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notesSlides/notesSlide5.xml" ContentType="application/vnd.openxmlformats-officedocument.presentationml.notesSlide+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notesSlides/notesSlide8.xml" ContentType="application/vnd.openxmlformats-officedocument.presentationml.notesSlide+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notesSlides/notesSlide9.xml" ContentType="application/vnd.openxmlformats-officedocument.presentationml.notesSlide+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notesSlides/notesSlide14.xml" ContentType="application/vnd.openxmlformats-officedocument.presentationml.notesSlide+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96" r:id="rId3"/>
    <p:sldId id="265" r:id="rId4"/>
    <p:sldId id="335" r:id="rId5"/>
    <p:sldId id="352" r:id="rId6"/>
    <p:sldId id="404" r:id="rId7"/>
    <p:sldId id="381" r:id="rId8"/>
    <p:sldId id="262" r:id="rId9"/>
    <p:sldId id="267" r:id="rId10"/>
    <p:sldId id="382" r:id="rId11"/>
    <p:sldId id="263" r:id="rId12"/>
    <p:sldId id="266" r:id="rId13"/>
    <p:sldId id="387" r:id="rId14"/>
    <p:sldId id="401" r:id="rId15"/>
    <p:sldId id="384" r:id="rId16"/>
    <p:sldId id="358" r:id="rId17"/>
    <p:sldId id="268" r:id="rId18"/>
    <p:sldId id="269" r:id="rId19"/>
    <p:sldId id="389" r:id="rId20"/>
    <p:sldId id="390" r:id="rId21"/>
    <p:sldId id="392" r:id="rId22"/>
    <p:sldId id="313" r:id="rId23"/>
    <p:sldId id="314" r:id="rId24"/>
    <p:sldId id="270" r:id="rId25"/>
    <p:sldId id="393" r:id="rId26"/>
    <p:sldId id="394" r:id="rId27"/>
    <p:sldId id="391" r:id="rId28"/>
    <p:sldId id="396" r:id="rId29"/>
    <p:sldId id="271" r:id="rId30"/>
    <p:sldId id="395" r:id="rId31"/>
    <p:sldId id="398" r:id="rId32"/>
    <p:sldId id="3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608" autoAdjust="0"/>
  </p:normalViewPr>
  <p:slideViewPr>
    <p:cSldViewPr snapToGrid="0">
      <p:cViewPr varScale="1">
        <p:scale>
          <a:sx n="45" d="100"/>
          <a:sy n="45" d="100"/>
        </p:scale>
        <p:origin x="14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1:24.928"/>
    </inkml:context>
    <inkml:brush xml:id="br0">
      <inkml:brushProperty name="width" value="0.17143" units="cm"/>
      <inkml:brushProperty name="height" value="0.17143" units="cm"/>
      <inkml:brushProperty name="color" value="#E71224"/>
    </inkml:brush>
  </inkml:definitions>
  <inkml:trace contextRef="#ctx0" brushRef="#br0">0 2148 7668,'0'-9'-1868,"0"1"1877,0 8 35,0-8 31,0 6-38,0-6-7,8 8 1,-6-1 79,4-5-15,-4 4 153,-2-6-244,0 0 23,0 6 41,0-5 1,6 5-52,-1-4-12,1 4 16,-6-6 2,0 8-22,0-8 14,0 6 1,2-5 8,4 7 1,-4-2 27,4-4-23,-4 4 1,0-12-20,4 8 0,-5-7-4,5 1 1,2 3-1,-2-3 1,2 2-1,-5-3 6,3 1-2,0 8 0,-4-6 8,4 5 1,-4-5-5,4-8-6,3 9 0,-7-1 0,4 4 12,-4-5 0,0 1-6,4-2 0,-4 6 0,4-5-1,-4-3 0,-1 6 0,3 1-11,2-1 1,0 4-13,-6-8 1,6 7 2,0-7 0,1 6 3,-1-6-1,-4 9 12,6-5 8,-8 0 1,6 4 5,0-8 1,-1 7 0,-3-5 25,4 2 1,-4 0-27,4 3 1,-2 1-10,2-8 0,-3 6-17,9-5 1,-8 5 0,4-4 5,0 2 1,-7 1 0,7 3 17,0-2 1,-6-2 11,4 2-14,-4 4 2,5-13-11,-5 13 0,8-12-2,-4 8 1,-2-5 0,6 3-3,-3-2 0,1 6 0,-4-3-4,2-1 1,2 0-1,-5-5-2,3 1 0,2 8 0,-4-4 15,2 1 1,1-1-1,-3-6 2,2 3 1,2 7 0,-4-4-23,2 0 11,-1 6 1,-3-11 0,2 5-2,2-2 3,0 6 1,-4-5-1,2 3 7,2-6 1,1 2-6,-1-1 0,-2 1 1,6-3 15,-3 1 0,5 0-20,-6-5 1,6-1 0,-5 3 1,3 3 1,-6-3-1,4 5 8,-1 0 0,-3-3-9,8 7-2,-8-8 1,4 10 0,-6-5-8,3 1 9,-3-6 0,6 10-19,-8-7 19,8 7-7,-6-12 1,7 9-1,-5-7-2,2 2 0,2 7 4,-2-7 0,-4 6 0,5-4 11,1 3 1,-6-7 6,4 2 1,2 3-12,-2-3 0,5 6-9,-5-5 0,6 5-7,-7-6 11,1 8-5,2-11 6,2 5 1,1-6 0,1 5 0,-6 1 4,6 4 1,-7 2-7,7-7 1,-2 5 0,3-4-5,-1 3 1,-6 1 0,5 6 0,-5-6-1,6 0 0,-6-2 0,5 2 2,1 5 0,0-7 0,-1 8 0,-5-6 0,6 0 2,-8 0 1,5 4 3,-3-3 1,2 1 10,4-8 0,3 8-12,-3-2 1,-3-1-1,1-1-4,-2-2 1,5 6-7,-1-2 1,4-3 1,1-3 0,-5 4 0,-1 2 3,-7 5 0,12-5 30,-5 0-29,-3 0 0,2 4-1,-4-4 1,1 2 0,7-5-1,-2 1 0,-7 2 0,5 4-1,-2-4 0,6 2-1,-3-7 1,-1 7-1,0-4 2,-3 0 0,7 6 1,-4-5 2,-1-1 1,1 6 0,-6-6-3,2 1-2,7 5 2,-3-14 0,2 14-4,-1-4 3,-7-3 1,6 7-2,-4-4 0,-4-4 1,7 8 0,-5-6-1,2 1 1,6 3 0,-6-8 0,7 8 0,-9-9 0,8 7 0,-1-8 0,5 10 0,-5-7 0,3 5 0,-8-6 0,7 8 0,-11-5 0,4 3 0,4 4 0,-8-8 0,6 6 0,-1-1 0,-5-1 0,8 6 0,-6-2 0,2-4 0,7 2 0,-1-8 0,-2 9 0,1-3 0,1-2 0,5 2 0,-5-6 0,0 7 0,-3-3 0,5 4 0,-2-2 0,-7 0 0,5 4 0,-2-3 0,5 3 0,-11-6 0,14 8 0,-12-2 0,7-4 0,-7 4 0,6-6 0,-4 8 0,5 0 0,-1-5 0,2-1 0,-1 0-14,7 6 1,-6-6 8,-1 0 0,-5 1 0,4 3 4,-2-4 0,5 4 2,-1-4 1,-3 4-1,3 2-2,-8-8 0,11 6 0,-5-5 1,2 7 0,-2-2-1,-3-4 1,1 4 0,-2-4 1,-2 4-1,7 2 0,-7-2 1,4-2 0,0-2-1,-6 1 0,7 5 0,-3 0 0,-4-2 0,4-4 0,4 4 0,-8-6 0,5 8 0,-5 0 4,4 0 7,-4 0 7,6-8 13,0 6-17,-6-5-19,5 7 3,1 0 59,-6 0-42,6 0-1,0 0 32,-6 0 139,5 0-152,1 0-29,-6 0-279,6 0 0,0-8 0,1-2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3:20.592"/>
    </inkml:context>
    <inkml:brush xml:id="br0">
      <inkml:brushProperty name="width" value="0.08571" units="cm"/>
      <inkml:brushProperty name="height" value="0.08571" units="cm"/>
      <inkml:brushProperty name="color" value="#004F8B"/>
    </inkml:brush>
  </inkml:definitions>
  <inkml:trace contextRef="#ctx0" brushRef="#br0">123 382 7691,'-12'-46'-226,"1"-1"0,7 6 1,-2-3-1,6 1 306,6 4 1,4 8 0,7 6-1,2 4 362,5 5 1,3 8-1,8-1 1,2 1-46,3 4 0,-3 10 0,4 5 0,-2 5-86,2 1 0,-4 9 1,3 3-1,-3 6-22,-2 5 1,-10-3 0,-5 4 0,-9-6-160,-3-6 0,-2 4 1,-8-6-1,-6 0-104,-9-3 0,-5-7 1,-11-3-1,-5-3-80,-5 3 1,2-4 0,-3-1 0,-1-1-309,0-4 1,-1-2 0,-5-2-1,3 0-291,1 0 0,8 0 1,1 0-1,7 0 653,7 0 0,13 0 0,3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21.394"/>
    </inkml:context>
    <inkml:brush xml:id="br0">
      <inkml:brushProperty name="width" value="0.08571" units="cm"/>
      <inkml:brushProperty name="height" value="0.08571" units="cm"/>
      <inkml:brushProperty name="color" value="#004F8B"/>
    </inkml:brush>
  </inkml:definitions>
  <inkml:trace contextRef="#ctx0" brushRef="#br0">193 106 7689,'0'-18'-303,"0"7"195,0-1 113,0 8 1,0-6 268,0 4 127,0 5-164,0-15 1,0 12-1,-2-6-10,-4 3 0,2 1 0,-7 6-82,-3 0 0,4 0 1,-1 0-135,-3 0 0,-1 0 0,-1 2-130,4 4 0,3-4 0,5 5-182,-2 1 1,0 2-26,6 7 1,0 1 276,0-1 1,2-5 0,4-1 88,6 3 0,-3-4 0,3-1 122,2-1 0,-5 4 20,3-6 199,-8-1-27,11 3 0,-13-4-197,4 8 1,-6-8-202,-6 1 0,-3-3 0,-9-2-268,1 0 0,-1 0 1,1 0-906,-1 0 1,7 0 1216,-1 0 0,0 0 0,-5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9.841"/>
    </inkml:context>
    <inkml:brush xml:id="br0">
      <inkml:brushProperty name="width" value="0.08571" units="cm"/>
      <inkml:brushProperty name="height" value="0.08571" units="cm"/>
      <inkml:brushProperty name="color" value="#FFFFFF"/>
    </inkml:brush>
  </inkml:definitions>
  <inkml:trace contextRef="#ctx0" brushRef="#br0">280 578 7455,'0'-11'24,"0"-1"1,0 6 70,0-5 0,0 5 253,0-6-88,0 8 0,0-5 16,0 3 1,0 2-11,0-8 1,0 6-38,0-5 0,0 5-148,0-6-7,0 8 0,-7-3 0,-5 7-5,-4 0 1,-1 0 0,-1 0 0,1 0-28,0 0 1,-1 5-1,1 3 1,-1 2-83,1 4 0,-1 3 1,1 4-1,-1 3 3,1-3 0,5-2 0,2-1 1,3-1-50,3 1 0,2-1 1,2 1-1,2-3 3,4-3 0,3 1 0,9-7 0,-1-2-6,1-2 1,-1-2 0,1 0-176,-1 0 219,1 0 0,-1-2 0,1-2-59,-1-2 59,0-7 1,-5 9-1,0-8 33,1-1-7,-5-3 0,6 5 0,-7-1 0,1-2 22,0-1 1,0-3 0,-4-1 0,1-2-9,-1-3 1,-2-1-1,-2 4 1,2-4-1,4-3 0,-4-1 0,4-4 1,-4 2 18,-2 2 1,0-4 0,2-4 0,2 4 7,1 0 0,1 2 0,-6 0 0,0 4 540,0 2-224,8 2 0,-6 9-266,4 8 1,-4 10-1,-2 17 1,0 5 1,0 1 0,0-4 0,0 6 0,-2 2-31,-4 2 0,4 8 0,-4 0 0,4-3-67,2-1 1,0-2 0,0 0 0,0 0-34,0 0 0,0-6 0,0-2 1,0-1-20,0-5 1,2-2 0,4-1 51,6-1 1,3-7 0,3-6 9,-1-8 1,-1 0-1,-3-8 1,-1-1 3,1-3 0,-3-1 0,0-1 18,-2 1-15,5-1 1,-5 1 0,4 0 0,-5-1 0,1 1 1,-6-1 0,6 1 0,-2-1 85,-1 1 0,7-1 523,-6 1-506,0-1 0,-6 16 0,0 8 1,0 8-54,0 3 1,-2 7-1,-2-1 1,-2 0-241,2 2 0,0-5 0,0 3 0,-1-4-890,1-1 1,2-1-720,2 1 1129,0-1 676,0-7 0,8 6 0,1-7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0.017"/>
    </inkml:context>
    <inkml:brush xml:id="br0">
      <inkml:brushProperty name="width" value="0.08571" units="cm"/>
      <inkml:brushProperty name="height" value="0.08571" units="cm"/>
      <inkml:brushProperty name="color" value="#FFFFFF"/>
    </inkml:brush>
  </inkml:definitions>
  <inkml:trace contextRef="#ctx0" brushRef="#br0">0 80 7705,'0'-18'0,"0"1"54,0-1 1,0 7 294,0-1-349,0 8 0,0 4 0,0 10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0.794"/>
    </inkml:context>
    <inkml:brush xml:id="br0">
      <inkml:brushProperty name="width" value="0.08571" units="cm"/>
      <inkml:brushProperty name="height" value="0.08571" units="cm"/>
      <inkml:brushProperty name="color" value="#FFFFFF"/>
    </inkml:brush>
  </inkml:definitions>
  <inkml:trace contextRef="#ctx0" brushRef="#br0">157 140 7203,'0'-17'475,"0"-1"-106,0 1 1,0 5-265,0 1 46,0 7 1,-1-12-55,-5 5 1,2 1 61,-8-2 1,6 8-30,-5-1 0,5 3 0,-4 4-17,2 3 0,-3 7 1,3 9-1,0 5 24,0 1 0,1 4 0,3 8 0,-4 3-24,-2 3 1,6 1 0,-1 7 0,3-3-16,2-3 0,-6 3 0,0-5-132,2 0 17,2-3 0,2-9 0,0-2-295,0-2 77,0-7 1,2-3-1482,4-7 1061,-4-8 0,6-4 1,-6-12 115,4-3 0,-5 3 539,5 0 0,-4 1 0,-2-7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1"/>
    </inkml:context>
    <inkml:brush xml:id="br0">
      <inkml:brushProperty name="width" value="0.08571" units="cm"/>
      <inkml:brushProperty name="height" value="0.08571" units="cm"/>
      <inkml:brushProperty name="color" value="#FFFFFF"/>
    </inkml:brush>
  </inkml:definitions>
  <inkml:trace contextRef="#ctx0" brushRef="#br0">18 141 7732,'-8'-18'0,"6"6"357,-3 1-107,3-1 1,4 2-96,3 5 0,5 3 1,7 2-1,3 0-240,3 0 0,-1-6 1,7 0-1,0 2-54,-2 2 0,4 2 0,-6-2 0,0-2-74,1-1 0,3-3 1,-6 4-1,-2-2 213,-1 2 0,-3-6 0,1 1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1.584"/>
    </inkml:context>
    <inkml:brush xml:id="br0">
      <inkml:brushProperty name="width" value="0.08571" units="cm"/>
      <inkml:brushProperty name="height" value="0.08571" units="cm"/>
      <inkml:brushProperty name="color" value="#FFFFFF"/>
    </inkml:brush>
  </inkml:definitions>
  <inkml:trace contextRef="#ctx0" brushRef="#br0">245 175 7615,'0'-17'0,"0"-1"-123,0 1 1,0 5 0,0 1 551,0-3 1,0 4 0,0-1-248,0-3 1,0 4 0,-2 1 42,-3 1 0,1-4-75,-8 6 1,0 1 0,-5 7-82,-1 3 0,7 5 0,-1 10 0,-1 3-20,-3 6 1,4 4-1,1 2 66,-3 0-63,6 7 0,-5-3 0,5 8 0,0 1 43,1 3 0,-5-3 0,6 1 0,2-1-61,2-1 0,-4-12 1,1 0-118,1 0 69,2 0 1,2-8 0,0-4-508,0-4 1,0-7-135,0 0 1,0-10-96,0-2 0,2-2 0,2-10 750,1-1 0,9-3 0,-4-1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1.826"/>
    </inkml:context>
    <inkml:brush xml:id="br0">
      <inkml:brushProperty name="width" value="0.08571" units="cm"/>
      <inkml:brushProperty name="height" value="0.08571" units="cm"/>
      <inkml:brushProperty name="color" value="#FFFFFF"/>
    </inkml:brush>
  </inkml:definitions>
  <inkml:trace contextRef="#ctx0" brushRef="#br0">17 88 7483,'-5'-17'1020,"-1"-1"-842,0 8 0,8 3 1,4 7-1,5 0-39,5 0 1,1 0 0,1 0-218,-1 0 1,9 0 1,-7 0-1,6 0 1,-2 0-102,1 0 0,-1 0 1,-4 0-1,3-2-150,1-4 1,0 4 327,-5-4 0,-1-4 0,1 1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3.526"/>
    </inkml:context>
    <inkml:brush xml:id="br0">
      <inkml:brushProperty name="width" value="0.08571" units="cm"/>
      <inkml:brushProperty name="height" value="0.08571" units="cm"/>
      <inkml:brushProperty name="color" value="#FFFFFF"/>
    </inkml:brush>
  </inkml:definitions>
  <inkml:trace contextRef="#ctx0" brushRef="#br0">0 245 7729,'0'-12'548,"0"1"-21,0 7-280,0-4-80,0 8 0,2 0-149,4 0 0,-2 0 0,7 0-7,3 0 0,-4 0 1,1 0 3,3 0 1,-4 0 0,1 0-61,3 0 0,-5 0 0,3-2 48,2-4 1,-7 2 0,1-5 24,0 1 0,-4-4 0,6 4-28,-3-1 1,-1-3 0,-6-5-66,0-1 1,0 6-140,0 1 193,0-1 1,-2-5-28,-4-1 1,2 9 51,-7 3 0,-1 4 1,-5 2 46,-1 0 0,9 2 0,1 2 1,2 3 9,0 3 1,-5 2-1,3 5 1,0 1 29,0-1 0,0 1 0,5-1 0,-3 2-38,2 5 0,2-5 1,2 4-1,0-3 32,0-3 0,0 3 0,0 1-46,0 2 0,6 1 0,2-9 0,1-1-15,5-3 1,-4-7 0,1 2-100,3-4 95,1-2 0,5 0 0,1 0-22,2 0 13,1-8 1,-1 0 0,2-5-54,2 1 61,-5 1 1,9-7 0,-8 1 0,0-1 12,2 1 1,-5 5 0,3 0 0,-3-1-25,-3-3 1,0-1-1,1-1 1,-3-1-36,-3-4 0,4 9 1,-7-3-1,1 1-54,-4 1 0,-4-3 0,-2 1 43,0-1 0,-2 3-11,-4 3 0,2 4 0,-7 8-83,-3 0 102,6 0 0,-7 2-176,3 4 107,4-4 1,-5 14-22,7-5 0,-6 5 129,6 1 0,1-5 1,5-1-20,0 3 0,1-4 48,5 1 0,-2-7-22,8 2 0,-1 2 77,7-2 0,-6-1 1,-3-3 32,-1 4 1,4-2 123,-6 8 1,-1-6 0,-5 5-19,0 3 1,0-4 0,0 1-154,0 3 0,0-5 0,-2 3-388,-3 2 1,3 1-217,-4 3 1,4-7 0,4-1-295,4-2 0,3-2 0,9-6 465,-1 0 0,1 0 1,-1 0-1,1 0 334,-1 0 0,-5-6 0,-1-2 112,3-2-121,2-1 1,-1-1-1,-1 0 652,-3-1-386,1-3 1,0 5 0,-1-1 190,3-2 1,-1 5 0,1-1-150,-2 2 0,-7-3-315,7 5-125,-8 0-116,11 6 1,-11 0 251,8 0 0,-8-2 0,4-2 45,-1-2 1,-3-1 142,8 1-164,-8 4 0,4-8 7,-8 4-31,0 4 0,0-13-25,0 3 0,0 2 8,0-1 0,0-1-1,0-5 1,-2-1 10,-4 1 0,2 7 1,-8 4 30,-1 4 0,3 2 1,-2 2-6,-1 4 0,-3 2 0,1 7 0,1 1 321,2 3 1,1 3 0,-5-3 924,5 4-1060,-5 4 1,8 3 0,-3-1-9,5 2-175,4-6 1,2 6-1,0-6 1,0 0 4,0 1 1,2-3 0,4-8-66,5-3 0,5-4 0,3-8 0,3 0-431,1 0 0,0-2 0,-5-4 1,-1-6-187,1-3 1,-3 3 0,-1 1 0,-3-3-70,3-1 1,-4-3 738,1 1 0,1-1 0,5 1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3.938"/>
    </inkml:context>
    <inkml:brush xml:id="br0">
      <inkml:brushProperty name="width" value="0.08571" units="cm"/>
      <inkml:brushProperty name="height" value="0.08571" units="cm"/>
      <inkml:brushProperty name="color" value="#FFFFFF"/>
    </inkml:brush>
  </inkml:definitions>
  <inkml:trace contextRef="#ctx0" brushRef="#br0">1 71 7799,'11'-16'0,"-1"2"0,0 5 391,-1 1 1,-3-4-164,6 7 1,-6-1-1,3 8-6,-1 3 1,-2 5-1,-6 8-25,0-1 0,0 1 0,0-1 0,0 0-39,0 1 0,0-1 0,0 1 1,-2-3-31,-4-3 1,4 4 0,-3-5-63,3 5-37,-6-7 1,6 7 0,-6-6 237,0-1-625,6 7 54,-5-14 219,7 6 0,0-10 0,2-4 63,3-6 0,-1-3 1,8-3-1,2 1 18,1-1 0,3 1 0,-1-1 0,2 1 3,5-1 0,-5 1 1,4-1-1,-3 3 87,-3 3 1,7-1-1,-1 5 67,-2-2 0,-1 6-117,-3-1-12,0 3 1,-7 9 0,-4 5-299,-4 4 108,-2 1 1,0 0 0,0 1-287,0-1 1,-6 1 0,0-1-721,2 1 1,2-1-185,2 1 1356,0-9 0,8-1 0,2-8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4.396"/>
    </inkml:context>
    <inkml:brush xml:id="br0">
      <inkml:brushProperty name="width" value="0.08571" units="cm"/>
      <inkml:brushProperty name="height" value="0.08571" units="cm"/>
      <inkml:brushProperty name="color" value="#FFFFFF"/>
    </inkml:brush>
  </inkml:definitions>
  <inkml:trace contextRef="#ctx0" brushRef="#br0">18 122 7729,'8'-17'3,"-6"0"1,5 1 0,-1 2 127,0 3 0,2 5 1,-2-4 136,5 2 1,-1-3 56,2 5 90,-8 0-91,3 6-136,1 0 1,-6 8-1,4 4 39,-4 3 0,-2 3 0,-2-1 1,-2 2 6,-2 5 1,-7-3 0,3 6-1,-2 0-93,1 1 0,5-5 1,-4 4-1,0-2-32,1-3 0,5 3 1,-2-2-1,2-2-107,-2-1 0,4-3 0,-4 1 0,5-1-89,1 1 1,0-7 0,1 1-86,5 2 0,4-7 35,7-1 57,1-4 1,-1-2-342,1 0 233,-1 0 0,1-6 0,-1-1-495,1-3 464,-9 6 0,7-10 0,-6 7 1,1-1-263,1 0 1,-6-4-1,3 5 1,1-3-294,0-4 0,-4 5 774,5-3 0,1 0 0,5-5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4.667"/>
    </inkml:context>
    <inkml:brush xml:id="br0">
      <inkml:brushProperty name="width" value="0.08571" units="cm"/>
      <inkml:brushProperty name="height" value="0.08571" units="cm"/>
      <inkml:brushProperty name="color" value="#FFFFFF"/>
    </inkml:brush>
  </inkml:definitions>
  <inkml:trace contextRef="#ctx0" brushRef="#br0">0 70 7729,'0'-17'1114,"0"5"-595,0 1 1,2 7-355,4-2 0,4 4 0,9 2-161,4 0 48,-3 0 1,11 0 0,-6 0-279,2 0 185,2 0 0,0 0 0,1 0-527,1 0 291,-6 0 0,6 0 0,-8 0 0,-3-2 277,-7-4 0,10 4 0,-3-6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21.776"/>
    </inkml:context>
    <inkml:brush xml:id="br0">
      <inkml:brushProperty name="width" value="0.08571" units="cm"/>
      <inkml:brushProperty name="height" value="0.08571" units="cm"/>
      <inkml:brushProperty name="color" value="#004F8B"/>
    </inkml:brush>
  </inkml:definitions>
  <inkml:trace contextRef="#ctx0" brushRef="#br0">1 86 7652,'0'-18'0,"0"1"257,0-1 0,0 7 867,0-1-866,0 8 0,0-2 0,0 14 0,0 8-112,0 5 0,0 4 1,0-2-69,0 7-38,0 3 1,0 0 0,0-2 11,0-2-33,0 0 0,0 0 0,0-2-470,0-2 248,0-1 0,0-7 1,0 1-1,0-1-710,0 0 1,0-5 76,0 0 0,1-8 836,5 1 0,-4-3 0,6-2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6.296"/>
    </inkml:context>
    <inkml:brush xml:id="br0">
      <inkml:brushProperty name="width" value="0.08571" units="cm"/>
      <inkml:brushProperty name="height" value="0.08571" units="cm"/>
      <inkml:brushProperty name="color" value="#FFFFFF"/>
    </inkml:brush>
  </inkml:definitions>
  <inkml:trace contextRef="#ctx0" brushRef="#br0">1 505 7254,'10'-7'171,"3"3"-10,-7-8 1,8 6-19,-3-5 1,-1 5 209,2-6-280,-9 8 1,11-11-1,-6 3-6,1-3 1,-3-3 0,6 1 0,0-1-53,-3 1 0,7-7 0,-7 1 0,3 0 0,0-2 0,-3 3 0,3-5 1,-4 2-59,0 4 1,-6-5-1,3 3 1,-3 2 9,-2 1 1,0 9 0,-2-1-120,-3-2 1,1 7 104,-8 1 0,2 6 0,-3 4 0,3 3-38,2 3 0,2 2 0,5 5-27,-5 1 0,4 5 189,-4 0-105,4 1 0,8-7 1,0 1 193,-2-1-149,5 0 0,-5 1 0,8-1 41,1 1 0,3-1 0,1 1 0,1-1 84,-1 1 1,1-3-1,-1-1 1,1-3-1,-1 3 1,-5-4 0,-1 1 109,3 3 0,-6 2-182,-2 1 1,-6-7 0,-6-5 0,-6-1-90,-3 2 0,-3-4 0,1 4-363,-1-4 233,-7-2 1,6 0-634,-5 0 144,5 0 638,1 0 0,1-8 0,-1-2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6.993"/>
    </inkml:context>
    <inkml:brush xml:id="br0">
      <inkml:brushProperty name="width" value="0.08571" units="cm"/>
      <inkml:brushProperty name="height" value="0.08571" units="cm"/>
      <inkml:brushProperty name="color" value="#FFFFFF"/>
    </inkml:brush>
  </inkml:definitions>
  <inkml:trace contextRef="#ctx0" brushRef="#br0">0 16 7990,'2'-10'392,"4"4"0,-4 6-318,4 6 1,-4-2 0,-2 7 0,0 3-104,0 2 1,0 1-1,0 0 1,0 1 31,0-1 0,0 1 0,0-1-27,0 1 51,0-9 0,0 7 0,0-4 0,1 1-17,5-1 1,-2 1-1,6-5-75,-2 2 0,5-6 27,-1 2 0,1-6 1,1-4-1,-4-4-7,-2-2 1,3 4 0,-3-5 37,2-3 1,-6-1 0,3-1 0,-1 3 73,0 1 1,0 0 0,-4-5 1,3-1 1,-3 1-1,4-1 1,-2 3 231,2 3 1,-4-3-26,4 3 0,-2 2-173,1-1 1,-3 9-1,4 2-114,-4 10 0,-2 5 0,0 3 0,0-1-141,0 0 0,0 7 0,0-1 0,0-2-167,0-1 1,0-3 0,0 3-1,0 1-178,0 2 1,0-5 0,0-7-69,0 3 0,0 2 565,0 1 0,8-7 0,2-3 0,7-7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7.610"/>
    </inkml:context>
    <inkml:brush xml:id="br0">
      <inkml:brushProperty name="width" value="0.08571" units="cm"/>
      <inkml:brushProperty name="height" value="0.08571" units="cm"/>
      <inkml:brushProperty name="color" value="#FFFFFF"/>
    </inkml:brush>
  </inkml:definitions>
  <inkml:trace contextRef="#ctx0" brushRef="#br0">123 33 7703,'0'-17'247,"2"7"-94,3 4 0,-3 6 0,4 6 0,-4 6 41,-2 3 1,0 9-1,-2 1 1,-2 0-16,-2 0 1,1 6 0,3-4-1,-2 3-55,-2-1 0,0-2 1,4 4-1,-2-4-15,-1-2 0,-1 0 1,6-3-35,0 1-63,0 0 0,-2-5 11,-4-1-51,4 1 1,-6-7 59,8 1-141,0-8 42,0 4 1,0-10 0,2-2-2,4-2 1,-4-8 0,6 3 12,-1-5 0,-3 5 0,8-1 1,2 0-8,1 3 0,-3-5 0,-1 6 0,3-1-45,1-5 1,3 4 0,-1 1 0,1 1 110,-1 4 1,1-4 0,-1 2 117,1 3 1,-1 1 151,1 2-180,-9 7 1,1-3-1,-6 8 215,2 1-281,0 3 0,-6 1 1,-2 1-1,-2-1 33,-2 1 0,-8-1 1,3 1-1,-5-3-31,-1-3 0,-7 2 0,1-7 0,0 1-77,-2 0 1,3 0 0,-5-5 0,2 3-237,4-2 0,-5-2 0,3-2 0,4-2-788,5-4 0,0 2 1071,9-7 0,-9-1 0,4-5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8.339"/>
    </inkml:context>
    <inkml:brush xml:id="br0">
      <inkml:brushProperty name="width" value="0.08571" units="cm"/>
      <inkml:brushProperty name="height" value="0.08571" units="cm"/>
      <inkml:brushProperty name="color" value="#FFFFFF"/>
    </inkml:brush>
  </inkml:definitions>
  <inkml:trace contextRef="#ctx0" brushRef="#br0">227 106 7771,'0'-18'11,"0"1"151,0 7 210,0-5-275,0 5 0,0-2-125,0 1 1,-1 7-1,-5-2-69,-6 4 0,2 2 0,-1 0 32,-3 0 1,4 6 0,1 2-62,1 1 0,0-3 0,4 6 107,-1 1 1,-1 3 0,6 1 130,0 1 0,2-1 0,2 1-17,1-1 0,1 1 1,-4-1 213,4 1-199,-4-9 0,6 7 0,-6-7 248,3 1-159,-3 6 1,6-7-14,-8 9 0,0-6-207,0-1 1,-8-7 0,-3 2-166,-5-4 1,-1-2-1,-1 0 1,1 0-340,-1 0 0,1 0 0,-1 0-787,1 0 1312,7 0 0,2-8 0,8-2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8.758"/>
    </inkml:context>
    <inkml:brush xml:id="br0">
      <inkml:brushProperty name="width" value="0.08571" units="cm"/>
      <inkml:brushProperty name="height" value="0.08571" units="cm"/>
      <inkml:brushProperty name="color" value="#FFFFFF"/>
    </inkml:brush>
  </inkml:definitions>
  <inkml:trace contextRef="#ctx0" brushRef="#br0">158 70 6548,'10'-17'472,"-3"7"1,-7 0-140,0 5-170,0 3 0,0-8 321,0 4-341,0 4 0,-1-6-44,-5 8 1,-2 2-1,-6 4-13,3 6 1,-1 3-1,-5 3 1,1 1 4,4 4 1,-3-3 0,5 3 0,-1-2 32,-1 3 0,6-5 0,-4 4 71,3-3-126,1-3 0,6 1 1,0-1-6,0 1-42,0-9 0,2 7-96,4-4 35,3-5 1,9 1 0,-1-8 0,1 0-96,-1 0 0,1 0 0,-1 0 0,1 0-314,-1 0 1,0-6 0,1-1-1269,-1-3 1716,-7 6 0,6-12 0,-7 7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9.459"/>
    </inkml:context>
    <inkml:brush xml:id="br0">
      <inkml:brushProperty name="width" value="0.08571" units="cm"/>
      <inkml:brushProperty name="height" value="0.08571" units="cm"/>
      <inkml:brushProperty name="color" value="#FFFFFF"/>
    </inkml:brush>
  </inkml:definitions>
  <inkml:trace contextRef="#ctx0" brushRef="#br0">0 105 7771,'0'-17'255,"0"-1"-84,0 9 0,2 1 29,4 8-56,-4 0 0,14 0-16,-5 0 1,-3 2 0,0 2-35,0 1 1,-6 9 0,5-4-75,1-1 0,-6 7 0,4-4-1,-4 3 0,-2-3 0,0-1-47,0 3 0,0-4-29,0 1 1,0 1 66,0 5 67,0-7-9,0-2-39,-8-8 55,6 0-32,-13 0 1,11 0 71,-8 0 1,2-2 6,-1-4 0,-3 2-45,8-7 0,0-1-71,6-5 0,2-1 0,2 1-37,2-1 0,6 7 0,-4-1 0,1 0 34,5 3 0,-4-7 0,1 6 0,1-1-37,-3-1 0,5 6 0,-6-4 0,2 3-485,3 3 1,-3-4-1275,1 2 1784,1 0 0,6 6 0,-1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9.688"/>
    </inkml:context>
    <inkml:brush xml:id="br0">
      <inkml:brushProperty name="width" value="0.08571" units="cm"/>
      <inkml:brushProperty name="height" value="0.08571" units="cm"/>
      <inkml:brushProperty name="color" value="#FFFFFF"/>
    </inkml:brush>
  </inkml:definitions>
  <inkml:trace contextRef="#ctx0" brushRef="#br0">0 1 7724,'18'0'647,"-9"2"1,-3 4-1,-4 5-580,-2 5 1,0 1-1,0 1 1,0-1-214,0 1 0,0-1 1,0 1-1,0-1-351,0 1 1,0-1 0,0 0-966,0 1 1462,0-8 0,-8 5 0,-1-5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29.880"/>
    </inkml:context>
    <inkml:brush xml:id="br0">
      <inkml:brushProperty name="width" value="0.08571" units="cm"/>
      <inkml:brushProperty name="height" value="0.08571" units="cm"/>
      <inkml:brushProperty name="color" value="#FFFFFF"/>
    </inkml:brush>
  </inkml:definitions>
  <inkml:trace contextRef="#ctx0" brushRef="#br0">17 122 7771,'0'-17'0,"0"-1"0,0 1 0,0-1 531,0 1 0,0 5-754,0 1 45,0 7 0,-1-4 178,-5 8 0,4 8 0,-6 1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30.443"/>
    </inkml:context>
    <inkml:brush xml:id="br0">
      <inkml:brushProperty name="width" value="0.08571" units="cm"/>
      <inkml:brushProperty name="height" value="0.08571" units="cm"/>
      <inkml:brushProperty name="color" value="#FFFFFF"/>
    </inkml:brush>
  </inkml:definitions>
  <inkml:trace contextRef="#ctx0" brushRef="#br0">88 16 7762,'10'-8'-327,"0"6"802,-5-4 0,-3 6 0,4 6 532,-4 6-794,-2 11 0,-6 4 0,-1 8 0,-1 0-80,0 0 1,-6 8 0,5 3-1,-3 3-305,0-3 1,9 3-1,-5-8 1,2-3-277,0-1 0,0-4 1,6-4-1,-2-5-1497,-3-5 1945,3-1 0,-6-9 0,8-1 0,0-8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30.713"/>
    </inkml:context>
    <inkml:brush xml:id="br0">
      <inkml:brushProperty name="width" value="0.08571" units="cm"/>
      <inkml:brushProperty name="height" value="0.08571" units="cm"/>
      <inkml:brushProperty name="color" value="#FFFFFF"/>
    </inkml:brush>
  </inkml:definitions>
  <inkml:trace contextRef="#ctx0" brushRef="#br0">106 105 7762,'19'-23'0,"2"0"0,3 1 109,-3 3 1,-2 9 0,-1 4 267,-1 5 1,1 2 0,-1 5-88,1 6 0,-9 3 0,-3 5 277,-4 3-406,-2-3 0,0 5 0,0-8 0,0 1 15,0-1 1,-2 1 0,-4-1-1,-5 1-218,-5-1 1,-3-5 0,-3-3 0,-3 1-308,-2 0 1,4-4-1,-4 3 1,-1-1-627,1-4 1,6 4 974,-2-2 0,3 7 0,3-3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22.060"/>
    </inkml:context>
    <inkml:brush xml:id="br0">
      <inkml:brushProperty name="width" value="0.08571" units="cm"/>
      <inkml:brushProperty name="height" value="0.08571" units="cm"/>
      <inkml:brushProperty name="color" value="#004F8B"/>
    </inkml:brush>
  </inkml:definitions>
  <inkml:trace contextRef="#ctx0" brushRef="#br0">18 53 7689,'-2'-9'173,"-2"1"561,-2 0-522,0 6 228,6-6-748,0 1 98,8 5 1,2-6 0,7 8 0,1 0-187,-1 0 0,3 0 0,1 0 0,4 0 396,2 0 0,2 0 0,6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31.168"/>
    </inkml:context>
    <inkml:brush xml:id="br0">
      <inkml:brushProperty name="width" value="0.08571" units="cm"/>
      <inkml:brushProperty name="height" value="0.08571" units="cm"/>
      <inkml:brushProperty name="color" value="#FFFFFF"/>
    </inkml:brush>
  </inkml:definitions>
  <inkml:trace contextRef="#ctx0" brushRef="#br0">36 43 7762,'0'-18'-1573,"0"9"1807,7-7 1,-5 16 0,4 0 109,-4 10 0,-2 7 0,0 5 1,0 1-52,0-2 1,-6 6-1,1 1 1,1 1-110,2 0 1,-4-6 0,0 6-1,2 0-45,2-2 0,-4 4 0,1-5 1,1-1-39,2 0 1,2 0 0,0-3-128,0 1 0,0 0 1,0-5 0,0-1-335,0 1-172,0-9 309,8-1 1,1-8 0,9 0-142,-1 0 0,-1-2 0,-3-4 0,-1-3-12,2-1 1,1-6 0,3 5-1,-1-5 376,0-1 0,-5-1 0,0 1 0,-1-1 0,-1 1 0,6-1 0,-7 1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31.405"/>
    </inkml:context>
    <inkml:brush xml:id="br0">
      <inkml:brushProperty name="width" value="0.08571" units="cm"/>
      <inkml:brushProperty name="height" value="0.08571" units="cm"/>
      <inkml:brushProperty name="color" value="#FFFFFF"/>
    </inkml:brush>
  </inkml:definitions>
  <inkml:trace contextRef="#ctx0" brushRef="#br0">33 34 7762,'-12'-10'-601,"3"2"638,1 1 1,4 5-26,10-4 0,4 6 0,7 4 0,0 2-214,1-3 0,5 5 0,2-2 0,3 0 59,3 2 1,-4-6 0,2 3 0,2-3 142,2-2 0,2 0 0,0 8 0,0 2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31.934"/>
    </inkml:context>
    <inkml:brush xml:id="br0">
      <inkml:brushProperty name="width" value="0.08571" units="cm"/>
      <inkml:brushProperty name="height" value="0.08571" units="cm"/>
      <inkml:brushProperty name="color" value="#FFFFFF"/>
    </inkml:brush>
  </inkml:definitions>
  <inkml:trace contextRef="#ctx0" brushRef="#br0">368 70 7762,'0'-17'275,"0"7"1,0-5-22,0 3 0,-2 4-318,-4 2 1,-4 5 0,-7 1-14,-1 0 1,7 0 0,-1 0 0,-2 1-102,-1 5 1,3-2 0,1 6 0,-1 0-42,2-1 0,1 1 0,5 4 1,-2-3 129,2 3 1,2-5-1,2 3 223,0 2 1,0 1 0,0 3 69,0-1 1,2-5-1,2-1 14,2 3 0,5 2 99,-5 1-173,8 0 1,-12 1 121,3-1 1,-3-5-163,-2 0 1,-2-3 0,-3 3-31,-7-6 1,-5-4 0,-5-2 0,-3 0-172,-2 0 0,4-6 0,-5 0 97,3 2 0,-6-5 0,4-1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32.180"/>
    </inkml:context>
    <inkml:brush xml:id="br0">
      <inkml:brushProperty name="width" value="0.08571" units="cm"/>
      <inkml:brushProperty name="height" value="0.08571" units="cm"/>
      <inkml:brushProperty name="color" value="#FFFFFF"/>
    </inkml:brush>
  </inkml:definitions>
  <inkml:trace contextRef="#ctx0" brushRef="#br0">1 36 7912,'6'-12'2033,"-1"1"-656,1 7-1283,-6-4-300,0 8 206,0 0 0,-8 8 0,-1 1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45.498"/>
    </inkml:context>
    <inkml:brush xml:id="br0">
      <inkml:brushProperty name="width" value="0.08571" units="cm"/>
      <inkml:brushProperty name="height" value="0.08571" units="cm"/>
      <inkml:brushProperty name="color" value="#FFC114"/>
    </inkml:brush>
  </inkml:definitions>
  <inkml:trace contextRef="#ctx0" brushRef="#br0">1275 123 5890,'10'0'516,"-3"0"-275,-7 0 197,0 0 1,-2-6-352,-3 0 1,1 0-1,-6 4-29,2-3 1,1 3 0,1-4 6,-6 4 1,2 0 6,-1-4-50,-1 4 1,-5-6 0,1 6 0,3-1 11,1-3 0,0 0 0,-7 6 0,-3 0-2,-1 0 1,-2 0 0,4 0 0,-5 0 15,-1 0 1,4 0-1,-6 0 1,-2 0 2,-2 0 1,4 0 0,2 0-1,-1 0-16,1 0 0,6 6 0,-4 0 0,1-1-18,1 3 0,-2-6 0,3 6 0,-1-2 0,2-1 0,1 9 1,3-4 60,0-1-63,-1 7 1,-5-8-1,-1 5 49,3-1-46,2 0 1,-1 5-1,-1 1 20,-2-1-19,-1 0 0,7 1 0,-1-1 0,1 1 8,0-1 0,1-5 0,2 0 0,3 1 3,-3 3 0,1 1 0,-1 1 0,2-1-5,-1 1 0,3-7 0,0 1 0,1 1 4,-1 3 0,4 1 1,-4 1-5,3-1 1,-5 1-1,4-1 1,1 1-13,-1-1 1,2 1-1,4-3 1,-2-1 5,-2-3 0,1 1 1,5 6 17,0-1-16,0-7 1,-6 5 0,0-3 8,2 3 0,2 3 0,2-1-1,0 1 0,0-1 0,0 1-9,0-1 1,0 1 0,0-1 0,0 1-4,0-1 1,0-5 0,0-1 0,0 3 5,0 1 1,0 3 0,0-1 0,2 1-2,4-1 0,-4 1 0,6-1-5,-1 1 0,-5-1 0,6 1 0,0-1-7,-6 1 0,7-7 1,-5 1 8,2 1-10,0-5 0,0 8 1,1-5 1,3 5 0,-4-5 0,4 1 1,-1 0 5,1-3 1,-4 5-1,6-6 6,1 2 0,-3-5 1,2 5-1,-1 0 6,-1-1 1,5-3-1,-3 4 1,4 0-32,1-1 1,-5-5 0,-1 4-11,3 0 0,1 0 1,3 5-2,-1-1 15,-7-8 1,6 9 0,-5-7-41,5-2 42,1 6 0,-5-8 0,-2 5 0,-1-1 10,1 0 1,2 2 0,5-2 0,1 5 1,-1-1-1,0 0-8,1-3 1,-6 1-1,-1-4 2,3 2 1,1 5 0,3-5 0,-1-2 1,-5 4 0,0-2 0,1 0 7,3 1 1,-5-5 0,1 6-7,1 0 0,3-6 0,0 6 42,-5-1-46,5-5 1,-7 6-1,7-6-2,-4 4 2,3-4 0,-5 5 0,7-7-12,1 0 5,-9 0 0,7 6 0,-4 0 0,3-2-2,3-2 0,-1 0 1,1 2-1,-1 2 12,0-3 1,1-1-1,-1-2-6,1 0 1,-1 0 0,1 2 0,-1 2 9,1 2 0,-1 0 1,1-6-1,-1 0-7,1 0 0,-7 0 1,1 0-1,1 0 8,3 0 1,-4 0-1,-1 0 1,3 0 6,1 0 0,-3 0-2,0 0-12,-1 0 0,5-2 0,-3-2-6,-1-2 5,-8 0 0,11 4 0,-3-1 1,4-3 0,-5 0 1,-1 4-1,0-2 5,-1-2 0,3-2 1,5 5-12,1-3 0,-6-2 0,-1 4-4,3-2 1,1-5 0,3 3 1,-1-2 0,1 6 0,-1-3-5,1-1 0,-1 0 0,1-4 0,-3 5 2,-3-1 0,1 4 0,-5-6-1,2 3 3,1 1 1,1-2 21,0-4-21,-8 5 0,9-9 0,-7 4 0,6-3 0,-7-3-13,-1 1 0,4 5 0,-2 1-9,-2-3 0,4-1 0,-3-3-2,-1 1 0,0 5 0,0 0 4,2-1 0,2-3 0,-5-1-34,3-1 1,0 1 10,-6-1 32,0 1 0,0-1 0,0 1-32,0 0 29,0 7 0,0-6 0,0 5 0,0-5-14,0-1 1,0-1-1,0 1 18,0-1 0,0 1 0,0-1 1,0 1 17,0-1 0,0 1 1,0-1-4,0 1 1,0 0-1,0-1-3,0 1 1,0-1 0,0 1 1,0-1 0,0 1 1,0-1-6,0 1 1,-6-1 0,0 1-1,1-1 0,-1 1-65,0 0 62,-8-1 1,11 1-39,-9-1 33,8 1 0,-12-1 1,7 1 0,-1-1 1,-3 1 0,5 1 0,-2 3 5,-4 1 1,5 2 0,-3-3 0,-1 1 2,-3-1 1,-1 3-1,-1 0 1,1 0 1,-1 1 0,7 3 1,-1-4-1,-2 1-4,-1-1 1,-3 0-1,3-3 1,1 1-1,3-2 0,-1 5 0,-6-3 8,1-2-6,7-1 1,-5-3 0,3 1 7,-3-1 0,3 1 1,2 0 73,2-1-79,-5 8 1,9-5 0,-6 3 0,1-1 3,-1 1 0,4-2 0,-4 7 0,1-3-6,-1-4 1,0 5-1,-3-3-2,1-2 1,0 5 0,-5-1-1,1 0-9,5 1 0,-5 5 0,5-2-85,-5 4 1,-7-4 0,0 0-136,1 2 1,3 2 0,-1 2-1,-1 0-133,-2 0 1,-1 6 0,5 2 360,-4 2 0,-4 9 0,-8 8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48.726"/>
    </inkml:context>
    <inkml:brush xml:id="br0">
      <inkml:brushProperty name="width" value="0.08571" units="cm"/>
      <inkml:brushProperty name="height" value="0.08571" units="cm"/>
      <inkml:brushProperty name="color" value="#FFC114"/>
    </inkml:brush>
  </inkml:definitions>
  <inkml:trace contextRef="#ctx0" brushRef="#br0">1014 140 7506,'9'-8'-1323,"1"6"1261,-4-4 101,-4-3 0,6 5 93,-8-8-72,0 8 139,0-3-166,0 7 1,0-2 163,0-4-96,0 4-23,0-6 1,-2 6-37,-4-4 1,-4 4 12,-7-3 0,5 3 1,0 2 20,-1 0 0,3-2 0,-2-2 14,-1-2 0,-3 0 0,-1 6-52,-1 0 1,7 0-1,-1 0 1,-1 0-6,-3 0 1,4 0 0,1 0-1,-3 0 5,-1 0 0,3 0 0,0 0 5,-1 0-32,-3 0 0,5 0 0,-1 0 1,-2 0 2,-1 0 0,-3 0 0,1 2 0,-1 2 8,1 2 0,0 0 0,-1-4 1,1 1 29,-1 3 1,1 6 0,-1-6 0,1 0-11,-1 1 0,1-3 0,-1 6 0,1 0 11,-1-1 1,1-3 0,-1 6-1,1 1-42,0 3 1,5-5-1,0 1 1,-1 2 19,-3 1 0,-1 1 1,1-3-43,5-1 28,-5 0 1,6 5 0,-7 1 29,-1-1-35,9 0 1,-7 1 0,6-1 0,-1 1 11,-1-1 1,2 1 0,-3-1-1,3 1 1,2-1 1,1 1 0,3-1 0,-2 1-3,2-1 1,-4-5 0,2-1-1,3 3-8,1 1 0,2-3 0,-2 0 0,-2 1 8,-2 3 1,0-5 0,6 1 0,0 2-10,0 1 1,0-3 0,0 0 0,-2-1 15,-4-1 0,5 5 0,-5-3 8,4 4-25,2 1 0,0-5 0,0-1 0,0 3 6,0 1 1,0-3 0,0 0 6,0 1 0,0 3 0,0 1 10,0 1 0,0-1 0,0 1-6,0-1 0,0-5 0,0-1 2,0 3 0,6-4 0,-1 1-19,-1 3 1,0-1 0,0 1 0,2-2-13,-2 1 0,0-3 1,1 2 15,7 1 0,-4-3 1,0 0-39,-1-3 26,-5 7 1,12-10-1,-6 6-12,1-3 8,-5 7 0,10-10 0,-6 5 0,1 1 2,5 0 0,-4-4 1,1 3-1,1 1-2,-2 0 1,5-4 0,-1 5-3,7 3 1,-7-6-1,3-1 1,-1-1-4,-1 0 1,3 2 0,-1-4 0,0 2 11,1-3 1,-1 1 0,3 0 0,1 2-1,2-2 0,1 0 1,-7 0 27,1 1-32,-1 1 1,1-4-1,-1 2 31,1 2-29,-1 0 0,-5-6 0,-1 2-7,3 3 2,1-3 1,3 6-1,-1-8 1,1 0 2,-1 0 0,1 2 0,-1 2 5,1 2 1,-1 0 0,1-6 3,-1 0 0,0 0 1,1 0 1,-1 0 1,-5 0 0,0 0-7,1 0 1,3 0 0,1 0 11,1 0 1,-1 0 0,1 0-23,-1 0 0,1 0 0,-1 0 8,1 0 0,-1 0 0,0 0 0,1 0 0,-1 0 17,1 0 0,-1 0 0,1-2 0,-1-2 8,1-2 1,-1 0 0,1 4-12,-1-4 1,1 3 0,-1-7-22,0 2 0,1 0-9,-1 2 1,1-1 0,-3-7-2,-3 3 1,2 5 0,-7-4-1,1 0 7,0 1 0,-2 3 0,-4-4 0,2 0 2,1 1 1,1 3-27,-6-6 26,0 1 0,6-1 1,0 0-227,-2-1 210,-2 5 0,-2-8 0,0 5 0,2-3-33,3 3 1,-3-5 0,4 4 28,-4-3 0,0-3 0,2 1 0,2-1 23,-2 1 0,-2 5 0,-2 1-17,0-3 0,2-1 0,1-3-15,3 1 1,2-1 0,-4 1-50,2-1 1,1 1 64,-1-1 0,-4 1 1,4-1 12,-4 1 0,0 1 1,2 3 56,2 1-59,-1 8 0,-5-11 14,0 3 0,-1-3-3,-5-3 0,4 1 0,-4-1-7,4 1 0,-4 5 0,0 0-1,2-1 0,1-3 0,-3-1 0,2-1 0,-6 1 0,2 0 0,1 5 0,3 0-41,-2-1 40,0 5 0,0-8 0,-1 5-23,-3-5 18,6-1 1,-10 5 0,7 0-1,-3-1-4,-4-3 1,5-1-1,-3-1 1,-2 1 4,-1-1 1,-3 1-1,1 1 1,-1 3 6,1 1 1,-2 1 0,-3-5 0,-1 3 0,2 1 1,1 2-1,3-3 1,-1 1-2,1-2 0,-1 5 1,1-3-1,-1 0-2,1 3 1,0-5 0,-1 6 0,1-1-1,-1-5 0,1 4 0,-1-1 0,1-1 0,-1 2 0,1-3 0,-1 5-85,1-2 83,-1 6 0,-5-5 1,0 5-35,2-2-12,1 0 1,1 6-1,-3 0 1,-1 0-145,2 0 1,-1 0 0,1 0 0,-2 2-524,1 4 1,-3 4 714,2 7 0,-8 1 0,4-1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49.196"/>
    </inkml:context>
    <inkml:brush xml:id="br0">
      <inkml:brushProperty name="width" value="0.08571" units="cm"/>
      <inkml:brushProperty name="height" value="0.08571" units="cm"/>
      <inkml:brushProperty name="color" value="#FFFFFF"/>
    </inkml:brush>
  </inkml:definitions>
  <inkml:trace contextRef="#ctx0" brushRef="#br0">490 18 7541,'0'-10'1184,"0"2"-1006,-8 8 0,4 0 19,-8 0 1,6 0 0,-5 0-56,-3 0 1,5 0 0,-3 2-1,-2 4-34,-1 6 0,-5-3 0,-1 3 0,-4 1-44,-2 3 0,-1 7 1,-3 2-1,2 1-20,-2-1 0,4 4 0,0-4 0,2 2-29,3 4 0,3 2 0,3 2 0,3 0 37,1 0 0,8 0 1,-1 0 9,3 0-27,9 0 1,3-6-1,9-2 110,5-2-106,-5-1 0,14-7 0,-6 1 0,2-1 34,1 1 1,-7-7 0,6-1 0,0-2 3,-2-4 1,-2-2 0,-7-2-1,-1 0-77,1 0 1,-1 0-1,1 0-310,-1 0 0,-7-2 1,-2-2-463,-1-2 0,-5-8-732,4 3 0,2 1 1504,-2-2 0,7 1 0,-3-7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0.156"/>
    </inkml:context>
    <inkml:brush xml:id="br0">
      <inkml:brushProperty name="width" value="0.08571" units="cm"/>
      <inkml:brushProperty name="height" value="0.08571" units="cm"/>
      <inkml:brushProperty name="color" value="#FFFFFF"/>
    </inkml:brush>
  </inkml:definitions>
  <inkml:trace contextRef="#ctx0" brushRef="#br0">175 104 6417,'-10'0'494,"3"-2"0,5-2-39,-4-2-153,4 0-181,-6 6 0,6 0 252,-4 0-296,4 0 0,-5-2 0,5-2 376,-4-1-275,4-1 0,-8 6 90,4 0 1,3 0-195,-9 0 1,2 7-1,-3 5-51,1 4 1,6-1-1,-4-1 1,3-1-28,3 7 0,-4-1 0,2 8 0,2-1-33,2-5 0,2 4 0,2 0-112,4 3 164,-4-7 0,14 4 1,-7-7-104,1-1 95,6-7 1,-7 3-1,9-7-33,-1-2 24,1-2 1,-1-2 0,1 0 0,-1-2-1,1-4 1,-1-4-1,-2-7 1,-1 0 41,-2-1 1,-3-5 0,5-2 0,-4-1 30,-3 1 0,-1-4 1,-6 4-1,2 0 46,4-1 0,-4 1 1,4 4-1,-6-3-16,-6 3 1,-2 2-1,-5 3 1,1 3-139,-2 1 1,-3 8 0,-4-2 0,-5 2 60,-1-1 0,6 3 1,-2-4-1,3 6-33,3 6 1,5-4 0,2 5-367,3 1 375,1 2 0,21 7 0,5 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0.973"/>
    </inkml:context>
    <inkml:brush xml:id="br0">
      <inkml:brushProperty name="width" value="0.08571" units="cm"/>
      <inkml:brushProperty name="height" value="0.08571" units="cm"/>
      <inkml:brushProperty name="color" value="#FFFFFF"/>
    </inkml:brush>
  </inkml:definitions>
  <inkml:trace contextRef="#ctx0" brushRef="#br0">0 53 6988,'10'-2'774,"-4"-4"-454,-4 4-159,-2-6 1,0 6-30,0-4 198,0 4-81,0-5-153,0 7 0,2 0 1,2 2 39,2 3 1,-1 5 0,-5 8-76,0-1 0,0 1 0,0 1 1,0 2 7,0 3 0,0-1 0,2-4 0,2 3-32,2 1 0,0 0 0,-6-5 0,0-1-38,0 1 1,0-1-1,0 1 130,0-1-88,0-7 64,0-3-30,0-7 0,0-7-229,0-5 75,8-3 1,-7-5-1,7-1 1,0-2 3,4 1 1,-3-3 0,3 0 0,0-1 73,-3 1 1,7 0 0,-4 4-1,3-3 41,3 3 0,-1 4 0,0 3 0,1 2 103,-1-1 1,1 5 0,-1 2 161,1 4 0,-1 4-239,1 4 1,-7 4 0,-1 9-1,-2 2-23,-4 3 1,-2-1 0,-2-4 0,0 3-5,0 1 0,5 6 0,1-4-141,-2 3 100,-2-7 0,-2 6 0,0-6 0,0 3-58,0-3 0,6-2 0,0-1-190,-2-1 1,3 1 0,1-3-259,2-3 0,-4-4 0,5-8-404,3 0 1,1-2 911,3-4 0,-1-4 0,1-7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1.644"/>
    </inkml:context>
    <inkml:brush xml:id="br0">
      <inkml:brushProperty name="width" value="0.08571" units="cm"/>
      <inkml:brushProperty name="height" value="0.08571" units="cm"/>
      <inkml:brushProperty name="color" value="#FFFFFF"/>
    </inkml:brush>
  </inkml:definitions>
  <inkml:trace contextRef="#ctx0" brushRef="#br0">35 402 8571,'10'-11'104,"-2"1"1,-2 0-65,-1 1 0,7-3 0,-4-5 231,2-1-215,1 1 1,1-7 0,0-1 197,1-2-188,-5 6 0,5-7 0,-7 7 0,0-4 43,2-2 0,-6 11 0,4-1 1,-4 1-41,-2 1 0,0 3 1,-2 2-95,-4 3 0,-4 1 1,-7 6-148,-1 0 0,1 2-48,-1 4 0,3 3 1,1 9 119,2-1 1,9 1-1,-3-1-22,4 1 81,2-1 1,0-5 0,2-1 97,4 3-83,-4 1 1,13 3-1,-3-3 1,1-1 80,-1-2 0,5-1 0,-1 5 0,5-3 23,1-1 0,-3-2 1,-2 3-1,1-3 193,-1-2 1,1 3 0,-1-3 158,1 2 1,-3 2-209,-3 5 0,-12-5 1,-12-3-1,-5-1-127,-6-4 0,1 4 0,-7 0 0,-2-1-254,-2 1 1,0 0 0,2-4-1184,2 2 873,8-1 0,-5-3-1361,9 4 428,7-4 1402,2 6 0,8-16 0,0-2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22.215"/>
    </inkml:context>
    <inkml:brush xml:id="br0">
      <inkml:brushProperty name="width" value="0.08571" units="cm"/>
      <inkml:brushProperty name="height" value="0.08571" units="cm"/>
      <inkml:brushProperty name="color" value="#004F8B"/>
    </inkml:brush>
  </inkml:definitions>
  <inkml:trace contextRef="#ctx0" brushRef="#br0">0 1 7701,'2'10'302,"2"-3"567,2 1-462,-1-6 1,-5 14-157,0-5-375,0 5 0,0 1 0,0 1-451,0-1 1,0 1-49,0-1 623,0 1 0,-7-1 0,-3 1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2.014"/>
    </inkml:context>
    <inkml:brush xml:id="br0">
      <inkml:brushProperty name="width" value="0.08571" units="cm"/>
      <inkml:brushProperty name="height" value="0.08571" units="cm"/>
      <inkml:brushProperty name="color" value="#FFFFFF"/>
    </inkml:brush>
  </inkml:definitions>
  <inkml:trace contextRef="#ctx0" brushRef="#br0">0 53 7682,'0'-12'378,"0"0"1,0 6 730,0-5-315,0 7-228,8-4-363,-6 8 0,6 2 78,-8 4-224,8 4 1,-7 7 0,5 1 0,-4-1-175,-2 0 0,2 3 0,2 1 1,2 2-532,-2-1 1,-2-3-1,-2-1 1,2-1-86,3 1 1,-3-1 0,6-1 732,0-5 0,-6 5 0,6-7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2.187"/>
    </inkml:context>
    <inkml:brush xml:id="br0">
      <inkml:brushProperty name="width" value="0.08571" units="cm"/>
      <inkml:brushProperty name="height" value="0.08571" units="cm"/>
      <inkml:brushProperty name="color" value="#FFFFFF"/>
    </inkml:brush>
  </inkml:definitions>
  <inkml:trace contextRef="#ctx0" brushRef="#br0">71 113 7590,'-12'-27'0,"2"4"0,0 3 287,1 3 0,-1 5-63,-2 0 0,5 11 0,7 1-1460,0 9 1236,0-1 0,7 8 0,3-7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3.073"/>
    </inkml:context>
    <inkml:brush xml:id="br0">
      <inkml:brushProperty name="width" value="0.08571" units="cm"/>
      <inkml:brushProperty name="height" value="0.08571" units="cm"/>
      <inkml:brushProperty name="color" value="#FFFFFF"/>
    </inkml:brush>
  </inkml:definitions>
  <inkml:trace contextRef="#ctx0" brushRef="#br0">280 604 7665,'10'0'-379,"-3"-7"1,-5 5 826,4-4 1,-4 2 293,4-2 62,-4 4-452,-2-13 1,0 5-57,0-7 0,-2 5-20,-4 0-153,4 8 0,-13-3 0,3 7 137,-4 0-151,-1 0 1,0 0-1,-1 0-1,1 0-39,-1 0 1,-5 7 0,-2 5-91,-3 4 41,7 1 1,-4 6-1,9 1 1,3-1-85,1 2 1,8-4 0,-2 7 0,5-3-72,1-4 0,3-1 0,7-3 0,8 0-9,1 1 1,2-6 0,1-3 0,3-1 20,2-4 0,-6-2 1,5-4-1,-3-2 53,0-2 0,-1-7 1,-9 1 150,-1-4-125,-1-1 0,1-6 0,-2-3 74,-2-1-12,-3-2 0,-5 0 0,2 0 109,4-2-116,-4-10 0,6 4 0,-8-5 0,0 1 21,0 0 0,0-7 0,-2 3 0,-2 0 67,-2 5 0,-2 3 0,5 2 0,-3 2 115,2 4 0,0 4 0,0 7 641,-2 1-704,0 7 0,6 10 0,0 13 0,0 9 50,0 7 0,0 4 0,0 4-16,0 4-87,0-5 1,0 13-1,2-8-47,4-3-42,-4 7 1,6-8-1,-8 6-97,0-1 25,8-5 0,-6 4 0,3-10 0,-3-2-84,-2 2 1,6 0 0,0-2 0,0-5-376,2-5 0,-5-2 1,7 1-1,0-3-184,0-3 0,-5-4 0,7-8 0,2 0-210,1 0 1,3-2 915,-1-4 0,1-4 0,-1-7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4.031"/>
    </inkml:context>
    <inkml:brush xml:id="br0">
      <inkml:brushProperty name="width" value="0.08571" units="cm"/>
      <inkml:brushProperty name="height" value="0.08571" units="cm"/>
      <inkml:brushProperty name="color" value="#FFFFFF"/>
    </inkml:brush>
  </inkml:definitions>
  <inkml:trace contextRef="#ctx0" brushRef="#br0">71 245 7665,'-18'0'-474,"3"-2"818,3-4 0,2 4 578,4-4-866,4 4-24,-5 2 0,9 0 10,3 0 0,-1 0 0,8 0 28,2 0 0,-5 0 1,3 0-86,1 0 0,3 0 0,1 0 4,1 0 1,-6 0-1,-3-2 0,1-1 29,0-3 1,-4-2 0,5 2-5,3-5 1,-7 1-1,1 0 1,-2 0 23,0 1 1,0 3 0,-6-6 100,0-1 0,0-3 39,0-1 1,-8 1 45,-4 5-122,5-5 1,-9 14 0,4-4-11,-3 4 0,-3 2 0,1 0-8,-1 0-52,9 0 0,-7 2 0,5 4-48,-5 6 1,1 3 0,1 3 0,4-1-4,3 1 1,1-1-1,6 1 1,0-1 54,0 1 0,0 1 0,0 2 1,0 3 50,0-3 0,0-2 1,2-1-1,3 1 129,7 4 1,-2-9 0,1 3 165,3-1-313,2 0 1,1-5 0,0-1 77,1-2-69,-1-3 0,7-5 0,1 0 9,2 0-108,-6 0 1,10-7 0,-5-3 0,-1-2-10,0 1 0,4-3 0,-4-7 0,1-2-27,-1 1 0,-2 1 1,-3-1-1,-1-1 43,-2 2 1,5-4-1,-11 1 1,3 3 4,-2 2 0,1-5 0,-5 1 0,0 2 21,0 1 0,-3 9 0,-5-1-8,0-2 1,0 5-87,0-3 82,-7 8 1,3-4 0,-8 8-94,-1 0 86,5 0 1,-8 0-248,5 0 202,3 8 0,-6 2 1,6 5-62,-1-3 1,5 4 0,-2-5 48,4 5 1,2 1-1,2 1 49,4-1 1,-2-5-1,7-3 96,3-1 0,2 6 0,1-4 147,0-1 0,1-1 1,-1-6-65,1 4 0,-3-2 1,-1 5 63,-2-1-126,-9-2 0,11 2 50,-8 3-89,0-3 1,-6 8 0,0-5 41,0 5-47,0 1 0,-6 1 1,0-1-1,0 1 58,-2-1 0,7 6 1,-7 1-1,2-3 105,0-2 0,0-1 0,6-1 25,0 1 1,2-3-1,4-3-28,6-6 1,-1 2 0,5-3 0,5-3-146,4-6 0,-1 1 0,5-9 0,2 0-477,2 3 0,-4-7 1,-2 4-939,-2-3 1051,-1-3 0,-3 1 0,-2-1-2916,-3 1 3207,-2 7 0,3-13 0,0 4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4.647"/>
    </inkml:context>
    <inkml:brush xml:id="br0">
      <inkml:brushProperty name="width" value="0.08571" units="cm"/>
      <inkml:brushProperty name="height" value="0.08571" units="cm"/>
      <inkml:brushProperty name="color" value="#FFFFFF"/>
    </inkml:brush>
  </inkml:definitions>
  <inkml:trace contextRef="#ctx0" brushRef="#br0">210 0 7974,'-12'2'2065,"3"4"-1332,1 6-595,-6 3 1,5 3 0,-9 1-917,1 5 586,-1-5 1,1 8 0,-1-6-712,1 3 903,-1 7 0,1-12 0,-1 6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01.178"/>
    </inkml:context>
    <inkml:brush xml:id="br0">
      <inkml:brushProperty name="width" value="0.08571" units="cm"/>
      <inkml:brushProperty name="height" value="0.08571" units="cm"/>
      <inkml:brushProperty name="color" value="#FFFFFF"/>
    </inkml:brush>
  </inkml:definitions>
  <inkml:trace contextRef="#ctx0" brushRef="#br0">245 532 6632,'9'2'501,"-3"4"-340,-4-4 0,0 6 19,4-8 90,-4 0 4,6 0 0,-8-2 89,0-4 1,2 4-32,3-4 0,-3-3-130,4-3 1,-4 2-1,-4-1-18,-4-3 0,4 4 0,-5 1-84,-1 1 0,-2 0 1,-7 4-36,-1-2 0,1 1 0,-1 5 34,1 0-83,-1 7 1,1 1-1,-1 8-35,1 1 66,0-3 1,-1 13-1,3-4-101,3 6-8,-4-4 0,12 8 1,-5-5-1,1 1-77,4 0 0,2-8 0,2 2 0,0-3 18,0-3 0,2-1 1,4-3 36,6-1 0,3-8 0,3 2 36,-1-4 1,1-10 0,-3-4 0,-1-3 12,-3-3 1,-1 1 0,4-1 0,-3-1-34,3-4 0,-5 1 0,1-5-101,-2 2 137,6-6 1,-7 4 0,7-8-62,-2 0 53,-9 0 1,11-8 0,-8-1 146,-2-1-83,5 2 1,-7 6-1,4-1 1,-4-3 246,-2 2 1,0 8 0,0 4-43,0 2 1,0 1 0,-2 9 472,-4 3-604,4 4 0,-5 16 0,7 4 0,0 5-94,0 7 1,0-3 0,0 8 0,0 2-43,0 2 1,0 2 0,0 0-57,0 0 105,0 0 1,5 0-1,1 0-141,-2 0 136,6-8 1,-6 6 0,5-4-136,-1 4 102,6-6 1,-5 4 0,7-8 0,0-1-34,1-3 0,-3-3 0,9-5 1,-4-5-21,-1-4 1,1-2 0,2-2 0,3-4-21,-3-5 0,-1 1 0,-3-2 1,0-3 35,1-7 1,-3 3 0,-1-4 0,-2 3 70,1 3 0,-3-7 0,0-1 0,-1 0 56,1 0 1,-6-4 0,4 3-1,-2-1-16,-1-4 1,1-2 0,-6-2 125,0 0-107,0 8 1,0-6-1,0 6 244,0 0-132,0 2 1,0 1-1,0 1 531,0 2-545,-8 1 0,6 13 0,-3 7-89,3 9 0,2 7 0,0 1 0,0 3-59,0 3 0,0-2 0,0 8 0,0 2-41,0 2 0,2-3 0,2-1 1,1 0 29,-1-2 1,0 4 0,0-6-207,2 2 120,0-5 0,-1 9 0,1-8 0,-2-2-346,-2-1 1,4-3-608,0 1 334,7-9 0,-9 5 14,8-8 1,-6 0-1,3-8 235,-1-4 0,0 2 1,-4-8 450,2-1 0,-1 3 0,-5-2 0,0 1 0,0-7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01.641"/>
    </inkml:context>
    <inkml:brush xml:id="br0">
      <inkml:brushProperty name="width" value="0.08571" units="cm"/>
      <inkml:brushProperty name="height" value="0.08571" units="cm"/>
      <inkml:brushProperty name="color" value="#FFFFFF"/>
    </inkml:brush>
  </inkml:definitions>
  <inkml:trace contextRef="#ctx0" brushRef="#br0">18 70 7649,'-10'-2'466,"4"-4"177,4 4-139,2-6-121,0 8 6,0 0-261,8 0 1,-4 0 0,8 0 0,1 0 41,3 0 1,1-5 0,1-1 0,-1 2-81,1 2 0,-1 2 0,1-2 0,-1-2-482,0-2 1,1 0 0,-1 6-369,1 0 1,-1 0-1,1 0-943,-1 0 1703,-7-7 0,6 5 0,-7-6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6.339"/>
    </inkml:context>
    <inkml:brush xml:id="br0">
      <inkml:brushProperty name="width" value="0.08571" units="cm"/>
      <inkml:brushProperty name="height" value="0.08571" units="cm"/>
      <inkml:brushProperty name="color" value="#FFFFFF"/>
    </inkml:brush>
  </inkml:definitions>
  <inkml:trace contextRef="#ctx0" brushRef="#br0">402 35 7649,'0'-9'492,"0"-1"-168,0 4 1,-2 4-79,-4-4 0,2 4 83,-8 2-140,9 0 0,-7 0 300,4 0-318,4 0 0,-13 0 271,3 0-262,4 0 1,-7 0 205,3 0-271,-4 0 1,-1 8-1,-2 2 1,-3 2 7,-1-1 1,0 3 0,3 7 0,-1 4-57,-2 2 0,-1 3 0,7 5 0,-1 1-20,1 5 1,5-2-1,3 6 1,1-1-55,4 1 0,2-6 0,4 1 0,4-5-29,5-6 0,11-3 0,3-9 0,0-1 13,0-5 1,5 3 0,-5-8-117,2-2 147,-6-2 1,10-2-1,-7-2-191,-3-4 16,-2 4 0,-1-12 0,-1 6-863,1-1 506,-9 5 0,7-12 0,-4 7-804,3-1 1,-3 0 1327,-1 4 0,1 4 0,6-5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7.497"/>
    </inkml:context>
    <inkml:brush xml:id="br0">
      <inkml:brushProperty name="width" value="0.08571" units="cm"/>
      <inkml:brushProperty name="height" value="0.08571" units="cm"/>
      <inkml:brushProperty name="color" value="#FFFFFF"/>
    </inkml:brush>
  </inkml:definitions>
  <inkml:trace contextRef="#ctx0" brushRef="#br0">385 726 7469,'0'-9'413,"0"1"-176,0 0 5,0 6 94,0-6-112,0 1 214,0 5-263,0-14 1,0 12 231,0-7-300,0 7 0,-6-6 1,-2 6-1,-1-4 94,-5-1 0,4 3 0,-1-4 0,-5 2-6,-5 5 1,1-5 0,-5 2 0,2 2-63,0 2 1,-7 2-1,7 2 1,0 4-102,-2 6 0,5 5 0,-1 4 1,5 5-114,5 1 0,1 2 0,-2 6 1,7-2-130,3-4 0,4 4 1,1-6-151,3 0 266,8-2 1,-2-7-1,9-3-177,2-3 170,0-4 0,1-2 1,-1-1-87,-2-1 143,-1-10 0,3-3 0,0-9 0,-1 1 27,-3-1 1,-1-1 0,-3-2 0,-1-5 34,-3-1 0,-5-2 1,4-6-1,-2 0 22,-5 0 0,5-2 0,-2-3 0,-2-7-7,-2-3 1,-2 3 0,0 1 0,0-3 6,0-1 1,0-7-1,0 5 209,0 7-159,0 7 0,-2 5 0,-2 1 210,-2 3 36,0 16-132,6-11-147,0 23 1,0 1 0,0 13 0,0 8 10,0 9 1,0 10 0,0 7 0,0 3-91,0 3 0,0-1 0,0 1 0,0-3-46,0-3 0,6 7 1,0-6-1,-2 1-105,-2 1 0,-2-5 1,0 0-1,0-3-47,0-3 0,0-2 1,0-4-1,0-4-261,0-6 0,6-3 0,1-5-335,3-3 1,-4-4-241,6-8 916,-1 0 0,5-2 0,-3-2 140,-1-2 0,0-8 0,5 5 0,1-9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8.114"/>
    </inkml:context>
    <inkml:brush xml:id="br0">
      <inkml:brushProperty name="width" value="0.08571" units="cm"/>
      <inkml:brushProperty name="height" value="0.08571" units="cm"/>
      <inkml:brushProperty name="color" value="#FFFFFF"/>
    </inkml:brush>
  </inkml:definitions>
  <inkml:trace contextRef="#ctx0" brushRef="#br0">0 262 7530,'0'-17'597,"0"-1"0,0 7-68,0-1 0,2 10-328,4 2 0,-4 2 0,6 10 0,-1 3-42,5 6 1,-2 1 0,-1 7 0,1 2-104,0 2 0,0 2 1,3 0-1,-1 0-77,1 0 1,-3 0-1,0 0 1,0-3-40,-1-2 0,1 1 1,3-6-1,-3 0 13,-2 0 1,4-1-85,-7-7 133,9-7 1,-10-2-19,8-8 15,-9 0 0,7-2 0,-6-4 0,4-6-6,1-3 1,-3-3 0,4 1 0,-2-3-7,-4-3 0,3 2 0,1-8 0,0-3-3,0 0 1,3-3 0,-3 0 0,0-2 8,0-4 1,-1 4 0,-3-6 0,4 3 71,2-1 0,-6-6 1,1 9-1,-1 3-20,2 4 0,-4 3 0,4-1-68,-4 6 87,6 4-1102,-6 9 758,5 2 0,-5 10 0,4 6-1398,6 9 1678,3 1 0,3 15 0,-1-6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22.390"/>
    </inkml:context>
    <inkml:brush xml:id="br0">
      <inkml:brushProperty name="width" value="0.08571" units="cm"/>
      <inkml:brushProperty name="height" value="0.08571" units="cm"/>
      <inkml:brushProperty name="color" value="#004F8B"/>
    </inkml:brush>
  </inkml:definitions>
  <inkml:trace contextRef="#ctx0" brushRef="#br0">0 80 7711,'6'-17'0,"0"-1"372,-2 1-993,-2 0 621,-2 7 0,8 10 0,1 10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9.194"/>
    </inkml:context>
    <inkml:brush xml:id="br0">
      <inkml:brushProperty name="width" value="0.08571" units="cm"/>
      <inkml:brushProperty name="height" value="0.08571" units="cm"/>
      <inkml:brushProperty name="color" value="#FFFFFF"/>
    </inkml:brush>
  </inkml:definitions>
  <inkml:trace contextRef="#ctx0" brushRef="#br0">1 53 7357,'0'-12'-547,"1"2"917,5 3 1,-4-1 429,4 2-296,-4 4-376,-2-6 1,0 10 0,2 4-67,4 6 0,-4-3 0,4 3-64,-5 2 0,1 1 30,4 3-40,-4-9 0,6 7 43,-8-5 63,0-3-30,0 8 75,0-7 107,0 1-176,0-2 1,2-8-74,4 0 0,-4-2-21,3-4 1,-1-4 0,0-7-23,2 0 1,8-1 0,-5 1 65,1-1 1,4 7 0,-7 1 65,3 2 0,-4-4 156,6 7-188,-9-1 60,13 6-66,-6 0 0,1 2-15,1 4 0,-6 3 0,3 9 9,-1-1 1,-2-5 0,-6-1-1,0 3 0,6-4 0,0 1 22,-2 3 0,-3-4 95,-1 1-96,0-7 1,2 4-84,4-8 50,-4 0 1,6-2-46,-8-4 41,0 4 0,6-13-87,0 3 72,7-3 1,-9 3 0,6 0 0,-1 1 23,1 1 1,-4-4 0,4 7 0,-1-1 81,1 0 1,-4-4 4,6 7 1,-7-7-7,7 6 1,-2 8-1,1 10-53,-5 3 0,-2 9 1,0-1-1,2-2-55,-2-1 0,-2-1 1,-2 2-167,0 3 104,7-1 0,-5-6 1,6 1-195,0-1 128,-6 1 0,13-3-771,-3-3 515,3 3 1,3-13-1,-1 4 1,1-4-372,-1-2 0,7-2 1,-1-2 746,-2-2 0,6-7 0,1 3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59.880"/>
    </inkml:context>
    <inkml:brush xml:id="br0">
      <inkml:brushProperty name="width" value="0.08571" units="cm"/>
      <inkml:brushProperty name="height" value="0.08571" units="cm"/>
      <inkml:brushProperty name="color" value="#FFFFFF"/>
    </inkml:brush>
  </inkml:definitions>
  <inkml:trace contextRef="#ctx0" brushRef="#br0">103 52 7642,'-11'0'-103,"-1"0"0,0 0 572,-5 0 0,5 0-133,1 0 1,5 0 397,-6 0-502,8 0 1,-2 0 0,12 0-1,6 0-57,3 0 1,18 0-1,10 0 42,11 0-105,9 0 1,16 0 0,8 0 430,10 0-553,-42 0 1,1 0-1,7 0 1,2 0 0,5 0-1,0 0 224,1 0 0,-1 0-176,2 0 1,-2 0 0,-3 0-1,-2 0 1,-1 0 0,-2 0-1,-3 0 1,-1 0 30,-5 0 1,-2 0 0,41 0-1,-13 0 1,-3 0-31,-8 0 0,-6 0 1,-14 0-1,-7 0-416,-12 0 96,-7-7 0,-15 3 1,-7-6-1,-9 2-227,-7 4 0,-3-3 0,-5 1 0,-5 2-350,-4 2 1,0 2 0,2 0-628,2 0 1648,0 8 0,-6 2 0,0 7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02.611"/>
    </inkml:context>
    <inkml:brush xml:id="br0">
      <inkml:brushProperty name="width" value="0.08571" units="cm"/>
      <inkml:brushProperty name="height" value="0.08571" units="cm"/>
      <inkml:brushProperty name="color" value="#FFFFFF"/>
    </inkml:brush>
  </inkml:definitions>
  <inkml:trace contextRef="#ctx0" brushRef="#br0">18 123 7328,'-2'-16'1071,"-3"4"1,3 3-507,-4 3-350,4 4 1,4-6-21,4 8 5,-4-8 0,13 7-39,-3-5-152,3 4 1,3 2 0,-1-2-1,3-2-11,3-2 1,-4 0-1,5 6 1,-3-2-22,2-3 1,-3 3 0,3-4-1,-2 4-9,3 2 0,-11 0 0,5 0 0,-3-2-113,1-4 0,-5 4-922,1-4 128,0 4-30,-3 2 558,-1 0 0,-8 2-393,0 4 804,-8-4 0,4 8 0,-7-4 0,-1 3 0,-5 9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02.965"/>
    </inkml:context>
    <inkml:brush xml:id="br0">
      <inkml:brushProperty name="width" value="0.08571" units="cm"/>
      <inkml:brushProperty name="height" value="0.08571" units="cm"/>
      <inkml:brushProperty name="color" value="#FFFFFF"/>
    </inkml:brush>
  </inkml:definitions>
  <inkml:trace contextRef="#ctx0" brushRef="#br0">69 18 7651,'-18'0'465,"1"0"0,7 2 0,2 2 1069,1 1-997,5 1 1,-4-6-396,12 0 1,3 0 0,9 0 0,-1 0-39,1 0 0,5 0 1,2 0-1,2 0-28,4 0 0,-3 0 0,1 0 1,0 0-20,-2 0 0,4-2 0,-6-2 0,0-1-30,1 1 1,-3 2-1,-6 2 1,1 0-93,-1 0 1,-5-6-393,0 0-147,-8 0-87,3 6 1,-9 0-1881,-3 0 2571,-5 0 0,-8 8 0,1 2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04.052"/>
    </inkml:context>
    <inkml:brush xml:id="br0">
      <inkml:brushProperty name="width" value="0.08571" units="cm"/>
      <inkml:brushProperty name="height" value="0.08571" units="cm"/>
      <inkml:brushProperty name="color" value="#FFFFFF"/>
    </inkml:brush>
  </inkml:definitions>
  <inkml:trace contextRef="#ctx0" brushRef="#br0">1 113 7681,'0'-18'-89,"0"7"1,0-1 627,0-2 0,0-1 309,0-2 0,0 5-469,0 0 0,0 10-17,0 2-216,0 0 0,0 22 0,0-3 101,0 6-112,0 12 0,0 2 1,0 6-43,0-3-162,0 7 0,0-10 1,0 5-1,0-1-102,0-4 1,0-2 0,0-4 0,0-2-371,0-2 1,0-8-1,0 2-1810,0-3 1954,7-11 1,1-3 0,6-12 0,-5-5 396,-1-5 0,-2 7 0,2-15 0,1 5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04.357"/>
    </inkml:context>
    <inkml:brush xml:id="br0">
      <inkml:brushProperty name="width" value="0.08571" units="cm"/>
      <inkml:brushProperty name="height" value="0.08571" units="cm"/>
      <inkml:brushProperty name="color" value="#FFFFFF"/>
    </inkml:brush>
  </inkml:definitions>
  <inkml:trace contextRef="#ctx0" brushRef="#br0">70 105 7681,'-17'-17'533,"-1"-1"1,3 6 447,3 1-502,4 7 1,12-4-374,8 8 0,3-6 0,18 1 1,6 1-28,4 2 0,11 2 0,10 0 0,4 0-171,2 0 1,-2-2 0,-2-2 0,-4-2-190,-2 2 0,-9 2 0,-11 2 0,-5 0-458,-6 0 1,-5 2-1,-13 4-38,-5 6 0,-6 3 777,-6 3 0,-3-1 0,-9 1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04.582"/>
    </inkml:context>
    <inkml:brush xml:id="br0">
      <inkml:brushProperty name="width" value="0.08571" units="cm"/>
      <inkml:brushProperty name="height" value="0.08571" units="cm"/>
      <inkml:brushProperty name="color" value="#FFFFFF"/>
    </inkml:brush>
  </inkml:definitions>
  <inkml:trace contextRef="#ctx0" brushRef="#br0">35 0 7626,'-10'8'0,"3"4"206,-1 3 1,6-3 0,-4 0 556,4 1 1,4 3-393,4 1 1,6-7 0,9-4 0,4-4-137,2-2 0,4 0 1,8 0-1,2-2-123,-2-4 0,3 4 1,-1-6-833,-2 0 539,-2 6 0,-8-11 1,-2 7-1,0 0-457,0-2 1,-5 7-1,1-5 1,-4 2 637,-1-2 0,7-4 0,2-7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05.041"/>
    </inkml:context>
    <inkml:brush xml:id="br0">
      <inkml:brushProperty name="width" value="0.08571" units="cm"/>
      <inkml:brushProperty name="height" value="0.08571" units="cm"/>
      <inkml:brushProperty name="color" value="#FFFFFF"/>
    </inkml:brush>
  </inkml:definitions>
  <inkml:trace contextRef="#ctx0" brushRef="#br0">53 18 7709,'-9'-8'372,"-7"6"886,4-4-103,5 4-318,-1 2-644,8 0 0,2 0 1,4 0-1,5 0 35,5 0 0,9 0 0,4 0 0,4 0-74,2 0 1,0 0-1,0 0 1,0 0-17,0 0 1,0 0 0,0 0 0,0 0-129,-1 0 0,-1 0 0,-3 0 0,-7 0-282,-4 0 0,-1 0 111,-1 0 1,-7 2 91,-4 4 1,-12-4 0,-6 4-134,-3-4 0,-3-2-783,1 0 568,7 0 1,-5 6-1449,3 0 679,4-1 1186,0-5 0,8 0 0,0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4.474"/>
    </inkml:context>
    <inkml:brush xml:id="br0">
      <inkml:brushProperty name="width" value="0.08571" units="cm"/>
      <inkml:brushProperty name="height" value="0.08571" units="cm"/>
      <inkml:brushProperty name="color" value="#FFFFFF"/>
    </inkml:brush>
  </inkml:definitions>
  <inkml:trace contextRef="#ctx0" brushRef="#br0">175 237 7646,'0'-17'904,"0"5"19,0 1-704,0 7 1,-2-2 0,-2 12 475,-2 5-568,0 5 1,4 9-1,-2 4 298,-1 4-299,-1 2 1,0 8 0,0 5 0,0 7 38,-1 3 1,3 2 0,-6-2 0,0 4-104,1 1 1,5-5-1,-4-10 1,2-3-73,0-2 1,-5-3 0,5-7-1,0-2-78,-2-2 1,4-7 0,-5 1-334,1-3 194,2-11 1,6-3-186,0-12 309,0-3 1,0-9-1,0 1-220,0-1 210,0 1 0,0-9 0,2-1-131,4 0 169,-4-6 0,11 0 1,-7-10-1,0 1 0,2-1 0,-4-5 0,5 1 0,1-3 93,0-3 1,-6 1-1,3-1 1,1 1 68,4 0 1,-2-5 0,-1 3 0,1 5 23,0 5 1,-5 1 0,7 4 0,2 1 149,1 5 0,-3 5 0,0 13-18,1 3 0,3-1 0,1 9 82,1 6-242,-1 5 1,0 13 0,1 3 22,-1 6-29,1 4 0,-3 4 0,-1 2 60,-2 2-61,-1 7 1,5-3 0,-3 5-116,-1-3 59,-8 3 0,9-11 0,-5 8 0,0-1-63,0-1 1,-2-1 0,-4-5 0,1 2-87,3-2 0,0-2 0,-6-4 0,2-4-103,4-6 1,-4-4 0,4-1 0,-3-3-804,3-3 1,-2-4 292,8-8 0,-1 0 0,7-2-455,-1-4 1077,-7 4 1,6-13 0,-7 3 119,1-4 0,6-1 0,-7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4.718"/>
    </inkml:context>
    <inkml:brush xml:id="br0">
      <inkml:brushProperty name="width" value="0.08571" units="cm"/>
      <inkml:brushProperty name="height" value="0.08571" units="cm"/>
      <inkml:brushProperty name="color" value="#FFFFFF"/>
    </inkml:brush>
  </inkml:definitions>
  <inkml:trace contextRef="#ctx0" brushRef="#br0">88 88 7733,'-17'0'0,"1"-2"535,4-4 0,-3 4-63,3-4 0,4 3-315,3-3-85,3 4 1,9-6 0,7 8 0,5 0-225,5 0 0,1-2 0,-4-2 0,5-2-129,1 2 0,-6 1 0,4-1 0,-1-2-464,-1 2 745,0 2 0,2-6 0,3-1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22.854"/>
    </inkml:context>
    <inkml:brush xml:id="br0">
      <inkml:brushProperty name="width" value="0.08571" units="cm"/>
      <inkml:brushProperty name="height" value="0.08571" units="cm"/>
      <inkml:brushProperty name="color" value="#004F8B"/>
    </inkml:brush>
  </inkml:definitions>
  <inkml:trace contextRef="#ctx0" brushRef="#br0">0 1 7663,'10'0'897,"-2"2"1,-8 4-627,0 5 0,0-1-179,0 2 14,0-1 1,0 1-109,0 0-11,0-1 1,0 1 0,0 0-28,0 1 1,0-3-53,0 2 0,-2-3 136,-4 3 71,4 3-32,-6-13-98,8 6 1,0-16-88,0-3 60,8-5 1,-4 1-1,7 1-11,3 2 47,2 1 0,1-5 1,1 3 35,-1 1-32,-7 8 1,5-9 0,-3 7-93,3 2 1,3 2-358,-1 2 0,-7 8 1,-4 3 17,-4 5 1,0 1 0,2 1 0,1-1 432,-1 1 0,4-7 0,-2 1 0,7 0 0,-3 5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5.366"/>
    </inkml:context>
    <inkml:brush xml:id="br0">
      <inkml:brushProperty name="width" value="0.08571" units="cm"/>
      <inkml:brushProperty name="height" value="0.08571" units="cm"/>
      <inkml:brushProperty name="color" value="#FFFFFF"/>
    </inkml:brush>
  </inkml:definitions>
  <inkml:trace contextRef="#ctx0" brushRef="#br0">1 84 7468,'0'-17'-757,"0"-1"1410,0 1 442,0 7-717,0-5 1,2 13-1,1-2-133,3 8 0,0 6 0,-6 9 1,0 4 2,0 6 0,6 4 1,0 2-1,-2 2-27,-2 4 0,-2 2 1,0 5-1,0-3-55,0-3 0,0 5 0,0-6 0,0-1 13,0 3 0,0-6 1,0 4-102,0-4-60,-8-10 1,6 4 0,-4-6 0,4 0-45,2 0 1,0-7 0,0-6-100,0 1 47,0-5-162,8 7 62,-6-13 1,13 6-89,-3-8 1,3 0 0,3-2-1,-1-2-180,1-1 1,-1-9 0,1 2-1,-1-3-83,1-3 0,1 1 1,2-1-1,1 1 90,-7-1 1,3 7-1,-9-1 1,3-1 438,0-3 0,-3-1 0,3-1 0,-4 1 0,-8-1 0,8 1 0,1-1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5.608"/>
    </inkml:context>
    <inkml:brush xml:id="br0">
      <inkml:brushProperty name="width" value="0.08571" units="cm"/>
      <inkml:brushProperty name="height" value="0.08571" units="cm"/>
      <inkml:brushProperty name="color" value="#FFFFFF"/>
    </inkml:brush>
  </inkml:definitions>
  <inkml:trace contextRef="#ctx0" brushRef="#br0">70 106 7646,'-15'-2'8,"3"-4"100,-4 4 1,13-6 599,-9 8 3,8 0-447,-4 0-224,8 0 1,8 0 0,6 0 0,5 0-10,4 0 0,6-2 0,-3-2 0,3-1-280,8 1 1,-2 0-1,5 0 1,-1-4-323,2-1 1,-4-1 0,4-2 570,-5 6 0,-1-3 0,0-1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6.894"/>
    </inkml:context>
    <inkml:brush xml:id="br0">
      <inkml:brushProperty name="width" value="0.08571" units="cm"/>
      <inkml:brushProperty name="height" value="0.08571" units="cm"/>
      <inkml:brushProperty name="color" value="#FFFFFF"/>
    </inkml:brush>
  </inkml:definitions>
  <inkml:trace contextRef="#ctx0" brushRef="#br0">70 175 7699,'-10'0'557,"2"0"1,22 0-451,3 0 0,5 0-129,-5 0-12,1 0 0,-1 0-2,1 0-12,-1 0 0,-5 0-64,-1 0 126,-7 0 1,12-7 17,-5-5 1,-3 2 80,-2-1 0,2-1-35,-2-5 1,-1 5 0,-5 0 5,0-1 0,-5 3 0,-3 0-7,-2 3 0,4-1 0,-5 4 0,-3-2 0,4 0 1,-1 4 116,-3-4-140,6 5 0,-7-7 64,3 8-80,-3 0 1,3 2 0,0 2 83,-1 1-78,5 9 0,-7-6 0,5 5 78,0-1-85,-5 0 0,11 7 1,-6 2-1,0 5 2,1 1 0,5-6 0,-2 4 0,4-1 4,2-1 1,0 8 0,0-4 0,2 0 25,4-3 0,-2-5 0,7-2 0,3 1-7,1-1 1,9-1-1,-1-4 1,-2-7-57,-1-3 1,-3-2 0,1 0-730,-1 0 468,1 0 0,-1-2 1,1-3-1,-1-5-1002,0 0 1,1-5 0,-1 3 1256,1-4 0,-1 7 0,1 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7.662"/>
    </inkml:context>
    <inkml:brush xml:id="br0">
      <inkml:brushProperty name="width" value="0.08571" units="cm"/>
      <inkml:brushProperty name="height" value="0.08571" units="cm"/>
      <inkml:brushProperty name="color" value="#FFFFFF"/>
    </inkml:brush>
  </inkml:definitions>
  <inkml:trace contextRef="#ctx0" brushRef="#br0">193 157 7618,'12'-5'220,"-1"-1"1,-7-2 0,4 4-35,0-2 0,-6-2 0,5 5 132,1-3 0,-6-2-84,4 2 0,-2-2 1,0-5 97,1 1 1,1 6-192,-6-5 1,0 5-1,-2-4-51,-4 2 1,3-3-1,-9 5-99,-2 2 1,-7 2 0,-2 2-47,1 0 25,3 0 0,0 8 0,-3 4 11,-1 3 23,0 3 1,7-1 0,3 0-190,1 1 174,8-1 1,-10 1-1,9-1 1,1 1 122,2-1 0,4-7 1,4-2 60,5 0 1,5-7-1,1 5 1,1-4 120,-1-2 1,1 0-1,-1 0-40,1 0 0,-3 2 0,-1 2 0,-5 4-146,-1 1 0,4 3 1,-4 8-188,1 3 59,-5 4 1,4 10 0,-8 2 40,0 1-38,0 9 1,0-10 0,0 7-96,0 3 65,0-6 0,-6 5 0,-2-5 1,1-1 67,-1 1 0,-6-2 0,3-6 0,-3 0 69,2 0 1,-3-2-1,5-4 1,-2-4 126,1 0 0,7-5-151,-2 3 1,6-13 0,6-10-152,6-10 0,11-6 0,4-3 0,4-4-364,4-6 0,-4-4 1,10-2-1,-4 0-379,-2 0 0,0 0 1,-1 0-711,1 0 1237,-7 8 0,3-4 1,-8 7-1085,-2 3 1385,-1 2 0,5 1 0,2 1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8.666"/>
    </inkml:context>
    <inkml:brush xml:id="br0">
      <inkml:brushProperty name="width" value="0.08571" units="cm"/>
      <inkml:brushProperty name="height" value="0.08571" units="cm"/>
      <inkml:brushProperty name="color" value="#FFFFFF"/>
    </inkml:brush>
  </inkml:definitions>
  <inkml:trace contextRef="#ctx0" brushRef="#br0">1 88 7330,'0'-18'8,"0"6"402,0 1-190,0 7 0,0-6 516,0 4 76,0 4-368,0-13 29,0 13 176,0-6-545,0 8 0,0 8 0,0 4 0,0 3-74,0 3 0,0-5 1,0 3-1,0 3-92,0 1 1,0-1 0,0 0-1,2 3 34,3 1 0,-1 2 1,6-3-52,-2 1 16,-2 0 0,1-5-61,5-1 48,4 1 0,-5-7-86,1 1 143,-1-8 1,1 3-1,0-8 4,1-5 0,-3-4 0,0-7 0,-1-1 39,1 1 0,-4-1 0,4 1 1,-3-1 27,-3 1 0,4-7 0,0 1 0,0 2 36,-1 1 1,-1 3-1,-4 1 1,2 3 153,2 1 1,0 1-8,-6-7 1,2 8-324,3 5 161,-3 3 1,6 4-82,-8 3-16,0 5 1,2 8-51,4-1 26,-4 0 0,8 1 0,-7-1 0,5 1-10,2-1 0,-4 1 0,3-1 1,1 1-30,0-1 0,-4 1 0,5-1 53,3 1 0,1-9 34,3-3 1,-1-4 0,1-2 5,-1 0 0,-5-2 0,-2-4 54,-3-5 1,5-5-1,-4-1 189,1-1-238,-5 1 0,6-1 0,-6 1 261,2-1-240,0 1 0,-1-1 0,1 1 1,-2-1 206,-2 1 1,0 5 262,4 1-185,-4 7 1,5-6-207,-7 4 1,2 10 0,2-2-1,2 6-125,-2 6 1,-2 7-1,0 2 1,2 0-169,2 3 1,-1-7 0,-5 6 0,0-1-538,0-1 1,6 0 0,0-5-1,-2-1-423,-2 1 0,4-7 0,1 1-334,3 1 1476,-6-5 0,12 0 0,-7-8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8.841"/>
    </inkml:context>
    <inkml:brush xml:id="br0">
      <inkml:brushProperty name="width" value="0.08571" units="cm"/>
      <inkml:brushProperty name="height" value="0.08571" units="cm"/>
      <inkml:brushProperty name="color" value="#FFFFFF"/>
    </inkml:brush>
  </inkml:definitions>
  <inkml:trace contextRef="#ctx0" brushRef="#br0">16 53 7646,'0'-18'181,"0"1"-133,0 7 0,-2 2-145,-3 8 0,3 2 97,-4 4 0,12 4 0,3 7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9.328"/>
    </inkml:context>
    <inkml:brush xml:id="br0">
      <inkml:brushProperty name="width" value="0.08571" units="cm"/>
      <inkml:brushProperty name="height" value="0.08571" units="cm"/>
      <inkml:brushProperty name="color" value="#FFFFFF"/>
    </inkml:brush>
  </inkml:definitions>
  <inkml:trace contextRef="#ctx0" brushRef="#br0">18 86 7628,'0'-17'0,"-2"1"226,-4 4 0,4-3 880,-3 3-813,3 4 0,2 3 0,0 10 0,0 9-10,0 7 0,0 8 1,0 10-1,2 4-142,3 2 1,-3-1 0,4 5 0,-4-3-29,-2 3 0,0-1 1,0 1-595,0-3 310,0-7 1,0 10-1,0-9 1,0-1-588,0-2 1,0-8 0,0 0-1036,0 2 1496,0-5 0,0-1 1,2-10 296,4-3 0,4-4 0,7-8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9.512"/>
    </inkml:context>
    <inkml:brush xml:id="br0">
      <inkml:brushProperty name="width" value="0.08571" units="cm"/>
      <inkml:brushProperty name="height" value="0.08571" units="cm"/>
      <inkml:brushProperty name="color" value="#FFFFFF"/>
    </inkml:brush>
  </inkml:definitions>
  <inkml:trace contextRef="#ctx0" brushRef="#br0">0 35 7713,'16'-11'421,"-4"-1"0,-3 8 279,-3-1-456,-4 3 0,8 9 1,-6 5-168,1 3 0,1 3 0,-6-1 0,0 1-181,0-1 0,0 1 0,0-1 0,0 1-740,0-1 1,0 1-1,0-1 844,0 1 0,8-1 0,2 1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9.678"/>
    </inkml:context>
    <inkml:brush xml:id="br0">
      <inkml:brushProperty name="width" value="0.08571" units="cm"/>
      <inkml:brushProperty name="height" value="0.08571" units="cm"/>
      <inkml:brushProperty name="color" value="#FFFFFF"/>
    </inkml:brush>
  </inkml:definitions>
  <inkml:trace contextRef="#ctx0" brushRef="#br0">18 81 7529,'0'-18'0,"-2"1"200,-4-1 0,5 7-754,-5-1 554,4 8 0,2 4 0,0 10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0.410"/>
    </inkml:context>
    <inkml:brush xml:id="br0">
      <inkml:brushProperty name="width" value="0.08571" units="cm"/>
      <inkml:brushProperty name="height" value="0.08571" units="cm"/>
      <inkml:brushProperty name="color" value="#FFFFFF"/>
    </inkml:brush>
  </inkml:definitions>
  <inkml:trace contextRef="#ctx0" brushRef="#br0">10 45 7607,'0'-17'-539,"0"5"1415,0 0-8,0 9-635,0 10 0,0 7 1,0 15-1,0 4 25,0 6 1,0 0 0,0 7-1,0 1-106,0-3 0,0 1 0,0-6 0,0 2 26,0-3 1,6-1 0,0-2 0,-2-2 20,-2-4 0,0 2 0,1-7 0,3-3-26,-2-2 1,-2-1 0,0-3 16,4-3-555,-4-4-21,6-8 318,-8 0 51,0 0 32,0-8 1,0 4-68,0-8 1,0 1 0,0-7-66,0 1 1,2-1-1,3 3 1,5 1-25,0 3 0,5-1 0,-1-5 0,5-1 47,5 1 0,5 1 0,-6 3 0,0 3 117,2 2 1,-3 2 0,5 6 0,-2 0 83,-3 0 0,-3 2 0,-2 4 189,1 6-271,-8 3 0,-3 8 0,-7 1 266,0-3-185,-7 6 0,-5-7 1,-11 5 18,-6 0-136,-4-5 1,-8 5 0,-2-8-481,-2 1 237,7-9 0,-5 5 0,10-8 0,4-2-1257,6-2 1,5-6 1510,6-8 0,20-7 0,12-16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23.531"/>
    </inkml:context>
    <inkml:brush xml:id="br0">
      <inkml:brushProperty name="width" value="0.08571" units="cm"/>
      <inkml:brushProperty name="height" value="0.08571" units="cm"/>
      <inkml:brushProperty name="color" value="#004F8B"/>
    </inkml:brush>
  </inkml:definitions>
  <inkml:trace contextRef="#ctx0" brushRef="#br0">350 140 7445,'0'-10'-132,"0"-5"0,2 11 572,3-8 0,-3 6-218,4-5 0,-4 5-37,-2-6 0,0 6-44,0-5 1,6 5-117,0-6 0,0 6 147,-6-5 0,-2 7 1,-4-2 1,2 4 188,-8 2-256,8 0 0,-11 0 155,3 0-212,4 0 1,-5 2 0,5 2 49,-2 2 1,7 7-80,-3-1 0,4-2 0,4-1 0,2 1-50,1 0 1,9-4 0,-2 5 6,3 3 1,1 1 0,-3 3 0,-3-1 74,-2 1 1,3 1 0,-5 4 0,-2 8 59,-2 8 0,-2 0 1,0 8-1,0 1-86,0 3 0,-6-1 0,-2-1 0,1-3 6,-1 3 0,-6-5 1,3 1 126,-5-2-135,-1-3 0,-1-7 0,1-2 291,-1-2-188,1-7 1,-8 3 0,-3-9 0,-1-5 25,0-5 1,6-4-1,-4-2 1,2-2-88,3-4 0,5-3 0,5-11 0,6-3-135,4-6 0,2-4 0,2-2 0,4-2-212,6-4 1,11-3 0,4-7 0,2 3-236,0 1 1,1 8 0,4-2 0,-1 3 19,-3-3 0,3 12 0,-6 0-542,0 7 771,-2 13 1,-7-5-1,-1 8-606,1 2 873,-9 2 0,7 2 0,-7 8 0,9 2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1.202"/>
    </inkml:context>
    <inkml:brush xml:id="br0">
      <inkml:brushProperty name="width" value="0.08571" units="cm"/>
      <inkml:brushProperty name="height" value="0.08571" units="cm"/>
      <inkml:brushProperty name="color" value="#FFFFFF"/>
    </inkml:brush>
  </inkml:definitions>
  <inkml:trace contextRef="#ctx0" brushRef="#br0">0 400 7614,'0'-9'409,"6"-1"135,0 4-422,0 4 1,-1-8-1,3 7 83,2-3 0,-4-8 0,3 2-52,-1-3 1,0 3 0,-4 1-1,4-3-31,1-1 1,-5-3-1,4 1 1,-2-3-113,0-3 1,-1 4 0,-3-5-1,2 5-47,2 1 1,0 1 0,-6-1 0,-2 3-30,-4 3 1,2-1-103,-7 7 63,-1-8 0,0 12-184,1-3 194,7 10 0,-10-1 0,8 8-214,2 1 293,2 3 0,2-4 1,0-1-1,2 3-8,4 1 0,-2 3 1,8-1 51,1 1 1,1-7 0,0 1-1,-3 0 139,3-3 0,-5-1 0,3-6 23,2 4 0,1-4 1,3 4-101,-1-4 1,-5-2 0,-3 2-104,-1 3 143,-2-3-32,-6 6-85,0 0 2,0 2 0,-2 1 0,-2 1 7,-2 1-6,1-5 1,3 6 0,-2-6 0,-2 1 3,2 5 1,2-4-1,2 1 7,0 3 0,0-5 0,2 1-8,4-2 0,-2 0 0,7-4 0,3 1 12,2-1 1,3-4 18,4-6 0,-3-3 0,3-7 155,-4 5-132,-1-5 0,-1 6 0,-1-7 193,-5-1-162,5 1 0,-8-6 0,5-1 218,-1 3-136,-8 2 0,6 1 292,-5 1-264,-3-1 0,6 7 1,-6 1 12,4 2 0,-4 4 0,4 10-290,-5 6 0,-1 3 0,2 3 0,2-1-382,2 1 0,0 1 1,-6 2-1,0 3-286,0-3 0,6-2 0,2-1 0,-1-1-553,1 1 0,0-1 1284,-2 1 0,3-1 0,9 1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1.382"/>
    </inkml:context>
    <inkml:brush xml:id="br0">
      <inkml:brushProperty name="width" value="0.08571" units="cm"/>
      <inkml:brushProperty name="height" value="0.08571" units="cm"/>
      <inkml:brushProperty name="color" value="#FFFFFF"/>
    </inkml:brush>
  </inkml:definitions>
  <inkml:trace contextRef="#ctx0" brushRef="#br0">35 123 7614,'0'-23'0,"0"-1"0,-2 3 303,-3 2 0,1 3-53,-8 4-1649,8 5 654,-4 14 745,16-5 0,2 22 0,7-5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1.910"/>
    </inkml:context>
    <inkml:brush xml:id="br0">
      <inkml:brushProperty name="width" value="0.08571" units="cm"/>
      <inkml:brushProperty name="height" value="0.08571" units="cm"/>
      <inkml:brushProperty name="color" value="#FFFFFF"/>
    </inkml:brush>
  </inkml:definitions>
  <inkml:trace contextRef="#ctx0" brushRef="#br0">0 16 8025,'0'-9'2283,"0"3"-2137,0 12 1,0 3 0,0 9 91,0-1-171,0 1 0,0 5 0,2 0 1,2-1-106,2-3 0,2-1 0,-4 1-338,2 4 219,7-11 0,-9 11 0,8-11 0,1 3 0,-3-5 1,2-4 129,1-4 0,-3-4 74,2-4 1,-3-4-1,3-9 1,-6-2 43,-4-3 1,3 1-1,1 6 1,0-1-27,2 1 0,-6-1 0,4 1 1,-2-1 160,1 1 1,-3-1 114,4 1-182,-4 7 189,-2 2-281,0 8 1,0 2 0,0 4-46,0 6-162,0 3 1,0 5 0,0 1-1,0 2-484,0-1 0,0-1 0,0 0 0,0 3 31,0-3 0,2-2 1,2-1-1,4-1 593,1 1 0,3-1 0,5 1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2.627"/>
    </inkml:context>
    <inkml:brush xml:id="br0">
      <inkml:brushProperty name="width" value="0.08571" units="cm"/>
      <inkml:brushProperty name="height" value="0.08571" units="cm"/>
      <inkml:brushProperty name="color" value="#FFFFFF"/>
    </inkml:brush>
  </inkml:definitions>
  <inkml:trace contextRef="#ctx0" brushRef="#br0">0 122 7607,'6'-17'10,"0"-1"0,0 1 0,-4-1 391,3 1 0,-1 1-32,8 5 1,0 3-1,3 10-178,-3 4 1,1 4 0,-5 7 0,0 0-83,0 1 0,3-1 0,-3 3 58,2 3-106,-6-4 1,9 7 0,-7-9-181,-2 1 82,-2-1 1,4 6-1,-1 1-146,-1-3 112,-2-9 0,-2 3 231,0-3-2,0 3 44,0-5 1,-2-2-148,-4-8 1,5-2 0,-5-4-66,4-6 1,2-3 0,0-3-126,0 1 1,2-1-1,4 1 1,3 0-8,1-1 0,5 1 1,-3-1-1,4 1 51,1-1 0,-1 1 1,-3 1 87,-1 5-3,-1-5 0,7 12 204,-1-7-131,1 7 0,-6-4 1,-1 8 203,3 0-183,-6 0 0,5 8 1,-5 1-1,0 3-9,-1 0 1,1-1-1,-4 7 1,2-1-66,-2 1 1,-2-1 0,0-1-1,1-3-49,3-1 0,0 0 1,-6 5 6,0 0 1,0-5 100,0 0 0,0-6 168,0 5-195,0-7 5,-8 4-11,6-8 1,-5-2-54,7-4 51,0 4 0,0-13-131,0 3 98,0-4 1,7-1 0,3 0-19,0-1 0,5-1 0,-3-3 1,4-1 52,1 2 0,-5 1 1,-1 3-1,5-1 41,5 1 1,-1 5-1,3 3 1,-4 1 26,-1 4 1,-1 2-1,1 2 1,-1 0-35,1 0 0,-7 2 1,-1 4-1,-2 7-120,-4 9 1,-3-3 0,-1 4-843,0-3 667,0 5 0,2-6 1,2 7-1344,2-1 1170,0-6 0,-4 6 0,2-7-1190,2-1 931,7 1 653,-11-1 0,14 1 0,-7-1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2.810"/>
    </inkml:context>
    <inkml:brush xml:id="br0">
      <inkml:brushProperty name="width" value="0.08571" units="cm"/>
      <inkml:brushProperty name="height" value="0.08571" units="cm"/>
      <inkml:brushProperty name="color" value="#FFFFFF"/>
    </inkml:brush>
  </inkml:definitions>
  <inkml:trace contextRef="#ctx0" brushRef="#br0">140 1 7607,'10'7'0,"-4"5"1581,-4 4-1127,5-7 0,-5 7 0,4-5 780,-4 5-960,-2 1 0,0 7 1,0-1-1,0-2-143,0-1 1,-8 3-1,-1 0 1,-3-1-719,0-3 1,1-1 0,-9-1-1,-1 0 587,-2 1 0,-8-1 0,3 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4.376"/>
    </inkml:context>
    <inkml:brush xml:id="br0">
      <inkml:brushProperty name="width" value="0.08571" units="cm"/>
      <inkml:brushProperty name="height" value="0.08571" units="cm"/>
      <inkml:brushProperty name="color" value="#FFFFFF"/>
    </inkml:brush>
  </inkml:definitions>
  <inkml:trace contextRef="#ctx0" brushRef="#br0">228 647 7587,'0'-12'655,"0"1"-509,0 7 43,0-4 3,0 8 49,0-8-148,0 6 1,0-8-1,2 7 390,4-3-267,-4 0 1,5 4 229,-7-4 0,0-4-50,0-7 1,0 5-226,0 1 0,-7 7 1,-5-2-87,-4 4 0,-1 2 1,0 0-1,-1 2-43,1 4 0,-7 4 0,1 7-133,2 0 64,1 9 0,3-1 0,1 6-252,5-2 204,3 0 0,8 0 0,0 0-184,0 2 177,8-5 0,-4-1 1,9-10-1,5-1-27,3-2 1,2-8 0,-5 1 0,1-3 18,4-2 1,-3-6-1,3-1 1,-5-3 74,-7-4 1,5-3-1,-7-4 1,3-5 28,0-1 0,-6 4 0,3-4 1,-1 0-1,-4-1 1,4-1 0,-3-6 0,-1 0 23,-2 1 0,-2-1 0,0-2 0,0-4 80,0-6 1,0 3 0,0-1 214,0 3-218,0-7 1,0 12 0,-2-4 420,-3 5-284,3 8 0,-8 5 219,4 11-365,4 5 0,-6 9 1,8 7-1,0 13-3,0 11 0,0 13 0,0 3 1,0 5-98,0 4 0,0 2 0,0-3 0,0 1-195,0-2 0,2 4 0,2-1 0,2-3-119,-2-2 0,0-3 0,0-3 0,3-3-470,3-3 0,-4-9 0,4-9 0,-1-5-92,1-1 0,2-9 1,5-3 92,1-4 777,-1-2 0,8-8 0,2-1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4.999"/>
    </inkml:context>
    <inkml:brush xml:id="br0">
      <inkml:brushProperty name="width" value="0.08571" units="cm"/>
      <inkml:brushProperty name="height" value="0.08571" units="cm"/>
      <inkml:brushProperty name="color" value="#FFFFFF"/>
    </inkml:brush>
  </inkml:definitions>
  <inkml:trace contextRef="#ctx0" brushRef="#br0">18 280 7494,'0'-11'-369,"0"-1"707,0 8 0,-6-6 348,0 5 181,0 3-538,6-6 1,2 8-1,2 2-115,2 4 0,2 3 0,-5 9 1,5-1-53,2 1 0,-4 1 0,5 3 1,1 3-65,-2 2 1,3-4 0,-5 6 0,2 0-157,3-1 0,-3 3-1,2-8 1,-1 0 31,-1 2 0,4-5 0,-7 1 0,1-5 50,0-5 0,3-5 1,-3 4-137,2-2 127,-6-3 0,6-5 0,-7-1 1,3-5 1,0 2 0,-4-8 0,2-1 9,2-3 1,0-1-1,-6-1 1,0 1-12,0-1 0,0-5 1,0-2-1,1-1-17,5 1 1,-4-6 0,4 2 0,-4-4-37,-2-2 0,0 0 0,0-2 0,0-1-84,0-3 0,0 2 0,0 8 0,0 4-26,0 2 0,0 1 1,0 7-815,0-1 114,0 9-988,0 1 989,8 16 848,-6-6 0,21 21 0,-4-4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5.952"/>
    </inkml:context>
    <inkml:brush xml:id="br0">
      <inkml:brushProperty name="width" value="0.08571" units="cm"/>
      <inkml:brushProperty name="height" value="0.08571" units="cm"/>
      <inkml:brushProperty name="color" value="#FFFFFF"/>
    </inkml:brush>
  </inkml:definitions>
  <inkml:trace contextRef="#ctx0" brushRef="#br0">1 18 6802,'0'-10'1455,"0"2"-1320,0 8 322,0 0-361,0 8 0,2-6 1,1 6-5,3 0 1,2 1 13,-2 9 0,-4-1 3,4 1 0,-3-7-5,3 1 0,-4-6-25,4 6 0,-4-7-141,-2 7 166,0-8-229,0 4 182,0-8-86,0 0 1,2-6 0,2-2-9,2-2 1,1 5 0,-3-7 16,2-2 1,8 1 0,-5-1 7,1 2 0,4 7 0,-7-5 6,3 2 0,-4 2 0,4 4 32,-3-3 0,1 3 55,-2-4 1,-2 4 0,6 4 6,-3 4-68,-1-4 1,-6 7 85,0-3-71,8-4 0,-6 14 21,4-5 1,-4-1 70,-2 2-82,0-9 0,0 7-32,0-4-6,7-4 1,3 0 61,8-8 0,-1-6 1,-1 5 29,-5-3 1,5 6-146,-5-2 76,-3 4 1,8 2-142,-5 0 142,-3 0 0,2 2-398,-4 4 142,-4-4-1,5 14 1,-5-7 0,2 3-295,2 0 0,2-3 0,-4 5 0,3-3-340,3 3 0,-4 0 860,6-3 0,-1 5 0,7-7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6.493"/>
    </inkml:context>
    <inkml:brush xml:id="br0">
      <inkml:brushProperty name="width" value="0.08571" units="cm"/>
      <inkml:brushProperty name="height" value="0.08571" units="cm"/>
      <inkml:brushProperty name="color" value="#FFFFFF"/>
    </inkml:brush>
  </inkml:definitions>
  <inkml:trace contextRef="#ctx0" brushRef="#br0">63 140 7873,'-18'0'0,"3"-2"0,1-2 732,2-2-403,9 0 1,5 6-1,17 0 1,16 0-111,15 0 0,12 0 0,14 0 126,6 0-256,3-7 1,12 5 0,-44-2 0,3 0-1111,6 0 1,2 0 1118,1 3 0,2 0 1,6-3-1,1-1 0,-4 2 1,-2 2 101,-1-2 0,0 0-155,-2 0 0,0 0 0,-5 2 0,0 0 0,-1-1 0,-1 0 0,-4-1 0,0 0 125,-3 1 1,-1 1 0,43-1-1,-11 0 1,-10-2-169,-12-2 1,-17-2 0,-20 4-553,-4-2 161,-1-7 1,-16 11 0,-8-4 0,-8 4-349,-3 2 0,-7 0 0,1 0 0,2 0 225,1 0 0,-3 8 0,0 2 1034,1-1 0,3 7 1,2-6-1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7.673"/>
    </inkml:context>
    <inkml:brush xml:id="br0">
      <inkml:brushProperty name="width" value="0.08571" units="cm"/>
      <inkml:brushProperty name="height" value="0.08571" units="cm"/>
      <inkml:brushProperty name="color" value="#FFFFFF"/>
    </inkml:brush>
  </inkml:definitions>
  <inkml:trace contextRef="#ctx0" brushRef="#br0">315 586 7610,'0'-11'362,"0"-1"1,0 6-116,0-5 0,0 5-144,0-6-59,0 8 0,0-5 1,2 5 96,4-2 150,-4 0 110,6-2-253,-8-1 1,-2-3 255,-4 0-253,4 8 1,-14-3-1,5 7-8,-5 0 1,-3 0 0,-3 0 0,-3 2-80,-2 3 1,4 5-1,-4 8 1,1 1-58,5 4 0,2-1 1,1 5-1,1-2-152,-1-4 1,9 5-1,3-3 1,4-2-184,2-1 0,2-3-118,4 1 332,3-1 0,9-7 1,-1-4-118,1-4 143,-1-2 1,1 0-41,-1 0 107,0-8 1,1-2 0,-1-7-1,-1-1 53,-4 1 0,1-1 0,-5 1 0,0-3 64,-1-3 0,5 2 0,-4-6 0,0-1-2,-1 1 1,-1-2 0,-6-8 0,2-2 0,4-1 1,-4-3-1,4 4 1,-4-2 70,-2 3 1,5 1 0,1 4 0,-2 4 64,-2 5 1,-2 5-1,0 1 276,0 1-261,0 7-80,0 3-133,0 7 0,0 2 0,0 5 0,0 9 11,0 5 0,0 8 0,0-4 0,2 3-60,4 3 1,-4 2 0,4 4 0,-2 1-73,1 3 1,-3-2-1,4-8 1,-2-2-2,2 2 1,-2 0-1,5 0 1,1-4 4,0-1 0,1-3 1,5-6-1,-2 1-50,-3-1 1,1-7 0,5-4 0,1-4-27,-1-2 1,1 0 0,-1 0-37,1 0 140,-1 0 1,1-8 0,-1-4-24,0-3 21,-7-3 1,6 1 0,-5-1 77,5 1 20,-6-1 0,3 1 0,-5 0 1,0-1 24,-1 1 0,-1-1 1,-4-1-1,2-3 52,2-1 0,0-2 1,-6 4-1,0-5-37,0-1 0,0 4 1,0-6-1,0-2 35,0-2 0,0 4 0,0 1 0,0 1 301,0 0 0,0 6-49,0-2 1,0 9-91,0 2-177,0 8 1,0 4 0,0 12 51,0 4-118,0 9 0,0 2 1,0 8-84,0 0-27,7 8 1,-5-7 0,4 7 0,-2-2-134,2 0 1,-4-7 0,4-4-1,-4 1-231,-2 2 1,5-6 0,1-2-152,-2 0 0,-2-5 1,0 3-1567,4-4 1536,-4-9 1,11-10-1,-5-10 621,2 1 0,-6-7 0,2 4 0,3-3 0,1-3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0.627"/>
    </inkml:context>
    <inkml:brush xml:id="br0">
      <inkml:brushProperty name="width" value="0.08571" units="cm"/>
      <inkml:brushProperty name="height" value="0.08571" units="cm"/>
      <inkml:brushProperty name="color" value="#FFC114"/>
    </inkml:brush>
  </inkml:definitions>
  <inkml:trace contextRef="#ctx0" brushRef="#br0">211 18 6888,'1'-10'1048,"5"4"-457,-4 4-689,6 2-989,-8 0 1981,0 0-752,-8 0-37,6 0 0,-13 0-29,3 0 1,2 0 0,-1 0-25,-3 0 1,4 0 0,-1 0-21,-3 0 0,5 6 0,-3 2-14,-2 1 1,5-5-1,-1 4 1,0-2-57,1 0 0,3 5-62,-6-5 110,8 8 0,-4-10-130,8 7 119,0-7 0,0 6-27,0-4 19,0-4 0,0 7 4,0-3 1,8-4 0,2 6 8,0 0 1,5-6 0,-3 3-12,3-3 0,-3-2 1,0 0 1,1 0 0,-3 6 5,1 0-1,-5 0 1,4-4 89,-2 4 1,-2-3 50,-6 9 0,0-6-11,0 6-97,0-9 1,0 7-1,-2-6 4,-4 2 0,-2 2 0,-6-5-90,3 3 1,-1 2-1,-5-4-318,-1 2 1,7 0-1,-1-6-311,-2 0 1,5 0 242,-3 0 1,6 0 439,-5 0 0,7 0 0,-4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7.950"/>
    </inkml:context>
    <inkml:brush xml:id="br0">
      <inkml:brushProperty name="width" value="0.08571" units="cm"/>
      <inkml:brushProperty name="height" value="0.08571" units="cm"/>
      <inkml:brushProperty name="color" value="#FFFFFF"/>
    </inkml:brush>
  </inkml:definitions>
  <inkml:trace contextRef="#ctx0" brushRef="#br0">53 140 7610,'-16'-2'208,"3"-2"1241,1-2-706,8 0-176,-4 6-472,8-7 1,8 5-1,6-4 1,5 4-95,4 2 0,3 0 0,-3-2 1,6-2-187,4-2 0,2-1 0,0 3 0,-2-4-305,-4-2 0,4 6 0,-4-3 1,4 1-1360,2 0 1849,0-8 0,0 5 0,0-9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8.426"/>
    </inkml:context>
    <inkml:brush xml:id="br0">
      <inkml:brushProperty name="width" value="0.08571" units="cm"/>
      <inkml:brushProperty name="height" value="0.08571" units="cm"/>
      <inkml:brushProperty name="color" value="#FFFFFF"/>
    </inkml:brush>
  </inkml:definitions>
  <inkml:trace contextRef="#ctx0" brushRef="#br0">35 88 7610,'-9'-10'259,"-1"-3"847,4 7 97,4 0-699,-5-2 1,7 4-385,0-7 0,1 7 1,5-2-1,6 4-75,3 2 1,3-2-1,1-2 1,3-1-281,1 1 1,6 2 0,-4 2 0,2 0-268,4 0 1,-5 0-1,-1 0 1,-2 0-320,1 0 1,-7 0 0,-5 0 820,1 0 0,-5 7 0,0 3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8.639"/>
    </inkml:context>
    <inkml:brush xml:id="br0">
      <inkml:brushProperty name="width" value="0.08571" units="cm"/>
      <inkml:brushProperty name="height" value="0.08571" units="cm"/>
      <inkml:brushProperty name="color" value="#FFFFFF"/>
    </inkml:brush>
  </inkml:definitions>
  <inkml:trace contextRef="#ctx0" brushRef="#br0">94 0 7443,'-18'6'0,"1"2"20,-1 1 0,6-5 1,3 4-1,-1-2 925,0 0 0,10 0-644,6-6 1,4 0 0,15 0-162,0 0-85,-5 0 1,13 0 0,-4 0-168,4 0 78,2 0 0,-6-6 0,-2 0 0,0 2-245,0 2 0,-3-4 0,3 0 0,0 3-567,0 1 0,-4 2 846,7 0 0,-9-8 0,4-2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9.137"/>
    </inkml:context>
    <inkml:brush xml:id="br0">
      <inkml:brushProperty name="width" value="0.08571" units="cm"/>
      <inkml:brushProperty name="height" value="0.08571" units="cm"/>
      <inkml:brushProperty name="color" value="#FFFFFF"/>
    </inkml:brush>
  </inkml:definitions>
  <inkml:trace contextRef="#ctx0" brushRef="#br0">86 202 7613,'0'-18'-263,"0"1"0,0 0 986,0-1 0,2 6 71,4 1-285,-4 7-20,6-4-301,-8 8 0,0 2 229,0 4-283,0 4 0,0 9 0,-2 2 1,-2 5 46,-2 1 1,-2 2 0,5 6 0,-3 0-95,2 0 1,-4 0-1,2-2 1,2-2-50,2-2 1,2-2 0,0 4 0,0-4-49,0-2 1,2-1 0,4-9 0,6-1-91,3-3 0,9-7 1,1 2-1,0-6 61,0-6 0,6-3 0,-2-11 0,3-1 59,-3-3 1,2-7 0,-8 4 131,-2 0-95,6-6 1,-15 6 0,0-8 273,-8 0-213,-4 0 0,-4 0 0,-8 0 120,-11 0-252,-8 0 0,-10 2 0,-2 2 0,-1 4-133,-5 2 0,6 2 1,5 7-1,5 5-520,4 5 0,13-2 0,1 4-517,5 6 0,6 6 1184,10 9 0,11 9 0,10 1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59.940"/>
    </inkml:context>
    <inkml:brush xml:id="br0">
      <inkml:brushProperty name="width" value="0.08571" units="cm"/>
      <inkml:brushProperty name="height" value="0.08571" units="cm"/>
      <inkml:brushProperty name="color" value="#FFFFFF"/>
    </inkml:brush>
  </inkml:definitions>
  <inkml:trace contextRef="#ctx0" brushRef="#br0">227 1 7884,'0'17'606,"-1"1"0,-5-1-343,-6 1 1,2-1-1,-3 3 1,-5 1-455,-3 2 1,-2 6 0,5-3-1328,1 1 1172,-1-6 1,1 4 0,1-7 345,5-1 0,-5 1 0,6-1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00.391"/>
    </inkml:context>
    <inkml:brush xml:id="br0">
      <inkml:brushProperty name="width" value="0.08571" units="cm"/>
      <inkml:brushProperty name="height" value="0.08571" units="cm"/>
      <inkml:brushProperty name="color" value="#FFFFFF"/>
    </inkml:brush>
  </inkml:definitions>
  <inkml:trace contextRef="#ctx0" brushRef="#br0">0 78 7624,'0'-17'267,"0"-1"318,0 1 1,0 5-208,0 1 1,0 9 0,0 2 0,0 11-198,0 11 1,0 5-1,0 10 1,0 1-77,0 3 0,0 6 0,0-6 0,0-1-311,0 3 1,0-6 0,0 4 0,2-5-331,4-1 1,-4-5 0,4-3 0,-4 0-371,-2 0 1,6-11 905,0 1 0,7-3 0,-3 3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00.690"/>
    </inkml:context>
    <inkml:brush xml:id="br0">
      <inkml:brushProperty name="width" value="0.08571" units="cm"/>
      <inkml:brushProperty name="height" value="0.08571" units="cm"/>
      <inkml:brushProperty name="color" value="#FFFFFF"/>
    </inkml:brush>
  </inkml:definitions>
  <inkml:trace contextRef="#ctx0" brushRef="#br0">29 140 7793,'-9'-18'118,"3"1"0,-2 0 170,2-1 0,8 3 0,12 3 0,7 4-41,8 0 0,10 6 1,4-3-1,1 3-351,5 2 0,7-6 0,2 0 0,-1 2-159,-3 2 0,-9 2 1,-5 0-1,-3 2-121,-2 4 1,-8 2 0,-5 5 383,-9-1 0,3 0 0,-7 5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00.942"/>
    </inkml:context>
    <inkml:brush xml:id="br0">
      <inkml:brushProperty name="width" value="0.08571" units="cm"/>
      <inkml:brushProperty name="height" value="0.08571" units="cm"/>
      <inkml:brushProperty name="color" value="#FFFFFF"/>
    </inkml:brush>
  </inkml:definitions>
  <inkml:trace contextRef="#ctx0" brushRef="#br0">35 53 7723,'-17'8'2056,"7"-6"-1214,2 5-675,16-7 0,7 0 1,11 0-1,1 0-2,4 0 1,8 0-1,1 0 1,1 0-119,2 0 0,-4 0 0,5-1 0,-1-3-404,-4-2 1,-2-2-1,-4 4 1,-2-2-561,-2 2 1,-8 1 0,2-1 916,-3-2 0,-3-8 0,1 5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01.227"/>
    </inkml:context>
    <inkml:brush xml:id="br0">
      <inkml:brushProperty name="width" value="0.08571" units="cm"/>
      <inkml:brushProperty name="height" value="0.08571" units="cm"/>
      <inkml:brushProperty name="color" value="#FFFFFF"/>
    </inkml:brush>
  </inkml:definitions>
  <inkml:trace contextRef="#ctx0" brushRef="#br0">18 52 7626,'-8'-17'384,"6"5"617,-4 1-449,4 7 0,4-4-454,4 8 0,4 0 1,7 0-1,3 0-41,3 0 1,-2 0-1,9 0 1,-1 0-365,-2 0 1,6 0-1,-4 0 1,4 0-269,2 0 0,-2 0 1,-2 0-1,-4 0 575,-2 0 0,-1 0 0,-7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01.452"/>
    </inkml:context>
    <inkml:brush xml:id="br0">
      <inkml:brushProperty name="width" value="0.08571" units="cm"/>
      <inkml:brushProperty name="height" value="0.08571" units="cm"/>
      <inkml:brushProperty name="color" value="#FFFFFF"/>
    </inkml:brush>
  </inkml:definitions>
  <inkml:trace contextRef="#ctx0" brushRef="#br0">86 1 7924,'-17'10'0,"-1"-5"1047,1-3 0,5 4 430,1 0-1283,7 8 0,-2-7 0,14 5 0,7-6-100,6-4 0,10-2 1,-1-2-1,3-2-143,2-2 0,5-2 0,1 5-1471,-2-3 1134,5 0 1,-7 4 0,4-2-1688,-4-2 1420,-2 0 1,0 6 652,0 0 0,0-7 0,0-3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1.299"/>
    </inkml:context>
    <inkml:brush xml:id="br0">
      <inkml:brushProperty name="width" value="0.08571" units="cm"/>
      <inkml:brushProperty name="height" value="0.08571" units="cm"/>
      <inkml:brushProperty name="color" value="#FFC114"/>
    </inkml:brush>
  </inkml:definitions>
  <inkml:trace contextRef="#ctx0" brushRef="#br0">0 88 6731,'10'-8'-132,"-2"6"0,-6-6 327,4 8 1,-5-2 85,5-3-102,-4 3 4,-2-6 1,0 8 1125,0 0-1258,0 8 1,0 1-42,0 9 1,0-6-140,0-1 9,8-7 132,-6 12 1,8-14-124,-5 3 113,-3-3 0,8-2-64,-4 0 53,-4 0 7,13 0 0,-7-2 0,4-3 26,-6-7 1,-4 2-1,-2-1 5,0-3 1,0 4-1,0-1-14,0-3 1,-2 4 0,-4 1-213,-6 1 1,2-4-563,-1 6 479,-1 1 0,-5 5-633,-1 0 571,9 0 342,1 0 0,0 7 0,-2 3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01.876"/>
    </inkml:context>
    <inkml:brush xml:id="br0">
      <inkml:brushProperty name="width" value="0.08571" units="cm"/>
      <inkml:brushProperty name="height" value="0.08571" units="cm"/>
      <inkml:brushProperty name="color" value="#FFFFFF"/>
    </inkml:brush>
  </inkml:definitions>
  <inkml:trace contextRef="#ctx0" brushRef="#br0">0 140 7644,'0'-18'0,"0"1"101,0-1 0,2 7 0,2-1 743,2-1-233,0-3 0,-6 4 71,0 1 1,0 9-510,0 2 1,0 2 0,0 11 0,0 5-28,0 3 1,0 8 0,0-3-1,0 1-45,0 4 1,0 2 0,-2 0 0,-2-2-215,-2-2 0,0-2 0,6 4 0,0-4-51,0-2 0,8-1 1,4-9-55,3-3 148,3 3 1,1-13 0,4 4-135,7-4 166,3-2 1,1-8 0,3-3 0,2-7 73,2-5 0,0 2 0,-8-7 0,-4 1 125,-6 0 0,0 0 0,-5-4 1,-9 4-58,-5 2 0,-6-5 0,-3 7 0,-11 0-37,-11-2 1,-6 5 0,-18-3 0,-3 5-286,0 7 1,-4-3-1,5 6 1,9 1-3399,5-1 3616,12 2 0,9 14 0,10 2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0.853"/>
    </inkml:context>
    <inkml:brush xml:id="br0">
      <inkml:brushProperty name="width" value="0.08571" units="cm"/>
      <inkml:brushProperty name="height" value="0.08571" units="cm"/>
      <inkml:brushProperty name="color" value="#FFFFFF"/>
    </inkml:brush>
  </inkml:definitions>
  <inkml:trace contextRef="#ctx0" brushRef="#br0">455 245 7357,'0'-10'265,"0"2"71,0 8-318,0-7 0,2 5 0,2-6 218,2 0 0,-1 4 362,-5-7-285,0 7 0,0-12-110,0 4 0,0 3 0,0-3-61,0-1 1,0 3 0,0-2 63,0-1-127,-7 5 1,3-6-1,-8 7 1,-1-3 59,-3-4 1,-1 5 0,-1-1 158,1 2-212,-1 2 0,-5 6 0,-2 0 116,-2 0-159,5 8 1,-3 4 0,6 11-1,-3 6-28,-1 4 1,2 2-1,7 2 1,4 2-84,3 1 1,1 1 0,6-6 0,0 0-7,0 0 1,2-8 0,3-4 0,9-3-18,7-3 1,-1-7 0,3-4 0,-3-4 60,-3-2 0,6-6 0,1-2 1,-3-2 47,-2-3 0,-1-8 0,-1-3 119,1 3-135,-1-6 1,-5 5-1,-1-5 194,3 2-118,-6-6 0,5 10 0,-5-7 151,2 3-113,-6 2 0,5 7 0,-5 3 7,2 1 1,0 10-100,-6 2 0,-2 8 1,-2 13-1,-4 6-14,-1 8 0,3 12 1,-6 0-1,1 3-9,1 2 1,-4 3 0,7 1 0,-3 4 5,-4 2 0,5-4 0,-3 7 0,0-1-13,3-2 1,-7 0 0,4-6 0,-3 2 13,-3 8 0,3-17 0,-1 1-45,-1-5 39,11-4 1,-17-7 0,11-1 134,-3-3-59,-3 3 0,1-20 0,-1 3 1,1-7 46,-1-5 1,1-2 0,-1-4-115,1-4 0,5-5 0,3-11 0,1-3-132,4-2 0,2-2 0,2-8 0,2-4-264,4-5 0,3-5 0,9-1 0,-1 0-184,1-1 1,-1 3 0,1 3-1,-1 6-89,1 4 0,-7 12 0,1 8-618,2 9 766,1-2 510,3 8 0,-1 2 0,0 10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1.535"/>
    </inkml:context>
    <inkml:brush xml:id="br0">
      <inkml:brushProperty name="width" value="0.08571" units="cm"/>
      <inkml:brushProperty name="height" value="0.08571" units="cm"/>
      <inkml:brushProperty name="color" value="#FFFFFF"/>
    </inkml:brush>
  </inkml:definitions>
  <inkml:trace contextRef="#ctx0" brushRef="#br0">18 86 7255,'0'-10'1257,"0"-5"-217,0 5-71,0-7-205,0-1-648,0 9 0,0 3 0,0 12-197,0 5 73,0 5 1,0 1 0,0 1-480,0-1 381,0 1 1,0 5 0,-2 2-354,-4 2 243,4-5 1,-6 3 0,8-8 0,0 1-806,0-1 1,0 1-320,0-1 1340,0 1 0,0-9 0,8-1 0,2-8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2.013"/>
    </inkml:context>
    <inkml:brush xml:id="br0">
      <inkml:brushProperty name="width" value="0.08571" units="cm"/>
      <inkml:brushProperty name="height" value="0.08571" units="cm"/>
      <inkml:brushProperty name="color" value="#FFFFFF"/>
    </inkml:brush>
  </inkml:definitions>
  <inkml:trace contextRef="#ctx0" brushRef="#br0">18 70 7656,'-2'-9'314,"-2"1"-38,-2 0-16,0 6-350,6-6 39,0 1 1,2 5-34,4-4 20,4 4 1,2 0-1,-1-2-165,3-2 1,1 1 57,3 5 0,-1 0 192,1 0 1,-7 0 174,1 0-80,-8 0 1,2 1 0,-12 3 5,-6 2 1,3 2-1,-3-4 111,-2 2-180,7-1 0,-9 1 1,4 2 68,-3 2 1,3-4-104,1 5 1,7-5-6,-2 6 1,4-6-36,2 5 1,2-1-1,4 1-30,5-5 0,5 2 0,1-2-306,1-2 1,-1 4-208,1-3 1,-1 7 0,1-6 563,-1-2 0,1 5 0,-1 1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3.152"/>
    </inkml:context>
    <inkml:brush xml:id="br0">
      <inkml:brushProperty name="width" value="0.08571" units="cm"/>
      <inkml:brushProperty name="height" value="0.08571" units="cm"/>
      <inkml:brushProperty name="color" value="#FFFFFF"/>
    </inkml:brush>
  </inkml:definitions>
  <inkml:trace contextRef="#ctx0" brushRef="#br0">1 51 7209,'0'-18'314,"0"7"237,0-1 0,2 8-418,3-2 0,-3 6 0,4 6-55,-4 6 1,0 3 0,2 3-1,2-1-2,-2 1 0,0 5 0,-1 0-68,3-2-4,0-1 1,-6 3 0,0 0 4,0-1-10,8-3 1,-6-1-1,4-1 69,-4 1-36,-2-1 0,0 1 53,0-1 77,0 0-111,0-7 1,0-4-34,0-12 0,0 2 0,0-7 0,0-3-42,0-1 0,0-3 0,1 1-152,5-1 180,-4 1 0,12-7 1,-6-1-93,1-2 80,3 6 0,3-7 0,-1 7 159,-2-2-80,-1 0 1,7 7-1,-1 2 50,1 3-80,-1-1 0,1 2 1,-1 5 60,1 3 1,-7 2-1,-1 4 1,-2 5-66,-4 9 1,-1 5 0,1 0 0,2 6-12,-2 4 0,-2 2 1,-2-2-1,0-2-43,0-1 1,0-1 0,0 6 0,0-2-9,0-4 1,2 2 0,2-8-152,2-2 175,7-1 0,-3-11 1,7-3-281,1-4 187,-1-2 1,1 0 0,1 0 0,3 0-225,1 0 0,0-8 1,-4-3-1,3-5-364,1-1 1,0 5 0,-5 1 681,-1-3 0,1-2 0,-9-1 0,-1-1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3.879"/>
    </inkml:context>
    <inkml:brush xml:id="br0">
      <inkml:brushProperty name="width" value="0.08571" units="cm"/>
      <inkml:brushProperty name="height" value="0.08571" units="cm"/>
      <inkml:brushProperty name="color" value="#FFFFFF"/>
    </inkml:brush>
  </inkml:definitions>
  <inkml:trace contextRef="#ctx0" brushRef="#br0">123 69 7647,'0'-18'-592,"0"6"939,0 1 951,0-1-924,0 2 0,0 5 83,0 10-339,0 5 0,-2 8 1,-2 1 477,-1 4-447,-9-3 0,10 7 1,-6-6 264,3 3-303,-7 7 0,10-10 0,-6 6 171,3-2-205,-7-1 0,10-7 0,-5 1 0,1-1-28,4 0 0,2 1 0,2-1-13,0 1 0,2-8-130,4-5 0,3-3 1,9-2-1,-1 0-114,1 0 1,-1 0 0,1-2-1,-1-1-155,1-3 1,-1-2 0,1 4-1,-1-2-9,1 2 1,-1 2 0,-1 0-564,-5-3 519,5 3 1,-7-6-361,9 8 514,-8 0 1,-1-6 261,-3 0 0,-4 0 0,6-1 0,-8-3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4.135"/>
    </inkml:context>
    <inkml:brush xml:id="br0">
      <inkml:brushProperty name="width" value="0.08571" units="cm"/>
      <inkml:brushProperty name="height" value="0.08571" units="cm"/>
      <inkml:brushProperty name="color" value="#FFFFFF"/>
    </inkml:brush>
  </inkml:definitions>
  <inkml:trace contextRef="#ctx0" brushRef="#br0">18 70 7657,'0'-17'385,"0"-1"-20,0 9 0,-6-1 525,0 4-257,1 4-414,5-6 1,0 18 0,2 6-165,3 5 0,-3 2 0,4-3 0,-4 1-266,-2 2 0,0 6 0,0-5 0,0-3-403,0-2 0,2 5 0,2-1-57,2-2 1,0-1 0,-6-3 670,0 1 0,7-9 0,3-1 0,7-8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6.903"/>
    </inkml:context>
    <inkml:brush xml:id="br0">
      <inkml:brushProperty name="width" value="0.08571" units="cm"/>
      <inkml:brushProperty name="height" value="0.08571" units="cm"/>
      <inkml:brushProperty name="color" value="#FFFFFF"/>
    </inkml:brush>
  </inkml:definitions>
  <inkml:trace contextRef="#ctx0" brushRef="#br0">366 70 7180,'0'-10'925,"0"-5"-789,0 13 1,0-8 292,0 4-147,0 5 0,0-9 228,0 4 0,-2 4-291,-4-4 1,2 4 0,-8 2 0,-1 2-50,-3 4 0,-1 0 1,-3 9-1,-3 7-43,-6 3 1,-2 10-1,0 10 1,2 3-93,-2 6 1,4 9 0,1-3 0,5 0-68,6 0 0,9 2 1,0-8-1,6-3-117,6-1 1,3-9 0,11-6-574,3-10 566,-3-5 0,7-3 1,-6 1-828,2-1 724,1-7 0,-1-1 1,2-5-1105,2 2 1057,-5 0 1,9-8 0,-8-2 0,0-4 305,2-1 0,-5 5 0,13-20 0,-6 5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7.718"/>
    </inkml:context>
    <inkml:brush xml:id="br0">
      <inkml:brushProperty name="width" value="0.08571" units="cm"/>
      <inkml:brushProperty name="height" value="0.08571" units="cm"/>
      <inkml:brushProperty name="color" value="#FFFFFF"/>
    </inkml:brush>
  </inkml:definitions>
  <inkml:trace contextRef="#ctx0" brushRef="#br0">0 156 6982,'0'-17'257,"0"-1"0,0 7 1363,0-1-858,0 0-643,0 3 0,0 3 0,2 10 0,2 3 34,2 3 0,0 8 0,-4 5-162,4-2-22,-4 6 1,7-7 0,-5 5-101,2 0 116,8-5 1,-12 7 0,5-6 0,-1 2-32,0-1 0,6-3 0,-5-1 63,3-1 1,-4-1 0,4-3 63,-3-1 0,1-8 13,-2 1 1,-2-3 0,6-4-4,-3-3 0,1-5 51,-2-7-104,-4-1 0,8 1 0,-7-1 50,3 1-54,0-1 0,-4 1 0,2-3-115,2-3 107,0 4 0,-6-7 0,1 9-86,5-1-2,-4-7 0,6 6 0,-8-4 0,0 3-156,0 3 0,2-1 0,2 1-320,2-1 1,-1 1-543,-5-1 1,8 9-294,4 3 1373,3 12 0,-5 3 0,-2 9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8.096"/>
    </inkml:context>
    <inkml:brush xml:id="br0">
      <inkml:brushProperty name="width" value="0.08571" units="cm"/>
      <inkml:brushProperty name="height" value="0.08571" units="cm"/>
      <inkml:brushProperty name="color" value="#FFFFFF"/>
    </inkml:brush>
  </inkml:definitions>
  <inkml:trace contextRef="#ctx0" brushRef="#br0">0 88 7463,'10'-17'593,"-2"5"-137,-8 1 0,2 7 0,2-4-368,1 0 0,3 6 1,-2-4-9,6 4 1,-3 2-296,3 0 153,0-7 1,-1 5-567,1-4 353,0 4 0,-1 2-796,1 0 646,0 0 0,5 0 425,0 0 0,1 0 0,-1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2.240"/>
    </inkml:context>
    <inkml:brush xml:id="br0">
      <inkml:brushProperty name="width" value="0.08571" units="cm"/>
      <inkml:brushProperty name="height" value="0.08571" units="cm"/>
      <inkml:brushProperty name="color" value="#FFC114"/>
    </inkml:brush>
  </inkml:definitions>
  <inkml:trace contextRef="#ctx0" brushRef="#br0">1 71 7861,'0'-18'196,"0"8"-109,0 3 1,0 9 0,0 3-2,0 7 1,6-2-1,-1 1-64,-1 3 0,-2-4 0,-2 1-21,0 3 0,2-6 1,2-1 95,2 1-53,0 2 0,-6 7-28,0-7-6,0 6-80,0-14 36,0 5 26,0-7 1,0-2-2,0-3 1,0-5 0,2-8 17,3 1 1,-1 5 0,6 1 17,-2-3 1,3-1-8,-5-3-14,8 8 1,-10-3-5,7 7 26,-7-8 1,6 12 69,-4-3-51,-4 3 1,7 2 137,-3 0-103,-4 0 1,6 7-29,-8 5 0,0-2-77,0 1 1,0-5 0,0 6 1,0-6 61,0 5 34,0-7-69,0 4 0,0-6 50,0 4-43,0-4-18,0 5 11,0-7 0,2 0-32,4 0 22,-4-7 0,7-1 1,-5-6 0,2 3 0,6-1 0,-5-3 3,3 3 1,-4-2 0,4 7 41,-3-3 1,1 4 35,-2-6 1,-2 9-72,8-3 29,-9 4-212,5 2 33,-8 8 0,6 1-511,0 9 390,0-1 1,-6-5 0,0-1-1,2 3-224,3 2 1,-1-5-1,8 1 489,2 1 0,1 3 0,2 1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8.447"/>
    </inkml:context>
    <inkml:brush xml:id="br0">
      <inkml:brushProperty name="width" value="0.08571" units="cm"/>
      <inkml:brushProperty name="height" value="0.08571" units="cm"/>
      <inkml:brushProperty name="color" value="#FFFFFF"/>
    </inkml:brush>
  </inkml:definitions>
  <inkml:trace contextRef="#ctx0" brushRef="#br0">0 37 7666,'6'-11'1175,"0"-1"-766,8 0 0,-13 10 1,5 8-112,-4 8-224,-2 3 1,0 9 0,0 1-102,0 0 3,0 6 1,0-8-1,0 6 1,0-4-217,0-1 0,0 3 1,0-6-1,0-2-285,0-1 0,0-3 0,0 1 1,2-1-146,4 1 1,-4-7 669,4 1 0,3-8 0,1 3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8.679"/>
    </inkml:context>
    <inkml:brush xml:id="br0">
      <inkml:brushProperty name="width" value="0.08571" units="cm"/>
      <inkml:brushProperty name="height" value="0.08571" units="cm"/>
      <inkml:brushProperty name="color" value="#FFFFFF"/>
    </inkml:brush>
  </inkml:definitions>
  <inkml:trace contextRef="#ctx0" brushRef="#br0">35 245 7424,'-5'-17'0,"-3"-1"-110,-2 1 1,6 0 0,-2-3 408,4-3 1,2 3-1,2-3 1,4 6-274,6 5 0,5-2 0,5 9 1,3-1-248,2-2 1,-4 6 0,6-4-396,2 4 462,-5 2 0,5 0 0,-6 0 154,2 0 0,2-7 0,6-3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8.939"/>
    </inkml:context>
    <inkml:brush xml:id="br0">
      <inkml:brushProperty name="width" value="0.08571" units="cm"/>
      <inkml:brushProperty name="height" value="0.08571" units="cm"/>
      <inkml:brushProperty name="color" value="#FFFFFF"/>
    </inkml:brush>
  </inkml:definitions>
  <inkml:trace contextRef="#ctx0" brushRef="#br0">60 1 7667,'-17'0'668,"-1"0"112,1 0 0,9 0-953,8 0 0,8 0 0,11 0 34,5 0 1,-5 0 0,6 0-1,-2 0-103,1 0 1,5 0-1,-6 0 1,0 0-276,3 0 1,-7 0 0,4 0 516,-3 0 0,-3 0 0,1 7 0,-1 3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9.172"/>
    </inkml:context>
    <inkml:brush xml:id="br0">
      <inkml:brushProperty name="width" value="0.08571" units="cm"/>
      <inkml:brushProperty name="height" value="0.08571" units="cm"/>
      <inkml:brushProperty name="color" value="#FFFFFF"/>
    </inkml:brush>
  </inkml:definitions>
  <inkml:trace contextRef="#ctx0" brushRef="#br0">103 1 7452,'-17'0'0,"-1"1"355,1 5 0,1-2 0,3 6 244,1-2 0,8-1-415,-2-1 0,12-4 0,6 6-93,3 0-61,3-6 0,5 5 1,2-7-165,3 0 13,1 0 1,0 0 0,-2 0-1,0 0-302,0 0 0,-5 0 0,1 0 0,-4 0-489,-1 0 1,-1 0 911,1 0 0,-1-7 0,1-3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19.639"/>
    </inkml:context>
    <inkml:brush xml:id="br0">
      <inkml:brushProperty name="width" value="0.08571" units="cm"/>
      <inkml:brushProperty name="height" value="0.08571" units="cm"/>
      <inkml:brushProperty name="color" value="#FFFFFF"/>
    </inkml:brush>
  </inkml:definitions>
  <inkml:trace contextRef="#ctx0" brushRef="#br0">0 51 7693,'12'-8'545,"0"-4"1,-8 2 485,1-1-697,-3 7 1,-2-2-116,0 12-125,0 4 0,0 7-117,0 1 42,0-1 0,0 0 0,0 1-789,0-1 464,0 1 1,0-1 0,0 1-263,0-1 1,0 1 0,0-1-983,0 1 1550,0-1 0,0 1 0,0-1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0.120"/>
    </inkml:context>
    <inkml:brush xml:id="br0">
      <inkml:brushProperty name="width" value="0.08571" units="cm"/>
      <inkml:brushProperty name="height" value="0.08571" units="cm"/>
      <inkml:brushProperty name="color" value="#FFFFFF"/>
    </inkml:brush>
  </inkml:definitions>
  <inkml:trace contextRef="#ctx0" brushRef="#br0">0 71 7615,'6'-12'431,"0"0"-235,0 9 0,-6-7-305,0 4 63,0 4 1,2-6-1,2 6-255,1-3 145,1 3 1,2-6 57,4 8 0,3 0-177,3 0 341,-1 0 0,-5 0 83,-1 0 0,-9 2 102,-2 4 1,-2-4-58,-9 3 1,-1 3-80,-5-2-45,7 0 1,-4-4-22,8 4 25,1-4 0,-1 7 112,0-3-278,0-4 108,6 14 0,0-13-47,0 9 0,2-8 0,4 2-138,6-4 1,-3 4-1,3-1-171,2-1 1,-1 0 0,1 0-756,-3 2 1095,1 0 0,5 1 0,1 3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0.596"/>
    </inkml:context>
    <inkml:brush xml:id="br0">
      <inkml:brushProperty name="width" value="0.08571" units="cm"/>
      <inkml:brushProperty name="height" value="0.08571" units="cm"/>
      <inkml:brushProperty name="color" value="#FFFFFF"/>
    </inkml:brush>
  </inkml:definitions>
  <inkml:trace contextRef="#ctx0" brushRef="#br0">175 106 7615,'0'-18'0,"0"1"39,0-1 0,2 7 0,2-1 269,2-2 0,7 7 1,-1 1-81,3 4 0,3 4 0,-1 4 67,1 5-168,-1 5 0,1 3 0,-1 6 392,1 10-367,-1 0 0,0 16 1,1-5-1,-1 7 60,1 5 1,-7-4 0,-1 4 0,-2-5-63,-4-7 0,-2 3 0,-2-8 0,0-3-55,0-1 0,-2-4 0,-4-4 0,-6-5-144,-3-5 1,-5-1-1,-1-1 1,-4-1-369,-2-5 0,-2 5 0,-6-7 0,-2 3-582,-4 0 1,2-1-1,-5 7 999,1-1 0,2 1 0,6-1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1.587"/>
    </inkml:context>
    <inkml:brush xml:id="br0">
      <inkml:brushProperty name="width" value="0.08571" units="cm"/>
      <inkml:brushProperty name="height" value="0.08571" units="cm"/>
      <inkml:brushProperty name="color" value="#FFFFFF"/>
    </inkml:brush>
  </inkml:definitions>
  <inkml:trace contextRef="#ctx0" brushRef="#br0">0 53 7906,'0'-18'2049,"0"9"-1902,0-7 1,2 14 0,4-4 43,6 4-140,-5 2 0,9 0 0,-2 0 149,7 0-163,-2 0 1,8 0-1,-5 0 17,1 0-50,8 0 1,-11 0 0,3 0 0,-4 0-245,-1 0 1,-7 0 0,1 2-1478,2 4 87,-7-4 1630,1 6 0,-8 0 0,0 1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2.832"/>
    </inkml:context>
    <inkml:brush xml:id="br0">
      <inkml:brushProperty name="width" value="0.08571" units="cm"/>
      <inkml:brushProperty name="height" value="0.08571" units="cm"/>
      <inkml:brushProperty name="color" value="#FFFFFF"/>
    </inkml:brush>
  </inkml:definitions>
  <inkml:trace contextRef="#ctx0" brushRef="#br0">435 262 7668,'0'-9'214,"0"-7"158,0 14-267,0-13-69,0 13 1,2-8-38,4 4 170,-4 4 0,6-7 72,-8 3 0,2 2-35,4-8 0,-5 6 0,5-5 21,-4-3 1,0 4 0,2-1-27,2-3 0,0 5 0,-6-3-45,0-2 0,0-1 0,-2-1-28,-4 5 1,2-3 0,-8 8-100,-1 2 46,-3 2 1,-3 2-1,-4 2-78,-7 4 65,-2 4 0,-1 9 0,1 5-164,3 5 35,8 4 1,-4 2 0,9-2 0,5-2-39,5-2 1,4 0-1,6 4 1,5-4 68,9-6 1,9-3 0,-2-5-1,2-3 40,5-6 1,-5-4-1,0-2 1,-2 0 67,-4 0 1,-1-8-1,-3-4 1,1-3 71,-1-3 0,1 1 0,-3-1 0,-1 1 94,-3-1 1,-7 1 87,2-1-146,4 1-111,-8 7-56,6-5 0,-8 15 0,0 0-42,0 9 15,0 7 0,-6 11 0,0 6 0,0 8 43,-2 3 1,4 11-1,-7 9 1,-3 4 7,-1 2 0,3-1 0,2-1 0,1-2 16,-1-2 0,0-5 0,-3 3 1,1-2-23,-2-4 1,5-2 0,-3-3 0,-2-3-19,-1-1 1,-2-10-1,-1 0 1,-1-8-27,-5-4 1,5-2-1,-4-5 212,3-1-185,3-7 1,-1-2 0,1-8 241,-1 0-235,1 0 0,-1-8 0,1-4-98,0-3 22,-1-3 1,6-5 0,3-2 0,-1-4-120,0-8 0,6 0 0,-1-10 0,5-1-417,5-3 1,7-7 0,9 0 0,5 4-41,1 5 1,-4 5 0,6 7 0,2 2 176,2 8 1,2 7 0,0 9-1,-2 5-507,-4 4 961,4 2 0,-13 0 0,5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3.368"/>
    </inkml:context>
    <inkml:brush xml:id="br0">
      <inkml:brushProperty name="width" value="0.08571" units="cm"/>
      <inkml:brushProperty name="height" value="0.08571" units="cm"/>
      <inkml:brushProperty name="color" value="#FFFFFF"/>
    </inkml:brush>
  </inkml:definitions>
  <inkml:trace contextRef="#ctx0" brushRef="#br0">0 45 7290,'0'-10'856,"0"-5"1,0 11-543,0-8-303,0 8 1,0 4-38,0 12 1,0 3 0,0 3 0,0-1 9,0 1 1,0-1 0,0 1-303,0-1 161,0 1 1,0-1-503,0 1 196,0-1 1,0 1-523,0-1 985,0 1 0,0-1 0,0-7 0,0-3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3:22.765"/>
    </inkml:context>
    <inkml:brush xml:id="br0">
      <inkml:brushProperty name="width" value="0.08571" units="cm"/>
      <inkml:brushProperty name="height" value="0.08571" units="cm"/>
      <inkml:brushProperty name="color" value="#004F8B"/>
    </inkml:brush>
  </inkml:definitions>
  <inkml:trace contextRef="#ctx0" brushRef="#br0">1 88 7757,'0'-12'-5,"0"1"-119,0 7 0,2-4 1,3 8-11,7 0 178,4 0 1,7 0 0,2 0 16,2 0-27,2 0 1,8 0-1,4 0 22,6 0-37,3 0 0,2 0 0,1 0 0,1 0 71,4 0 0,2 0 0,6 0 1,-2 0 36,2 0 0,10 0 0,8 0 1,7 0-4,8 0 1,-4-6 0,-4 0 0,-6 2-42,-3 2 1,11 2 0,-43 0 0,1 0 0,48 0-33,-2 0 1,2 0 0,-6 0 0,-4 0 17,-5 0 1,-5 0-1,-3 0 1,5 0 46,5 0 1,7 0-1,-2 0 227,-5 0-286,-7 0 1,-3 0-1,1 0 391,3 0-360,2 0 0,-1 0 1,-1 0-1,-5 0 70,-7 0 1,-2 0 0,-13 0 0,-11 0-14,-9 0 0,-2 0 0,-7 0 0,-3 0 85,-2 0 1,-1 0-12,-1 0-294,-7 0 1,-4-2-196,-12-3 0,-4 3 1,-7-4-68,-1 4 1,1 0 0,-1-2 0,1-2-1680,-1 2 2016,1 3 0,0 1 0,-1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2.705"/>
    </inkml:context>
    <inkml:brush xml:id="br0">
      <inkml:brushProperty name="width" value="0.08571" units="cm"/>
      <inkml:brushProperty name="height" value="0.08571" units="cm"/>
      <inkml:brushProperty name="color" value="#FFC114"/>
    </inkml:brush>
  </inkml:definitions>
  <inkml:trace contextRef="#ctx0" brushRef="#br0">0 88 7808,'0'-11'-258,"0"-1"542,0 8-240,0-4 0,2 8 1,2 2-70,2 4 1,2-4 0,-5 6-12,3 0 1,6-5 0,-4 7-56,1-2 0,-3-2 50,6-6 79,0 0 0,5 0 1,-5 0-1,-3-2 253,-1-4-182,-2 4 74,-6-13-128,0 5 1,0-2 40,0 1 0,-8-1-49,-3-6 1,1 9 55,-2 3 0,1 4-27,-7 2 1,6 0 0,3 2-1,-1 4-17,0 5 1,6-1 0,-3 2-1,1 1 12,0 3 1,0 1-83,6 1 62,0-1 1,0 1 84,0-1-97,0 1 0,0-1-22,0 1-2,8-9 1,-4-1 0,7-8-1,3 0-362,2 0 0,1 0-594,1 0 1,-1-2 940,0-4 0,1-3 0,-1-9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3.695"/>
    </inkml:context>
    <inkml:brush xml:id="br0">
      <inkml:brushProperty name="width" value="0.08571" units="cm"/>
      <inkml:brushProperty name="height" value="0.08571" units="cm"/>
      <inkml:brushProperty name="color" value="#FFFFFF"/>
    </inkml:brush>
  </inkml:definitions>
  <inkml:trace contextRef="#ctx0" brushRef="#br0">0 105 7027,'0'-18'-235,"0"7"0,0-1 589,0-1 1,0 3 0,0-2 325,0-1-187,0 5-433,0 0 0,8 8-96,4 0 1,1 8 0,1 2-169,-2-1 166,-9 7 0,13-12 0,-4 7-368,3 3 275,3-6 1,-3 7-1,-1-5-385,-3 0 304,1 5 0,5-11 0,1 6 22,-1-3 0,-5 5 0,0-6 190,1-2 0,-3-2 0,2-2 0,-9 0 0,5-8 0,-8-2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3.934"/>
    </inkml:context>
    <inkml:brush xml:id="br0">
      <inkml:brushProperty name="width" value="0.08571" units="cm"/>
      <inkml:brushProperty name="height" value="0.08571" units="cm"/>
      <inkml:brushProperty name="color" value="#FFFFFF"/>
    </inkml:brush>
  </inkml:definitions>
  <inkml:trace contextRef="#ctx0" brushRef="#br0">36 121 7624,'-8'-17'-116,"6"7"1,-6-6 0,6 5 436,-3-5 0,3 5 425,-4-1-281,4 0-425,2 3 1,0 3 0,0 12 0,0 5-154,0 5 0,0 1 0,0 1 1,0 1-36,0 4 1,0-3 0,0 3 0,0-4-238,0-1 1,6-1-1,0 1-353,-3-1 628,-1-7 0,4 5 0,2-5 110,2 0 0,-6-2 0,3-1 0,1-5 0,2 6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4.504"/>
    </inkml:context>
    <inkml:brush xml:id="br0">
      <inkml:brushProperty name="width" value="0.08571" units="cm"/>
      <inkml:brushProperty name="height" value="0.08571" units="cm"/>
      <inkml:brushProperty name="color" value="#FFFFFF"/>
    </inkml:brush>
  </inkml:definitions>
  <inkml:trace contextRef="#ctx0" brushRef="#br0">36 140 6613,'0'-10'641,"0"-5"-396,0 5-122,0 0 219,8-5-189,-7 5 165,7 0-189,-8-5 0,6 11 49,0-8 0,0 6 1,-6-5-148,0 7 1,-2-4-1,-4 8-42,-6 0 0,3 8 1,-1 3-119,2 5 0,-3-4 0,5-1 59,2 3 0,2 1 246,2 3-18,0-1-76,8-7 1,-4 4-1,7-9 84,3-1 1,1-2-37,3-2 0,-1-2-122,1-4 0,-7 5-63,1-5 1,-6 4-65,5 2 1,-7 2-310,2 4 1,-2-3-215,2 9 1,-4-6-474,4 6 713,3-9 402,-7 5 0,14 0 0,-7 2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6.743"/>
    </inkml:context>
    <inkml:brush xml:id="br0">
      <inkml:brushProperty name="width" value="0.08571" units="cm"/>
      <inkml:brushProperty name="height" value="0.08571" units="cm"/>
      <inkml:brushProperty name="color" value="#FFFFFF"/>
    </inkml:brush>
  </inkml:definitions>
  <inkml:trace contextRef="#ctx0" brushRef="#br0">1 18 7230,'9'-7'846,"-1"5"-775,0-6 1,0 10 0,3 4 5,-5 5-6,-4-3 1,0 8 0,2-5-76,2 5 71,0 1 0,-5 1 0,3-1-60,2 1 4,0-1 1,-4 1 0,2-1 0,2 1-19,-3-1 0,-1-5 0,0-1 44,4 3 1,-4-4 52,4 1-93,-4-7 1,-2 2-14,0-12 0,0-4 0,0-7 4,0-1 1,0 7 0,0-1 3,0-1 5,0-3 1,0-1-1,2 1-24,4 4 25,-4-3 1,13 5 0,-5-7 103,0-1-60,5 1 0,-5-1 0,7 3 10,1 3 1,-1-1-1,1 7-26,-1 2 1,-5 2 0,-1 2 2,3 0 0,-6 2 1,-1 2-1,-1 4 6,0 1 0,0 3 1,-4 5-22,4 1 1,-4-1 0,3 1-1,-3-1 6,-2 1 0,0-1 0,0 1 22,0-1 1,0 1 87,0-1-107,0 0 0,0-5 118,0 0-82,0-8 68,0 3-113,0 1-2,0-6 1,0 4-28,0-12 1,0 2-1,0-7-3,0-3 1,6 4 0,0-1-1,0-1-12,2 2 0,-4-5 0,5 3 0,1-3 24,0-3 1,-5 7-1,7-1 144,2-2-140,-7-1 1,9 3-1,-6 0 102,-1-1-93,7 5 1,-12-5-9,7 7 36,-7 0 0,12 0 1,-5 0 1,-3 8 0,-2 12-23,-4 7 0,-2-1 0,0 3 1,0-4-32,0-1 1,0 5 0,0 0 0,0-1-113,0-3 0,6-2 0,0 1 0,-3-1-495,-1 1 0,-2-6 0,0-1-108,0 3 1,8-1 731,4-1 0,3 3 0,3-5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7.543"/>
    </inkml:context>
    <inkml:brush xml:id="br0">
      <inkml:brushProperty name="width" value="0.08571" units="cm"/>
      <inkml:brushProperty name="height" value="0.08571" units="cm"/>
      <inkml:brushProperty name="color" value="#FFFFFF"/>
    </inkml:brush>
  </inkml:definitions>
  <inkml:trace contextRef="#ctx0" brushRef="#br0">53 105 7275,'-8'-17'-798,"6"5"1117,-4 1 0,2 5-191,-1-6 0,3 6 183,-4-5-146,4 7 1,2-6 53,0 4-220,8 4 69,1-5 0,3 7 10,0 0-13,-1 0 0,1 0 46,0 0-82,-1 0 1,1 0-1,0 0 27,1 0 1,3 0 0,1 0 0,-7 7 31,-4 5 0,-4 4-46,-2 1 0,0 0 0,-2-1 0,-2-2 13,-2-3 0,-2-5 0,4 6-54,-2 1 1,-5-3-87,5 2 134,0-1-108,-2-1 77,6 5-148,-5-13 42,14 6 1,-3-6 0,8 2 28,2 2 0,1 0 1,3-6 56,-1 0 0,0 0 29,1 0 0,-1 2 282,1 3-122,-8-3 0,-5 8 0,-10-6-165,-7 2 1,-9 0-1,-3-6-149,3 0 72,2 7 1,-5-5 0,1 4-112,2-4 64,1-2 0,1 0-673,-4 0 300,3 0 1,1 0 474,7 0 0,8 0 0,-4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8.362"/>
    </inkml:context>
    <inkml:brush xml:id="br0">
      <inkml:brushProperty name="width" value="0.08571" units="cm"/>
      <inkml:brushProperty name="height" value="0.08571" units="cm"/>
      <inkml:brushProperty name="color" value="#FFFFFF"/>
    </inkml:brush>
  </inkml:definitions>
  <inkml:trace contextRef="#ctx0" brushRef="#br0">0 63 7214,'0'-18'124,"0"1"1075,0-1-1000,0 9 0,0 9 0,0 11-70,0 5 0,0 7 1,0 2-1,0 2 32,0 4 0,0 0 0,0 1-8,0-3-112,0 0 1,0 6 0,0 0 4,0 0-39,0-1 0,0-4 0,0-1 1,0 2-2,0 2 1,0 0-1,0-4 1,0-6 9,0-4 1,0-1-1,0-1 1,0 1-5,0-1 0,0-5 30,0 0-17,0-9 0,0 3-16,0-12 1,0-3-68,0-9 71,0 9 0,2-7-203,4 4 193,4-3 1,1-3-133,1 1 86,0 0 1,-1-1-1,-1 1 1,0 1 21,-1 4 1,-3-1-1,6 5 1,0-2 90,-3-3 0,1 5 0,-4 0 51,5 1 0,-1 5 1,2-4 81,1 4 1,-5 4-122,-2 4 1,2-3-1,-2 9 1,-3 2-11,-1 1 0,-2 3 1,0-1-132,0 1 93,0-1 0,0 1 0,0-1-168,0 0 172,0 1 0,0-1-125,0 1 99,0-1 0,2-1 1,2-3-44,2-1 34,8-8 0,-11 6 0,9-6-6,2 1 0,1 1 0,3-6 0,-1 0-129,1 0 1,-3-2 0,-1-2-1,-3-3-464,3-3 1,-4 4 0,1-6 595,3-1 0,-6-3 0,-1-1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29.751"/>
    </inkml:context>
    <inkml:brush xml:id="br0">
      <inkml:brushProperty name="width" value="0.08571" units="cm"/>
      <inkml:brushProperty name="height" value="0.08571" units="cm"/>
      <inkml:brushProperty name="color" value="#FFFFFF"/>
    </inkml:brush>
  </inkml:definitions>
  <inkml:trace contextRef="#ctx0" brushRef="#br0">332 53 7657,'-5'-12'258,"-1"0"1,0 7 86,6-7 1,-2 8-145,-4-2-23,4 4 1,-13 4 57,3 4-129,-3 4 0,-3 15 0,1 4 264,-1 4-292,1 2 0,-7 8 0,1 3 1,0 7 37,-2 5 1,5 2 0,-3 6-1,3-2-49,3 2 0,7-6 1,5-2-1,3-5-55,2-7 1,0-5 0,2-10 0,3-4-108,7-2 0,3-1 0,3-9 1,-1-3-152,1-6 1,1 2 0,3-3-1,1-1-361,-2-2 1,-1-2 0,-3 0-900,1 0 856,7 0 649,-6 0 0,6-8 0,-7-1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0.453"/>
    </inkml:context>
    <inkml:brush xml:id="br0">
      <inkml:brushProperty name="width" value="0.08571" units="cm"/>
      <inkml:brushProperty name="height" value="0.08571" units="cm"/>
      <inkml:brushProperty name="color" value="#FFFFFF"/>
    </inkml:brush>
  </inkml:definitions>
  <inkml:trace contextRef="#ctx0" brushRef="#br0">1 95 7657,'0'-17'0,"0"5"357,0 1 0,0 5 355,0-6-645,0 8-25,0 4 0,6 10 0,0 7 2,-3 1 28,7 7 0,-6-4 0,8 9 0,-1-1 9,-1-2 1,6 6 0,-5-6-89,5 0-12,-7 6 0,7-11 1,-4 5-1,1-2 20,-1-4 1,3-1-1,-5-3 1,2-1 5,-1-5 0,-5 3 17,6-8 0,-6 0-6,5-6 1,-5-6 0,4-2 0,-2-2-29,-5-3 1,1 3 0,0-2-15,2-1 30,0-3 0,-4-7 0,2 0 0,3-1-3,3-1 0,-6 4 1,4-8-34,0-2 13,-7-2 0,7 4 1,-8 1-1,0 1-46,0 0 1,0 6 0,0-3 0,0 5-466,0 2 1,0 5 69,0 0 0,0 10 1,0 2-70,0 10 1,6 6 526,0 1 0,7 0 0,-3 1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0.803"/>
    </inkml:context>
    <inkml:brush xml:id="br0">
      <inkml:brushProperty name="width" value="0.08571" units="cm"/>
      <inkml:brushProperty name="height" value="0.08571" units="cm"/>
      <inkml:brushProperty name="color" value="#FFFFFF"/>
    </inkml:brush>
  </inkml:definitions>
  <inkml:trace contextRef="#ctx0" brushRef="#br0">0 88 7578,'0'-17'44,"0"7"1,0 0 757,0 5 1,0 1-623,0-8 1,2 8-1,2-4-171,2 1 0,7 5 0,-1-4-231,4 4 0,1 2 1,1 0-1,-1 0-183,0 0 1,-5 0 0,0 0 0,1 0-237,3 0 1,-4 0 640,-1 0 0,1 0 0,5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1.263"/>
    </inkml:context>
    <inkml:brush xml:id="br0">
      <inkml:brushProperty name="width" value="0.08571" units="cm"/>
      <inkml:brushProperty name="height" value="0.08571" units="cm"/>
      <inkml:brushProperty name="color" value="#FFFFFF"/>
    </inkml:brush>
  </inkml:definitions>
  <inkml:trace contextRef="#ctx0" brushRef="#br0">17 0 10346,'0'18'0,"0"1"107,0 5 1,0 3 0,0 8-1,0 0-142,0-1 0,-1 1 0,-3 0 1,-2 0-292,2 0 0,2-8 1,2-1-1016,0-1 857,0-6 0,0 3-578,0-5 1062,0-11 0,8 17 0,1-13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3.337"/>
    </inkml:context>
    <inkml:brush xml:id="br0">
      <inkml:brushProperty name="width" value="0.08571" units="cm"/>
      <inkml:brushProperty name="height" value="0.08571" units="cm"/>
      <inkml:brushProperty name="color" value="#FFC114"/>
    </inkml:brush>
  </inkml:definitions>
  <inkml:trace contextRef="#ctx0" brushRef="#br0">18 80 7861,'0'-18'-51,"0"7"554,0-1 314,0 1-465,0-7-131,0 8 1,0 10 172,0 12-253,0 11 1,0-3 0,0 5 81,0 0-222,0-5 1,0 13-1,-2-6 1,-2 0-138,-2-4 0,1 2 0,5-1 0,0-3-304,0-2 1,0-1-1,0-1 1,0 1-403,0-1 0,0-5-173,0 0 1015,0-9 0,7-3 0,3-9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1.513"/>
    </inkml:context>
    <inkml:brush xml:id="br0">
      <inkml:brushProperty name="width" value="0.08571" units="cm"/>
      <inkml:brushProperty name="height" value="0.08571" units="cm"/>
      <inkml:brushProperty name="color" value="#FFFFFF"/>
    </inkml:brush>
  </inkml:definitions>
  <inkml:trace contextRef="#ctx0" brushRef="#br0">18 157 7707,'-2'-17'233,"-4"-1"1,4 1 0,-4 0-134,4-1 0,4 8 1,2 3-1,4 1-201,1 0 0,3-6 0,6 6 0,-1 3-95,0 1 1,1 2 0,1 0 0,3 0 195,1 0 0,0-8 0,-5-2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1.862"/>
    </inkml:context>
    <inkml:brush xml:id="br0">
      <inkml:brushProperty name="width" value="0.08571" units="cm"/>
      <inkml:brushProperty name="height" value="0.08571" units="cm"/>
      <inkml:brushProperty name="color" value="#FFFFFF"/>
    </inkml:brush>
  </inkml:definitions>
  <inkml:trace contextRef="#ctx0" brushRef="#br0">36 1 7688,'-10'0'-223,"0"0"570,4 0-152,4 0 0,-5 2-67,7 4-54,0-4 67,0 5 0,0-5-34,0 4 1,7-4-1,5 4-91,4-4 0,-5-2 1,1 0-1,1 0-215,3 0 0,1 0 0,1 0-176,-1 0 1,1 0-1,-1 0-230,1 0 1,-7 0 604,1 0 0,0-8 0,5-2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2.113"/>
    </inkml:context>
    <inkml:brush xml:id="br0">
      <inkml:brushProperty name="width" value="0.08571" units="cm"/>
      <inkml:brushProperty name="height" value="0.08571" units="cm"/>
      <inkml:brushProperty name="color" value="#FFFFFF"/>
    </inkml:brush>
  </inkml:definitions>
  <inkml:trace contextRef="#ctx0" brushRef="#br0">53 0 7693,'-8'10'698,"-2"6"-307,0-14-151,-5 13-182,13-13 1,-6 8 31,8-4 1,8-3 0,4 7-31,3-2 0,-1-2 1,3-6-230,8 0 1,-1 0 0,-1-2-361,-4-4 0,-1 4 0,-1-4 529,1 4 0,-1-5 0,1-3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2.481"/>
    </inkml:context>
    <inkml:brush xml:id="br0">
      <inkml:brushProperty name="width" value="0.08571" units="cm"/>
      <inkml:brushProperty name="height" value="0.08571" units="cm"/>
      <inkml:brushProperty name="color" value="#FFFFFF"/>
    </inkml:brush>
  </inkml:definitions>
  <inkml:trace contextRef="#ctx0" brushRef="#br0">1 43 7261,'8'-9'808,"-6"-7"1,5 12-631,-7-7 1,0 9 0,0 2-221,0 9 0,0 1 0,0 2 0,0 1 34,0 3 0,0 1-708,0 1 438,0-1 0,0 1-682,0-1 605,0 1 0,0-1 355,0 1 0,0-1 0,0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2.746"/>
    </inkml:context>
    <inkml:brush xml:id="br0">
      <inkml:brushProperty name="width" value="0.08571" units="cm"/>
      <inkml:brushProperty name="height" value="0.08571" units="cm"/>
      <inkml:brushProperty name="color" value="#FFFFFF"/>
    </inkml:brush>
  </inkml:definitions>
  <inkml:trace contextRef="#ctx0" brushRef="#br0">0 53 7526,'0'-18'858,"0"1"-252,0 7-646,0 3 1,8 8 0,2 5 0,1 4-128,1 0 0,0 5 1,5-5-1,1 2-101,-1-1 0,0-5 0,1 6 1,-1 1 1,1-3 0,-1 0-1,1-1 267,-1 1 0,-5-6 0,0 2 0,1-4 0,3 5 0,1 3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2.952"/>
    </inkml:context>
    <inkml:brush xml:id="br0">
      <inkml:brushProperty name="width" value="0.08571" units="cm"/>
      <inkml:brushProperty name="height" value="0.08571" units="cm"/>
      <inkml:brushProperty name="color" value="#FFFFFF"/>
    </inkml:brush>
  </inkml:definitions>
  <inkml:trace contextRef="#ctx0" brushRef="#br0">36 103 7688,'0'-17'-327,"-6"5"1,0 1 359,2-3 0,-4 4 959,3-1-422,-1-1-486,6 2 1,0 5-260,0 10 116,0 5 1,0 8-252,0-1 184,0 0 1,0 1-1,2-1 1,2 1-1121,1-1 1246,1 1 0,2-1 0,2 1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3.524"/>
    </inkml:context>
    <inkml:brush xml:id="br0">
      <inkml:brushProperty name="width" value="0.08571" units="cm"/>
      <inkml:brushProperty name="height" value="0.08571" units="cm"/>
      <inkml:brushProperty name="color" value="#FFFFFF"/>
    </inkml:brush>
  </inkml:definitions>
  <inkml:trace contextRef="#ctx0" brushRef="#br0">53 106 7688,'9'-12'-566,"-3"0"1,-4 7 663,-2-7 1,2 8 166,4-2 3,-4-3 1,6 5 50,-8-8 1,2 8 135,3-2-144,-3-3-239,6 7 1,-16-6-73,-3 8 0,-5 2-99,-1 4 1,1 3 0,3 7 46,1-4 1,8 3 275,-2-3-232,4-5 0,2 3 322,0-4-111,0-4 0,2 6 97,4-8 1,4 0-237,7 0 0,-5 0 1,-2-2-353,-3-4-344,7 4 0,-4-6-329,7 8 1,-5 6 960,-1 0 0,1 7 0,5-11 0,1 6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3.945"/>
    </inkml:context>
    <inkml:brush xml:id="br0">
      <inkml:brushProperty name="width" value="0.08571" units="cm"/>
      <inkml:brushProperty name="height" value="0.08571" units="cm"/>
      <inkml:brushProperty name="color" value="#FFFFFF"/>
    </inkml:brush>
  </inkml:definitions>
  <inkml:trace contextRef="#ctx0" brushRef="#br0">297 105 7555,'2'-17'0,"2"-1"0,4 1 0,0-1 155,-1 1 1,7 7-1,-2 4 68,3 4 0,-3 2 0,-1 4 0,3 6 15,1 7 0,1 13 0,-2 1 290,-3 7-398,1 7 0,3 9 1,-1 5 512,-2 5-427,-1 4 1,1 7-1,-2 1 410,-3-2-447,-1-10 0,-6 2 1,0-8-1,0-4-14,0-5 0,0-7 0,0-7 0,-2-2-52,-4-4 1,3 2 0,-9-7 0,-2-3-162,-1-1 0,-10-5 0,-5-1 0,-3-5-417,-1-1 0,-1 4 0,-2-6 0,-2-3-151,-2-1 0,-5-2 1,5 0-1801,2 0 2416,2 0 0,2 8 0,0 2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5.470"/>
    </inkml:context>
    <inkml:brush xml:id="br0">
      <inkml:brushProperty name="width" value="0.08571" units="cm"/>
      <inkml:brushProperty name="height" value="0.08571" units="cm"/>
      <inkml:brushProperty name="color" value="#FFFFFF"/>
    </inkml:brush>
  </inkml:definitions>
  <inkml:trace contextRef="#ctx0" brushRef="#br0">53 35 7655,'-11'0'699,"-1"0"1,8-2 183,-2-3-499,-3 3-83,7-6-85,-6 8 0,10 0-20,4 0-144,3 0 1,9 0 0,1 0 0,4 0 35,7 0 0,3 0 0,1 0 0,1 0-24,0 0 0,0-2 0,0-2 0,0-2-57,0 2 0,-8 2 1,-2 2-1,-1 0-252,-1 0 1,-6 0-766,-5 0-308,-8 0 295,4 0-322,-8 0 1149,0 0 1,0 8 0,0 2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6.817"/>
    </inkml:context>
    <inkml:brush xml:id="br0">
      <inkml:brushProperty name="width" value="0.08571" units="cm"/>
      <inkml:brushProperty name="height" value="0.08571" units="cm"/>
      <inkml:brushProperty name="color" value="#FFFFFF"/>
    </inkml:brush>
  </inkml:definitions>
  <inkml:trace contextRef="#ctx0" brushRef="#br0">507 175 7670,'0'-10'3,"0"-5"1,0 11 316,0-8 36,0 8-142,0-11 141,0 13 41,8-6 11,-6 0-88,6-1 0,-8-3 104,0 0 1,0 1-282,0-7 1,-2 7-1,-4 1 1,-6 2-46,-3 4 0,-3 2 0,-1 2 0,-3 0-75,-1 0 1,-8 8 0,4 4 0,0 5-242,3 6 1,1-1 0,4 5-116,3-2 277,10 6 0,-1-11 0,9 5 0,3-2 10,7 0 1,5-5 0,5-8 0,3-3 71,2-3 0,-5-2 0,3-2 219,0 0-121,-6 0 0,7-6 1,-9-1-1,1-3 166,-1-4 0,-1 5 0,-3-3 48,-1-2 1,-6 1-190,5 1 1,-7 6 0,2 14-86,-4 10 1,-8 9 0,-2 13 0,-1 7-96,-5 3 1,-1 11 0,-3 3-72,1 4 137,-1-6 0,1 6 1,-1-6-78,1 0 14,-8 6 1,5-14 0,-5 4-77,0-3 112,5-11 0,-13 5 1,6-9 105,0-1-82,-6-10 0,8-5 1,-4-13-1,5-5 64,5-4 1,1-2 0,3-2 0,1-4-68,3-5 0,7-7 0,-4-3 1,2-4-150,0-3 1,1-6 0,7-9-1,3-2-267,7-3 1,4-1 0,1 1-1,0 3-145,1 2 0,-1 1 0,3 5 0,1 2-102,2 8 1,1 5 0,-5 7 0,2 1-978,3 3 1612,7 7 0,-4 4 0,8 9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3.699"/>
    </inkml:context>
    <inkml:brush xml:id="br0">
      <inkml:brushProperty name="width" value="0.08571" units="cm"/>
      <inkml:brushProperty name="height" value="0.08571" units="cm"/>
      <inkml:brushProperty name="color" value="#FFC114"/>
    </inkml:brush>
  </inkml:definitions>
  <inkml:trace contextRef="#ctx0" brushRef="#br0">18 70 7861,'0'-17'-397,"-2"7"0,-2 2 1449,-2 0-260,0 6-513,6-13 69,0 13-86,0-6-169,0 16 0,2-4 1,2 8-33,2 1-12,7-5 1,-5 7 0,6-3 0,-3 4-170,3 1 0,1 0 1,3 1-98,-1-1 0,1 1 0,-3-1 0,-1-1-147,-2-4 1,-1 3-1,7-5-122,-1-1 1,1 5-1,-1-8 122,1-2 1,-7-2 363,1-2 0,-6 0 0,3-2 0,-1-4 0,-2 4 0,-6-14 0,2 7 0,4-1 0,-4-5 0,3 3 0,-3-4 0,-2-1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7.575"/>
    </inkml:context>
    <inkml:brush xml:id="br0">
      <inkml:brushProperty name="width" value="0.08571" units="cm"/>
      <inkml:brushProperty name="height" value="0.08571" units="cm"/>
      <inkml:brushProperty name="color" value="#FFFFFF"/>
    </inkml:brush>
  </inkml:definitions>
  <inkml:trace contextRef="#ctx0" brushRef="#br0">0 36 7375,'10'-8'1737,"-2"6"-1028,-8-14-110,0 14-363,0-5-20,0 7 0,0 2-41,0 3 0,0 5 0,0 8-62,0-1 0,0 1 1,0-1-12,0 0 1,0 1-1,0-1 22,0 1 1,0-1 0,0 1 74,0-1 1,0 1-11,0-1 1,0 1-81,0-1 1,0-5 28,0-1-66,0-7 52,0 4-178,0-8-32,0 0 3,8 0 38,1 0 0,3-6 0,0 0 0,1 1 23,3-3 1,-5 6 0,1-6 0,1 2 15,3 0 0,1 1 0,1 5 0,-1-2-25,1-4 1,-1 4 0,1-4-1,-1 4-163,1 2 1,-7 0 0,1 0-776,2 0 0,-5 0-1241,3 0 1083,-8 0 345,4 0 782,-8 0 0,0 0 0,0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39.620"/>
    </inkml:context>
    <inkml:brush xml:id="br0">
      <inkml:brushProperty name="width" value="0.08571" units="cm"/>
      <inkml:brushProperty name="height" value="0.08571" units="cm"/>
      <inkml:brushProperty name="color" value="#FFFFFF"/>
    </inkml:brush>
  </inkml:definitions>
  <inkml:trace contextRef="#ctx0" brushRef="#br0">227 100 7709,'0'-18'-24,"0"9"1,0-1 394,0 4 56,0 4 288,0-13-341,0 5 0,0-2 446,0 1-596,0 7 1,-2 2 0,-3 10-1,-7 3-69,-4 9 1,-1-1-1,-1 10 1,1 2 1,-1 2 1,1 4 0,0 2-61,-1 2-66,1 7 1,1-3 0,3 5-84,1-3 34,8 3 0,-4-11 1,8 6-103,0-2 74,0-11 0,6 0 1,2-9-1,2-4-74,3-5 1,3-1 0,1-7-218,1-2 1,-1-2 0,0-2 0,1 0-276,-1 0 0,-5 0 0,0 0 0,1-2-294,3-4 1,-5 4 905,1-3 0,0-5 0,5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0.203"/>
    </inkml:context>
    <inkml:brush xml:id="br0">
      <inkml:brushProperty name="width" value="0.08571" units="cm"/>
      <inkml:brushProperty name="height" value="0.08571" units="cm"/>
      <inkml:brushProperty name="color" value="#FFFFFF"/>
    </inkml:brush>
  </inkml:definitions>
  <inkml:trace contextRef="#ctx0" brushRef="#br0">1 113 7709,'0'-11'-11,"0"-1"427,0-2 1,0 5 125,0-3 1,0 6-64,0-5 0,2 7-297,4-2 1,-3 10 0,7 4 0,0 1-44,0 5 0,-7 1 0,5 3 0,-2 1-60,0 5 0,2-5 0,-5 6 51,3 0-144,0-5 0,0 11 0,0-8 0,0-1-31,1-3 0,-5-2 1,6 1-1,-2-1 9,0 1 1,1-7 0,-1-1 45,6-2 0,-2 4 22,1-7 1,-5-1 0,4-10 61,-2-5 1,3-5 0,-3-1-8,2-1 1,-6-1 0,3-2-88,1-3 26,-6 1 1,6-2 0,-6-2 0,2-2 12,1-1 0,1 9 1,-6-4-99,0 0 21,0 5 1,0-5 0,0 8-833,0-1-535,0 1 0,0 9 437,0 8 0,0 8 968,0 9 0,8 8 0,2 2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0.511"/>
    </inkml:context>
    <inkml:brush xml:id="br0">
      <inkml:brushProperty name="width" value="0.08571" units="cm"/>
      <inkml:brushProperty name="height" value="0.08571" units="cm"/>
      <inkml:brushProperty name="color" value="#FFFFFF"/>
    </inkml:brush>
  </inkml:definitions>
  <inkml:trace contextRef="#ctx0" brushRef="#br0">1 87 7630,'0'-17'491,"0"7"704,0-5-90,0 13-423,7-14-565,3 14 0,8-5 0,-1 5-68,1-4 0,-1 4 0,0-4 0,1 4-311,-1 2 1,1 0-1,-1 0-436,1 0 1,-7 0-1,1 0 698,2 0 0,1 8 0,3 2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0.938"/>
    </inkml:context>
    <inkml:brush xml:id="br0">
      <inkml:brushProperty name="width" value="0.08571" units="cm"/>
      <inkml:brushProperty name="height" value="0.08571" units="cm"/>
      <inkml:brushProperty name="color" value="#FFFFFF"/>
    </inkml:brush>
  </inkml:definitions>
  <inkml:trace contextRef="#ctx0" brushRef="#br0">1 53 7709,'7'-9'-464,"-3"-7"1222,8 4 130,-8 5 1,5-1-585,-3 8 1,-4 8 0,4 3 0,-4 7-46,-2 5 1,0-2 0,-2 7-48,-4-3-160,4 6 1,-6-6 0,8 4 0,0-4-172,0 1 1,-5-7 0,-1 6 0,2-1-590,2-1 1,2 0-1,0-5-463,0-1 1,0-5-1,0-1 1171,8-7 0,1 4 0,9-8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1.161"/>
    </inkml:context>
    <inkml:brush xml:id="br0">
      <inkml:brushProperty name="width" value="0.08571" units="cm"/>
      <inkml:brushProperty name="height" value="0.08571" units="cm"/>
      <inkml:brushProperty name="color" value="#FFFFFF"/>
    </inkml:brush>
  </inkml:definitions>
  <inkml:trace contextRef="#ctx0" brushRef="#br0">35 175 7779,'-1'-18'0,"-3"1"0,-4-1 552,-2 1 1,6 0-315,-2-1 1,5 1 0,2 1-286,5 4 1,4 5 0,7 7 0,3-2-152,3-4 1,-3 4-1,5-4 1,0 4-309,4 2 1,-2 0 0,2 0-463,2 0 968,-5 0 0,7 0 0,-6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1.452"/>
    </inkml:context>
    <inkml:brush xml:id="br0">
      <inkml:brushProperty name="width" value="0.08571" units="cm"/>
      <inkml:brushProperty name="height" value="0.08571" units="cm"/>
      <inkml:brushProperty name="color" value="#FFFFFF"/>
    </inkml:brush>
  </inkml:definitions>
  <inkml:trace contextRef="#ctx0" brushRef="#br0">18 0 7764,'-10'0'1703,"2"0"-1618,8 0 1,2 0 0,4 0-212,5 0 0,5 0 0,1 0 0,3 0-6,3 0 0,-3 0 0,3 0 1,-2 0-84,2 0 1,-3 0-1,3 0 1,-1 0-152,1 0 0,-10 0 1,5 0-1,-3 0 366,1 0 0,-6 0 0,5 0 0,-5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1.728"/>
    </inkml:context>
    <inkml:brush xml:id="br0">
      <inkml:brushProperty name="width" value="0.08571" units="cm"/>
      <inkml:brushProperty name="height" value="0.08571" units="cm"/>
      <inkml:brushProperty name="color" value="#FFFFFF"/>
    </inkml:brush>
  </inkml:definitions>
  <inkml:trace contextRef="#ctx0" brushRef="#br0">87 1 7709,'-17'0'111,"-1"0"0,7 0 1163,-1 0-539,1 7-416,1 3-274,2 0 1,14-1 0,2-5 0,1 2-21,5-2 0,1-2 0,3-2 0,-1 0-308,1 0 1,-1 0-1,1 0-108,-1 0 0,1 0 0,-1 0-413,1 0 0,-1 6 804,1 0 0,7-1 0,2-5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2.144"/>
    </inkml:context>
    <inkml:brush xml:id="br0">
      <inkml:brushProperty name="width" value="0.08571" units="cm"/>
      <inkml:brushProperty name="height" value="0.08571" units="cm"/>
      <inkml:brushProperty name="color" value="#FFFFFF"/>
    </inkml:brush>
  </inkml:definitions>
  <inkml:trace contextRef="#ctx0" brushRef="#br0">0 35 6983,'0'-12'2022,"0"1"-1584,0 7 1,2-4-10,4 8 1,-4 2-163,4 4 1,-4-2-1,-2 7-22,0 3 0,0 1 1,0 3-56,0-1 0,-6 1 0,0-1-90,2 1 0,2-7 0,2 1-102,0 2 0,0-5 0,0 3-68,0 2 1,2-7 47,4-1 1,-2-4-166,7-2 88,1 0 1,5 0-534,1 0 374,-1 0 1,1 0-877,-1 0 601,1 0 0,-7 0 0,1 0-533,2 0 1,1-2 1065,3-4 0,7-3 0,2-9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0:42.571"/>
    </inkml:context>
    <inkml:brush xml:id="br0">
      <inkml:brushProperty name="width" value="0.08571" units="cm"/>
      <inkml:brushProperty name="height" value="0.08571" units="cm"/>
      <inkml:brushProperty name="color" value="#FFFFFF"/>
    </inkml:brush>
  </inkml:definitions>
  <inkml:trace contextRef="#ctx0" brushRef="#br0">560 87 7709,'0'-17'-497,"0"0"582,7-1 0,-5 6 505,4 1 1,4 7 0,2-2-321,3 4 0,-3 10 0,-1 5 0,1 9 37,-2 7 1,-1 12 0,-5 5 0,2 5 29,-2 1 1,4 2 0,-2 3 0,-3 1-30,-1-2 1,-2 4 0,-2-3 0,-3-5-72,-7-3 0,2-5 1,-1 3-1,-3-8-70,-1-8 0,-3-4 0,-1-6-172,-5 2 15,5 1 1,-14-9 0,4-3-1103,-4-6 790,-2 3 0,-6-7 0,-1 4 1,-5-2-725,-7 2 0,-1-4 1026,-9 4 0,8 3 0,-4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3.956"/>
    </inkml:context>
    <inkml:brush xml:id="br0">
      <inkml:brushProperty name="width" value="0.08571" units="cm"/>
      <inkml:brushProperty name="height" value="0.08571" units="cm"/>
      <inkml:brushProperty name="color" value="#FFC114"/>
    </inkml:brush>
  </inkml:definitions>
  <inkml:trace contextRef="#ctx0" brushRef="#br0">18 105 6551,'0'-17'0,"-2"-1"289,-4 1 1,4 5 375,-3 1-239,3-1-70,2 2 54,0 2-90,0 8-207,0 8 0,0-4 1,0 10-1,0 3 32,0 4 1,0 5 0,0-5 0,0 4-138,0 2 1,0-5 0,2 1 0,1-4 10,3-1 0,0 1 1,-4 3-245,4 1 1,-4 0-1,5-7 1,-1-3-2820,0-1 3044,8-8 0,3 4 0,10-8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14.025"/>
    </inkml:context>
    <inkml:brush xml:id="br0">
      <inkml:brushProperty name="width" value="0.08571" units="cm"/>
      <inkml:brushProperty name="height" value="0.08571" units="cm"/>
      <inkml:brushProperty name="color" value="#FFFFFF"/>
    </inkml:brush>
  </inkml:definitions>
  <inkml:trace contextRef="#ctx0" brushRef="#br0">0 1 6982,'10'0'494,"-2"0"-258,-8 0 112,0 0-401,0 7 71,0-5-9,0 14 0,0-12-10,0 7 20,0-7 32,0 4-28,0-8 95,7 8-89,-5-6 9,6 6-25,-8-8 1,0 1 35,0 5-14,0-4-32,0 6-8,0-8 0,0-2-1,0-4 1,6 2-2,0-7 1,1 7-59,-1-2 61,-4 4-1,6-6 0,-2 4 11,0-7 3,-1 7 0,-3-4 60,4 8 28,-4 0-59,6 0-39,-8 0-14,0 0 1,0 8 2,0-6 11,0 6 49,0-8-7,0 0 1,2 5-16,4 1-32,-4 0 0,7-6 31,-3 0-11,-4 0 0,8-2 90,-4-4-95,-5 4 1,9-5 142,-4 7-116,-4 0 65,6 0-45,-1 0-31,-5 0 6,6 0 1,-6 0-21,4 0 1,-4 2-91,4 3 0,-4-1-141,-2 8 0,0 0-223,0 5 1,2-5-585,3-1 1027,-3-7 0,14 12 0,-6-7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16.318"/>
    </inkml:context>
    <inkml:brush xml:id="br0">
      <inkml:brushProperty name="width" value="0.08571" units="cm"/>
      <inkml:brushProperty name="height" value="0.08571" units="cm"/>
      <inkml:brushProperty name="color" value="#FFFFFF"/>
    </inkml:brush>
  </inkml:definitions>
  <inkml:trace contextRef="#ctx0" brushRef="#br0">1 1 6091,'0'10'252,"0"-3"-137,0 1-68,0-6-27,0 6 1,0-6 42,0 4 81,0-5-47,0 15 1,0-12 103,0 8-83,0-9-75,0 13 0,0-12-92,0 7 113,0-7-68,0 4 50,0-8 14,0 8-15,0-6-16,0 6-36,0-8 43,0 0-32,0-8 0,0 4-6,0-8 0,2 6-11,3-5 16,-3 7 0,6-6 0,-6 6-4,4-1 0,-4-3-9,4 2 12,3 4 0,-7-8 19,4 4 1,-2 5 113,2-5 6,-4 4 12,6 2-138,-8 0-1,0 8 0,0 1 41,0 9-26,0-9-24,0 7 0,0-12-12,0 7 1,0-7 0,0 6-60,0-4 3,0-4-3,0 6 27,0-8 1,5-2 41,1-4 0,6 2 0,-4-6-9,1 2 0,-5 1 231,2 1-218,4 4 0,-8-8 99,3 4 36,5 4 170,-8-5-30,14 7-222,-14 0 1,5 2-53,-7 3 1,6-1-82,0 8 0,0 0-109,-6 5-29,0-7 12,0 5 51,0-5 0,0 2 0,2-3-842,4-1 990,-5-2 0,15 2 0,-6 1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18.409"/>
    </inkml:context>
    <inkml:brush xml:id="br0">
      <inkml:brushProperty name="width" value="0.08571" units="cm"/>
      <inkml:brushProperty name="height" value="0.08571" units="cm"/>
      <inkml:brushProperty name="color" value="#FFFFFF"/>
    </inkml:brush>
  </inkml:definitions>
  <inkml:trace contextRef="#ctx0" brushRef="#br0">1 1 7393,'0'9'-4,"0"1"-66,0-4 67,0-4-20,0 13 10,0-5 36,0 7 1,0-5-6,0 0-25,0-8-1,0 3 7,0-7-7,0 0 17,0-7 4,0 5 0,5-8 1,1 4 0,0 2 0,-4-6-3,4 3 0,-4-1 39,4 2-15,3 4 1,-5-11 44,8 7-11,-8 0-14,11 6-17,-13 0-30,6 0 24,-8 0-4,0 0 21,0 8-32,0-6-10,0 13 1,0-11 13,0 8-26,0-8 0,0 5-30,0-3-10,0-4 45,0 6-46,0-8 3,0 0 37,8 0 15,-6 0 1,7 0-6,-3 0 1,-4-2 2,4-4 0,-2 4 20,2-4 0,-2-1 2,7 1 0,-5 0 27,6 6-36,-8-8 86,3 6-77,1-6 77,-6 8-77,6 0 1,-8 2 36,0 4 0,0-2 0,0 8 0,0-6-41,0 5 0,0 1-29,0 5 0,0-5 0,0 0-2,0 1 1,2-5 0,2 0-343,1-1-420,1-5 186,-6 6 582,0 0 0,8-6 0,2 6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0.039"/>
    </inkml:context>
    <inkml:brush xml:id="br0">
      <inkml:brushProperty name="width" value="0.08571" units="cm"/>
      <inkml:brushProperty name="height" value="0.08571" units="cm"/>
      <inkml:brushProperty name="color" value="#FFFFFF"/>
    </inkml:brush>
  </inkml:definitions>
  <inkml:trace contextRef="#ctx0" brushRef="#br0">1 365 7668,'0'-18'561,"0"1"583,0 7-942,0-5 1,0 15 0,0 0-24,0 9 0,7 9 0,5 5 49,3 6-129,-5 12 1,6 0-1,-5 9 1,5 5 10,1-1 1,7 6 0,-1 0-1,-2 0-19,-1 1 1,-3-3 0,1-8 0,-3-3-7,-3-6 0,3-5 0,-5-3 0,2-5-90,-1-11 1,-5-1 0,4-9-32,-2 3 1,5-6 9,-1 2 0,-3-4 1,1-4-39,-2-4 1,6-4 0,-5-7 45,1-1 0,4 1 0,-7-1 64,3 1-47,-6-1 0,9-1 0,-5-2 6,2-3-4,-6-7 0,11 4 0,-5-8-96,0 0 71,5-7 0,-7 1 1,6-10-1,-3-5-22,3-4 0,1-6 0,5-8 1,1-1 39,2 1 1,1 10 0,-7 6 0,1 3-11,-1 3 0,-5 13 0,-3 6-6,-1 6 0,0 6 43,-2 9 1,-4 6-2,3 12 0,5 4 0,0 9-20,0 4 0,13-3 0,-4 5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1.505"/>
    </inkml:context>
    <inkml:brush xml:id="br0">
      <inkml:brushProperty name="width" value="0.08571" units="cm"/>
      <inkml:brushProperty name="height" value="0.08571" units="cm"/>
      <inkml:brushProperty name="color" value="#FFFFFF"/>
    </inkml:brush>
  </inkml:definitions>
  <inkml:trace contextRef="#ctx0" brushRef="#br0">0 53 7398,'0'-10'90,"0"0"1,2 6 288,4-1-174,-4-1 44,6 6 43,-8-8-179,0 6 1,1-6 71,5 8 19,-4 0-90,6 0 0,-2 8-116,0 4 1,5 3 0,-5 3-39,-2-1 1,4 1 0,-1-1-8,3 1 0,-6-7 0,2 1 39,-4 1 1,4-3 96,-1 2 14,1-8-70,-6 3 3,0-7 24,0 0 0,0-7-167,0-5 110,0-3 0,0 3 0,0 0 0,2 1 14,4 1 1,-4-6 0,6 7 89,0-1 0,-5-6-10,9 5 0,-6 1 0,6 0 8,1 3 1,-3 1 43,1 6 1,-5 0-41,6 0 1,-6 2 51,5 4-128,-7-4 0,6 11 0,-6-5 0,2 2 40,-2 3 0,-3-3 0,1 1 18,4 3 1,-4-4-54,4 1-74,-4 1-41,-2 6 20,0-9-28,0-1 69,0-8 11,0 0 1,6-8 5,0-3 0,1 1 0,-3-2 9,2-1 1,6 3 0,-5 0-1,1 1 46,0-1 1,0 4 22,-2-6 1,3 3 24,9-3 0,-7 2-9,1 5 1,-6 3-16,5-4 1,-5 10-1,4 3-42,-2 3 0,-2-4 0,-6 6-72,0 1 59,7-5 1,-5 7 0,4-3-9,-4 4 12,6-7 1,-6 7-48,4-5 15,3 5 1,-7-4 0,6-3 0,-2 1-38,0 0 0,1-6 1,-1 3-215,6 1 1,3-6 0,3 4-183,-1-4 0,1-8 0,-3-2 1,-1-1-218,-2-5 0,-1 4 0,5-1 653,-5-3 0,5-1 0,-6-3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3.940"/>
    </inkml:context>
    <inkml:brush xml:id="br0">
      <inkml:brushProperty name="width" value="0.08571" units="cm"/>
      <inkml:brushProperty name="height" value="0.08571" units="cm"/>
      <inkml:brushProperty name="color" value="#FFFFFF"/>
    </inkml:brush>
  </inkml:definitions>
  <inkml:trace contextRef="#ctx0" brushRef="#br0">331 53 7583,'0'-9'-188,"0"-1"399,0 4 1,0 2-27,0-7-33,0 7 1,-2-4 115,-4 8 1,2 0-64,-8 0 1,7 0-1,-7 2-42,-2 4 0,5 3 1,-3 9-1,-2 1-29,-1 5 0,-3 3 0,-1 10 0,-2 3-63,-3 7 1,1 5 0,6 6 0,-1 5-49,1-1 1,-1 4 0,3-8 0,1 0-52,2 2 1,9-13-1,-3-1 1,6-9-97,6-8 1,-3 2-1,9-7 1,2-3-135,1-2 1,3-3-1,-1-2 1,1-5-117,-1-1 0,1-2 1,-1-6-1,0 0-404,1 0 0,-1-2 778,1-4 0,-1-4 0,1-7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5.615"/>
    </inkml:context>
    <inkml:brush xml:id="br0">
      <inkml:brushProperty name="width" value="0.08571" units="cm"/>
      <inkml:brushProperty name="height" value="0.08571" units="cm"/>
      <inkml:brushProperty name="color" value="#FFFFFF"/>
    </inkml:brush>
  </inkml:definitions>
  <inkml:trace contextRef="#ctx0" brushRef="#br0">158 419 6660,'9'0'445,"-1"-7"-347,-8 5 237,0-6-267,0 8 0,0-2 199,0-4 54,0 4-76,0-5-142,0 7 1,0-2 43,0-4 0,0 2-3,0-8 1,0 6-12,0-5 0,-8 7-53,-3-2 0,-5 4-62,-1 2 1,-1 6-1,3 2-39,3 1 54,-3 3 0,7 6 0,-6-3-63,3-3-9,7 3 1,-6-5-66,4 7 99,4 1 0,-5-1 1,7 1 0,1-9 0,5-3 6,6-4 1,3-2 0,3-2 0,-1-2-3,1-1 1,-7-9 0,1 4 0,2-1 51,1-1 0,-3 2 0,0-3 82,1 1 1,1 0 0,-1-3 54,-1 3 0,-8 3 119,2 3-361,-4 4 97,5-6 0,-5 10 0,4 4-126,-4 5 45,-2-3 0,0 8 0,0-5-84,0 5 35,0-6 1,0 5 0,0-3 37,0 3 0,0-3 1,2-2-1,2-1-3,2 1 0,1-6 0,-1 2 2,6-4 0,-2-2 1,1 0 23,3 0 0,1-8 0,3-2 17,-1 1 0,-5-7 0,0 4 0,-1-3 10,-1-3 1,3 7 0,-5-1 54,2-1-64,-6-3 1,9-1 0,-7-1 155,-2 1-120,-2-1 0,4 1 0,0-1 0,-2 1 26,-2-1 0,-2 1 0,0-3 1,0-1 12,0-2 0,0-1 0,0 7 0,-2 0 34,-4-1 0,4 1 1,-4-1 27,4 1 1,2-1 0,-2 3 156,-4 3-208,4 4 37,-5 8-77,7 0 0,0 8 0,0 4 93,0 3-113,0 3 1,0 1-1,2 2 1,1 5-16,3 1 1,0-4 0,-6 4-1,0 0-30,0 1 0,0-5 0,0 4 0,2 0-145,4 0 0,-4-5 1,4 1-1,-4-4-188,-2-1 1,0-1-1,0 1-394,0-1 1,1-1-777,5-5 996,-4 5 1,12-16 532,-8 0 0,-1-8 0,-3-3 0,2-1 0,2-2 0,0 7 0,-6-9 0,8 6 0,1-7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5.948"/>
    </inkml:context>
    <inkml:brush xml:id="br0">
      <inkml:brushProperty name="width" value="0.08571" units="cm"/>
      <inkml:brushProperty name="height" value="0.08571" units="cm"/>
      <inkml:brushProperty name="color" value="#FFFFFF"/>
    </inkml:brush>
  </inkml:definitions>
  <inkml:trace contextRef="#ctx0" brushRef="#br0">36 70 7745,'-8'-9'266,"4"1"1,-6 6 629,3-4-748,1 4 1,8-5 0,4 7-148,5 0 0,5 0 0,1 0-295,1 0 240,-1 0 1,1-6-1,-1 0 1,1 2-108,-1 2 0,0 2 0,1 0-875,-1 0 477,-7-8 559,6 6 0,-7-5 0,9 7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6.866"/>
    </inkml:context>
    <inkml:brush xml:id="br0">
      <inkml:brushProperty name="width" value="0.08571" units="cm"/>
      <inkml:brushProperty name="height" value="0.08571" units="cm"/>
      <inkml:brushProperty name="color" value="#FFFFFF"/>
    </inkml:brush>
  </inkml:definitions>
  <inkml:trace contextRef="#ctx0" brushRef="#br0">70 211 7155,'8'-10'755,"-6"2"-750,5 8-72,1 0 134,2 0 0,2 0 15,-1 0-15,-7-8 0,12 6-16,-5-3 0,-3 1 0,0 0-34,0-2 1,-7-2-1,7 4 1,-2-3 11,0-3 0,0 4-13,-6-6 0,0 1 4,0-7 1,0 7-13,0-1 1,0 0 16,0-5 1,-2 7 75,-4 4-84,-4 4 0,-1-3 102,-1-1-100,8 0 1,-11 6 0,5 2 0,-2 2 111,1 2 1,-1 7-81,-6-1 0,3 3 1,1 3-1,5-1-17,1 1 0,-4 5 0,6 0 0,3-1 6,1-3 1,-4-1 0,0-1 0,2 2 2,2 5 1,2-11 0,2 5 242,4-3-257,-4 1 0,8-1 0,-5-3 201,7-6-164,4 3 0,1-7-136,0 4 11,1-4 1,-1-2-1,1 0-214,-1 0 69,1 0 1,-3-2-1,-1-2 1,-2-3-1743,1-3 1946,3 6 0,1-12 0,1 7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7.691"/>
    </inkml:context>
    <inkml:brush xml:id="br0">
      <inkml:brushProperty name="width" value="0.08571" units="cm"/>
      <inkml:brushProperty name="height" value="0.08571" units="cm"/>
      <inkml:brushProperty name="color" value="#FFFFFF"/>
    </inkml:brush>
  </inkml:definitions>
  <inkml:trace contextRef="#ctx0" brushRef="#br0">122 176 6640,'10'-12'438,"-4"0"1,2 6-57,-2-5-71,-1 7-289,-5-12 242,0 14-150,0-13 59,0 13-72,0-13 11,0 5 1,0-2 97,0 1 0,0 5-84,0-6 0,0 6 0,-2-3-27,-3 1 0,1 2 1,-8 6-39,-2 0 0,5 0 0,-3 2 0,1 4-14,1 5 1,-6 5 0,5 1-52,-5 1-9,6-1 0,-3 1 0,7-1-29,2 1 82,2-9 0,2 7-177,0-4 178,0 3 0,2-5 97,4-4-77,4-4 0,1-2 1,1-2 229,2-4 1,1 2-85,3-8 1,-7 8-131,1-1 0,-8 10 0,1 7 1,-3 4-74,-2 1 0,0 2 0,0 3 0,0 3-29,0 2 0,0 0 0,0 4 0,0-2 21,0 2 1,-2 1 0,-1-1 145,-3-2-133,0 0 1,0 0 0,0-2 191,2-2-168,-5-1 0,7-7 120,-4 1-178,4-1-94,2-7 0,0-4 0,2-12-123,4-6 1,4-3-1,7-3 1,0 1-84,1-1 1,-1-5 0,1 0 0,1 1-286,5 3 1,-5-4 0,4-1-1,-3 5 105,-3 5 0,6-1 0,1 5 505,-3 0 0,-2-5 0,-1 5 0,-1-7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4.590"/>
    </inkml:context>
    <inkml:brush xml:id="br0">
      <inkml:brushProperty name="width" value="0.08571" units="cm"/>
      <inkml:brushProperty name="height" value="0.08571" units="cm"/>
      <inkml:brushProperty name="color" value="#FFC114"/>
    </inkml:brush>
  </inkml:definitions>
  <inkml:trace contextRef="#ctx0" brushRef="#br0">88 138 7421,'10'-8'-1237,"-3"4"1375,-7-7 0,0 5 0,2-4 173,4 2-32,-4 3-183,6-3 0,-8 4 87,0-8-120,0 8 1,0-5 274,0 3-265,0 4 0,0-8 123,0 4-99,0 5 0,-6-9 44,0 4 1,-7 4-108,1-4 0,2 6 1,-1 6-37,-3 6 1,4 1 0,1 1 0,1-2-37,4 1 0,0 3 0,0 1-31,-2 1 0,1-1 39,5 0 1,1-1 36,5-4-11,-4-5 1,14-7 12,-5 0-10,5 0 1,-4-2-1,-3-3 9,-1-7 1,4 2 0,-5 1 60,3 1 1,-4-4 268,6 6-317,-9-7 0,5 13 0,-8 0-56,0 10 1,0-1 0,0 3-261,0 1 1,0 3 0,0 1-119,0 1 1,2-3-1,2-1-433,2-2 846,0-8 0,-4 9 0,2-5 0,1 2 0,1-7 0,2 5 0,2-8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8.716"/>
    </inkml:context>
    <inkml:brush xml:id="br0">
      <inkml:brushProperty name="width" value="0.08571" units="cm"/>
      <inkml:brushProperty name="height" value="0.08571" units="cm"/>
      <inkml:brushProperty name="color" value="#FFFFFF"/>
    </inkml:brush>
  </inkml:definitions>
  <inkml:trace contextRef="#ctx0" brushRef="#br0">1 52 6069,'10'0'956,"-3"-2"-611,-7-3-152,0 3 1,0-8 170,0 4 58,0 4-327,0-6 0,0 7 222,0-5-37,0 4 60,0-6-303,0 8 146,0 0-127,-7 0 1,5 2 0,-4 4-85,4 5 1,2-1 0,0 2 0,0 1 27,0 3 0,0-4 1,0-1-1,0 3-18,0 1 0,0 3 0,0-1 0,2-1 16,4-5 0,-2 3 0,5-6 0,1-1-13,0 1 1,-4 0-153,5-2 163,1-4 1,-1 6-71,1-8 73,0 0 1,-1-6 0,-1-2 18,-2-2 9,5 6 0,-9-11 0,6 3 94,-2-3 1,3-3 0,-5 1 45,-2-1 0,4 1-91,-2-1 1,0 7-1,-5 1-25,5 2 0,-4 0-121,4 3 33,-4 3 1,-2 2-27,0 11 67,0-3 1,0 8 25,0-5-29,0 5 0,0-5 1,0 1 56,0 2-51,0-7 1,2 9 0,2-4 21,2 3 1,1-3 26,-1-1 1,4-1-24,7 2 1,-5-4-10,0-8 0,-3-2 0,5-2 1,-4-4 49,-3-2 0,1 4 1,-4-5 31,2-3 0,2 1 1,-4-1 100,1 2-85,1 1 0,-6-1 44,0 0-10,8 9-86,-6-5-11,6 8-174,-8 0 1,0 8 0,0 3-494,0 5 1,0 1-1,0 1-433,0-1 1,0 1-899,0-1 1939,7 1 0,-5-1 0,6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8.896"/>
    </inkml:context>
    <inkml:brush xml:id="br0">
      <inkml:brushProperty name="width" value="0.08571" units="cm"/>
      <inkml:brushProperty name="height" value="0.08571" units="cm"/>
      <inkml:brushProperty name="color" value="#FFFFFF"/>
    </inkml:brush>
  </inkml:definitions>
  <inkml:trace contextRef="#ctx0" brushRef="#br0">18 53 7668,'0'-17'441,"0"-1"1,-2 9-1837,-4 3 1395,4 4 0,-6 2 0,8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9.398"/>
    </inkml:context>
    <inkml:brush xml:id="br0">
      <inkml:brushProperty name="width" value="0.08571" units="cm"/>
      <inkml:brushProperty name="height" value="0.08571" units="cm"/>
      <inkml:brushProperty name="color" value="#FFFFFF"/>
    </inkml:brush>
  </inkml:definitions>
  <inkml:trace contextRef="#ctx0" brushRef="#br0">0 45 7668,'0'-17'397,"0"5"729,0 0-868,0 8 0,0 4 0,0 12 0,0 5-189,0 7 0,0-3 0,0 10 1,0 4 1,0 4 0,0 2 1,0-6-844,0-1 589,0 1 0,0 0 0,0 0-1058,0 0 922,0-8 0,0 4 0,0-7-682,0-3 680,0-2 321,0-9 0,8 6 0,2-7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9.580"/>
    </inkml:context>
    <inkml:brush xml:id="br0">
      <inkml:brushProperty name="width" value="0.08571" units="cm"/>
      <inkml:brushProperty name="height" value="0.08571" units="cm"/>
      <inkml:brushProperty name="color" value="#FFFFFF"/>
    </inkml:brush>
  </inkml:definitions>
  <inkml:trace contextRef="#ctx0" brushRef="#br0">0 0 7668,'10'0'1537,"-1"0"-1100,-3 0 1,-4 2-621,4 4 32,-4 4 1,-2 7 0,-2 1-515,-4-1 1,4 1-760,-4-1 1424,5 1 0,1-1 0,0 1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29.746"/>
    </inkml:context>
    <inkml:brush xml:id="br0">
      <inkml:brushProperty name="width" value="0.08571" units="cm"/>
      <inkml:brushProperty name="height" value="0.08571" units="cm"/>
      <inkml:brushProperty name="color" value="#FFFFFF"/>
    </inkml:brush>
  </inkml:definitions>
  <inkml:trace contextRef="#ctx0" brushRef="#br0">53 70 7475,'-6'-17'0,"-2"1"-277,-1 4 1,5 3 399,-2 3-123,4 4 0,-6-6 0,-1 8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30.491"/>
    </inkml:context>
    <inkml:brush xml:id="br0">
      <inkml:brushProperty name="width" value="0.08571" units="cm"/>
      <inkml:brushProperty name="height" value="0.08571" units="cm"/>
      <inkml:brushProperty name="color" value="#FFFFFF"/>
    </inkml:brush>
  </inkml:definitions>
  <inkml:trace contextRef="#ctx0" brushRef="#br0">52 1 8581,'0'17'455,"0"2"0,0 3-316,0 1 0,0 8 0,0-2 0,0 6-46,0 6 1,-5-4 0,-1 4 0,2-5-72,2-1 1,2-2 0,0-2 0,0-3-48,0-3 1,0-2 0,0-5 324,0-1-25,0-7-207,0-3 0,0-20-87,0-5-7,0-3 0,0 4 1,0-1-142,0 1 82,0-1 1,0 1-1,2-1 1,2 1-28,2-1 0,1 7 1,-3-1-1,4 0 38,2 3 1,-4-5 0,3 6 0,1 1 63,0-1 0,-5 2 0,7 6 42,2 0 0,1 2 0,3 4 68,-1 5 0,-5 5 0,-3 3 0,-1 3-21,-4 1 1,0 0 0,0-3 113,2 3-161,0-4 1,-12 7-1,-2-11-144,-2-3 77,-1 3 1,-9-5-1,-1 6-547,-2-5 355,-1-3 1,1-8 0,0 0 0,1 0-298,3 0 1,7-2 0,3-4 0,1-5 523,4-5 0,2-9 0,2-2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31.174"/>
    </inkml:context>
    <inkml:brush xml:id="br0">
      <inkml:brushProperty name="width" value="0.08571" units="cm"/>
      <inkml:brushProperty name="height" value="0.08571" units="cm"/>
      <inkml:brushProperty name="color" value="#FFFFFF"/>
    </inkml:brush>
  </inkml:definitions>
  <inkml:trace contextRef="#ctx0" brushRef="#br0">0 280 7904,'0'-10'1177,"0"3"-1052,0-1 0,2 4-15,4-8 0,3 1-72,9-7 0,-6 3 1,-3 1-1,1 3 8,0-3 1,-4 4-1,3-1 1,1-3-45,0-2 0,-7 5 0,3-1 0,-2 1 12,2 1 0,-4-6-149,4 5-90,-4 3-164,-2-8 198,0 14 82,0-5 1,-2 13 0,-2 1 18,-2 3 0,0 2 0,6 5 88,0 1 0,0-7 1,0 1 119,0 1 1,0-3 112,0 2 1,2-6-106,4 5 0,2-5 0,5 4-22,-1-2 1,-6-3-1,5-5 87,1 0-163,-2 0 0,0 0 1,-7 2 141,3 4-87,0-4 1,-6 8 14,0-4 1,-2-3 0,-2 9 69,-2 2 1,-1-5-44,1 3 1,4 0-96,-4 5 1,4-5-121,2-1 0,2-7 1,4 2-556,6-4 1,3-2-1146,3 0 1130,-1 0 0,0-2-137,1-4 797,-1-3 0,1-9 0,-1 1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31.346"/>
    </inkml:context>
    <inkml:brush xml:id="br0">
      <inkml:brushProperty name="width" value="0.08571" units="cm"/>
      <inkml:brushProperty name="height" value="0.08571" units="cm"/>
      <inkml:brushProperty name="color" value="#FFFFFF"/>
    </inkml:brush>
  </inkml:definitions>
  <inkml:trace contextRef="#ctx0" brushRef="#br0">1 0 9184,'0'18'327,"0"-1"-1255,0 1 702,0-1 1,0 1 0,0-1 0,0 1-674,0-1 899,0 1 0,0-1 0,0 1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31.524"/>
    </inkml:context>
    <inkml:brush xml:id="br0">
      <inkml:brushProperty name="width" value="0.08571" units="cm"/>
      <inkml:brushProperty name="height" value="0.08571" units="cm"/>
      <inkml:brushProperty name="color" value="#FFFFFF"/>
    </inkml:brush>
  </inkml:definitions>
  <inkml:trace contextRef="#ctx0" brushRef="#br0">53 70 7668,'0'-17'-4,"-2"1"0,-2 2-294,-2 3 298,-7 7 0,3-4 0,-7 8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32.132"/>
    </inkml:context>
    <inkml:brush xml:id="br0">
      <inkml:brushProperty name="width" value="0.08571" units="cm"/>
      <inkml:brushProperty name="height" value="0.08571" units="cm"/>
      <inkml:brushProperty name="color" value="#FFFFFF"/>
    </inkml:brush>
  </inkml:definitions>
  <inkml:trace contextRef="#ctx0" brushRef="#br0">0 0 8107,'0'18'126,"0"-1"0,0 1 0,0-1-125,0 0 0,6-5 0,0 0-64,-2 1 0,6-5 1,-7 6-1,7-7-67,-2 3 118,-2-6 0,0 6 0,1-6 4,3 1 1,-4 1 38,5-6 1,-5-2 0,4-3 28,-2-7 1,0-2 0,-5 1 0,3 1 82,-2-2 0,-2 5 1,-2-3 145,0-1 0,6-3 45,0-1-251,-1 7 94,-5 2-294,0 8 72,0 8 0,0-4 0,0 7-599,0 3 395,0-6 0,0 7 0,0-3 0,0 3-305,0 3 0,0-6 0,0-1 554,0 3 0,8 1 0,2 3 0,7-1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4.995"/>
    </inkml:context>
    <inkml:brush xml:id="br0">
      <inkml:brushProperty name="width" value="0.08571" units="cm"/>
      <inkml:brushProperty name="height" value="0.08571" units="cm"/>
      <inkml:brushProperty name="color" value="#FFC114"/>
    </inkml:brush>
  </inkml:definitions>
  <inkml:trace contextRef="#ctx0" brushRef="#br0">1 35 7861,'0'-11'30,"0"-1"519,0 8 25,0-4-434,0 16 1,5 2 0,1 9 0,-2 3-95,-2 1 1,-2 6-1,0-6 1,0 1-128,0 1 0,0-6 0,2 5 0,2-3-143,2 2 1,0-9 0,-6 3 0,0-1-409,0-1 1,0-3 110,0 0 1,2-9 520,3 3 0,-3-4 0,6-2 0,-8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32.835"/>
    </inkml:context>
    <inkml:brush xml:id="br0">
      <inkml:brushProperty name="width" value="0.08571" units="cm"/>
      <inkml:brushProperty name="height" value="0.08571" units="cm"/>
      <inkml:brushProperty name="color" value="#FFFFFF"/>
    </inkml:brush>
  </inkml:definitions>
  <inkml:trace contextRef="#ctx0" brushRef="#br0">1 18 7212,'11'-10'384,"1"5"1,-6 3-372,5 2 0,-5 0-5,6 0 0,-2 7-41,1 5 98,-3-4 0,-2 7 130,0-3-159,-1-4 0,-3 7 169,4-3-53,-4-4 0,6 7 135,-8-3-232,0-4-167,0-1-77,0-7 131,0 0 0,8-7 41,3-5 1,5-4 211,1-1-195,-7 7 0,6-3 156,-5 7-64,-3 0 1,7 0 86,-3 0-123,-4 1 1,2 5-13,-5 0 1,-1 0 0,6 1-34,-2 5 0,-2-2 64,-6 8 0,5-1 50,1 7 1,0-6 148,-6-1-58,0-7-226,0 4 115,0-8-132,0 0 1,6-2-17,0-4 39,-1-4 0,1-1 0,2 1 1,0 0-16,0 1 1,3 3 0,-3-4 22,2 2 1,-1 1 0,5 3-83,-2-2 1,-7 0-132,7 6 0,-8 8-253,2 4 1,-2 1-1,0 1-439,1-3 0,3 1 27,-2 5 874,-4-7 0,8 4 0,-7-7 0,3 3 0,0 2 0,-6 5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33.107"/>
    </inkml:context>
    <inkml:brush xml:id="br0">
      <inkml:brushProperty name="width" value="0.08571" units="cm"/>
      <inkml:brushProperty name="height" value="0.08571" units="cm"/>
      <inkml:brushProperty name="color" value="#FFFFFF"/>
    </inkml:brush>
  </inkml:definitions>
  <inkml:trace contextRef="#ctx0" brushRef="#br0">228 123 7668,'15'-27'0,"-3"4"53,4 3 1,-13 3 0,9 1 497,2 5-361,1 3 1,-3 8 0,0 0 643,1 0-563,3 8 0,7 7 1,0 10-1,-1 4 45,-3 8 1,-7 0 0,-1 10 0,1-1-53,-2-1 1,-3 5 0,-7-5 0,0 2-99,0-1 1,0-1-1,-2 1 1,-3-5-99,-7-4 0,-4-8 0,-3-2 1,-4-2-430,-6-3 1,-4-3-1,-4-1 1,-4-3-568,-6-3 1,-1 3-1,1-5-1081,7 0 2009,3-3 0,2 1 0,0 2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34.123"/>
    </inkml:context>
    <inkml:brush xml:id="br0">
      <inkml:brushProperty name="width" value="0.08571" units="cm"/>
      <inkml:brushProperty name="height" value="0.08571" units="cm"/>
      <inkml:brushProperty name="color" value="#FFFFFF"/>
    </inkml:brush>
  </inkml:definitions>
  <inkml:trace contextRef="#ctx0" brushRef="#br0">18 53 7357,'-8'-9'1962,"6"-7"-1655,-6 14 0,10-11-71,4 7-165,4 0 0,7 6 0,3 0 149,3 0-106,-4 0 0,9 0 0,-5 0 20,6 0-123,-4 0 0,6 0 0,-6 0 0,1 0-53,-1 0 0,-2 0 0,-5 0 0,-1 0-726,1 0 0,-1 0-231,0 0 1,1 0 326,-1 0 1,-7 2 671,-4 4 0,-4-4 0,-2 5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1:34.571"/>
    </inkml:context>
    <inkml:brush xml:id="br0">
      <inkml:brushProperty name="width" value="0.08571" units="cm"/>
      <inkml:brushProperty name="height" value="0.08571" units="cm"/>
      <inkml:brushProperty name="color" value="#FFFFFF"/>
    </inkml:brush>
  </inkml:definitions>
  <inkml:trace contextRef="#ctx0" brushRef="#br0">86 18 7668,'-18'0'338,"3"-2"0,1-2 248,2-2 1,7 0 480,-7 6-893,8 0 0,-2 0 0,12 0 0,6 0-54,3 0 1,5 0-1,1 0 24,2 0-104,8 0 1,-4 0-1,6 0 143,-3 0-129,3 0 1,-6 0 0,8 0-1,0 0-34,-1 0 0,3 0 1,0 0-1,0 0-89,-4 0 1,-10 0 0,1 0 0,-5 0-1330,-2 0-307,-7 0-304,-2 0 2009,-24 0 0,5 8 0,-14 2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6.374"/>
    </inkml:context>
    <inkml:brush xml:id="br0">
      <inkml:brushProperty name="width" value="0.08571" units="cm"/>
      <inkml:brushProperty name="height" value="0.08571" units="cm"/>
      <inkml:brushProperty name="color" value="#FFFFFF"/>
    </inkml:brush>
  </inkml:definitions>
  <inkml:trace contextRef="#ctx0" brushRef="#br0">0 70 7635,'2'-15'10,"4"3"0,-4-3 646,4 3-240,-4 4-274,-2 1-80,0 7 1,6 2 0,0 3 129,-3 7-103,-1 4 1,4 7-1,0 2-62,-2 2 30,-2-5 0,0 9 0,2-6 0,1 0-25,-1 0 0,-2 4 1,-2-5-1,2-3-37,4-2 0,-4 5 0,4-1 0,-4-2 38,-2-1 1,0-9 0,0 1 12,0 2-18,0-7 20,0 1 1,-6-16-1,0-3-31,0-5 0,6-3 0,0-3-66,0-1 62,0 0 0,0 0 0,0-1-75,0 3 61,8-6 0,-4 2 1,8-5-1,1 5 18,3 0 0,-5 6 1,1-5-1,3 5 25,7 1 1,-3 3 0,5 1 0,-5 5 13,-2 1 1,1 2-1,-1 8-21,1 4 1,-3-2 0,-1 9 0,-2 5-40,1 3 1,-5 2-1,0-3 1,-3 1-17,1 2 1,0 1-1,-6-5 1,2 2 15,4 3 1,-4-1 0,4-6-2,-4 1 2,-2-1 1,0-5 0,0 0 122,0 1-53,0-5 52,0 8-87,0-14 1,0 3-30,0-10 0,0 1 1,0-8-3,0-2 1,5-1-1,3-5 1,0-1-9,0-2 1,5 0-1,-3 3 1,2-1 5,-1-2 0,1-7 0,3 5 81,-3-2-77,4 6 1,-7-5 0,9 9 47,-1 0-42,1-1 0,-7 8-27,1 5 47,0 3 1,-1 2 0,-1 2 0,-2 3 18,-4 7 0,-2 9 0,-1 5 1,3 1-11,2 4 0,0 2 0,-6 2 0,0 0-55,0 0 1,0-2-1,0-2 1,0-2-134,0 2 0,0-4 0,2 0 1,2-2-340,2-3 1,-1-3-1,-5-1 1,2-3-370,4-3 1,4-5-197,7-7 730,1 0 324,-1 0 0,1-7 0,-1-3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7.099"/>
    </inkml:context>
    <inkml:brush xml:id="br0">
      <inkml:brushProperty name="width" value="0.08571" units="cm"/>
      <inkml:brushProperty name="height" value="0.08571" units="cm"/>
      <inkml:brushProperty name="color" value="#FFFFFF"/>
    </inkml:brush>
  </inkml:definitions>
  <inkml:trace contextRef="#ctx0" brushRef="#br0">53 157 7635,'-2'-15'-126,"-4"3"0,4-3 0,-3 3 232,3-3 0,2 3 0,0 0 33,0-1 1,0 3 0,2 0-1,3 1-89,7-1 1,4 6 0,1-2 0,2 4 123,5 2 1,-5 0 0,4 0-119,-3 0-45,-3 0 1,1 0 0,-1 0 21,1 0-30,-1 8 0,-5 0 0,-3 5 0,-1-1 101,-4 2 1,-2 1 0,-4 3-39,-4-1 1,-3 1 0,-9-1 0,3 0-36,3 1 0,-4-6 1,5-1-30,-5 3 0,-1 1-77,-1 3 0,9-1-98,3 1 0,4-7 94,2 1 1,8-8 0,3 2 128,5-4-72,-7 5 1,7-5-1,-4 4 152,3-4-130,3 6 1,-7-4-1,1 5 68,1-1 1,-3 4 190,2-6-151,-8 7 0,3-9 0,-8 6 0,-3 0-2,-2-1 1,-10-5 0,1 4 0,-9-2-168,-3 0 1,4-1 0,-4-5 0,0 0-115,0 0 0,3 0 0,-3 0 1,2 0-1552,4 0 1726,1 0 0,10-15 0,3-5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8.044"/>
    </inkml:context>
    <inkml:brush xml:id="br0">
      <inkml:brushProperty name="width" value="0.08571" units="cm"/>
      <inkml:brushProperty name="height" value="0.08571" units="cm"/>
      <inkml:brushProperty name="color" value="#FFFFFF"/>
    </inkml:brush>
  </inkml:definitions>
  <inkml:trace contextRef="#ctx0" brushRef="#br0">36 53 7631,'0'-12'-579,"0"0"1197,0-1 118,0 5-80,0 0-32,0 8-497,0 16 1,0-3 0,0 16-1,0 2 54,0 2 0,-2 4 1,-2 2-1,-2 4-17,2 1 0,2 1 0,2 4 0,0-3-60,0 3 1,0-5-1,0 1 1,0-2-86,0-5 0,0-1 1,0-4-1,0-2-36,0-2 1,0-7 0,0 1 0,0-4 55,0-1 0,0-1-96,0 1-1,0-1-48,0-7 155,0 6-49,-7-14-1,5 5 1,-6-14-13,8-5 1,6-4 0,0-1 0,-1-1-35,3 1 1,2-1 0,5 1 0,-1-2-9,-2-5 0,-1 5 0,7-6 0,-1 1 26,1 1 1,1 0 0,0 5 0,3 1 87,-1-1 0,-5 7 1,7 1-1,-6 0 26,-5 1 0,4 5 1,-5-2 74,5 4-92,-7 2 1,5 2 0,-8 4 96,-2 5-129,5-3 0,-7 14 0,4-5 106,-4 2-103,-2 1 0,0 3 0,0 0 0,0 1 4,0 1 1,0-6 0,2 5-1,2-5-30,2-2 0,0 1 1,-6-1-1,2 1-7,3-1 0,-1-5 0,8-2-17,1-3 1,3-1 0,1-6 0,3 0-22,3 0 1,-3-6-1,3-1 1,-6-3-139,-5-4 0,3 5 0,-5-3-897,0-2 665,-2 7 1,-3-3-1626,1 4 826,0 4 1201,-6-13 0,0 5 0,0-7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8.985"/>
    </inkml:context>
    <inkml:brush xml:id="br0">
      <inkml:brushProperty name="width" value="0.08571" units="cm"/>
      <inkml:brushProperty name="height" value="0.08571" units="cm"/>
      <inkml:brushProperty name="color" value="#FFFFFF"/>
    </inkml:brush>
  </inkml:definitions>
  <inkml:trace contextRef="#ctx0" brushRef="#br0">0 84 7634,'0'-17'22,"6"5"1,0 0 336,-2-1 1,-2 3 679,-2-2-816,8 9 0,-4-1 0,5 13 0,-1 11-36,-4 5 1,4 12 0,-3 7 0,-1 3-75,-2 0 1,4-1 0,0 7 4,-2-1-89,6-7 0,-9 3 0,5-7-416,-4-2 306,-2 5 0,0-9 1,0 2-815,0-6 421,0-9 1,0 3-1,0-8-530,0 1 1,2-9 1003,4-3 0,4-19 0,7-7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9.258"/>
    </inkml:context>
    <inkml:brush xml:id="br0">
      <inkml:brushProperty name="width" value="0.08571" units="cm"/>
      <inkml:brushProperty name="height" value="0.08571" units="cm"/>
      <inkml:brushProperty name="color" value="#FFFFFF"/>
    </inkml:brush>
  </inkml:definitions>
  <inkml:trace contextRef="#ctx0" brushRef="#br0">0 245 7634,'0'-17'0,"0"-1"76,0 1 1,0-1 0,0 1 169,0-1 0,2 1 1,4-1-192,6 1 0,5 5 0,7 3 0,5-1-32,4 0 0,2 4 0,1-3-147,5 1 65,-4 2 1,6 4 0,-10-2 0,-2-2-388,-2 3 0,-8 1 0,2 4-701,-3 3 1147,-10-3 0,5 14 0,-5-6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9.577"/>
    </inkml:context>
    <inkml:brush xml:id="br0">
      <inkml:brushProperty name="width" value="0.08571" units="cm"/>
      <inkml:brushProperty name="height" value="0.08571" units="cm"/>
      <inkml:brushProperty name="color" value="#FFFFFF"/>
    </inkml:brush>
  </inkml:definitions>
  <inkml:trace contextRef="#ctx0" brushRef="#br0">18 1 7657,'-6'12'1472,"0"-1"-1169,0-7 1,8 4-106,4-8 1,4 0-1,9 0-140,4 0 0,-3 0 0,5 0-441,0 0 286,-5 0 1,7 0 0,-6-2 0,2-2-277,-1-2 0,-3 0 0,-1 6-678,-1 0 514,-7 0 1,5 0 536,-3 0 0,4 0 0,-7 8 0,-1 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55.191"/>
    </inkml:context>
    <inkml:brush xml:id="br0">
      <inkml:brushProperty name="width" value="0.08571" units="cm"/>
      <inkml:brushProperty name="height" value="0.08571" units="cm"/>
      <inkml:brushProperty name="color" value="#FFC114"/>
    </inkml:brush>
  </inkml:definitions>
  <inkml:trace contextRef="#ctx0" brushRef="#br0">33 88 7861,'-11'-10'19,"-1"4"1,8 3 575,-2-3 0,6 4-631,6-4 1,4 4 0,7 2 0,1 0-57,-1 0 0,6-6 0,1 0-784,-3 3 657,-1-7 0,-3 8 1,0-4-654,1 4 872,-1 2 0,1-8 0,-1-1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9.835"/>
    </inkml:context>
    <inkml:brush xml:id="br0">
      <inkml:brushProperty name="width" value="0.08571" units="cm"/>
      <inkml:brushProperty name="height" value="0.08571" units="cm"/>
      <inkml:brushProperty name="color" value="#FFFFFF"/>
    </inkml:brush>
  </inkml:definitions>
  <inkml:trace contextRef="#ctx0" brushRef="#br0">130 1 7550,'-17'5'-63,"-1"1"1,1 8-1,-1-4 1,1-1 621,-1-3 1,7 4-279,-1 1 1,10 3 0,2-2-52,10-6 0,1-5 0,5 1 0,3 2-158,1 2 1,5 0 0,0-6-1,0 0-28,1 0 1,3 0 0,-4 0 0,0-2-82,1-4 0,3 4 0,-6-4 0,-2 4-316,-1 2 1,-3-5 0,1-1 0,-1 2-416,1 2 1,-3 0-1,-1-2 768,-3-2 0,1-7 0,5 3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0.278"/>
    </inkml:context>
    <inkml:brush xml:id="br0">
      <inkml:brushProperty name="width" value="0.08571" units="cm"/>
      <inkml:brushProperty name="height" value="0.08571" units="cm"/>
      <inkml:brushProperty name="color" value="#FFFFFF"/>
    </inkml:brush>
  </inkml:definitions>
  <inkml:trace contextRef="#ctx0" brushRef="#br0">35 34 7585,'6'-12'198,"0"0"194,0 8 1,-6-1 0,0 10-299,0 7 1,0-2 0,0 1 0,0 3-105,0 2 1,-2 1 0,-2 0 0,-2 1-315,2-1 0,0 1 0,0-1 0,-2 1-226,3-1 0,1 1 0,2-1 550,0 1 0,0-1 0,-8 1 0,-2-1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0.553"/>
    </inkml:context>
    <inkml:brush xml:id="br0">
      <inkml:brushProperty name="width" value="0.08571" units="cm"/>
      <inkml:brushProperty name="height" value="0.08571" units="cm"/>
      <inkml:brushProperty name="color" value="#FFFFFF"/>
    </inkml:brush>
  </inkml:definitions>
  <inkml:trace contextRef="#ctx0" brushRef="#br0">18 106 7663,'0'-18'-501,"-6"1"799,0-1 245,1 1 4,5 7 37,0-6-544,0 15-54,7-7 0,3 16 0,8 3 0,-1 3-17,0-3 1,1 5-1,-1-4 1,1 3-102,-1 3 0,-1-1 0,-3-1 0,-1-3-121,2-1 0,1-1 1,3 5-1,-3-3-156,-3-1 1,1-6 0,-5 4 408,2-3 0,2 7 0,5-12 0,0 6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0.762"/>
    </inkml:context>
    <inkml:brush xml:id="br0">
      <inkml:brushProperty name="width" value="0.08571" units="cm"/>
      <inkml:brushProperty name="height" value="0.08571" units="cm"/>
      <inkml:brushProperty name="color" value="#FFFFFF"/>
    </inkml:brush>
  </inkml:definitions>
  <inkml:trace contextRef="#ctx0" brushRef="#br0">35 183 7180,'0'-20'0,"0"-1"0,0-2-200,0 1 0,-6 3 0,0 1 608,2 1 1,1 1 0,-1 3 79,-2 1 0,0 10-363,6 2 0,0 8 0,0 11 0,0 3-50,0 1 0,0 2 0,0-3-346,0 1 214,0 8 0,0-12 0,2 5-740,4-5 519,-4 6 0,7-5 1,-5 3-443,2-4 1,2-1 719,-2-1 0,3 1 0,9-1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1.449"/>
    </inkml:context>
    <inkml:brush xml:id="br0">
      <inkml:brushProperty name="width" value="0.08571" units="cm"/>
      <inkml:brushProperty name="height" value="0.08571" units="cm"/>
      <inkml:brushProperty name="color" value="#FFFFFF"/>
    </inkml:brush>
  </inkml:definitions>
  <inkml:trace contextRef="#ctx0" brushRef="#br0">157 192 7463,'0'-17'-577,"0"7"1,0 1 934,0 3-250,0 4 0,0-8 31,0 4 1,0 2-1,2-5 130,4 1 1,-4 0 81,4 2 1,-4-3-163,-2-9 1,0 6 0,0 1-23,0-3 1,0 5-1,-2-1-25,-4 2 0,2 2 0,-8 6-128,-1 0 1,-3 2-1,-1 4-231,-1 6 170,1 3 0,1 3 0,3-1 0,3 1-49,2-1 0,-3 1 0,5-1-116,2 0 148,2 1 0,2-6 115,0-1 1,8-1 0,3 2 155,5-7 1,1-3 0,1-2 0,-1-2-8,1-3 0,-1 1 1,1-6 0,-1 2 0,1-5-85,-1 1 0,-5 4-11,-1 2-206,-7 4 157,4 2 1,-8 8-73,0 4 52,0 3 1,0 3 0,0-1 17,0 1 0,0-7 1,0 1-16,0 2 1,0 1 0,2 1-67,4-5 0,4-3 1,7-8-1,1 0-88,-1 0 1,0 0 0,1 0 0,-1 0-456,1 0 1,-7-2 0,1-2 569,2-2 0,1-7 0,3 3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1.822"/>
    </inkml:context>
    <inkml:brush xml:id="br0">
      <inkml:brushProperty name="width" value="0.08571" units="cm"/>
      <inkml:brushProperty name="height" value="0.08571" units="cm"/>
      <inkml:brushProperty name="color" value="#FFFFFF"/>
    </inkml:brush>
  </inkml:definitions>
  <inkml:trace contextRef="#ctx0" brushRef="#br0">455 227 8355,'7'-9'39,"-5"-1"276,4 4 368,4 4-59,-8-13-435,13 13 1,-13-8 212,4 4 0,-4-4 59,-2-7 1,0 5-241,0 1 1,0-1-1,-2-3-9,-4 3 1,2-2 0,-7 7-22,-3-3 1,-1 4 0,-3-4-1,1 3-19,-1 3 1,-5-4 0,0 2 0,-1 2-62,-1 2 1,0 4-1,-6 4 1,2 6-44,-2 3 1,4 10 0,-1 5-166,3 2 60,2 3 0,5 0 0,1 2 0,-1 2 42,1 2 1,7 5-1,5-7-308,3-6 191,2 2 0,5-14 0,3 7 0,4-5 3,7-8 0,-1-3 0,7-8 0,-2 2 24,0-2 1,7-2 0,-5-4-1,0-4 30,0-6 0,4 2 0,-3-1 0,-1-3 45,0-1 1,0-3 0,-3 1 0,1-1 50,-2 1 1,-3-3-1,-5-1 1,-1-2 97,2 1 0,-5 1 1,1 0-1,0-4 8,-1-3 1,-5 7 0,2-2 266,-4 3-175,-2 3 0,0 5 162,0 1-120,0 7 0,-2 0-150,-4 15 1,4 3-1,-6 15 1,3 4-18,-1 6 0,-2 6 1,4 7-1,-4 2-54,-1 5 0,5-3 1,-4 8-1,2 2-63,0 2 0,-5 2 0,5-1 0,0 3-119,-2 4 0,1-4 0,-7 1 0,4-5-9,3-4 0,-7-7 1,2-1-1,-3-6-65,-3-3 0,7-8 0,-1 0 258,-1-8-91,-3 2 0,-1-8 1,-1 4-1,1-6 194,-1-3 0,1-5 0,-1-3-49,1-6 0,-1-6 1,3-6-144,3-6 0,2-11 0,7-6 0,-3-6-207,2-6 0,4 0 0,4-9 1,3-4-263,3-1 1,2-5 0,5 2 0,1 0-249,-1-2 0,1 13 0,-1 0 0,1 9 19,-1 3 0,1 9 0,-1 9-1119,0 9 1844,1 6 0,-1 10 0,1 2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2.620"/>
    </inkml:context>
    <inkml:brush xml:id="br0">
      <inkml:brushProperty name="width" value="0.08571" units="cm"/>
      <inkml:brushProperty name="height" value="0.08571" units="cm"/>
      <inkml:brushProperty name="color" value="#FFFFFF"/>
    </inkml:brush>
  </inkml:definitions>
  <inkml:trace contextRef="#ctx0" brushRef="#br0">0 53 7568,'0'-9'381,"0"1"-174,0 8 0,0-2 180,0-4 0,0 2 830,0-8 98,0 9-888,0-5 1,0 10-1,0 4-272,0 5 0,0 5 0,0 1 0,0 3-205,0 3 0,0-2 0,0 8-868,0 2 734,0-5 1,0 5 0,0-6-1222,0 2 901,0-6 1,0 7-678,0-5 679,0-4 0,2 5 0,2-11 502,2-1 0,0-8 0,-6 3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3.118"/>
    </inkml:context>
    <inkml:brush xml:id="br0">
      <inkml:brushProperty name="width" value="0.08571" units="cm"/>
      <inkml:brushProperty name="height" value="0.08571" units="cm"/>
      <inkml:brushProperty name="color" value="#FFFFFF"/>
    </inkml:brush>
  </inkml:definitions>
  <inkml:trace contextRef="#ctx0" brushRef="#br0">35 140 7642,'0'-18'86,"0"1"1,0 5 553,0 1-529,0 7 1,0-6-1,2 6-136,4-2-15,-4-7 1,12 9 81,-9-8-4,9 8 0,-4-5-84,7 3 1,1 4-11,-1-4 0,-5 4 0,-3 4 124,-1 4 1,-2-2 0,-8 6 61,-4-3 1,2 5-1,-7-4 129,-3 1 0,-1 1 0,-3 4-65,1-3 0,1-5 1,3 4-90,1-2 24,8-3 0,-11 3-10,3 4 0,4-2-143,2 1-41,4-7 0,2 6 0,2-6 6,4 2 0,-2 1 0,8-3 0,1 2-172,3-2 1,1-2 0,1-2 0,-1 0-170,1 0 1,-1 6 0,1-1-431,-1-1 0,0-2 830,1-2 0,7 8 0,2 2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4.320"/>
    </inkml:context>
    <inkml:brush xml:id="br0">
      <inkml:brushProperty name="width" value="0.08571" units="cm"/>
      <inkml:brushProperty name="height" value="0.08571" units="cm"/>
      <inkml:brushProperty name="color" value="#FFFFFF"/>
    </inkml:brush>
  </inkml:definitions>
  <inkml:trace contextRef="#ctx0" brushRef="#br0">1 53 7474,'0'-18'-408,"0"6"1377,0 1-313,0 7-499,0-4 0,0 10 1,0 4-1,0 6 33,0 3 0,2 8 1,2 3-66,1 1-26,1 2 0,-6 6 1,2 2 6,4 3-18,-4-3 0,6 6 1,-8-10-61,0-4 31,0 4 0,6-6 0,-1 6 0,-1-4 21,-2-5 0,-2 3-139,0 2 1,0-4 37,0-2 41,0-11 0,-6-6 20,1-12 0,-1-4 1,6-7-8,0-1 0,0 1 0,0-1-143,0 1 124,0 0 1,0-7 0,2-1-144,3-2 77,5-2 0,2 0 1,-1 2-1,3 1 58,-6-5 1,7 6 0,-3-6 0,3 4 37,3 2 0,-1 1 0,1 7 0,-1 1 133,1 5 0,-1-3 1,1 8-1,-1 2-33,1 2 0,-1 2 0,-1 2 0,-3 6-67,-1 10 1,-2 1 0,3 10 0,-3 2-90,-2 2 1,-3-4-1,-5 0 1,0 0-15,0-1 0,6 5 1,0-6-1,-2 2 37,-2 0 1,-2-8 0,0 5-81,0-1 79,0-6 0,0 6 1,0-7-20,0-1 1,0 1-1,2-3-58,4-3 0,3-2 1,9-6-176,-1 1 1,1 1 0,-1-6 0,1-2-252,-1-4 1,1 3 0,-1-9 0,1 0-228,-1 3 1,-5-7 0,-1 4 719,3-3 0,1-3 0,3 1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4.995"/>
    </inkml:context>
    <inkml:brush xml:id="br0">
      <inkml:brushProperty name="width" value="0.08571" units="cm"/>
      <inkml:brushProperty name="height" value="0.08571" units="cm"/>
      <inkml:brushProperty name="color" value="#FFFFFF"/>
    </inkml:brush>
  </inkml:definitions>
  <inkml:trace contextRef="#ctx0" brushRef="#br0">141 69 7217,'0'-18'-361,"0"7"894,0-1 1,0 6 50,0-6 1,-2 9-155,-4-3 0,4 6 48,-4 6-347,4 3 1,0 15 0,-2 1 368,-2 2-374,1-6 0,-1 12 1,-2-4 189,-2 4-213,-1 2 0,-1-6 0,2 1 0,1-1 0,-1-2 1,4 4 0,-4-8-1,3-1-23,3-3 1,2-2-59,2 1 1,2-3 0,4-3-168,5-6 1,11-4-1,3-4 1,0-2-180,0-2 0,4-6 1,-3 5-1,-1-1-51,0 0 0,6-3 0,-4 3 0,0 0-54,-3 0 0,-3 2 0,0 5-630,3-5 675,-1 4 0,-6-6-271,1 8 655,-8 0 0,-3 0 0,-7 0 0,0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1.089"/>
    </inkml:context>
    <inkml:brush xml:id="br0">
      <inkml:brushProperty name="width" value="0.08571" units="cm"/>
      <inkml:brushProperty name="height" value="0.08571" units="cm"/>
      <inkml:brushProperty name="color" value="#FFC114"/>
    </inkml:brush>
  </inkml:definitions>
  <inkml:trace contextRef="#ctx0" brushRef="#br0">71 18 7356,'0'-10'-774,"0"2"1136,0 8 475,0 0 1,-6 2-733,0 4 1,-2-4 0,4 6-4,-2-1 1,-5 3 0,5 8-17,2-1 0,-4-5 0,3-1-98,1 3 1,2 1 0,2 3-63,0-1 0,0-5-40,0 0 34,0-8 0,2 9 0,3-7-363,7-2 0,4-2-72,1-2 1,1 0 514,-1 0 0,0-8 0,1-2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5.209"/>
    </inkml:context>
    <inkml:brush xml:id="br0">
      <inkml:brushProperty name="width" value="0.08571" units="cm"/>
      <inkml:brushProperty name="height" value="0.08571" units="cm"/>
      <inkml:brushProperty name="color" value="#FFFFFF"/>
    </inkml:brush>
  </inkml:definitions>
  <inkml:trace contextRef="#ctx0" brushRef="#br0">36 71 7628,'-2'-16'501,"-4"4"0,4-3 256,-4 3 0,2 5 7,-1 1-564,3 4 1,-6 10 0,8 3 194,0 5-334,0 1 0,0 3 0,0 1 1,0 2-97,0-1 0,0 3 0,0 0 0,0 0-368,0 0 1,0 5-1,0-7 1,0-2-339,0-1 1,0 3 0,0 0 0,2-3-807,4-7 1547,-4 3 0,13-7 0,-5 9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6.045"/>
    </inkml:context>
    <inkml:brush xml:id="br0">
      <inkml:brushProperty name="width" value="0.08571" units="cm"/>
      <inkml:brushProperty name="height" value="0.08571" units="cm"/>
      <inkml:brushProperty name="color" value="#FFFFFF"/>
    </inkml:brush>
  </inkml:definitions>
  <inkml:trace contextRef="#ctx0" brushRef="#br0">0 61 7577,'0'-17'133,"0"-1"669,0 1 1,0 9-442,0 8 1,0 10 0,0 13 0,0 6-124,0 4 0,0 4 0,0 4 1,0 5-85,0 5 0,0 1 0,0 0 0,0 1-162,0-1 1,0-5 0,0-3-1,0-1-292,0-4 0,0 2 1,0-6-996,0-8 999,0 2 0,0-16 1,0 5-627,0-3 112,0-7-318,0 0 721,0-8 407,0-8 0,0-9 0,0-11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6.333"/>
    </inkml:context>
    <inkml:brush xml:id="br0">
      <inkml:brushProperty name="width" value="0.08571" units="cm"/>
      <inkml:brushProperty name="height" value="0.08571" units="cm"/>
      <inkml:brushProperty name="color" value="#FFFFFF"/>
    </inkml:brush>
  </inkml:definitions>
  <inkml:trace contextRef="#ctx0" brushRef="#br0">0 193 7623,'0'-18'56,"0"1"0,0 0 1,0-1 282,0 1 0,0 5 1,2 0-229,4-1 0,4 3 1,9 0-1,3 1-223,1-1 0,6 6 0,-4-4 0,2 2-36,5 1 1,-1-1 0,0 6 0,-2 0-292,2 0 0,-6 0 1,-2 0 438,-3 0 0,-3 8 0,1 1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6.658"/>
    </inkml:context>
    <inkml:brush xml:id="br0">
      <inkml:brushProperty name="width" value="0.08571" units="cm"/>
      <inkml:brushProperty name="height" value="0.08571" units="cm"/>
      <inkml:brushProperty name="color" value="#FFFFFF"/>
    </inkml:brush>
  </inkml:definitions>
  <inkml:trace contextRef="#ctx0" brushRef="#br0">18 0 7641,'-10'12'1445,"4"-1"-1061,4-7 0,4 10-273,4-8 0,4 0 1,7-6-1,1 0-86,-1 0 0,1 0 0,1 0 0,3-2-31,1-4 0,0 4 0,-3-4-621,3 4 377,-4 2 0,6-6-722,-7 0 618,-1 1 0,1 5-665,-1 0 581,-7 0 438,-2 0 0,-8 0 0,-8 7 0,-2 3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6.898"/>
    </inkml:context>
    <inkml:brush xml:id="br0">
      <inkml:brushProperty name="width" value="0.08571" units="cm"/>
      <inkml:brushProperty name="height" value="0.08571" units="cm"/>
      <inkml:brushProperty name="color" value="#FFFFFF"/>
    </inkml:brush>
  </inkml:definitions>
  <inkml:trace contextRef="#ctx0" brushRef="#br0">17 0 7623,'-9'18'837,"1"-8"0,8-1-225,0-3 0,2 2-412,4 4 0,-2 1 0,7-7 0,3-2-96,1-2 1,9-2 0,1 0 0,0 0-259,0 0 1,4 0-1,-3 0 1,-1-2-296,0-4 1,4 4 0,-5-4 0,-3 4-762,-2 2 0,-1-6 1210,-1 1 0,1-9 0,-1 4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7.404"/>
    </inkml:context>
    <inkml:brush xml:id="br0">
      <inkml:brushProperty name="width" value="0.08571" units="cm"/>
      <inkml:brushProperty name="height" value="0.08571" units="cm"/>
      <inkml:brushProperty name="color" value="#FFFFFF"/>
    </inkml:brush>
  </inkml:definitions>
  <inkml:trace contextRef="#ctx0" brushRef="#br0">0 70 7522,'0'-18'242,"0"1"1486,0 0-691,0 7-763,0 2 0,0 22 0,0 3-172,0 3 1,0-1 0,0-2 0,0 1-183,0-1 0,6 7 0,0-1-886,-2-2 682,-2-1 0,-2-3 0,0 1-340,0-1 1,0 1-762,0-1 1080,0 0 0,0-5 0,2-2 305,3-2 0,-3-3 0,6 3 0,-8 2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7.921"/>
    </inkml:context>
    <inkml:brush xml:id="br0">
      <inkml:brushProperty name="width" value="0.08571" units="cm"/>
      <inkml:brushProperty name="height" value="0.08571" units="cm"/>
      <inkml:brushProperty name="color" value="#FFFFFF"/>
    </inkml:brush>
  </inkml:definitions>
  <inkml:trace contextRef="#ctx0" brushRef="#br0">51 106 7623,'-6'-12'60,"0"0"1,0 7 400,6-7 1,0 6-276,0-6 1,0 7-84,0-7 1,2 8-130,4-2-24,4-3 1,1 7 0,1-4-104,2 4 1,-5 2-123,3 0 151,0 0 1,-1 0 20,1 0 136,-8 0 1,4 2 0,-10 2 91,-4 2 1,-4 5 0,-7-3 57,-1 2 0,7-6 0,-1 1 0,0-1-37,3 2 0,-7-4 0,6 6-26,1 0 0,1-5-132,8 9 87,-8-8 1,6 6-102,-4-5-2,12-3 1,-2 12-34,8-8 8,-1 7 1,7-11-1,-1 6 1,1-2-35,-1 0 1,-5 1 0,0-3-1,1 2-385,3-2 1,-5 0-1,1 0-52,1 2 1,3-1 0,0-3 523,-5 4 0,5-4 0,-7 6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9.003"/>
    </inkml:context>
    <inkml:brush xml:id="br0">
      <inkml:brushProperty name="width" value="0.08571" units="cm"/>
      <inkml:brushProperty name="height" value="0.08571" units="cm"/>
      <inkml:brushProperty name="color" value="#FFFFFF"/>
    </inkml:brush>
  </inkml:definitions>
  <inkml:trace contextRef="#ctx0" brushRef="#br0">36 88 7783,'0'-17'1037,"-8"7"1,4 0 46,-8 4-481,8 4-463,-3-5-89,14 7 0,3 0 0,9 0 131,5 0-137,3 0 1,8 0 0,0-2-54,0-4-2,7 4 0,1-6 0,8 8-33,1 0 10,-11 0 0,15-6 1,-13 1-1,-1 1-63,1 2 1,-4 2 0,-10 0-850,-6 0-366,-3 0-891,-11 0 1645,-1 0 0,-10 0 557,-4 0 0,-3 0 0,-9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39.359"/>
    </inkml:context>
    <inkml:brush xml:id="br0">
      <inkml:brushProperty name="width" value="0.08571" units="cm"/>
      <inkml:brushProperty name="height" value="0.08571" units="cm"/>
      <inkml:brushProperty name="color" value="#FFFFFF"/>
    </inkml:brush>
  </inkml:definitions>
  <inkml:trace contextRef="#ctx0" brushRef="#br0">123 103 7623,'0'-17'0,"0"-1"591,0 1-226,0 7 0,-6-5 628,0 3-512,-7 4 1,9 2-206,-8 12 0,8 10 1,-3 9-1,1 2-81,0 4 0,0 10 0,4 6 0,-2 1-74,-1-1 1,-7 3-1,6-5 1,2 1-161,2 1 0,0-2 0,-1 1 0,-3-5-41,2-4 1,2-8-1,2-2-472,0-2 162,0-2-595,0-5 240,0-8-573,0-3 974,0-7 0,6-2 0,1-1-949,3-3 785,-6-8 508,12 4 0,-7-7 0,9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1.886"/>
    </inkml:context>
    <inkml:brush xml:id="br0">
      <inkml:brushProperty name="width" value="0.08571" units="cm"/>
      <inkml:brushProperty name="height" value="0.08571" units="cm"/>
      <inkml:brushProperty name="color" value="#FFFFFF"/>
    </inkml:brush>
  </inkml:definitions>
  <inkml:trace contextRef="#ctx0" brushRef="#br0">507 227 7439,'0'-9'136,"0"-7"0,0 12 197,0-7-3,0 7-121,0-4 158,0 8-112,0-8 0,0 4 53,0-7 1,0 5-105,0-6 0,0 6 0,0-5-66,0-3 0,0 5 0,-2-3-26,-4-2 1,4 5 0,-5-1-1,-1 0-26,-4 1 1,2 5-1,-1-4 1,-3 2 2,-1 0 1,-9 0-1,-1 6 1,-2 0 28,-4 0 1,-2 8 0,0 4-72,4 3-30,-4 3 0,6 7 0,-6 4-42,4 4 31,3 2 0,9 0 0,1 0 1,3 0-65,1 0 0,8 0 1,-2-2-1,6-4-57,6-6 1,6-2-1,9-1 1,4-3 32,3-7 0,-5-6 1,4-4-1,0 0 35,0 0 1,3-2 0,3-2 0,-2-4 31,-2-1 0,-6-3 1,4-6-1,0 1 58,0 0 1,-5-1-1,-1-1 1,-5-3 61,-5-1 0,-1 0 1,4 5-1,-5 1 1,-1-1 1,-2 7 0,-4-1 516,4-1-143,-4 5-427,-2 0 0,-4 10 0,-6 4-27,2 5 0,-3 11 1,3 3-1,0 4 7,0 8 1,-3 6 0,3 11 0,0 4 3,0 6 1,-3 4-1,3 4 1,-2 2-25,-3 1 0,1 9 0,-2-5 1,-1 1-28,1-4 1,1-5-1,-5-3 1,-1 0-20,-4 2 1,3-14-1,-3 5 1,4-13 3,1-5 1,1-3-1,-1-5-62,1 0 95,-1-8 1,1-7 0,-1-10-1,1-3 30,-1-3 1,1-4 0,1-6-46,5-5 1,1-13-1,6-3 1,-2-4-114,2-4 0,3-3 0,2-17 0,5-3-65,6-6 1,9-4 0,3-2 0,-1 0-97,2 0 0,-2 6 0,8 4 0,2 6-92,-2 9 1,0 8 0,4 10 0,-2 10-89,-4 9 0,-3 6 0,-7 4 1,2 4 14,3 6 1,-1 3 0,-5 2-255,-1 1 704,0-8 0,9 13 0,1-4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1.899"/>
    </inkml:context>
    <inkml:brush xml:id="br0">
      <inkml:brushProperty name="width" value="0.08571" units="cm"/>
      <inkml:brushProperty name="height" value="0.08571" units="cm"/>
      <inkml:brushProperty name="color" value="#FFC114"/>
    </inkml:brush>
  </inkml:definitions>
  <inkml:trace contextRef="#ctx0" brushRef="#br0">1 88 7861,'0'-17'-1237,"0"-1"1397,0 1 1,0 5 205,0 0-21,0 9-60,0-5 0,0 10-84,0 4 0,0 3 0,0 9-72,0-1 1,0 1-1,2-1 1,2 1-47,1-1 0,1-5 0,-6-1 0,0 3-94,0 1 0,0 3 0,0-1-47,0 1 1,6-1 0,0 1 24,-2-1 0,-2-5-96,-2-1 123,0-7 1,0 6-48,0-4 43,0-4 5,0 6-42,0-8-15,8 0 1,-7-8 19,5-4 1,2 2 0,0-1 1,1-3 0,-5 5 0,4-3 24,0-2 0,-4 1 0,5-1 62,-1 3-55,-2 7 1,-4-4 0,2 6 21,2-4-20,0 4 0,-5-6 39,5 8-88,-4 0 1,6 2-42,-8 4 0,0-2 0,0 8 0,0 1-132,0 3 0,0-5 1,0 1-1,2 0-126,4-3 0,-4 7 0,5-4 355,1 3 0,-6-5 0,14 5 0,-7-5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3.726"/>
    </inkml:context>
    <inkml:brush xml:id="br0">
      <inkml:brushProperty name="width" value="0.08571" units="cm"/>
      <inkml:brushProperty name="height" value="0.08571" units="cm"/>
      <inkml:brushProperty name="color" value="#FFFFFF"/>
    </inkml:brush>
  </inkml:definitions>
  <inkml:trace contextRef="#ctx0" brushRef="#br0">18 35 7490,'0'-11'807,"0"-1"185,0 8-789,0-4 1,0 10 0,0 4-132,0 6 0,0 5 0,0 5 1,0 1-77,0-2 1,-6 4 0,0-1 0,3-1-121,1 2 0,2-5 0,0 3-657,0-4 613,0-1 1,0-1 0,0 1-812,0-1 221,0-7-16,0 5 774,0-13 0,0 6 0,0-16 0,7-1 0,3-9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3.992"/>
    </inkml:context>
    <inkml:brush xml:id="br0">
      <inkml:brushProperty name="width" value="0.08571" units="cm"/>
      <inkml:brushProperty name="height" value="0.08571" units="cm"/>
      <inkml:brushProperty name="color" value="#FFFFFF"/>
    </inkml:brush>
  </inkml:definitions>
  <inkml:trace contextRef="#ctx0" brushRef="#br0">36 36 7622,'-12'-16'580,"0"5"134,8 3-561,-3 8 0,9 0 1,3 2-211,7 4 0,2 3 1,-1 7-1,-1-3-48,1-1 0,-3 0 0,2 5 0,-1 1-122,-1-1 0,4-5 0,-6-1 0,1 1-81,5-2 1,-4 3 0,-1-5 0,1 0-60,0 0 1,-5 3 366,7-5 0,-8 0 0,6-6 0,-5 0 0,-3 0 0,6 0 0,0-8 0,2-2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4.209"/>
    </inkml:context>
    <inkml:brush xml:id="br0">
      <inkml:brushProperty name="width" value="0.08571" units="cm"/>
      <inkml:brushProperty name="height" value="0.08571" units="cm"/>
      <inkml:brushProperty name="color" value="#FFFFFF"/>
    </inkml:brush>
  </inkml:definitions>
  <inkml:trace contextRef="#ctx0" brushRef="#br0">36 123 7635,'0'-17'0,"-2"-1"0,-2 1 137,-2-1 1,0 1 713,6-1-667,-8 9 15,7 1-147,-7 8-65,8 8 0,0 1 0,2 9 0,2 1-50,1 5 1,1-5 0,-6 6-1,0-1-232,0-1 1,6 0-1,0-3 1,-2 1-188,-2 2 1,0 0 0,2-5 481,1-1 0,9 1 0,-12-1 0,6 1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44.841"/>
    </inkml:context>
    <inkml:brush xml:id="br0">
      <inkml:brushProperty name="width" value="0.08571" units="cm"/>
      <inkml:brushProperty name="height" value="0.08571" units="cm"/>
      <inkml:brushProperty name="color" value="#FFFFFF"/>
    </inkml:brush>
  </inkml:definitions>
  <inkml:trace contextRef="#ctx0" brushRef="#br0">175 175 7479,'0'-17'-236,"0"5"337,0 1 1,2 1 153,4-2-208,-4-3 0,6 11 70,-8-8 1,0 6 0,2-3 385,4 1-266,-5-6-27,7 5 115,-8-1-201,0-6 1,-2 15 78,-4-5-113,-3 4 0,-3 2 1,1 0 1,-3 0-100,-2 0 1,-1 2 0,-1 2 0,1 3-1,0 3 1,1 2-1,2 5 1,3 1-64,-3-1 0,6 6 1,3 1-1,3-3-35,2-2 1,0-7 0,0 0 119,0 1 1,7-3 0,5 0 57,4-3 0,1-1 0,1-6 0,-1-2 58,0-3 1,1 1 81,-1-8-154,1 8 0,-6-9 128,-1 7-48,-7 0-228,12 6 102,-7 0 1,1 2-175,-4 4 0,-2-2-515,1 7 1,5 1-344,8 5 1,-7-7 1019,1-4 0,0-4 0,5 6 0,1 1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3.624"/>
    </inkml:context>
    <inkml:brush xml:id="br0">
      <inkml:brushProperty name="width" value="0.08571" units="cm"/>
      <inkml:brushProperty name="height" value="0.08571" units="cm"/>
      <inkml:brushProperty name="color" value="#FFFFFF"/>
    </inkml:brush>
  </inkml:definitions>
  <inkml:trace contextRef="#ctx0" brushRef="#br0">35 71 7674,'-9'-8'731,"1"6"1,2-8 38,0 5-670,0 3 0,14-6 0,4 6 0,3-2-90,3-2 1,7 0-1,6 6 1,6 0-86,4 0 0,7 0 0,-1 0 0,3 0-16,3 0 0,-1 0 1,-2 0-1,-3 0-22,-6 0 1,-6 0 0,-6 0-392,-6 0 74,-3 0-284,-11 0 91,-1 0-175,-8 0 625,0 0 1,-8 0 172,-3 0 0,3 0 0,-8-7 0,7-3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3.907"/>
    </inkml:context>
    <inkml:brush xml:id="br0">
      <inkml:brushProperty name="width" value="0.08571" units="cm"/>
      <inkml:brushProperty name="height" value="0.08571" units="cm"/>
      <inkml:brushProperty name="color" value="#FFFFFF"/>
    </inkml:brush>
  </inkml:definitions>
  <inkml:trace contextRef="#ctx0" brushRef="#br0">35 66 7560,'-6'-11'0,"0"-1"258,3-2 1,1 5 0,0-1 264,-4 2 1,4 6-1,-4 12-341,4 8 1,2 11 0,0 0 0,2 6-31,4 5 1,-4-1 0,4 8 0,-4-1-145,-2-1 1,0 4-1,0-9-845,0-1 659,0 6 0,0-8 1,0 3-1116,0-3 961,0-2 0,2-8 0,1-3-865,3-5 759,8-2 438,-4-7 0,7-2 0,0-8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5.371"/>
    </inkml:context>
    <inkml:brush xml:id="br0">
      <inkml:brushProperty name="width" value="0.08571" units="cm"/>
      <inkml:brushProperty name="height" value="0.08571" units="cm"/>
      <inkml:brushProperty name="color" value="#FFFFFF"/>
    </inkml:brush>
  </inkml:definitions>
  <inkml:trace contextRef="#ctx0" brushRef="#br0">559 210 7620,'10'0'-563,"-2"-7"363,-8 5 290,8-6 12,-6 0 27,5 6 83,-7-6 183,0 8 350,0 0-652,-7-7 76,5 5-203,-6-6 134,8 8 2,-8 0 1,6-2 64,-4-4 0,4 2 39,2-7 0,0 5-27,0-6 0,-2 3 1,-1-5-41,-3 2 0,0 7 0,4-7 0,-4 0-8,-5 3 1,1-5-1,-2 6 43,-1-2-95,-3 7 1,-7-5-1,-1 8 258,3 0-261,-6 0 0,0 2 0,-8 4-10,0 5-42,8 5 1,-4 9-1,7 4 1,3 4-55,2 2 0,3 6 0,5 0 1,5-3-21,4-1 1,4-8 0,4-2-1,7-1-91,8-5 0,-1-3 0,5-7 0,-2-5 63,1-4 0,5-2 0,-6 0 0,0 0 60,3 0 0,-7-8 0,4-2 1,-3-1 41,-3-1 0,-5 1 1,-3-7 185,-1 1-140,6-9 0,-10 7 0,5-4 1,-1 3 107,-4 3 1,-2-1 0,0 1 93,4-1 30,-4 1-227,5 7 1,-7 4 0,0 14 0,0 10-8,0 9 1,-5 14 0,-1 5 0,0 7-28,-2 5 0,4 4 0,-5 10 0,-1 3 1,0 7 0,-1 1 0,-5-1 0,2-7 7,3-3 1,1-10 0,-3-2-1,1-3-10,-2-5 1,1-3 0,-1-14-136,3 0 126,-1-1 0,-6 1 0,-1-2-145,-4-4 123,3-3 1,-5-9-1,6-1 1,-3-5-23,-1-5 1,0-4 0,5-2 0,1 0 9,-1 0 1,1-13 0,-1-7 0,3-5-65,3-6 0,5-4 0,7-6 0,0-5-313,0-5 1,7-1-1,7-1 1,5-1-162,5-4 0,5 5 1,-4-1-1,2 8 36,4 3 1,-4 4 0,2 8 0,2 4 134,2 2 0,-5 9 1,-5 10-1,-4 6 371,-1 6 0,7 4 0,2 7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6.127"/>
    </inkml:context>
    <inkml:brush xml:id="br0">
      <inkml:brushProperty name="width" value="0.08571" units="cm"/>
      <inkml:brushProperty name="height" value="0.08571" units="cm"/>
      <inkml:brushProperty name="color" value="#FFFFFF"/>
    </inkml:brush>
  </inkml:definitions>
  <inkml:trace contextRef="#ctx0" brushRef="#br0">18 68 7644,'0'-17'156,"0"5"252,0 0 98,0 8 142,0-11-303,0 13 0,0-4-160,0 12 0,0-2 1,0 7-1,0 3-10,0 2 1,0 1 0,0 0 0,0 3-11,0 3 0,0-3 1,0 3 35,0-4-126,0 6 1,0-5 0,-2 3 66,-4-3-47,4-3 0,-5 0 0,7 1-7,0-1-124,0 1 0,0-6 1,0-1 3,0 3 0,2-6 1,3-3-10,7-3 1,-2-2-1,1 0 1,3-2-1,1-3 0,3 1 0,-1-6 0,1 0-72,-1 1 0,1 3 0,-1-4 0,1 2-277,-1 4 0,-1 0 1,-3 1-1,-1-3-675,1 2 1,-3 0-131,2-2 872,-1 4 0,1-6 323,0 8 0,-1-7 0,7-3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6.902"/>
    </inkml:context>
    <inkml:brush xml:id="br0">
      <inkml:brushProperty name="width" value="0.08571" units="cm"/>
      <inkml:brushProperty name="height" value="0.08571" units="cm"/>
      <inkml:brushProperty name="color" value="#FFFFFF"/>
    </inkml:brush>
  </inkml:definitions>
  <inkml:trace contextRef="#ctx0" brushRef="#br0">18 88 7648,'0'-18'-148,"0"1"363,0 7 1,0 0 122,0 5-139,0 3 1,0-8 88,0 4 196,0 4-54,0-6 0,0 10-238,0 4 1,0 6-1,0 9 1,0 4-56,0 3 1,0 6-1,0 7 1,0 0-45,0 2 0,0-5 1,-2 7-1,-2-2-108,-2-4 1,0-4 0,6-4 0,0-2-304,0 2 1,0-6-1,0-2-1047,0-3 888,0-3 1,2-5-933,4-1 1052,-4-7 1,13 4 0,-3-10 356,4-4 0,1 4 0,1-21 0,-1 4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7.168"/>
    </inkml:context>
    <inkml:brush xml:id="br0">
      <inkml:brushProperty name="width" value="0.08571" units="cm"/>
      <inkml:brushProperty name="height" value="0.08571" units="cm"/>
      <inkml:brushProperty name="color" value="#FFFFFF"/>
    </inkml:brush>
  </inkml:definitions>
  <inkml:trace contextRef="#ctx0" brushRef="#br0">36 280 7648,'-6'-27'14,"0"3"1,-6 5-1,6 1 1,3 1 219,1-1 1,2 1 0,0 0-53,0-1 1,2 6 0,5 3-168,11 1 0,-1 0 0,9 4 1,-3-2-47,0 3 0,8-5 1,-4 2-1,2 2-211,1 2 0,-1-4 0,4 1 1,-2 1-194,-2 2 1,-8 0 0,2-2-225,-3-2 659,-3 0 0,1 6 0,-1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2.490"/>
    </inkml:context>
    <inkml:brush xml:id="br0">
      <inkml:brushProperty name="width" value="0.08571" units="cm"/>
      <inkml:brushProperty name="height" value="0.08571" units="cm"/>
      <inkml:brushProperty name="color" value="#FFC114"/>
    </inkml:brush>
  </inkml:definitions>
  <inkml:trace contextRef="#ctx0" brushRef="#br0">70 122 7861,'10'-9'-1332,"-3"-1"1455,-7 4 1,2 4-48,4-4 0,-4 2 188,4-1-90,-4 3 0,0-8 139,4 4-36,-4 4-160,5-13 0,-7 11 0,0-8 58,0 8-97,0-4 1,0 7 0,-2-3 22,-3-2 0,1 0-65,-8 6 1,6 0 0,-3 2 0,-1 2 4,0 2 1,4 5 0,-3-3-1,-1 2-25,0 3 0,4-3 0,-3 2-6,1 1 1,2-3-1,6 2 149,0 1-133,0-5 3,0 0 1,2-8-70,4 0 65,4 0 0,1 0-128,1 0 77,-1 0 0,1 0 0,-2-2-328,-2-4-946,5 4 636,-3-6 1,2 8 663,-1 0 0,-5 0 0,6 0 0,-8 8 0,3 2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7.410"/>
    </inkml:context>
    <inkml:brush xml:id="br0">
      <inkml:brushProperty name="width" value="0.08571" units="cm"/>
      <inkml:brushProperty name="height" value="0.08571" units="cm"/>
      <inkml:brushProperty name="color" value="#FFFFFF"/>
    </inkml:brush>
  </inkml:definitions>
  <inkml:trace contextRef="#ctx0" brushRef="#br0">88 1 7648,'-17'10'0,"-1"-3"290,1 1 1,5-6-1,2 6 707,3 0-782,1-7-88,14 7 1,3-8 0,13 0-340,5 0 95,4 0 0,-4 0 0,2 0 1,4 0-106,4 0 1,-5-2 0,-4-2 0,-1-1-118,-2 1 1,4 2-1,-8 2 1,-1 0-777,-3 0 1115,-2 0 0,-7 0 0,-2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7.612"/>
    </inkml:context>
    <inkml:brush xml:id="br0">
      <inkml:brushProperty name="width" value="0.08571" units="cm"/>
      <inkml:brushProperty name="height" value="0.08571" units="cm"/>
      <inkml:brushProperty name="color" value="#FFFFFF"/>
    </inkml:brush>
  </inkml:definitions>
  <inkml:trace contextRef="#ctx0" brushRef="#br0">140 1 7597,'-23'11'0,"0"-1"47,1-2 1,3 4 0,3-5-1,3 1 520,1 0 0,8 0 0,-2-3-372,4 7 1,10-4-1,4-2 1,5-4-134,7-2 0,3 0 0,8 0 1,0 0-117,0 0 1,-1 0-1,1 0 1,0 0-299,0 0 1,-2-6 0,-2 0-1,-4 2-633,-1 2 0,-3 0 985,-6-4 0,9 4 0,1-5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2:58.107"/>
    </inkml:context>
    <inkml:brush xml:id="br0">
      <inkml:brushProperty name="width" value="0.08571" units="cm"/>
      <inkml:brushProperty name="height" value="0.08571" units="cm"/>
      <inkml:brushProperty name="color" value="#FFFFFF"/>
    </inkml:brush>
  </inkml:definitions>
  <inkml:trace contextRef="#ctx0" brushRef="#br0">1 18 7664,'8'-9'940,"-6"1"1,5 10 0,-7 4-734,0 5 1,0 5 0,0 1 74,0 1-156,0-1 1,0 6 0,0 1 94,0-3-115,-7-2 1,5 5 0,-4-1 100,4-2-108,2-1 0,0-3 1,0 1-1,0-1 65,0 1 1,0-1 0,2-1-99,4-5 0,-2-3 0,7-8 0,3 0-59,1 0 1,3 0-1,-1 0 1,3 0-24,3 0 1,-4-6-1,7 0 1,-3 1-116,0-3 0,6 6 0,-5-4 1,-3 4-506,-2 2 1,-1-2-950,-1-4 1197,1 4 1,-7-5-1,1 7-1540,2 0 1114,-7 0 814,9 0 0,-6 0 0,7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03.841"/>
    </inkml:context>
    <inkml:brush xml:id="br0">
      <inkml:brushProperty name="width" value="0.08571" units="cm"/>
      <inkml:brushProperty name="height" value="0.08571" units="cm"/>
      <inkml:brushProperty name="color" value="#FFFFFF"/>
    </inkml:brush>
  </inkml:definitions>
  <inkml:trace contextRef="#ctx0" brushRef="#br0">1 472 7774,'0'-18'-1857,"0"7"2154,0-1-57,0 8-4,0-3-261,8 7 1,-4 0 191,7 0-74,1 0 0,5 0 0,1 0 0,-1 0 57,1 0 1,-1 0 0,1 0 0,1 0-95,4 0 0,-3 0 1,5 0-1,-2 0-18,1 0 1,5 0 0,-4 0 0,2 0-4,4 0 0,2 0 1,2 1-1,0 3-4,0 2 0,2 0 0,2-6 0,1 0-6,-1 0 1,-2 0 0,-2 0-1,0 2 38,0 4 1,0-4-1,0 4 1,0-5-18,-1-1 1,-1 0-1,-1 0 1,-3 0-27,2 0 0,2 0 1,4 0-1,1 0-6,3 0 0,8 0 0,-5 0 0,3 0 3,-1 0 0,-1 0 0,4 0 0,-3 0-2,3 0 0,-7 0 1,1-1-1,-2-3 27,-1-2 0,3 0 0,-2 6 0,5-2 23,5-4 1,1 4-1,1-5 1,1 1-56,4 0 0,2 0 1,4 4-1,-5-2 12,-5-2 0,0-1 0,1 3-71,-3-2 61,4 0 0,-9 4 0,9-2-17,2-1 1,16-1 0,-16 4 0,10-2 0,-4-2 18,-2 2 0,-5-4 0,1 3 1,-4 1 19,-1 2 0,-1-4 1,0 0-1,3 2-11,3 2 1,2 2 0,6 0 0,-4-2-3,-2-3 1,6 3 0,-6-4-1,-1 4 36,-7 2 1,-3 0-1,5-2 1,4-2-28,6-2 0,-2 0 0,2 6 0,2-2-15,2-3 1,-4 3 0,0-4 30,2 4-17,-13 2 1,7-6-1,-10 0 93,7 2-116,8 2 0,-2 1 0,8-3 0,3-2 10,2 2 0,-1 2 0,-7 2 0,-2 0 29,-2 0 1,-5-6 0,3 0 0,2 2-31,4 3 0,0 1 0,11 0 0,-1 0-17,-4 0 1,-3 0-1,-3-2 1,-2-2 20,-2-2 0,-6 0 1,6 6-1,2 0-8,2 0 1,2 0 0,0 0-58,0 0 49,0 0 1,-6 0-1,-2 0 1,-2 0-6,-4 0 0,1 0 0,1 0 53,6 0-31,4 0 1,2-2 0,-2-2 0,-4-2 6,-6 3 1,2 1 0,-4 2 0,-3 0-8,-5 0 0,-1 0 0,5 0 1,2 0 17,5 0 0,3 0 1,6 0-1,-2 0-9,-2 0 1,-6-2 0,2-2 0,-4-2-18,-5 2 1,-5 2 0,3 2 0,-3 0 24,3 0 0,3 0 0,5 0-20,1 0-3,0-8 0,2 6 1,2-3-67,0 3 61,-1 2 1,-9 0-1,-2 0 17,-3 0-14,11 0 0,-11 0 0,13 0 1,0 0 6,4 0 1,6 0-1,4 0 1,-1 0-12,-5 0 1,0 0 0,-10 0 0,1 0 5,1 0 0,2 0 1,6 0-1,0 0-2,2 0 0,-4-6 1,9 0-1,-3 2-9,-2 2 1,-8 2 0,-4 0 0,-1 0 16,1 0 0,4 0 0,8 0 7,0 0-19,-1 0 0,3 0 1,2 0-39,2 0 36,-8 0 1,-2 0-1,-8-2-33,-2-4 39,6 4 0,0-5 0,8 7 0,2 0 28,4 0 0,-3-6 0,5 0 0,-4 2 14,-6 2 0,-10-4 0,2 1 1,2 1-31,8 2 0,2 0 0,7-2 0,1-2-21,-1 2 0,-5 2 1,2 2-1,-6-2-8,-6-3 0,-2 3 0,-4-4 0,8 4-1,8 2 1,-3 0 0,5 0 152,-4 0-140,-10 0 0,0 0 0,-6 0 21,3 0-18,-9 0 1,2 0 0,-1 0-1,5 0-10,10 0 1,-4 0 0,6 0 0,-2 0-6,-2 0 0,-2-6 0,2 0 0,-5 2-6,-5 2 1,-2 2 0,3 0 0,3 0 23,6 0 0,-2 0 0,2 0 1,0 0 15,-2 0 0,6 0 1,-6 2-1,0 2 6,-4 2 0,-9 0 1,-1-4-1,7 2-35,7 2 1,0 1-1,2-3-42,2 2 57,-6 0 0,8-6 0,-8 0 0,-2 0 14,-5 0 0,-12 0 0,1 0 0,-1 2-8,0 4 1,-1-4 0,-5 3 0,0-3 8,0-2 1,0 0 0,-2 0 0,-2 0-5,-2 0 0,-7 0 1,1 0-1,-2 0-5,3 0 1,-5 0 0,4 0 73,-3 0 1,-3 0-8,1 0 0,-1-2-131,1-3-238,-9 3 0,1-12-30,-4 8 1,-4-2 0,2 5-1676,-8-3 1023,-6 0 963,-7 6 0,-16 0 0,-4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07.607"/>
    </inkml:context>
    <inkml:brush xml:id="br0">
      <inkml:brushProperty name="width" value="0.08571" units="cm"/>
      <inkml:brushProperty name="height" value="0.08571" units="cm"/>
      <inkml:brushProperty name="color" value="#FFFFFF"/>
    </inkml:brush>
  </inkml:definitions>
  <inkml:trace contextRef="#ctx0" brushRef="#br0">611 280 6287,'10'0'86,"0"0"-17,-4 0-149,-4 0 182,5 0-6,1 0 0,-6-2 137,4-4-34,-4 4 0,4-7 360,0 3-280,-1 4-155,-5-6-15,0 0 1,0 4 39,0-7 0,0 5 10,0-6-50,0 1 0,-5-1 6,-1 0 1,-2 1-1,2-7-36,-6 1 1,5 5 0,-1 0 0,0 1-25,-3 1 0,1-3 0,-2 5 0,-1 0-18,-3 0 1,-1-3 0,-1 3 0,-1 0-1,-5 0 1,3 3 0,-8 5 0,0 0-7,2 0 1,-6 0 0,4 1 101,-4 5-102,-2 4 1,6 7 0,0 1 163,-3-1-160,7 9 0,0-5 0,9 6 121,5-2-146,-5 6 1,14-3-1,-3 6 1,3-1-16,2-3 0,2 1 1,3-6-1,7 0-9,4 0 1,3-1 0,2-7 0,5-1-8,1-5 1,2 3 0,6-8-1,-2-2-26,-4-3 1,4-2-1,-4-3 1,2-4 41,-2-2 1,-4-1 0,-7-9 4,-1-3-4,1 3 0,-1-5 0,-1 6 0,-3-3 11,-1-1 1,-8 0 0,2 5 0,-4 1 23,-2-1 1,5-5 0,1 0 107,-2 2-113,-2 9 0,-2-4 1,0 5 48,0-5 1,-6 5-4,0-1 0,-5 10 1,5 2 12,2 10 1,-4 5 0,2 5 0,1 3 32,-3 6 1,4 10 0,-6 4-1,1 3 39,-1 8 1,6 1-1,-4 7 1,2 0-20,1 0 1,-3 8 0,4 6-1,-2-3-64,2-1 0,0-2 1,0-2-1,-1 0-54,1 2 0,-4-12 0,0 6 0,-1-8-35,-5-3 0,-2-7 1,-1-1-1,0-4 19,-1-8 0,-1-4 1,-3-8-1,-3 2-22,-2-1 1,0-11 0,-4-5 0,4-4-16,1-2 0,1 0 1,4 0-1,-3-2-104,3-4 0,8-5 0,3-11 0,2-3-216,4-2 1,2-4 0,2-8 0,0-4-17,0-1 1,10-3 0,5-5-685,7-1 781,1 1 0,0 5 0,3 3-539,1 1 604,2 2 0,0 14 0,0 6-449,2 7 526,-6 6 1,8 8 0,-5 0 0,1 2 129,0 4 0,-8 4 0,12 7 0,-6 1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08.217"/>
    </inkml:context>
    <inkml:brush xml:id="br0">
      <inkml:brushProperty name="width" value="0.08571" units="cm"/>
      <inkml:brushProperty name="height" value="0.08571" units="cm"/>
      <inkml:brushProperty name="color" value="#FFFFFF"/>
    </inkml:brush>
  </inkml:definitions>
  <inkml:trace contextRef="#ctx0" brushRef="#br0">1 70 6644,'0'-9'0,"0"-7"-678,0 14 688,0-6 1,0 7 38,0-5 152,0 4 14,0-6-22,0 8 55,0-8 245,0 6 29,0-5-31,0 7-309,0 0 1,0 7 0,0 5-29,0 3 1,0 3 0,0 1 0,0 3-117,0 1 0,0 2 0,0-3-286,0 1 188,0 8 0,0-12 0,0 6-198,0 1 152,0-7 1,0 6-748,0-7 309,0-1 0,0 1 544,0-1 0,2-7 0,3-4 0,5-4 0,8-2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08.726"/>
    </inkml:context>
    <inkml:brush xml:id="br0">
      <inkml:brushProperty name="width" value="0.08571" units="cm"/>
      <inkml:brushProperty name="height" value="0.08571" units="cm"/>
      <inkml:brushProperty name="color" value="#FFFFFF"/>
    </inkml:brush>
  </inkml:definitions>
  <inkml:trace contextRef="#ctx0" brushRef="#br0">18 105 7617,'7'-10'-654,"-5"-5"820,6 13-168,-8-14 72,0 14 0,2-11-164,4 7 142,-4 0 1,8 0 0,-5 1-22,7 1 1,-2 2 0,1 2-60,3 0 1,-4-6 71,1 0 125,1 0-123,-2 6 0,-5 6 0,-10 0-20,-7-2 1,-4-2 0,-1-2 24,0 0 0,5 6 1,0-1 117,-1-1-137,5-2 1,-2 0-65,4 4 69,4-4 0,-11 8-2,7-5 1,0 5-60,6 8 0,2-7 0,4-1-20,6-2 0,3 3 0,3-5 0,-1-2-130,1-2 0,-1 4 0,0 2-216,1 1 1,-1-5 0,1 2 393,-1-4 0,-5 4 0,0 0 0,-9 7 0,5-3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09.755"/>
    </inkml:context>
    <inkml:brush xml:id="br0">
      <inkml:brushProperty name="width" value="0.08571" units="cm"/>
      <inkml:brushProperty name="height" value="0.08571" units="cm"/>
      <inkml:brushProperty name="color" value="#FFFFFF"/>
    </inkml:brush>
  </inkml:definitions>
  <inkml:trace contextRef="#ctx0" brushRef="#br0">53 52 7666,'0'-11'-774,"0"-1"0,-6 6 1611,0-5-281,0 7-350,6-4 0,0 16 205,0 3-343,0 5 0,0 1 0,0 3 291,0 3-275,0-3 0,0 11 0,0-6 0,0 0 28,0 0 0,0 4 0,0-3 0,0-1-85,0 0 1,0-2 0,0-5 0,0-1 19,0 1 1,0-1-1,0 1 48,0-1-84,-7-7 1,3-2-58,-8-8 0,8-8-49,-2-4 54,5-3 1,1 3-1,0 0-162,0-1 121,0-3 1,0-1 0,1-1-145,5 1 159,-4-1 1,14-1 0,-7-2-1,3-3 32,0 3 1,-1 2 0,7 1 0,-1 1 66,1-1 0,-1 3 1,-1 1-1,-3 2 77,-1-1 0,0 5 0,5 2 46,1 4 0,-1 2 0,1 0-59,-1 0 1,-5 2 0,-3 4-1,1 6-28,0 3 1,-6 3-1,1 1 0,-3 4-27,-2-3 1,0 7-1,0-6 59,0 3-73,0 7 0,0-10 0,0 6 0,0 0-20,0 1 1,0-7 0,2 2 0,2-3-44,2-3 0,0 0 1,-4-1-212,4-4 1,-3 1-1,9-7-75,2-2 1,1-2 0,3-4 0,-1-2-58,1-2 0,-1-7 0,1 1 0,-3-4-614,-3-1 993,3 0 0,-5-9 0,7-1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0.400"/>
    </inkml:context>
    <inkml:brush xml:id="br0">
      <inkml:brushProperty name="width" value="0.08571" units="cm"/>
      <inkml:brushProperty name="height" value="0.08571" units="cm"/>
      <inkml:brushProperty name="color" value="#FFFFFF"/>
    </inkml:brush>
  </inkml:definitions>
  <inkml:trace contextRef="#ctx0" brushRef="#br0">140 28 7666,'0'-12'-514,"0"1"632,-8 7 1,1 4 0,-5 12 0,4 3 78,0 3 1,6-1 0,-5 2 0,1 3 11,0 1 1,-6 6-1,5-4 1,-1 1-22,0-1 1,-3 4 0,3-6-75,-2-1 39,6 5 1,-4-8-18,8 4-127,0-3-69,0-3 1,2-7 0,4-4-32,6-4 0,5-2 1,5 0-1,1 0-10,-2 0 1,4-6-1,1 0 1,-1 0-91,0-1 1,4 5 0,-4-6 0,1 2-124,-1 0 0,4 0 1,-6 6-1,1-2-78,1-3 0,-6 3 1,5-4 391,-5 4 0,-2 0 0,1-4 0,-8 4 0,-3-6 0,-7 8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0.639"/>
    </inkml:context>
    <inkml:brush xml:id="br0">
      <inkml:brushProperty name="width" value="0.08571" units="cm"/>
      <inkml:brushProperty name="height" value="0.08571" units="cm"/>
      <inkml:brushProperty name="color" value="#FFFFFF"/>
    </inkml:brush>
  </inkml:definitions>
  <inkml:trace contextRef="#ctx0" brushRef="#br0">70 71 7377,'-2'-18'-306,"-4"1"1,3 1 933,-9 5-94,8 3-360,-4 8 0,6 2 0,-2 4 321,-1 5-390,-1 5 0,6 7 0,-2 2 0,-2 0-53,-2 1 1,0 3 0,6-4 0,0 0-238,0 0 1,0 5 0,0-7 0,0 0-262,0 2 0,0-5 0,2 3 0,4-5-627,6-7 1073,-4 5 0,15-7 0,-4 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0.168"/>
    </inkml:context>
    <inkml:brush xml:id="br0">
      <inkml:brushProperty name="width" value="0.08571" units="cm"/>
      <inkml:brushProperty name="height" value="0.08571" units="cm"/>
      <inkml:brushProperty name="color" value="#004F8B"/>
    </inkml:brush>
  </inkml:definitions>
  <inkml:trace contextRef="#ctx0" brushRef="#br0">1 35 8184,'0'-10'-931,"0"3"1297,0-1-168,0 6 105,0-6 213,0 8-98,0 0 1,0 8-292,0 4 0,0-3 1,0 3-54,0 2 1,0 1 0,0 3-36,0-1 0,0 0 0,0 1-6,0-1 0,0 1 0,0-1 1,0 1 2,0-1 0,0 1 0,0-1 39,0 1 0,0-1-41,0 1 1,0-1-76,0 1 0,0-7-258,0 1 18,0-8 15,0 3-176,0-7-1160,0 0 1602,0-7 0,0-3 0,0-7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2.999"/>
    </inkml:context>
    <inkml:brush xml:id="br0">
      <inkml:brushProperty name="width" value="0.08571" units="cm"/>
      <inkml:brushProperty name="height" value="0.08571" units="cm"/>
      <inkml:brushProperty name="color" value="#FFC114"/>
    </inkml:brush>
  </inkml:definitions>
  <inkml:trace contextRef="#ctx0" brushRef="#br0">1 53 7281,'0'-17'-566,"0"5"1245,0 0-552,0 8-89,7-3-21,-5 7 49,14 7 1,-14-3 161,4 8-178,-4 0 0,-2-1 0,2-1 1,1 0 45,3-1 0,0-3 1,-6 6-60,0 1 0,0-3-55,0 2 6,0-1-80,0 7 86,0-8 0,-2-3-6,-4-7 11,4 0 1,-5-2-1,7-3 16,0-7 1,2-4 13,3-1 0,-1-1 0,6 1-5,-2-1 0,3 7 1,-3 1-20,2 2 0,-4 1-126,5 1-229,-7 4 0,10 2-133,-8 11 1,-1 5-206,-5 1 688,8-7 0,-6 6 0,4-5 0,-4-3 0,6 8 0,1-7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1.451"/>
    </inkml:context>
    <inkml:brush xml:id="br0">
      <inkml:brushProperty name="width" value="0.08571" units="cm"/>
      <inkml:brushProperty name="height" value="0.08571" units="cm"/>
      <inkml:brushProperty name="color" value="#FFFFFF"/>
    </inkml:brush>
  </inkml:definitions>
  <inkml:trace contextRef="#ctx0" brushRef="#br0">53 88 7133,'-10'-8'-496,"0"6"1338,5-4-315,3 4-426,-6 2 0,6 0 155,-4 0 169,4 0-290,-6 0 1,16-6-1,4 0 1,3 3-97,3 1 0,1 2 0,3 0 1,3 0-27,2 0 0,2 0 0,6 0 0,0-2-87,0-4 1,-2 4 0,-2-4 0,-2 4-280,2 2 1,-4 0-1,0 0 1,-1 0-286,-5 0 0,-2 0-211,-1 0 849,-1-8 0,-7 6 0,-2-13 0,-8 5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1.792"/>
    </inkml:context>
    <inkml:brush xml:id="br0">
      <inkml:brushProperty name="width" value="0.08571" units="cm"/>
      <inkml:brushProperty name="height" value="0.08571" units="cm"/>
      <inkml:brushProperty name="color" value="#FFFFFF"/>
    </inkml:brush>
  </inkml:definitions>
  <inkml:trace contextRef="#ctx0" brushRef="#br0">53 26 7673,'0'-12'208,"0"1"0,-2 9-42,-3 2 1,3 7 0,-4 13-1,4 3 92,2 6 0,-6 4 1,0 4-1,2 2-75,2 2 1,-3 5-1,-1-5 1,2-2-217,2-2 1,2-4 0,0-2 0,0-2-297,0 2 0,0-6-539,0-2 464,8-3 0,1-11 1,9-3-284,-1-4 1,3-2 686,3 0 0,-4-8 0,7-1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3.092"/>
    </inkml:context>
    <inkml:brush xml:id="br0">
      <inkml:brushProperty name="width" value="0.08571" units="cm"/>
      <inkml:brushProperty name="height" value="0.08571" units="cm"/>
      <inkml:brushProperty name="color" value="#FFFFFF"/>
    </inkml:brush>
  </inkml:definitions>
  <inkml:trace contextRef="#ctx0" brushRef="#br0">664 193 7437,'2'-16'-245,"4"5"1,-4 1 112,3 4 1,-3 2 254,-2-7 0,0 5 106,0-6-89,0 8 17,0-11-49,0 13 1,0-8 0,-2 6 35,-3-2 0,3-1 13,-4 1 1,2 4 4,-2-4 0,2-4-70,-7-1 1,5 3 0,-6 0-14,-1 0 0,3 7 0,-2-5 0,-1 4 8,-3 2 1,-1 0-1,-1 0 1,1 0 9,-1 0 1,1 0 0,-1 2-17,1 4-31,-1 3 0,1 9 0,-1 1 36,1 4-64,0-3 1,5 7 0,2-6 0,2 5-30,5 1 0,1-4 0,2 4 1,2-2-23,3-3 1,11-3 0,7-3 0,-1-3-17,-3-1 0,4-8 0,1 2 0,-1-4 22,2-2 1,-6-2 0,3-4-1,-7-6 6,-3-3 0,0-3 0,3 1 1,-1-1 15,-3 1 0,-5-1 0,4 1 0,-2-3 44,-5-3 0,1 4 1,0-5 55,2 5-86,0 2 0,-6 5 144,0 0 144,0 1-171,0 1 1,0 4-1,0 14 1,0 9 74,0 10 0,-6 6 0,0 4 0,0 4-13,-1 6 1,-1 11 0,-6 4 0,5 2-9,1 0 0,-6-2 0,5 4 0,-3-2-48,0 2 0,6-6 1,-3-1-1,-1-5-87,0-2 0,1 1 0,-5-1 1,2-2 3,-1-3 1,-3 2 0,-1-9-22,-1-1-51,-7-2 1,4-4 0,-6-4-54,1-6 20,-5-3 0,4-5 1,-8-3-1,0-6-24,0-4 1,6-2-1,2-2 1,2-2-158,4-2 1,1-9 0,5-1 0,3-7-40,6-4 1,4 1 0,4-7 0,6-4-137,9 1 1,9-9 0,9-2 0,1-3-115,5-2 0,-2-1 0,6 3 0,-1 3 155,1 6 0,-4 6 0,3 6 0,-3 6-2,-8 4 0,-4 9 369,-6 4 0,-3 4 0,5 2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3.734"/>
    </inkml:context>
    <inkml:brush xml:id="br0">
      <inkml:brushProperty name="width" value="0.08571" units="cm"/>
      <inkml:brushProperty name="height" value="0.08571" units="cm"/>
      <inkml:brushProperty name="color" value="#FFFFFF"/>
    </inkml:brush>
  </inkml:definitions>
  <inkml:trace contextRef="#ctx0" brushRef="#br0">36 33 6171,'0'-9'337,"0"1"0,0 6 244,0-4-419,0 4 0,0-4 0,0 12 13,0 6 1,0-3 0,0 3 0,0 2-89,0 1 0,0 3 0,0-1 0,-2 1-68,-4-1 1,4 1-1,-4-1 1,2 0-63,-2 1 1,5-1-1,-5 1-266,4-1 1,2 1-412,0-1 247,0 1-212,0-9 389,0-1 296,0-8 0,8-8 0,1-1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4.126"/>
    </inkml:context>
    <inkml:brush xml:id="br0">
      <inkml:brushProperty name="width" value="0.08571" units="cm"/>
      <inkml:brushProperty name="height" value="0.08571" units="cm"/>
      <inkml:brushProperty name="color" value="#FFFFFF"/>
    </inkml:brush>
  </inkml:definitions>
  <inkml:trace contextRef="#ctx0" brushRef="#br0">1 70 7436,'0'-12'-743,"0"1"1,0 5 1059,0-6 1,0 6 219,0-5-125,0 7-260,0-4 0,2 10 1,2 4-82,1 5 0,7-1 0,-6 2 0,0 1 11,1 3 1,-3-4 0,6-1-97,-2 3 61,-2 1 1,-1 3 0,3-1-77,2 1 8,-6-1 1,9-5 0,-5-1 0,0 3-118,0 2 1,3-5 0,-5 1 0,0-1-232,2-1 0,-4 6-123,7-5 0,-5-3 278,6-2 0,-7-4 214,7-2 0,-8-8 0,2-4 0,-4-3 0,-2 3 0,0 1 0,0-1 0,0-5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4.392"/>
    </inkml:context>
    <inkml:brush xml:id="br0">
      <inkml:brushProperty name="width" value="0.08571" units="cm"/>
      <inkml:brushProperty name="height" value="0.08571" units="cm"/>
      <inkml:brushProperty name="color" value="#FFFFFF"/>
    </inkml:brush>
  </inkml:definitions>
  <inkml:trace contextRef="#ctx0" brushRef="#br0">1 71 7695,'9'-8'-442,"-3"-4"1,-4-3 78,-2-3 610,0 8 1,2 3-1,2 9-74,2 3 0,0 5 1,-6 8-1,0-1-37,0 1 1,0 5-1,-2 0-26,-4-2-88,4 7 0,-6-9 1,8 4-1,0-3-182,0-3 0,0 6 0,0 1-158,0-3 0,0-2 1,0-1-118,0-1 0,8-7 435,4-4 0,-5-4 0,9 6 0,-6 1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5.180"/>
    </inkml:context>
    <inkml:brush xml:id="br0">
      <inkml:brushProperty name="width" value="0.08571" units="cm"/>
      <inkml:brushProperty name="height" value="0.08571" units="cm"/>
      <inkml:brushProperty name="color" value="#FFFFFF"/>
    </inkml:brush>
  </inkml:definitions>
  <inkml:trace contextRef="#ctx0" brushRef="#br0">106 123 6357,'7'-10'-81,"-5"-5"0,8 13 0,-6-6 359,2 0-188,-1 7 1,-5-9 101,0 4-102,0 4 33,0-6-41,0 1 0,0 3 41,0-8 0,0 6 83,0-5-57,0 7-28,-7-4 0,-3 8-65,-7 0 0,1 2 0,2 2 1,5 3-12,1 3 1,-4 2 0,5 3 0,-1-1-14,0-2 0,0-3 0,4 5-79,-1-2 86,-1-1 0,6 7-132,0-1 104,0-7 1,0-1-7,0-3 0,2-4 0,4 4-7,5-4 1,-1-2 0,2-2-27,1-4 1,1 2 0,-1-5 0,-3-1 23,-2 0 1,-1 6 0,-3-3 140,2-1 0,6 4-14,-6-8 0,1 8 341,-1-1-183,-4 3-202,6 2 1,-10 7 35,-4 5-72,4-4 1,-6 7-1,8-3 1,0 4 0,0-5 1,0 1-43,0 1 0,0-3-117,0 2 1,2-3-119,4 3 0,-2-4 0,8-8-71,1 0 1,-3 0 0,0-2-1,-1-2-227,1-2 0,0-2 1,3 5 530,-1-3 0,0-8 0,5 4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6.983"/>
    </inkml:context>
    <inkml:brush xml:id="br0">
      <inkml:brushProperty name="width" value="0.08571" units="cm"/>
      <inkml:brushProperty name="height" value="0.08571" units="cm"/>
      <inkml:brushProperty name="color" value="#FFFFFF"/>
    </inkml:brush>
  </inkml:definitions>
  <inkml:trace contextRef="#ctx0" brushRef="#br0">35 88 7694,'0'-18'-194,"0"9"0,-2 1 0,-2 6 389,-1-4-38,-1 4-31,6-5-6,0 7 0,0 1 23,0 5 1,0-2 0,0 8 12,0 1 1,0 3 0,0 1-75,0 1 1,0 5 0,0 0 0,0-1-14,0-3 1,0-1 0,0-1 0,0 1-4,0-1 0,0 1 1,0-1-1,0 0-63,0 1 1,0-6 0,0-1-78,0 3 111,0-6 1,0 1-1,-2-5-104,-4 2 82,4 0-67,-6-6 45,8 0 0,0-2 0,0-4-45,0-6 0,0-3 0,0-3-60,0 1 0,0-1 0,2 1 0,2 0 15,2-1 1,6 1 0,-5-1 0,3 1 30,4-1 1,1-5 0,1 0 0,-3 3 65,-1 7 0,0-3 1,5 4-1,0-1 66,1 1 1,-6-1-1,-1 7 1,3 2 24,1 2 0,-3 2 144,0 0-206,-1 0 1,-1 2-1,-2 2 1,-2 4 46,-1 1 0,1 3 1,-6 5-1,2 1 16,4-1 1,-4 1-1,4-1 1,-4 1 13,-2-1 1,0 1 0,0-1-45,0 1 1,0-1 0,0 1 19,0-1 1,0 0-8,0 1 0,-2-8 65,-4-5-250,4-3 188,-6-2-142,8 0-17,0 0 1,0-7 16,0-5 1,0-4-1,2-1-48,4 0 1,2-1-1,5 1 1,-1-1 61,2 1 1,1-1-1,3 1 1,-1-1 22,0 1 0,7-1 0,1 1 0,0-1 45,0 1 1,5-1 0,-5 3 0,0 1 28,0 3 1,-2 7 0,-5-4 0,-1 2 40,1 0 0,-1 1 35,1 5-102,-9 7 0,5 3 149,-8 8-129,0 7 0,-6-6 0,0 6 0,0-1 7,0-1 0,0 2 1,0-3-1,0 1-63,0-2 1,0 4 0,0-1 0,0-1-285,0 2 1,0-5-1,0 3-39,0-4 1,0-1 0,2-3-180,3-3 1,5-4 0,8-8 238,-1 0 0,1 0 0,-1-2 0,1-2 278,-1-2 0,0-15 0,1 1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7.950"/>
    </inkml:context>
    <inkml:brush xml:id="br0">
      <inkml:brushProperty name="width" value="0.08571" units="cm"/>
      <inkml:brushProperty name="height" value="0.08571" units="cm"/>
      <inkml:brushProperty name="color" value="#FFFFFF"/>
    </inkml:brush>
  </inkml:definitions>
  <inkml:trace contextRef="#ctx0" brushRef="#br0">26 88 7567,'0'-12'-655,"0"1"1,0 5 1057,0-6-214,0 8 1,0-5 138,0 3-250,0 4 0,0-8-25,0 4-21,0 5 1,8-7-59,3 8 47,5 0 0,-4 0 1,-1 0 170,3 0-152,1 0 1,3 0-1,-1 0 26,1 0 0,-1 6 0,1 1 78,-1 3 0,-7 2-40,-4 5 1,-4 1 0,-2-1-1,-2-1-52,-4-5 0,-2 5 1,-6-5-1,3 3-21,-3-2 1,5 1 0,-3-5-9,-2 2 1,-1 1-134,-3 7-33,9-8-29,1 5-8,8-13 160,0 13 1,8-13 0,3 4-9,5-4 1,1 4 0,1 0-1,-1 0 15,1 1 1,-1-5 0,1 6 0,-1-2 35,0 0 1,1 5-1,-3-3 65,-3 2 0,-2-6 1,-6 4 35,2-1 0,-6-3 0,-8 6 1,-2-2-50,-4-4 0,-7-3 0,-2-1 0,0 0-40,-3 0 0,5 0 0,-6 0-159,2 0 77,1 0 0,1 0 1,0 0-496,1 0 175,11 0 1,-5 0-105,5 0 1,5 0-1,6 0 471,9 0 0,15-7 0,3-3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8.850"/>
    </inkml:context>
    <inkml:brush xml:id="br0">
      <inkml:brushProperty name="width" value="0.08571" units="cm"/>
      <inkml:brushProperty name="height" value="0.08571" units="cm"/>
      <inkml:brushProperty name="color" value="#FFFFFF"/>
    </inkml:brush>
  </inkml:definitions>
  <inkml:trace contextRef="#ctx0" brushRef="#br0">18 70 7694,'0'-18'-236,"0"1"0,0 5 247,0 1 215,0 7-17,0-4 146,0 8-242,0 8 1,0 7 0,0 11 0,0 1 129,0 4 1,0 2 0,0 4 0,0 1 45,0 3 0,0 2 0,0-4 0,-2 3-92,-4 3 0,4 0 0,-4 1 0,4-3-47,2 0 0,0-7 0,0 5 0,0-6-116,0-6 1,2 2 0,2-5 0,2-1-80,-2 0 1,-2-2 0,-2-5 35,0-1 1,0-5-43,0-1-64,0 1-22,0-2 100,0-2-27,0-8 0,0-2-44,0-4 1,0-4 15,0-7 0,0 5 0,0 0-15,0-1 1,0-3 0,2 1 0,2 1-3,1 3 1,9-1-1,-4-6 1,1 1 3,1-1-1,0 7 1,5-1 87,1-1-38,-1-3 1,0 4 0,-1 1 155,-4-3-45,3 6 1,-5 1 194,7 7-101,1-8 1,-3 8 0,-1-2 51,-2 6 1,-9 9 0,5 1-1,-2 5-37,0 5 0,0 1 0,-6-4 0,0 5-72,0 1 1,0-4 0,0 4 0,0-2-50,0-3 0,5-1 0,1 0 0,-2 3-44,-2-3 0,4-2 0,2-1 11,1-1 0,-3-7 0,6-4-221,1-4 144,3-2 0,1 0 0,1 0-868,-1 0 682,9 0 0,-7-8 1,4-2-1218,-3 1 1023,5-7 0,-4 8 0,6-5 0,-1 3 447,-5 2 0,6-5 0,0 3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3.438"/>
    </inkml:context>
    <inkml:brush xml:id="br0">
      <inkml:brushProperty name="width" value="0.08571" units="cm"/>
      <inkml:brushProperty name="height" value="0.08571" units="cm"/>
      <inkml:brushProperty name="color" value="#FFC114"/>
    </inkml:brush>
  </inkml:definitions>
  <inkml:trace contextRef="#ctx0" brushRef="#br0">0 53 7861,'0'-18'-361,"0"8"448,0-5 102,0 13 0,2-6-143,4 8-177,-4 0 61,6 0 0,-2 8 108,-1 4 0,1 3 1,-4 1 38,4-5 1,-4 5 8,4-5 1,-4-1-62,-2 2 1,0-6-95,0 5 80,0-7-80,0 12 66,0-14 47,0 5 1,0-7 1,0-7 41,0-5 0,2 2 0,1-1 32,3-3 1,8-1-96,-2-3 1,-3 3-166,3 3 1,-6 4-268,5 8 1,-1 2 0,4 4 48,-3 6 0,-5-3 1,6 3 358,1 1 0,-3-3 0,2 2 0,-1-1 0,7 7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19.838"/>
    </inkml:context>
    <inkml:brush xml:id="br0">
      <inkml:brushProperty name="width" value="0.08571" units="cm"/>
      <inkml:brushProperty name="height" value="0.08571" units="cm"/>
      <inkml:brushProperty name="color" value="#FFFFFF"/>
    </inkml:brush>
  </inkml:definitions>
  <inkml:trace contextRef="#ctx0" brushRef="#br0">104 52 7380,'-18'0'-510,"7"0"1,-1-1 1058,-2-5 0,5 4-57,-3-4 0,6 4 412,-5 2-482,7 0 0,-2 0-285,12 0 0,5 0 1,13 0-66,5 0-36,4 0 1,9-6-1,5 0 171,3 2-135,-5 3 0,11-1 0,-5-2 14,-3-2-80,12 0 1,-19 6 0,10 0 0,-9 0-88,-9 0 0,2 0 1,-8 0-1,1 0-530,-5 0 0,-4 0-669,-1 0-494,-9 0 838,-1 0 936,-8 0 0,-8 0 0,-1 0 0,-9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20.096"/>
    </inkml:context>
    <inkml:brush xml:id="br0">
      <inkml:brushProperty name="width" value="0.08571" units="cm"/>
      <inkml:brushProperty name="height" value="0.08571" units="cm"/>
      <inkml:brushProperty name="color" value="#FFFFFF"/>
    </inkml:brush>
  </inkml:definitions>
  <inkml:trace contextRef="#ctx0" brushRef="#br0">88 71 7736,'0'-18'0,"0"1"0,-2 1-976,-4 5 1425,4 3 1,-12 16-1,9 5 1,1 8 47,2 9 1,-4 5 0,-2 3-13,-1 3-362,5 0 1,-4-4 0,6 2 117,-4 1-272,4 1 1,-6-6 0,8 0 0,0 0-199,0 0 0,0 0 0,0-2 0,0-2-265,0-2 1,8-8 0,4 0 0,5-5-39,7-4 1,-5-8-1,6 1 532,0-3 0,-5-2 0,5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21.246"/>
    </inkml:context>
    <inkml:brush xml:id="br0">
      <inkml:brushProperty name="width" value="0.08571" units="cm"/>
      <inkml:brushProperty name="height" value="0.08571" units="cm"/>
      <inkml:brushProperty name="color" value="#FFFFFF"/>
    </inkml:brush>
  </inkml:definitions>
  <inkml:trace contextRef="#ctx0" brushRef="#br0">784 228 7685,'0'-18'-563,"0"6"359,0 1 0,0 5 164,0-6 68,0 8 114,0-11 1,0 11 101,0-8 98,0 9-37,0-5-222,0 0 1,-2 6 0,-2-6 75,-2 1 1,-1 5-1,3-6 260,-2 0-305,-8 6 0,5-13 0,-9 5 47,1 0 0,-1-3 1,-1 5-1,-3 0-17,-1 0 1,-6 3-1,4 5 1,-2 0-43,-4 0 0,0 7 0,0 7 0,3 5-38,3 5 0,2 7 0,5-4 0,3 2-47,3 0 0,4-2 1,8 4-1,2-4-52,4-1 1,4-3 0,9-6-82,5 1 86,-5-1 1,12-7 0,-6-4-48,2-4 39,3-2 0,-3 0 1,-2 0-1,-2-2 21,1-4 0,-1-4 0,-6-5 0,-1 1 16,-5 3 1,5-1 0,-6-6 0,1 1 111,1 0 1,-8-1 0,4 3 572,-1 3-483,-5 4 0,0 22 0,-10 7 0,-1 10 63,-5 12 0,-1 7 1,-3 8-1,-1 8 78,-4 8 1,3 6 0,-3 5 44,3-3-258,3 3 0,0-13 1,-1 3 56,1-3-66,-1-10 1,1-3 0,-1-13 75,1-5-134,-1 4 0,-5-5 0,0 3 0,-1-8-74,-1-2 0,4-6 1,-6 0-1,1-3-102,5-9 1,-4-5 0,2-10-1,1-2 26,3-4 1,-4-4 0,-1-7 0,3-3-180,2-3 0,1-4 0,3-10 1,3-2-248,6-1 1,6-9 0,6 4-1,7-1-159,9-1 0,5-5 0,8-6 0,2 1 103,4 3 1,-3 9 0,9 5-1,-1 5 232,-1 6 0,4 9 0,-9 10-186,-1 3 524,-2 1 0,-4 12 0,-4 1 0,-6 3 0,5 10 0,-1 7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3:31.079"/>
    </inkml:context>
    <inkml:brush xml:id="br0">
      <inkml:brushProperty name="width" value="0.08571" units="cm"/>
      <inkml:brushProperty name="height" value="0.08571" units="cm"/>
      <inkml:brushProperty name="color" value="#FFFFFF"/>
    </inkml:brush>
  </inkml:definitions>
  <inkml:trace contextRef="#ctx0" brushRef="#br0">52 35 7717,'0'-9'0,"0"-1"-392,0 4 279,0 4 372,8-6 34,-6 8-141,6 0 72,-8 0 782,0 0-862,0 8 0,0 2-60,0 7 1,0-5 0,0 0-8,0 1 1,0-3-1,0 2 41,0 1 0,-6 3-86,0 1 30,0 1 0,6-7-52,0 1 49,0-1 1,-2 1-51,-3 0 33,3-1 1,-6 1 28,8 0 1,0-1-33,0 7 1,-2-8 0,-2-3 4,-2 1 0,0-4-21,6 8 1,0-7 43,0 7-14,0-8 2,0 4-34,0-8 0,0 2 25,0 3-16,0-3-11,0 6 1,-1-8 32,-5 0-18,4 0-22,-6 0 82,8 0 88,0 0-182,8 0-17,-6 0 0,13 0 2,-3 0 0,-2-2 13,1-4 0,-5 4 6,6-3 1,-1 3-46,7 2 1,-1 0-22,1 0 0,-7 0-8,1 0 0,-6 0 43,5 0 16,-7 0 1,6 0 9,-4 0 0,-2 0 17,7 0 1,-5 0 8,6 0 0,-6 0 24,5 0-7,-7 0 1,6 0-14,-4 0 98,-4 0-11,13 0-92,-13 0 13,6 0-67,-8 0 39,0 0-84,8 0-456,-6 0-450,5 0-1326,-7 0 2307,0 0 0,8 7 0,2 3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28.533"/>
    </inkml:context>
    <inkml:brush xml:id="br0">
      <inkml:brushProperty name="width" value="0.08571" units="cm"/>
      <inkml:brushProperty name="height" value="0.08571" units="cm"/>
      <inkml:brushProperty name="color" value="#FFFFFF"/>
    </inkml:brush>
  </inkml:definitions>
  <inkml:trace contextRef="#ctx0" brushRef="#br0">1 122 6318,'0'-9'250,"0"1"1,2 8 0,3 0-140,7 0 0,4 0 0,3 0 0,2 0-4,3 0 1,9 0-1,0 0 136,5 0-189,11 0 1,-6-2 0,5-2 0,-1-4 18,1-1 0,1 5 1,-1-4-226,-1 0 140,-8 6 0,3-5 1,-7 7-1,0-2-88,0-4 0,0 4 0,-2-4 1,-4 4-73,-6 2 1,-3-2-1,-3-2-539,1-2-70,-9 1 781,-1 5 0,-8-8 0,0-2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28.975"/>
    </inkml:context>
    <inkml:brush xml:id="br0">
      <inkml:brushProperty name="width" value="0.08571" units="cm"/>
      <inkml:brushProperty name="height" value="0.08571" units="cm"/>
      <inkml:brushProperty name="color" value="#FFFFFF"/>
    </inkml:brush>
  </inkml:definitions>
  <inkml:trace contextRef="#ctx0" brushRef="#br0">18 53 7690,'0'-18'-518,"0"7"869,0-1-222,0 8-71,0-4 1,0 10-1,0 4 32,0 6-41,0-4 1,0 7 0,0-1-1,0 5 2,0 4 0,0 3 0,0-5 1,0 4-74,0 2 0,0-3 0,0 3 0,0 0-81,0 0 0,-2-4 1,-2 5-1,-2-1-75,2 0 0,2-6 1,2 3-1,0-5-27,0-2 0,0 1 0,0-1 0,0 1 205,0-1 0,0-7 0,0 5 0,0-5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29.300"/>
    </inkml:context>
    <inkml:brush xml:id="br0">
      <inkml:brushProperty name="width" value="0.08571" units="cm"/>
      <inkml:brushProperty name="height" value="0.08571" units="cm"/>
      <inkml:brushProperty name="color" value="#FFFFFF"/>
    </inkml:brush>
  </inkml:definitions>
  <inkml:trace contextRef="#ctx0" brushRef="#br0">51 53 7827,'-12'-8'76,"0"-3"1,8 1 76,-1-2-114,-5 9-53,8-5 1,-4 8 0,12 0 92,6 0 0,3 0 0,5 0 1,1 0-85,2 0 0,6 0 0,-3 0 0,1 0 12,4 0 1,2 0 0,2 0 0,0 0-58,0 0 1,-3 0 0,0 0 0,-5 0-151,-2 0 1,4 0 0,-6 0 0,-1 0-178,-3 0 1,-7 0-1,-1 0 377,3 0 0,-6 0 0,-1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0.224"/>
    </inkml:context>
    <inkml:brush xml:id="br0">
      <inkml:brushProperty name="width" value="0.08571" units="cm"/>
      <inkml:brushProperty name="height" value="0.08571" units="cm"/>
      <inkml:brushProperty name="color" value="#FFFFFF"/>
    </inkml:brush>
  </inkml:definitions>
  <inkml:trace contextRef="#ctx0" brushRef="#br0">210 122 7607,'0'-11'-277,"0"-1"1,2 8-1,2-4 587,2 1-228,0 5 1,-6-8 0,2 6 25,3-2-43,-3 0 1,6 5 36,-8-5-36,0 4 1,0-8 56,0 4-89,0 4 1,-2-11 54,-4 7 0,-3 0-14,-9 6 0,6 0 1,1 0 11,-3 0 1,5 2-1,-3 4-20,-2 5 1,7 5 0,-1 1 0,2 1-12,0-1 1,-2 7 0,5-1 17,-3-2-39,0 6 1,6-5-1,0 7 57,0 2-68,0-6 0,0 6 0,0-6 0,0 3 13,0 3 0,0-6 0,0-2 0,0-1-31,0 1 1,0-4 0,0 5 0,0-5 1,0-2 1,0 1 0,0-1-156,0 1 0,-2-1 1,-2 1-161,-2-1 1,-5-5 0,5-1-231,2 3 1,-4-4-190,2 1 494,0-7 0,5 4 232,-5-8 0,4 0 0,-6 0 0,0 8 0,-1 2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0.482"/>
    </inkml:context>
    <inkml:brush xml:id="br0">
      <inkml:brushProperty name="width" value="0.08571" units="cm"/>
      <inkml:brushProperty name="height" value="0.08571" units="cm"/>
      <inkml:brushProperty name="color" value="#FFFFFF"/>
    </inkml:brush>
  </inkml:definitions>
  <inkml:trace contextRef="#ctx0" brushRef="#br0">18 88 7869,'-2'-17'-143,"-3"-1"0,3 7 1,-4-1-606,4-2 1015,2 7 0,2-1 0,4 8 0,5 0-92,5 0 1,3 0 0,3 0-1,3 0-160,2 0 0,2 0 1,6 0-1,2 0-124,4 0 0,-5 6 0,5-1 0,-4-1-283,-2-2 1,0-2 0,-2 0 391,-4 0 0,4 8 0,-6 2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1.852"/>
    </inkml:context>
    <inkml:brush xml:id="br0">
      <inkml:brushProperty name="width" value="0.08571" units="cm"/>
      <inkml:brushProperty name="height" value="0.08571" units="cm"/>
      <inkml:brushProperty name="color" value="#FFFFFF"/>
    </inkml:brush>
  </inkml:definitions>
  <inkml:trace contextRef="#ctx0" brushRef="#br0">53 157 7541,'0'-11'-508,"0"-1"768,0 8-97,0-4-43,0 8 240,0 0-279,8 0 1,-4 6 58,7 0 0,1 0-123,5-6 0,1 0 1,-1 0-29,1 0 0,-1 0-48,1 0 0,-1 0 40,1 0 1,-3-2-1,-1-2 8,-3-2 1,-7-7-196,2 1 196,-4 4 0,4-7-93,0 3 93,0 4 0,-6-1 16,0 3-10,0 4 0,-2-12 0,-2 7 6,-2-3 0,-8 6 41,3-2 0,1 4 0,-2 2 21,-1 0 0,-3 0 0,-1 0 22,-1 0 1,7 0-1,-1 2-48,-2 4 0,5-2 1,-3 6-1,0-1 2,3 1 0,-5-4 0,6 3 5,-1-1-11,5 6 0,-10-4 28,8 7-40,-7 0 0,11-5 0,-6 0 26,0 1-17,6-5 1,-5 8 0,7-5 18,0 5 0,0 1 1,0 1-1,0-1 13,0 1 0,2-7 0,2 1 0,3 0-10,3-3 0,2 5 0,5-6-71,1 1 1,-1-5 0,2 2 0,3-4-82,1-2 0,0 0 1,-5 0-324,-1 0 0,1 0 1,-1-2-1010,1-4 1431,-9 4 0,7-13 0,-6 5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4.415"/>
    </inkml:context>
    <inkml:brush xml:id="br0">
      <inkml:brushProperty name="width" value="0.08571" units="cm"/>
      <inkml:brushProperty name="height" value="0.08571" units="cm"/>
      <inkml:brushProperty name="color" value="#FFC114"/>
    </inkml:brush>
  </inkml:definitions>
  <inkml:trace contextRef="#ctx0" brushRef="#br0">18 350 7861,'0'-9'-641,"0"-1"599,0 4 127,0 4-149,0-6 17,0 8 0,2 0 7,4 0-45,-4 0 1,7 0 32,-3 0 16,-4 0 1,8 0 36,-4 0 1,-4-2 76,3-3 1,-3 1 25,-2-8 1,0 6-31,0-5 0,0 5 101,0-6-20,0 8-129,0-4 1,0 7 0,-2-3 240,-3-2-146,3 0 0,-8 6 9,4 0 1,2 6 0,-5 2-73,1 1 0,0 3 0,4 5-34,-2 1 1,1-7 0,5 1-39,0 2 0,1-1 0,3 1-9,2-2 1,8-9 0,-3 5-51,5 0 0,-4-6 1,-1 4-90,3-4 1,1-4-43,3-4 169,-1-4 0,-5-1-108,0-1 119,-1 0 1,-1-5-1,-2 1 1,-3 3-8,1 1 1,0 0-1,-4-5 51,4-1 1,-4 1-1,4 0 1,-4-1 4,-2 1 1,0-1-1,0 1 1,0-1 49,0 1 0,0-1 0,0 1 12,0-1 1,0 7 0,0-1 94,0-2 1,-2 7 15,-4 1-76,4 4-63,-6 2 0,8 8 1,0 1-103,0 9 64,0-1 1,0 1-1,0-1-8,0 1 1,0-1-1,0 1 7,0-1 1,2-5-1,2-1 22,2 3 0,2 0 1,-5-1-11,3-1 1,0-6 0,-4 3-8,4-1 0,-2-2-54,7-6 0,1-2-188,5-4 217,-7-4 0,4-1 1,-7-1-97,3-1 86,-6 5 1,6-8-1,-6 5-40,1-5 38,1-1 0,-4 5 0,2 0-26,2-1 0,0-3 1,-6-1-55,0-1 0,0 7-231,0-1 201,0 8 0,0-2 93,0 12 0,-6-2 0,0 8 0,2 1 68,2 3 1,2-5 0,0 1 214,0 2-133,0-7 1,0 9 124,0-4-213,8 3 0,-6-3 1,6-3 265,0-1-107,-7 6 1,9-10-110,-4 7 1,-4-5-1,6 4-223,-1-2 1,-5-1 0,2-3-521,-8 2 1,0 0 659,-7-6 0,-1 8 0,-5 1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2.699"/>
    </inkml:context>
    <inkml:brush xml:id="br0">
      <inkml:brushProperty name="width" value="0.08571" units="cm"/>
      <inkml:brushProperty name="height" value="0.08571" units="cm"/>
      <inkml:brushProperty name="color" value="#FFFFFF"/>
    </inkml:brush>
  </inkml:definitions>
  <inkml:trace contextRef="#ctx0" brushRef="#br0">157 122 6943,'0'-11'-952,"0"-1"1103,0 8-41,0-4-74,0 8 1,0-1 122,0-5-68,0 4 0,0-8 130,0 4-13,0 4-57,0-5 0,0 5 16,0-4 0,0 2 73,0-8-58,0 8-106,0-3 0,0 5 100,0-4-60,-8 4 0,5-6-2,-9 8 1,0 0-1,-5 2-53,-1 4 0,1-2 1,1 7-1,3 3-32,1 2 0,8-5 0,-3 1 1,1 1-1,0 3 1,0-4-1,6-1-14,0 3 0,8-1-11,3-1 0,5-4 1,1-8 55,1 0 0,-1 0 11,1 0-43,-1 0 1,-5 0 241,0 0-190,-9 0 0,7 0 0,-6 2 56,2 4 1,0-3 0,-6 9 0,0 2-24,0 1 1,-6 8 0,0 3 0,0 1-20,-2 4 1,5 2 0,-7 2 0,0 0-29,1 0 0,3-6 0,-4 0 0,2 2-21,4 2 1,-3 0-1,1-4 1,0-4-12,-2 0 1,6-5 0,-4 3 0,4-3 38,2-3 0,0-5-235,0-1 208,0-7 0,2 4-284,4-8 87,4-8 1,9 4 0,3-7 0,1-3-148,-2-1 0,5-3 0,-3 1 0,0-1-119,2 1 0,1-1 1,3-1-1,-6-3-110,-4-1 1,5 6 0,-1 5 0,-2-2 526,-1-1 0,-3-1 0,-1 3 0,-5 1 0,5 1 0,-6-7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3.558"/>
    </inkml:context>
    <inkml:brush xml:id="br0">
      <inkml:brushProperty name="width" value="0.08571" units="cm"/>
      <inkml:brushProperty name="height" value="0.08571" units="cm"/>
      <inkml:brushProperty name="color" value="#FFFFFF"/>
    </inkml:brush>
  </inkml:definitions>
  <inkml:trace contextRef="#ctx0" brushRef="#br0">1 53 7879,'0'-10'-1748,"0"-6"1817,0 14 1,0-7 147,0 3-31,0 4 162,0-6-2,0 8 44,0 0 1,6 2-298,-1 4 0,1-2 0,-6 7-19,0 3 1,0-4-102,0 1 98,0 1 1,0 6-53,0-1 10,0 0 1,0-5 0,0 0-61,0 1 27,0-5 0,2 6 0,2-7-1,2 3 1,2 0 0,-4 3 37,1-1 1,3-8-12,-2 2 0,-2-4-29,7-2 0,-5-2-13,6-4 1,-6-2 0,3-5 0,-1 1-30,-4-2 0,4 5 1,-2-3 25,-2-2 4,5 7 0,-5-9 40,8 5-16,-8-5 1,5 4-1,-5 1 60,2-3 1,6 4 34,-6-1 1,1 5-12,-1-6 0,-2 8 80,8-1-66,-9 3 1,5 4-111,-8 3 1,0 5 0,0 8-79,0-1 0,0 1-316,0-1 194,0 0 1,0 1-498,0-1 395,0-7 0,0 6-534,0-5 657,0 5 1,0-5 185,0 1 0,0 0 0,8-3 0,2-1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3.777"/>
    </inkml:context>
    <inkml:brush xml:id="br0">
      <inkml:brushProperty name="width" value="0.08571" units="cm"/>
      <inkml:brushProperty name="height" value="0.08571" units="cm"/>
      <inkml:brushProperty name="color" value="#FFFFFF"/>
    </inkml:brush>
  </inkml:definitions>
  <inkml:trace contextRef="#ctx0" brushRef="#br0">52 43 7879,'0'-17'-23,"0"5"-50,0 0 0,0 10 23,0 2 1,-2 6 0,-1 8 0,-3-3-178,2 3 1,-4 2-1,2 1 1,2 0-77,3 1 1,1-1 302,0 1 0,-8-1 0,-2 1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3.982"/>
    </inkml:context>
    <inkml:brush xml:id="br0">
      <inkml:brushProperty name="width" value="0.08571" units="cm"/>
      <inkml:brushProperty name="height" value="0.08571" units="cm"/>
      <inkml:brushProperty name="color" value="#FFFFFF"/>
    </inkml:brush>
  </inkml:definitions>
  <inkml:trace contextRef="#ctx0" brushRef="#br0">1 113 8396,'0'-24'711,"0"1"-2211,0 0 887,0 5 0,0 7 613,0-1 0,0 10 0,0 2 0,8 8 0,1 9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4.873"/>
    </inkml:context>
    <inkml:brush xml:id="br0">
      <inkml:brushProperty name="width" value="0.08571" units="cm"/>
      <inkml:brushProperty name="height" value="0.08571" units="cm"/>
      <inkml:brushProperty name="color" value="#FFFFFF"/>
    </inkml:brush>
  </inkml:definitions>
  <inkml:trace contextRef="#ctx0" brushRef="#br0">0 778 7872,'0'-9'-266,"0"1"0,2 8 0,2-2 0,4-2 342,2-2 0,-5 0 0,7 6 0,2-2-74,1-3 0,3 3 0,-1-6 0,0 2-8,1 0 1,-4-5 0,-1 3-1,3-2-37,-3-3 1,1-3 0,3-1-1,1-1 33,-1 1 0,-5-7 0,-2-1 0,-1-2 12,1-4 1,-6 4 0,2-2 1,-4-2-4,5-2 1,-5-8 0,4 2-40,-4 6 38,-2-2 1,0 8 0,2-8-141,4 0 138,-4 8 0,5 2 1,-7 7-1,0 1 42,0-1 249,0 1-181,0 7 0,-1 10 0,-3 12 0,-2 3-23,2 3 0,0 1 0,0 2 0,-2 5-36,3 1 0,1 2 0,2 6 0,0-2-1,0-4 0,-6 4 0,0-4-2,2 4-23,2-6 0,2 6 0,0-6 0,0 3 0,0-3 23,0-2 1,0 4 12,0-6-43,0 8 0,6-11 1,0 3-1,0-4 4,1-1 1,-3-1 0,6 1 0,0-3-26,-1-3 0,3 4 0,5-7-6,1 1 0,-1-2 0,1-8 23,-1 0 0,1 0 0,-1 0 4,1 0 0,-7-2 0,1-4-12,2-6 0,-5 3 0,1-3 10,-2-2-6,-2 7 1,-1-9-1,1 4-31,-2-3 29,6-3 1,-8 7-1,5-1-28,1-1 27,-6-3 0,6-1 60,-8-1 0,6 1 400,0-1-377,-1 8 0,-5 5 0,0 10 0,0 7-112,0 4 0,0-5 1,0 1-1,0 2-57,0 1 1,-2 3 0,-1-1-1,-3 0-426,2 1 1,2-1-564,2 1 649,0-1 0,0 1 422,0-1 0,0 1 0,0-9 0,8 7 0,1-6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5.056"/>
    </inkml:context>
    <inkml:brush xml:id="br0">
      <inkml:brushProperty name="width" value="0.08571" units="cm"/>
      <inkml:brushProperty name="height" value="0.08571" units="cm"/>
      <inkml:brushProperty name="color" value="#FFFFFF"/>
    </inkml:brush>
  </inkml:definitions>
  <inkml:trace contextRef="#ctx0" brushRef="#br0">18 86 7822,'0'-27'102,"0"1"0,-2 15-289,-3-1-188,3 8 0,-6-2-768,8 12 1143,0-4 0,8 14 0,1-7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6.082"/>
    </inkml:context>
    <inkml:brush xml:id="br0">
      <inkml:brushProperty name="width" value="0.08571" units="cm"/>
      <inkml:brushProperty name="height" value="0.08571" units="cm"/>
      <inkml:brushProperty name="color" value="#FFFFFF"/>
    </inkml:brush>
  </inkml:definitions>
  <inkml:trace contextRef="#ctx0" brushRef="#br0">86 16 7623,'0'-10'-514,"-2"5"746,-4 10 0,5 5 0,-5 8 0,4 1-28,2 4 1,-6-1 0,0 7 0,2 2-128,2 2 0,2-4 0,0 0 0,0 2 5,0 2 0,0 0 1,0-2-1,0-2-49,0 2 0,0-6 0,0-1-79,0-5 40,0-1 0,0-1 0,0 0 2,0 1 93,0-8 11,0 5-53,0-5 1,0 1 40,0 1-108,0-8 1,-2 4 5,-3-8 2,3 0 0,-6-2-36,8-4 1,2-2 0,2-5-41,1 1 0,9 6 0,-2-4-89,3 3 107,3-7 0,-1 10 1,1-7 47,-1-3-8,8 6 0,-5-1 0,5 5 56,0-2-18,2 0 1,0 6 0,-3 0 0,-3 0 31,2 0 1,-9 0 0,3 0 0,-3 2-7,-4 4 0,-3-2 1,-7 7-1,0 3 37,0 1 1,-1-3 0,-5 0-1,-6-1 155,-3-1 1,-11 4-1,-1-7 1,-2 1-156,0 0 1,0-2-1,-6-6 1,0 2-429,0 4 0,2-5 1,4 5-894,6-4 776,3-2 1,3 0-353,-1 0 613,9 0 1,3 0 0,12 0 212,5 0 0,13 8 0,3 2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6.744"/>
    </inkml:context>
    <inkml:brush xml:id="br0">
      <inkml:brushProperty name="width" value="0.08571" units="cm"/>
      <inkml:brushProperty name="height" value="0.08571" units="cm"/>
      <inkml:brushProperty name="color" value="#FFFFFF"/>
    </inkml:brush>
  </inkml:definitions>
  <inkml:trace contextRef="#ctx0" brushRef="#br0">1 348 7424,'2'-11'-780,"4"-1"955,-4 8 0,7-4 1,-5 6 50,2-3 1,2 3-150,-2-4 1,-3 4 0,7 0-18,-2-4 0,0 4 1,-4-6 8,1 1 1,9-3-96,-2-7 49,-5 7 1,7-6 0,-8 5-22,-2-5 2,5-1 1,-7-1-1,4 1 1,-2-1 8,2 1 1,-4-1-1,4 1 26,-4-1 1,-2 1-4,0-1 0,-8 9 29,-4 3 0,4 6-62,3 6 0,1 3 0,0 9 0,-2-1 5,2 1 0,2-1-115,2 1 112,8-1 0,-6 1 0,6-3-42,-1-3 36,-5 3 1,12-11 0,-6 6 63,1-2-9,3-2 0,0-1 19,-1 1 1,1 6-19,5-6 156,-7 0-81,-2-6 0,-10 1-8,-4 5 1,2-4-1,-7 6 0,-3 0 0,4-6-45,-1 3 56,7 5-189,-4-8 161,8 14-191,0-14-10,0 5 1,8-1 0,3 0-94,5-2 1,3-2-1,3-2 1,1 0-330,-2 0 1,-1 0 0,-3 0 0,1 0 517,-1 0 0,1-2 0,-1-4 0,0-4 0,1-7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6.948"/>
    </inkml:context>
    <inkml:brush xml:id="br0">
      <inkml:brushProperty name="width" value="0.08571" units="cm"/>
      <inkml:brushProperty name="height" value="0.08571" units="cm"/>
      <inkml:brushProperty name="color" value="#FFFFFF"/>
    </inkml:brush>
  </inkml:definitions>
  <inkml:trace contextRef="#ctx0" brushRef="#br0">0 33 7808,'6'-11'-196,"0"-1"361,7 8 1,-11-2 95,4 12 0,-4 4 1,-2 7-232,0 1 1,0-1-1,0 1 1,0-1-259,0 1 0,0-7 0,0 1 0,0 1-476,0 3 0,0-4 704,0-1 0,8 1 0,2 5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7.161"/>
    </inkml:context>
    <inkml:brush xml:id="br0">
      <inkml:brushProperty name="width" value="0.08571" units="cm"/>
      <inkml:brushProperty name="height" value="0.08571" units="cm"/>
      <inkml:brushProperty name="color" value="#FFFFFF"/>
    </inkml:brush>
  </inkml:definitions>
  <inkml:trace contextRef="#ctx0" brushRef="#br0">18 88 7808,'0'-25'826,"-8"6"-1310,6-7 17,-6 17-169,8 1 396,0 8 1,8 2 0,4 4-45,3 5 1,-3 5 283,-1 1 0,1 1 0,5-1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5.340"/>
    </inkml:context>
    <inkml:brush xml:id="br0">
      <inkml:brushProperty name="width" value="0.08571" units="cm"/>
      <inkml:brushProperty name="height" value="0.08571" units="cm"/>
      <inkml:brushProperty name="color" value="#FFC114"/>
    </inkml:brush>
  </inkml:definitions>
  <inkml:trace contextRef="#ctx0" brushRef="#br0">18 53 7361,'-9'0'189,"1"0"67,8 0 635,0 0-700,0 8 0,0 1-118,0 9 0,0-1 0,0 1-97,0-1 1,2-5-1,4-1 24,5 3 0,-1-6-49,2-2 8,-8-4 1,11-2-62,-3 0 108,-5 0 1,9 0-46,-4 0 25,-5-8 0,3-2 0,-6-7-42,2-1 0,0 1 0,-8-1-77,-4 1 0,2 5 1,-6 0-1,1 1-207,-1 1 0,-2 0 0,-5 7 22,-1-3 1,7 0 0,1 4 317,2-4 0,2 4 0,6-6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7.760"/>
    </inkml:context>
    <inkml:brush xml:id="br0">
      <inkml:brushProperty name="width" value="0.08571" units="cm"/>
      <inkml:brushProperty name="height" value="0.08571" units="cm"/>
      <inkml:brushProperty name="color" value="#FFFFFF"/>
    </inkml:brush>
  </inkml:definitions>
  <inkml:trace contextRef="#ctx0" brushRef="#br0">1 78 7769,'0'-18'-80,"0"1"257,0-1 0,0 11 0,2 5-74,3 6 1,-3 9-1,4-1 1,-4 3-56,-2 3 0,0-6 0,0-1 0,2 3-63,4 1 0,-4 3 0,4-1-56,-4 1 1,3-1 0,1 1 19,-2-1 0,4-5-48,-2-1-32,7-7 128,-3 4 1,2-8 0,-3-2-134,-1-4 112,-2 4 0,0-13 0,2 3-14,1-3 0,-3-7 0,4 1 0,-1 1 4,1-1 0,-4 2 0,4 5 0,-3 3 54,-3-3 0,4-2 1,0 1-1,0 1 137,-1 3 0,-1 5 71,-6-6 0,6 10-111,0 2 1,0 8 0,-6 9-133,0 1 11,0-1 1,0 1-1,0-1-283,0 1 190,0-1 0,0 3 0,0 1-502,0 2 421,0-7 1,2 3 0,1-5 0,3-1-660,-2 3 837,6-1 0,0 3 0,7-1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8.549"/>
    </inkml:context>
    <inkml:brush xml:id="br0">
      <inkml:brushProperty name="width" value="0.08571" units="cm"/>
      <inkml:brushProperty name="height" value="0.08571" units="cm"/>
      <inkml:brushProperty name="color" value="#FFFFFF"/>
    </inkml:brush>
  </inkml:definitions>
  <inkml:trace contextRef="#ctx0" brushRef="#br0">1 17 7801,'0'-9'-395,"7"1"644,-5 16 0,6 1 21,-8 9-213,8-1 1,-6 1 0,4-1-37,-4 1 11,-2-1 0,0 1 1,0-1-5,0 1 1,2-1 0,1 1-119,3-1 0,0-5 89,-6-1 1,0-7 0,-2 4 1,-2-10-11,-2-4 0,1 2 0,5-7-50,0-3 0,0 4-93,0-1 94,0-1 0,2-3 0,1 1-74,3 2 108,8 1 1,-10-1 0,5 0-30,-1-1 46,6 5 0,-6-2 0,5 7 48,-1-3 1,-3-2 0,5 4 172,-2-2 0,-1 0-1,7 6 0,-8 8 3,-5 4 1,3 3-106,-2 3 0,0-1-50,-6 1 0,0-1 8,0 1 1,2-9-13,4-3 20,-5-4-94,7-2 38,-8 0-59,0 0 1,0-8-26,0-3 1,6 1 0,0-2 0,0 1-35,1 1 1,-3-5-1,8 3 55,2-4 0,1 1 1,1 1-1,-3 5 84,-1 1 1,-1-4-1,7 6 94,-1 2 1,-5-3 0,0 1 24,1 2 0,-3 4 143,2 6-256,-9 3 1,5 3 0,-8 0-87,0 1 38,0 3 1,0-4-1,0-1 1,0 3-132,0 1 1,0 3-1,2-1-189,4 1 0,-2-3 0,6-1 1,-1-3-216,1 3 0,4 0 0,7-1 536,2-1 0,8-1 0,-4 7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39.649"/>
    </inkml:context>
    <inkml:brush xml:id="br0">
      <inkml:brushProperty name="width" value="0.08571" units="cm"/>
      <inkml:brushProperty name="height" value="0.08571" units="cm"/>
      <inkml:brushProperty name="color" value="#FFFFFF"/>
    </inkml:brush>
  </inkml:definitions>
  <inkml:trace contextRef="#ctx0" brushRef="#br0">228 35 6951,'0'-10'499,"0"3"-255,0-1-79,0 6 0,-2-6-68,-4 8 1,2 0 0,-7 0 106,-3 0-151,6 0 1,-7 6 0,3 2 122,-3 1-133,-3-5 1,6 12 0,1-7 0,-3 3-11,-1 0 1,-1-1 0,3 7 0,3-1-14,2 1 1,-3 5 0,5 0-1,2-1-27,2-3 0,2-1 1,0-1-39,0 1 0,2-1 1,4-1-96,5-5 0,5-1 1,1-6-228,1 2 1,-1-1-1,1-5 1,-1-2-202,1-3 1,5 1 567,0-8 0,8 0 0,-4-5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0.223"/>
    </inkml:context>
    <inkml:brush xml:id="br0">
      <inkml:brushProperty name="width" value="0.08571" units="cm"/>
      <inkml:brushProperty name="height" value="0.08571" units="cm"/>
      <inkml:brushProperty name="color" value="#FFFFFF"/>
    </inkml:brush>
  </inkml:definitions>
  <inkml:trace contextRef="#ctx0" brushRef="#br0">0 88 6916,'0'-18'-1104,"0"1"1669,0-1 15,0 9-412,0 1 1,2 10 149,4 4-238,-4 3 1,6 3 0,-8 0 36,0 1 1,0 3 0,0 1-49,0 1 1,0-1 0,2 1-64,4-1 1,-4 1 0,5-3 0,-1-1-34,0-3 1,2-5 0,-2 4 3,5-2 1,-1 3 0,2-5-99,1-2 1,-3-2 41,1-2 0,-1-2 0,4-4 51,-3-5 15,-7 3 0,6-8 0,-6 5 1,2-5-8,-2-1 1,-2-1 0,-2 1 138,0-1-120,0 1 0,0-1 0,0 1 0,-2-1-26,-4 1 1,2 1-1,-8 3 1,-1 3-136,-3 2 1,4 3-1,1 5 1,-3 0-109,-1 0 0,3 0 1,0 1 166,-1 5 0,5-2 0,2 8 0,4 1 103,2 3 0,0 1 0,8 1 0,2-1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0.840"/>
    </inkml:context>
    <inkml:brush xml:id="br0">
      <inkml:brushProperty name="width" value="0.08571" units="cm"/>
      <inkml:brushProperty name="height" value="0.08571" units="cm"/>
      <inkml:brushProperty name="color" value="#FFFFFF"/>
    </inkml:brush>
  </inkml:definitions>
  <inkml:trace contextRef="#ctx0" brushRef="#br0">1 60 7170,'0'-17'-512,"0"-1"0,0 7 848,0-1 0,7 10-190,5 2 0,-4 2 0,0 8 0,-3 0-92,1-1 1,2 1-1,-4 4 1,2-3 34,-2 3 1,0-1-1,-1 1-57,3-2 33,0-1 0,-6 7-5,0-1-8,0 1 0,0-7-29,0 1 17,0-8 0,0 11 38,0-3-173,0-4 12,0 0 1,0-10-1,0-4-33,0-6 1,0 2 0,0-1 31,0-3 1,6 4 0,0-1 0,-1-3 21,3-1 0,2 3 1,5 0 132,-3-1-100,4 5 0,-7-5 0,9 5 141,-1-2-64,1 6 1,-7-9 0,1 7 80,2 2-19,-7 2 1,9 2-52,-4 0 1,1 2-1,-1 4-51,-6 5 1,-3-1 0,1 2 0,2 1-99,-2 3 0,-2-5 1,-2 1-187,0 2 0,0 1 1,0 3-34,0-1 0,6-5 1,2-1 308,1 3 0,-5-6 0,12 7 0,-7-5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1.618"/>
    </inkml:context>
    <inkml:brush xml:id="br0">
      <inkml:brushProperty name="width" value="0.08571" units="cm"/>
      <inkml:brushProperty name="height" value="0.08571" units="cm"/>
      <inkml:brushProperty name="color" value="#FFFFFF"/>
    </inkml:brush>
  </inkml:definitions>
  <inkml:trace contextRef="#ctx0" brushRef="#br0">141 542 7795,'0'-11'-630,"-2"1"490,-4 2 246,4-5 0,-8 5 121,4-4-70,5-3 75,-7 13-65,0-6 1,-2 8-42,-7 0 1,5 2 0,1 4-31,-3 5 1,6 5 0,0 1-90,1 1 0,5-1 1,-4 1-1,4-1-137,2 1 0,0-1-91,0 1 124,0-1 0,0-5-39,0-1 93,8 1 1,1-2-173,9-5 175,-1-3 0,-5-2 0,0-1 6,1-5 0,3-4 0,1-6 0,-1 3 11,-5 1 1,5 1 0,-6-9 0,1-1-1,1-2 1,-6-3 0,3 5 0,1-4 24,0-2 1,-4-3 0,3-6 0,1-5 100,0-6 0,-6 5 0,1-1 1,-1 2 82,2 0 0,-4 3 0,4 8 114,-4 7-139,-2 4 69,0 1-24,0 9-100,0 1 1,0 23 0,0 7-1,0 5-43,0 2 0,0 0 1,0 6-1,0 2-45,0 4 0,-2-4 0,-2 3 0,-2-3-68,2-2 1,2 2-1,2 0 1,0 0-115,0-4 1,0-4-1,0 2 1,0-4-150,0-2 1,0-1 0,0-7-1,0 0 22,0 1 0,0-6 0,2-3-385,4-1 472,-4-2 1,14-6 203,-5 0 0,-3 0 0,8 0 0,-7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2.231"/>
    </inkml:context>
    <inkml:brush xml:id="br0">
      <inkml:brushProperty name="width" value="0.08571" units="cm"/>
      <inkml:brushProperty name="height" value="0.08571" units="cm"/>
      <inkml:brushProperty name="color" value="#FFFFFF"/>
    </inkml:brush>
  </inkml:definitions>
  <inkml:trace contextRef="#ctx0" brushRef="#br0">0 96 7795,'0'-18'-617,"0"7"481,0-1 0,6 6 351,0-5 1,2 7 192,-2-2-170,-4 4-136,5 2 0,-1 2 87,0 4-82,0-4 1,-6 13 83,0-3-103,0 3 1,0 3 0,0-1-35,0 1 1,6-1 0,0 1-1,-3-1-79,-1 1 0,-2-7 0,0 1 0,2 0-30,4-3 1,-4 1 0,6-6 0,-2 4-6,-1 1 1,9-5-52,-2 2 1,-3-4-1,3-2 48,2 0 0,-5-6 0,1-2 46,-2-1-2,5 5 1,-9-12-1,6 5 7,-2-5-6,-2-1 1,-1-1-1,1 1 31,-2-1-7,6 1 0,-8-1 0,4 1 1,-3-1 46,3 1 1,-4 5 0,4 1 167,-4-3 0,-2 4-116,0-1 0,0 9 1,0 2-57,0 10 1,0 5-1,0 3 1,0-1-132,0 0 1,0 7 0,0-1 0,0-2-169,0-1 0,0-3 1,0 1-519,0-1 570,0-7 0,0 5 0,2-5-441,4 0 494,-4 5 1,7-7 144,-3 4 0,4 3 0,7-5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2.746"/>
    </inkml:context>
    <inkml:brush xml:id="br0">
      <inkml:brushProperty name="width" value="0.08571" units="cm"/>
      <inkml:brushProperty name="height" value="0.08571" units="cm"/>
      <inkml:brushProperty name="color" value="#FFFFFF"/>
    </inkml:brush>
  </inkml:definitions>
  <inkml:trace contextRef="#ctx0" brushRef="#br0">245 87 7588,'0'-17'-706,"-8"0"1,6 5 901,-4 0 0,2 8 0,0-3 30,-2-1 1,-7 6-73,1-4 0,3 4 0,-3 2 80,-2 0 0,-1 8 0,-3 4-18,1 3 0,-1-3 0,3-1 0,1 3-101,3 1 1,1 3-1,-4-1 1,5 3-32,1 3 1,2-3 0,6 3 0,0-4-77,0-1 0,2-7 0,2 1 0,4 0-112,1-3 0,5 5 0,7-6 0,3-1-71,-3 1 0,4-2 1,-2-6-1,-1 0-142,-3 0 1,-1 0 0,-1 0 0,1-2-300,-1-4 0,1 4 616,-1-4 0,0-3 0,1-1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3.298"/>
    </inkml:context>
    <inkml:brush xml:id="br0">
      <inkml:brushProperty name="width" value="0.08571" units="cm"/>
      <inkml:brushProperty name="height" value="0.08571" units="cm"/>
      <inkml:brushProperty name="color" value="#FFFFFF"/>
    </inkml:brush>
  </inkml:definitions>
  <inkml:trace contextRef="#ctx0" brushRef="#br0">18 68 7428,'0'-17'-731,"0"-1"952,0 1-30,0 7 0,0 4 0,2 10 58,4 2 1,-4 8 0,3-3 0,-3 5 67,-2 1 0,0 7 0,0 1 213,0 2-353,0 2 1,0 6 0,0 0 29,0 0-62,0 0 0,-6 0 1,1 0 99,1 0-220,2-8 0,2 6 1,-2-6-1,-2 2-51,-2 0 1,0-7-1,6 1 1,0-4-100,0-1 1,0-1 37,0 1 0,2-9 0,2-1 0,4-2-65,2 0 1,-5 0-1,7-6-143,2 0 0,-1-2 0,1-2 0,-3-2-122,3 2 0,2-6 0,1 1-38,1-1 0,-1-6 1,-1 5 74,-5-5 0,-1 5 380,-4-1 0,-4 0 0,5-5 0,-7-1 0,0 1 0,0-1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3.577"/>
    </inkml:context>
    <inkml:brush xml:id="br0">
      <inkml:brushProperty name="width" value="0.08571" units="cm"/>
      <inkml:brushProperty name="height" value="0.08571" units="cm"/>
      <inkml:brushProperty name="color" value="#FFFFFF"/>
    </inkml:brush>
  </inkml:definitions>
  <inkml:trace contextRef="#ctx0" brushRef="#br0">52 70 7776,'-11'-6'65,"-1"0"1,6-5-1,-3 3 191,1-2 1,2 4-154,6-5 1,2 7-1,4-2 1,5 4-77,5 2 1,1 0-1,3 0 1,1 0-180,3 0 1,1 0 0,-2 0-1,4 0-59,0 0 1,4 0 0,-5 0-763,1 0 624,-6 0 1,4 0 348,-7 0 0,7 0 0,2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5.572"/>
    </inkml:context>
    <inkml:brush xml:id="br0">
      <inkml:brushProperty name="width" value="0.08571" units="cm"/>
      <inkml:brushProperty name="height" value="0.08571" units="cm"/>
      <inkml:brushProperty name="color" value="#FFC114"/>
    </inkml:brush>
  </inkml:definitions>
  <inkml:trace contextRef="#ctx0" brushRef="#br0">0 25 7861,'0'-11'389,"0"-1"0,0 10-330,0 2 0,0 10 0,0 11 0,0 4-214,0 3 0,0 1 1,0 4-593,0-4 581,0 4 1,6-8-1,0 6-425,-2-2 436,-2 0 0,4-2 0,0-3 155,-3-5 0,7 6 0,0 2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4.701"/>
    </inkml:context>
    <inkml:brush xml:id="br0">
      <inkml:brushProperty name="width" value="0.08571" units="cm"/>
      <inkml:brushProperty name="height" value="0.08571" units="cm"/>
      <inkml:brushProperty name="color" value="#FFFFFF"/>
    </inkml:brush>
  </inkml:definitions>
  <inkml:trace contextRef="#ctx0" brushRef="#br0">190 192 5966,'0'-11'188,"0"-1"0,2 8-105,4-2 1,-4 3 99,4-3-156,-4 4 0,-2-8 62,0 4-54,0 4 1,0-7-1,2 5 99,3-2-61,-3 0 0,6-2 36,-8-3 1,0 1-3,0-2 1,0 7 17,0-7 1,-2 2-23,-4-1 0,-1 1 0,-7 6 56,2-2 0,1 0 1,-7 8-56,1 4 0,-1 4 0,1 7 0,-1 1-17,1-1 0,5 1 0,1-1-40,-3 1-40,6-1 1,1 1-1,5-1-33,-4 0-29,4 1 0,-4-1 1,10 1 21,2-1 0,7-7 0,-1-4 0,3-4-40,3-2 0,-1 0 0,1 0 0,-1 0-1,1 0 0,-1-2 0,1-2 19,-1-2 1,-1-7-1,-3 3 1,-1-2 48,2 1 1,-5 1 0,1-4 33,-2 3 0,-2 5 0,-5-4 253,5 2-83,-4 3-179,6 5 0,-10 0 0,-2 1-216,-2 5 140,1-4 0,-1 14 0,0-5-163,2 5 0,2 1 1,2 1-141,0-1 0,0 1 0,0-1-56,0 1 1,0-7 415,0 1 0,0 0 0,0 5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5.199"/>
    </inkml:context>
    <inkml:brush xml:id="br0">
      <inkml:brushProperty name="width" value="0.08571" units="cm"/>
      <inkml:brushProperty name="height" value="0.08571" units="cm"/>
      <inkml:brushProperty name="color" value="#FFFFFF"/>
    </inkml:brush>
  </inkml:definitions>
  <inkml:trace contextRef="#ctx0" brushRef="#br0">1 36 7775,'7'-18'-75,"-3"9"413,8 3-216,-8 4 0,4 10 1,-8 3 67,0 5-146,0 1 0,0-5 0,0-1 0,0 3 62,0 2 0,0 1-52,0 0-53,0 1 1,0-6 0,0-1 40,0 3 1,0-4-98,0 1 8,0 1 36,0-3 0,0-3-10,0-11 0,0-5 1,0-8-27,0 1 1,5 5 0,3 1 0,2-3-46,3-2 0,-3 5 1,2-1 26,1-1 32,3 5 0,1-8 79,1 5-12,-1-5 0,1 6 0,-1 5 136,1 3 0,-1 2-139,1 0 1,-7 2 0,-1 3 0,-2 7-179,-4 4 1,-2 1 0,-2 1-23,0-1 1,0 0-1,1-1 1,3-2-137,2-3 0,0 1 0,-4 3 0,2-1-40,2-2 1,1-7 344,-1 7 0,4 0 0,7 5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5.696"/>
    </inkml:context>
    <inkml:brush xml:id="br0">
      <inkml:brushProperty name="width" value="0.08571" units="cm"/>
      <inkml:brushProperty name="height" value="0.08571" units="cm"/>
      <inkml:brushProperty name="color" value="#FFFFFF"/>
    </inkml:brush>
  </inkml:definitions>
  <inkml:trace contextRef="#ctx0" brushRef="#br0">192 105 7775,'0'-17'-814,"0"5"177,0 0 893,0 1 0,0-7 28,0 1-99,0 7-58,-8 2 165,6 8-203,-13 0 1,11 0 250,-8 0-253,8 0 0,-9 2 0,5 2 1,0 4 63,1 2 1,-7 1 0,4 7 0,-1-3-20,-1-3 1,2 9-1,-1-3 1,3 1-59,0 1 1,6-3 0,-6 1 0,3-1-63,-1 0 0,0 1 1,6-1-21,0 1 1,2-1 0,4 1-165,5-1 1,-1-1 0,2-5 0,1-5-289,3-4 0,-4 0 0,-1 2-903,3 2 847,1 0 516,3-6 0,7 0 0,2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6.170"/>
    </inkml:context>
    <inkml:brush xml:id="br0">
      <inkml:brushProperty name="width" value="0.08571" units="cm"/>
      <inkml:brushProperty name="height" value="0.08571" units="cm"/>
      <inkml:brushProperty name="color" value="#FFFFFF"/>
    </inkml:brush>
  </inkml:definitions>
  <inkml:trace contextRef="#ctx0" brushRef="#br0">18 175 7775,'11'-8'-314,"1"-3"1,-6 1-200,5-2 315,-7 8 0,6-3 818,-4 7-235,-4 0 0,13 0-200,-3 0 0,-2 0 1,1 0-155,3 0 0,-4 0 0,1 0-194,3 0 0,-4 0 1,1 0-3,3 0 1,-5 0 0,3 0-27,2 0 1,-7-2 177,-1-4 1,2 2 38,-2-8 1,0 6 0,-6-5-31,0-3 1,0 5 0,-2-1 46,-4 2 0,2-4 56,-8 7 1,7-1-1,-5 4 11,2-4 1,-5 4-1,1-4 42,-4 4 1,5 8-1,-1 0 1,-2 0 47,-1 2 0,-3 1 0,1 9-11,0-1 0,-1 1 0,3-1 0,1 1-63,2-1 0,7 0 1,-5 1-1,2-1-36,4 1 0,2-1 0,2 1-106,0-1 1,0 1 0,2-3 0,4-1-31,6-3 0,5-7 0,4 2-898,3-4 550,7-2 1,-12 6 0,6 0 0,-1-2 393,-1-2 0,8-2 0,-4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6.668"/>
    </inkml:context>
    <inkml:brush xml:id="br0">
      <inkml:brushProperty name="width" value="0.08571" units="cm"/>
      <inkml:brushProperty name="height" value="0.08571" units="cm"/>
      <inkml:brushProperty name="color" value="#FFFFFF"/>
    </inkml:brush>
  </inkml:definitions>
  <inkml:trace contextRef="#ctx0" brushRef="#br0">0 445 7457,'0'-18'-228,"0"1"0,8 5 385,3 0 1,3 7-1,0-5 1,-3 2-122,3 4 1,1-3 0,1-1 0,-3-2-67,-1-4 0,0-1 0,5-1 1,-1 3 3,-5 1 1,5-5 0,-6-7-64,-1 3 99,7-6 1,-8 8 0,3-5 0,-5 3 34,-4-2 0,4 3 104,0-3-71,-1 4 1,-6 7 65,-5 0 0,-4 10-72,-7 2 1,5 8 0,2 10-61,2-1 1,1 0 0,3 1 0,-2-1 15,2 1 1,2-1 0,2 1 0,0-1 22,0 1 1,0 1 0,2 2 84,4 3 0,4 5 1,7-6 5,1-2 0,-1-1 0,0-3 0,1-1 140,-1-4 1,-5 1 0,0-5 428,1 2-443,3-7 1,-5 7 278,1-4-364,-8-4 1,4 8-84,-8-5 1,-8-3 0,-4 4 0,-3-4-171,-3-2 1,-1 0 0,-4-2 0,-6-2-783,-4-2 0,3 1 1,3 5 851,2 0 0,-6 0 0,4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49.250"/>
    </inkml:context>
    <inkml:brush xml:id="br0">
      <inkml:brushProperty name="width" value="0.08571" units="cm"/>
      <inkml:brushProperty name="height" value="0.08571" units="cm"/>
      <inkml:brushProperty name="color" value="#FFFFFF"/>
    </inkml:brush>
  </inkml:definitions>
  <inkml:trace contextRef="#ctx0" brushRef="#br0">210 315 6323,'10'0'-193,"-3"0"139,1 0 1,-4 0-1,6-2 99,-2-3 0,-1 3 48,-1-4 0,-2 4 77,8 2-45,-8 0 1,9-2 50,-7-4 1,2 4 87,-2-4-148,-4 4 13,13-5-16,-13 5-49,6-6 0,-6 8 32,3 0 1,-3-2-17,4-4 1,-4 2-19,-2-7 0,0 5 30,0-6 1,-2 6-47,-4-5 0,3 7 1,-7-4-1,0 2 49,0 0 0,-1 1 0,-7 3-8,1-4 1,-1 4 0,1-4 0,-1 4-3,1 2 0,0 0 0,-1 2 0,1 2-34,-1 2 0,-3 7 1,1-1-1,5 4-34,-1 1 1,1 0 0,-1 1-1,3-1-27,1 1 0,8-1 0,-2 1 1,4-1-26,2 1 0,0-1 0,0 1 28,0-1 1,8-7-1,2-2 1,2-3-3,-1 1 1,1 0 0,5-6 0,1-2-29,-1-4 1,1 4 0,-1-5 0,1-1-39,-1-4 1,1-1 0,-1-1-100,0 2 158,1 1 0,-3-7 1,-1 3-1,-2 1 25,1 3 1,-3-1 275,2-6 298,-8 1-427,3 7 0,-9 2 1,-2 10-63,-1 4 0,-1 4 0,6 7-78,0 1 1,0-1 0,0 1-36,0-1 0,0 1 1,2-1-26,4 1 1,3-3 55,9-3-7,-1 3 0,1-13-50,-1 4 30,1-4 0,-1-2 1,1 0-83,-1 0 79,0 0 1,1-8 0,-1-1 0,1-3-9,-1 0 0,-1 1 1,-3-7-1,-1 1-1,2-1 0,-5 1 0,3-1 1,0 1 27,-3-1 1,7 1-1,-6-2 1,-1-3 32,-3-1 0,2 0 0,-2 3 0,-2-1 51,-3-2 0,-1-1 0,0 7-45,0-1 0,0 1-14,0-1-8,-7 9 1,3 1 0,-8 8 97,-1 0-100,5 0 0,-6 2 0,7 2 0,-1 4-3,0 1 0,0 1 0,4 4 1,-1-3-1,1 3 0,2 1 1,2 3-5,0-1 1,0 1 0,0-1-8,0 1 0,6-1 0,1-1 0,1-3 25,0-1 1,5-6 0,-1 3 13,4-1 0,1 4-1,0-6 1,1 5 48,-1-5-66,-7 0 1,0-6 55,-4 0 41,-4 0 63,5 0-106,-7 8 0,-7-1 1,-3 7 109,0-2 0,0-7-121,5 7 1,3 0-179,-4 5 1,4 1 0,4-3-41,4-3 1,1-2 0,9-7 0,0 3-448,3-2 0,10-2 0,0 0 0,4 2-67,2 2 0,-2 0 0,-2-6 1,-2 0 665,2 0 0,-6-6 0,-3-2 0,-7 0 0,-3 0 0,-8-5 0,2 1-83,-4-3 0,-2-3 0,0 1 1,0-1 280,0 1 0,-6 5 0,-2 1 516,-2-3 1,6 4-312,-1-1 0,3 5 0,4-4-318,3 2 0,5 2 0,8 6 1,-1 0-139,1 0 1,1 6 0,2 0 0,3-2-109,-3-2 0,-2 0 0,1 2-8,3 2 0,-4-1 0,5-5 108,-5 0 0,-3-2 1,-5-3 53,-5-7 1,-4 2-1,-2-1 60,0-3 0,0-1 0,-2-3 0,-4 3-3,-5 3 1,1-4 0,-2 7-1,1-3 23,1 0 0,-6 9 0,5-3 34,-5 4 1,-1 2 0,-1 0 16,1 0 0,5 2 1,3 4 157,1 5-186,-6 5 1,10 1 0,-5 1 0,-1-1 30,0 1 1,6-1 0,-2 2 0,5 3 15,1 1 1,0 0 0,0-3 0,1 1-26,5 2 1,-2 1 0,10-7 0,3 1-96,5-1 1,3-1-1,-4-3 1,4-3-28,3-2 0,-5 3 0,4-5 1,0-2-300,0-2 0,-5-2 1,3 0-1,-2 0-545,0 0 0,1 0 1,-7 0 847,1 0 0,7-8 0,2-2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0.064"/>
    </inkml:context>
    <inkml:brush xml:id="br0">
      <inkml:brushProperty name="width" value="0.08571" units="cm"/>
      <inkml:brushProperty name="height" value="0.08571" units="cm"/>
      <inkml:brushProperty name="color" value="#FFFFFF"/>
    </inkml:brush>
  </inkml:definitions>
  <inkml:trace contextRef="#ctx0" brushRef="#br0">1 88 7359,'0'-10'-1197,"5"1"1455,1 3-89,0 4-18,-6-6 0,2 6 64,4-4-94,-4 4 197,5-5-182,-7-1 244,8 6-270,-6-6 0,6 6 0,-6-2 565,4-2-407,-4 1 0,5 7 0,-7 3 0,0 7 2,0 4 0,0 9 1,0 4-1,0 4-93,0 2 1,-5 6 0,-1 1 0,0 1-112,-2 0 1,4-1 0,-5-3 0,1 2-364,4-2 0,2-4 0,2-6-710,0-6 788,0-4 1,0-1 0,0-1-898,0 1 524,0-8 0,2-3-34,4-7 0,-2 0 626,7 0 0,1-7 0,5-3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0.501"/>
    </inkml:context>
    <inkml:brush xml:id="br0">
      <inkml:brushProperty name="width" value="0.08571" units="cm"/>
      <inkml:brushProperty name="height" value="0.08571" units="cm"/>
      <inkml:brushProperty name="color" value="#FFFFFF"/>
    </inkml:brush>
  </inkml:definitions>
  <inkml:trace contextRef="#ctx0" brushRef="#br0">68 123 7551,'-2'-16'0,"-1"3"-182,-3 1 0,0 6 1,4-4 666,-4 3 0,4-7-327,-4 2 0,6 5 0,6 1-130,6 4 1,3-4 0,3 0 0,1 2-35,4 2 0,-3 2 0,5 0 0,-2 0-65,1 0 0,-1 0 0,-6 0-130,1 0 201,-1 0-6,-7 0 0,-4 2 81,-12 4-44,-4-4 1,-7 6-1,-3-8 1,-1 2 65,-2 4 0,-6-4 0,5 5 0,3-1 19,2 0 1,1 0-1,1-4 1,-1 2 6,1 2 1,5 5 0,3-3-67,1 2 1,-4-5 0,6 7-75,2 2 0,10-1 0,6 1 0,3-4-72,3-3 1,-1 5 0,1-4-1,-1 1-124,1 5 1,5-4 0,0-1 0,-1 1-59,-3 0 1,-1-6-1,-1 3-518,0 1 609,1-6 1,-1 6-1,1-6 180,-1 4 0,9-4 0,1 5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1.066"/>
    </inkml:context>
    <inkml:brush xml:id="br0">
      <inkml:brushProperty name="width" value="0.08571" units="cm"/>
      <inkml:brushProperty name="height" value="0.08571" units="cm"/>
      <inkml:brushProperty name="color" value="#FFFFFF"/>
    </inkml:brush>
  </inkml:definitions>
  <inkml:trace contextRef="#ctx0" brushRef="#br0">0 53 7540,'8'-18'-779,"-4"3"1015,8 3 0,-7 4 1,5 10 16,-2 4 1,-2 4 0,-6 7 0,2 1-188,3-1 1,-3-5 0,4 0 0,-4 1 71,-2 3 0,2 1-162,4 1 117,-4-1 1,6-5-119,-8-1 98,0 1 1,0 0 117,0-1-80,0-7-136,0 4 1,0-10-8,0-4 1,0-3 3,0-9 1,0 6 0,0 1 11,0-3 0,7-1 0,5-1-8,4 4 0,1-3 152,0 3-82,1 5 1,-3-3-1,-1 6 116,-2-2-82,-1 0 1,7 6-65,-1 0 4,1 0 1,-7 0 0,-1 2-42,-2 4 0,3-2 0,-5 8 1,-2 1-228,-2 3 1,-2-5-1,0 1 1,2 2-86,4 1 1,-4-3 0,4-1 0,-4 3-74,-2 2 1,1-5 0,3 1 405,2 1 0,2-5 0,-2-2 0,-4 4 0,5-1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2.139"/>
    </inkml:context>
    <inkml:brush xml:id="br0">
      <inkml:brushProperty name="width" value="0.08571" units="cm"/>
      <inkml:brushProperty name="height" value="0.08571" units="cm"/>
      <inkml:brushProperty name="color" value="#FFFFFF"/>
    </inkml:brush>
  </inkml:definitions>
  <inkml:trace contextRef="#ctx0" brushRef="#br0">0 105 7755,'0'-17'-1744,"8"7"1825,-6-5 1,8 7 845,-4-4-230,-5 4-427,15 8 1,-14 8-1,6 2-103,-1 0 0,-5 5 1,4-3-67,-4 3 1,-2-3-1,0 0-13,0 1 1,0 3-96,0 1-26,0 1 0,0-7 42,0 1-93,0-8 120,0 11-62,8-13 0,2 6 1,5-10-24,-3-4 0,1 2 1,-5-5-1,2-1 21,3 0 0,-3 4 0,2-3 54,1 1 0,-3-4 1,0 5 194,-2-3 10,5 6 1,-9-4-3,8 8-171,-8 0 0,3 8-83,-7 4 64,0-5 1,6 9-27,0-4 1,8-3-44,-3 3 0,-1-8 0,2 2 9,1-4 1,-3-2 0,-1-2 0,1-2 14,0-2 1,-4-8 0,3 3-39,-1-5 1,-2-1-1,-6-1 1,0 1-178,0-1 1,-2 1 0,-2-1 0,-2 1-387,2-1 1,-3 7-503,1-1 438,0 8 671,6-3 0,0 7 0,8 7 0,2 3 0,7 7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5.823"/>
    </inkml:context>
    <inkml:brush xml:id="br0">
      <inkml:brushProperty name="width" value="0.08571" units="cm"/>
      <inkml:brushProperty name="height" value="0.08571" units="cm"/>
      <inkml:brushProperty name="color" value="#FFC114"/>
    </inkml:brush>
  </inkml:definitions>
  <inkml:trace contextRef="#ctx0" brushRef="#br0">1 156 7861,'0'-20'0,"0"-1"108,0-2 23,0 0 1,2 7 0,2 2 201,2 3 0,7 5 0,-1-4-78,3 3 0,3 3 1,-1 8-164,1 1 0,-7 9 1,-1-2-1,-2 3-83,-4 3 0,-2-1 1,-2 0-1,0 1-353,0-1 1,-6 7 0,-2-1 0,0-2-391,0-1 1,-5-9 0,3 1 733,1 2 0,-7 1 0,6 3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2.668"/>
    </inkml:context>
    <inkml:brush xml:id="br0">
      <inkml:brushProperty name="width" value="0.08571" units="cm"/>
      <inkml:brushProperty name="height" value="0.08571" units="cm"/>
      <inkml:brushProperty name="color" value="#FFFFFF"/>
    </inkml:brush>
  </inkml:definitions>
  <inkml:trace contextRef="#ctx0" brushRef="#br0">1 18 7607,'0'-10'-237,"2"3"473,3 7 1,-3 7 0,4 5-162,-4 3 0,0-3 0,2 0-15,2 1 0,0 3 0,-6 1 3,0 1 1,0-7 33,0 1-7,7-8 62,-5 11-37,6-13-239,-8 14 162,0-14-74,0 6 2,0-8 0,0-2 16,0-4 0,0 2 0,2-6 11,4 3 0,-2-5 0,5 4 0,1 0 4,0 1 1,1-7-1,7 4 72,-1 1 0,1-7 39,-1 4-96,1 5 1,-1-1 84,1 8-72,-1 0 1,1 0-35,-1 0-39,-7 0 0,-1 6 0,-5 2 0,2 1-143,-2 5 0,-2 1 0,-2 3 0,0-1-166,0 1 1,0-1 0,0 1 0,0-1 53,0 1 0,0-1 0,0 1 303,0-1 0,8 0 0,1 1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2.887"/>
    </inkml:context>
    <inkml:brush xml:id="br0">
      <inkml:brushProperty name="width" value="0.08571" units="cm"/>
      <inkml:brushProperty name="height" value="0.08571" units="cm"/>
      <inkml:brushProperty name="color" value="#FFFFFF"/>
    </inkml:brush>
  </inkml:definitions>
  <inkml:trace contextRef="#ctx0" brushRef="#br0">228 0 8980,'10'8'347,"-3"2"0,-9 7 0,-2 1-241,-1-1 0,-9 1 1,2-1-1038,-3 1 749,-10 7 1,3-6 0,-7 5 181,-2-5 0,-10 6 0,-3 2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4.072"/>
    </inkml:context>
    <inkml:brush xml:id="br0">
      <inkml:brushProperty name="width" value="0.08571" units="cm"/>
      <inkml:brushProperty name="height" value="0.08571" units="cm"/>
      <inkml:brushProperty name="color" value="#FFFFFF"/>
    </inkml:brush>
  </inkml:definitions>
  <inkml:trace contextRef="#ctx0" brushRef="#br0">1 105 7760,'8'-17'-860,"-6"-1"0,7 7 690,-3-1 204,-4 8 1,8-4 112,-4 8-138,-4-7 0,7 5 86,-3-4 211,-4 4 197,6 2 49,-8 0-258,0 0 1,6-2 294,-1-4-163,1 4-183,-6-6 203,0 8-297,0 0 0,0 8 118,0 4-186,0 3 0,0 9 1,0 1-1,0 2 12,0 4 0,0 2 1,-2 2-1,-2 0-143,-1 0 0,-1 0 0,6 0 1,0 0-97,0 0 0,0-2 0,0-2 0,0-4-325,0-2 1,0-2 0,0-5-768,0-1 535,0-7 1,0-4 702,0-12 0,0-4 0,0-7 0,0-1 0,0 1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4.297"/>
    </inkml:context>
    <inkml:brush xml:id="br0">
      <inkml:brushProperty name="width" value="0.08571" units="cm"/>
      <inkml:brushProperty name="height" value="0.08571" units="cm"/>
      <inkml:brushProperty name="color" value="#FFFFFF"/>
    </inkml:brush>
  </inkml:definitions>
  <inkml:trace contextRef="#ctx0" brushRef="#br0">71 53 7760,'-18'0'662,"1"-6"-569,-1 0 23,9 0 66,1-2-113,8 6 1,2-5 0,6 7-68,9 0 1,4 0 0,12 0 0,4 0-239,0 0 1,2 0-1,0 0 1,2 0-307,-3 0 0,5 0 0,-4 0 542,-6 0 0,9-8 0,-5-2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4.876"/>
    </inkml:context>
    <inkml:brush xml:id="br0">
      <inkml:brushProperty name="width" value="0.08571" units="cm"/>
      <inkml:brushProperty name="height" value="0.08571" units="cm"/>
      <inkml:brushProperty name="color" value="#FFFFFF"/>
    </inkml:brush>
  </inkml:definitions>
  <inkml:trace contextRef="#ctx0" brushRef="#br0">18 16 7629,'-2'-9'284,"-4"3"0,4 14 1,-3 7-1,3 8-10,2 5 1,0-5 0,0 6 0,0 2-168,0 2 0,0 2 1,0-2-132,0-4 6,0 4 1,0-8 0,0 6-218,0-2 258,0-7 1,0 3 0,2-7-43,3-1 0,-3 0 203,4 1 23,-4-8-177,-2-3 1,-2-9-47,-4-3 0,4 1-20,-3-8 1,3 6 27,2-5-25,0 7 29,0-12-109,0 14 105,0-13 1,2 13 0,1-6-4,3 0 1,2 6 0,-4-5 9,2-1 0,5 4 1,-3-6-1,0 1 3,0-1 1,5 4 0,-1-4 0,3 1 45,3-1 0,-1 4 0,1-4 0,1 3-29,4 3 0,-3 2 0,3 2 1,-3 0-76,-3 0 1,-5 2 0,-1 2-369,3 1 281,-6 9 1,-1-4 0,-5 7-624,4 1 431,-4-1 0,6 1-510,-8-1 598,0 1 1,0-1-1,2 0 247,4 1 0,-2-3 0,7-3 0,-7 4 0,4-7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5.361"/>
    </inkml:context>
    <inkml:brush xml:id="br0">
      <inkml:brushProperty name="width" value="0.08571" units="cm"/>
      <inkml:brushProperty name="height" value="0.08571" units="cm"/>
      <inkml:brushProperty name="color" value="#FFFFFF"/>
    </inkml:brush>
  </inkml:definitions>
  <inkml:trace contextRef="#ctx0" brushRef="#br0">0 157 7760,'0'-17'-1398,"0"-1"1624,8 9 89,-6-7 0,8 14 6,-4-4 0,3 6-224,9 6 1,-7-4 0,-1 6 0,0-2-81,0 0 0,-5 1 0,7-3-63,2 2 0,-5 2-203,3-2 141,0-5 1,3 5 35,-3-11 1,-5-5 59,-7-8-11,0 9 0,-7-7 41,-5 4 1,-1-3-1,-1-1 1,2 5 131,-1 5 1,3-2 34,-2 2 0,1-5-43,-7 5 1,7 0 0,-1 8 15,-2 4 1,7-2 0,1 7-47,4 3 1,-4 1 0,0 3-1,2-1 10,2 1 1,2-1 0,0 3 103,0 3-165,0-4 1,0 7 0,0-9 54,0 1-49,8-1 0,-4-1 0,8-3-62,1-1-16,-5-1 0,8 1 0,-5-2-292,5-2 0,-5-3 0,1-5-479,2 0 0,1 0 1,3 0 64,-1 0 1,-5-5 716,-1-1 0,1-8 0,5 4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4:59.533"/>
    </inkml:context>
    <inkml:brush xml:id="br0">
      <inkml:brushProperty name="width" value="0.08571" units="cm"/>
      <inkml:brushProperty name="height" value="0.08571" units="cm"/>
      <inkml:brushProperty name="color" value="#FFFFFF"/>
    </inkml:brush>
  </inkml:definitions>
  <inkml:trace contextRef="#ctx0" brushRef="#br0">0 18 6128,'10'0'-11,"-2"0"0,-6 0 137,3 0 0,-3-2 58,4-3 1,-2 3 171,2-4-52,-4 4-59,6 2-77,-1 0 90,-5 0-87,6 0 56,-8 0-126,0 0 1,0 8 6,0 3 1,0 5 0,0 1-80,0 1 1,0-1 0,0 1-1,0-1-22,0 1 1,0-7 0,0 1 0,0 1-13,0 3 0,0-4 6,0-1 16,0 1-71,0-2 59,0-3 0,0-9-20,0-3 0,0 1 0,0-8 0,2 0-21,4 3 0,-2-7 0,7 5 0,3-5-7,1-1 1,-3 1-1,0 2 1,1 3 31,3-3 0,7-1 0,0-1 1,-1 3 23,-3 1 0,-1 6 0,-1-4 0,0 3 23,1 3 1,-1 2 0,1 2 17,-1 0 0,-5 0 0,-2 2-21,-3 4 1,-1 3 0,-4 9 0,2-1-24,2 1 1,0-7 0,-6 1-161,0 2 93,0 1 1,0-3 0,0-1-186,0 3 16,0 2 1,0-5 0,0 1-402,0 1 0,0-3 627,0 2 0,0-1 0,0 7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0.801"/>
    </inkml:context>
    <inkml:brush xml:id="br0">
      <inkml:brushProperty name="width" value="0.08571" units="cm"/>
      <inkml:brushProperty name="height" value="0.08571" units="cm"/>
      <inkml:brushProperty name="color" value="#FFFFFF"/>
    </inkml:brush>
  </inkml:definitions>
  <inkml:trace contextRef="#ctx0" brushRef="#br0">1 235 6727,'0'-17'-230,"0"7"474,0-6-14,0 14-81,0-5 0,0 5 260,0-4-125,7 4 1,-3-4-163,8 12 0,-6 4 1,3 7-1,-1 1-8,-4-1 1,4 3 0,0 1 0,-1 4-49,1 2 0,4 2 1,-5 6-1,1 0-2,0 0 0,4-6 0,-5 0-109,3 2 98,-6 2 0,10 0 0,-7-3-88,3-7 75,-6 4 1,9-8 0,-7 5-52,-2-5 30,6-1 1,-8-7 0,6-1 61,-1-2-26,-5-3 0,8-5-53,-4 0 1,-4-7-1,5-5-4,1-3 0,-6-3 0,4 1 0,-2-1-42,2 1 1,-4-1 0,3 1 0,-3-1 20,-2 1 0,6-1 1,0-1-1,0-2 3,2-3 0,-6-7 0,5 2 0,-1-4 7,0-2 0,6-2 0,-5-1 42,3-3-28,2-8 0,3 12 1,-1-3-1,-3 3-56,3 2 1,-4 2-1,-1 4-479,-1 5 143,6 5 1,-6 11 76,3 8 0,-1 8 1,-6 10-1,2-1 65,-2 0 0,-1 1 0,1 1 0,2 3 249,-2 1 0,6 0 0,-1-5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2.034"/>
    </inkml:context>
    <inkml:brush xml:id="br0">
      <inkml:brushProperty name="width" value="0.08571" units="cm"/>
      <inkml:brushProperty name="height" value="0.08571" units="cm"/>
      <inkml:brushProperty name="color" value="#FFFFFF"/>
    </inkml:brush>
  </inkml:definitions>
  <inkml:trace contextRef="#ctx0" brushRef="#br0">1 88 6326,'0'-10'-557,"0"0"557,0 4 0,0 4 0,0-5 0,0-1 0,0 6 0,0-6 0,0 6 0,0-4 0,0 4 143,0-5 1,0 5-54,0-4 116,0 4-137,0-6 138,0 8 1390,0 0-1410,0 8 1,0-4-122,0 7 0,0-5 0,1 4 21,5-2 0,-4 5-101,4-1 0,-2 2-68,2-3 120,-4 5 0,5-12-38,-7 7 25,0-7 1,2 6 87,4-4-84,-4-4 0,6 7 67,-8-3-62,0-4-168,0 6 46,0-8 14,0 0 1,0-8 46,0-4 1,2 5 0,2-1-1,2 0 0,-1 4 0,-3-5 27,4 1-10,-4-6 0,8 12 1,-6-5 12,1-1-16,9 6 1,-10-12 1,8 8 9,-9 1 1,13-1 20,-4 0 1,3 0 44,3 6 1,-7 0 9,1 0 0,-6 0 16,5 0 0,-7 8-61,2 4 0,-2-5 0,0 1-27,2 0 26,-1-6 1,-5 7 7,0-3 0,0-4 21,0 14-40,0-14 0,0 7 46,0-3-27,0-4-45,0 6-66,0-8-23,0 0 67,0-8 1,2 6-33,4-4 54,4-3 1,2 7-1,-3-6-17,-1 0 16,6 6 0,-10-7 1,7 5-14,3-2 22,-6-8 0,7 12 1,-5-5 3,-1-1 1,7 6 3,-4-4 0,-3 4 48,3 2 1,-6 2-55,5 4 1,-7-2 0,2 7-202,-4 3 1,-2-4 0,0 1-220,0 3 1,0-4 0,0 1-137,0 3 1,2 1 554,4 3 0,4-1 0,7 1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2.584"/>
    </inkml:context>
    <inkml:brush xml:id="br0">
      <inkml:brushProperty name="width" value="0.08571" units="cm"/>
      <inkml:brushProperty name="height" value="0.08571" units="cm"/>
      <inkml:brushProperty name="color" value="#FFFFFF"/>
    </inkml:brush>
  </inkml:definitions>
  <inkml:trace contextRef="#ctx0" brushRef="#br0">18 1 8028,'0'17'94,"0"1"-252,0-1 0,-2 1 0,-2-1-89,-1 0 1,-1 1 0,6-1 4,0 1 0,0-6 0,0-1 242,0 3 0,0 1 0,0 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06.740"/>
    </inkml:context>
    <inkml:brush xml:id="br0">
      <inkml:brushProperty name="width" value="0.08571" units="cm"/>
      <inkml:brushProperty name="height" value="0.08571" units="cm"/>
      <inkml:brushProperty name="color" value="#FFC114"/>
    </inkml:brush>
  </inkml:definitions>
  <inkml:trace contextRef="#ctx0" brushRef="#br0">0 175 6614,'0'-9'-24,"0"1"1,2 6 122,4-4 1,-2 4-1,8-4 4,1 5 0,-3-5-44,2 0 1,-7-2-90,7 2 1,-6 2 4,6-7 0,-7 1-4,7-2 124,-8-3-93,4 5 137,-8 1-122,0-7 0,0 12 27,0-8-6,0 9 8,-8-5 0,-2 8 74,-7 0 0,5 0-9,0 0 1,9 2-1,-5 4-34,0 5 0,6-1 1,-4 2-37,4 1 1,2 3 0,0 1 2,0 1 1,0-7 0,0 1 25,0 1-34,0-5 1,0 8-30,0-5 13,8-3 1,-4 6-18,8-8-1,-8-1 0,5-5 1,-3 0-34,6 0 1,-3 0-1,3 0-1,2 0 0,-5-5 1,1-3-1,0-2 4,-1-3 0,-3 3 0,4-2 0,0 1 19,-1 1 1,-3-6 0,4 5 33,-2-5 0,5-1 36,-1-1 1,-2 7 3,1-1 1,-1 6 78,2-6-98,-5 9 28,1-5-33,-6 8 1,12 8 26,-9 3 1,1-1 131,-6 2 31,8-1-65,-6 7-134,6-9 1,-6-1-142,4-8 140,-5 0 1,9 0-123,-4 0 99,-4-8 1,11 5 0,-5-7 112,2 2-90,-6-6 0,11 11 42,-3-9 0,2 6 1,-1-4 136,-1 3 0,-6 1-78,5 6 1,-5 0-114,6 0 1,-8 8-70,1 3 1,-1-3 0,0 0-244,2 0 0,2-7 0,-4 7-248,1 0 1,3-6-1,-2 4-1014,6-4 1555,-5-2 0,9-8 0,-6-2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3.324"/>
    </inkml:context>
    <inkml:brush xml:id="br0">
      <inkml:brushProperty name="width" value="0.08571" units="cm"/>
      <inkml:brushProperty name="height" value="0.08571" units="cm"/>
      <inkml:brushProperty name="color" value="#FFFFFF"/>
    </inkml:brush>
  </inkml:definitions>
  <inkml:trace contextRef="#ctx0" brushRef="#br0">0 123 7217,'0'-10'11,"8"2"64,-6 8 0,14 0-83,-5 0-26,-3 0 1,8 0-1,-5 0 30,5 0 1,-5 0-1,1 0 5,2 0 1,1 0-12,3 0 0,-7 0 41,1 0 0,-2-2 73,1-4 1,-3-3-39,-8-9 1,0 6-38,0 1 0,0 5 1,-2-4-25,-4 3 22,4 1 1,-7 0 36,3 0-2,-4 0 1,-2 6 58,1 0 0,-1 0-36,-5 0 1,-1 0-1,3 2 4,3 4 0,-2-2 0,7 8-23,-3 1 0,4 1 0,-4-1 1,3-1-8,3 2 1,0 1 0,0 3 9,-2-1 1,0 0 0,6 1 22,0-1-55,0-7 0,2 6 0,2-5-80,2 5 74,8-7 0,-7 1 0,7-6-228,-2 2 11,-1 0 1,7-6-1,-1 0-92,1 0 1,-1 0 0,1 0 0,-1 0-162,0 0 1,-5-2 0,0-2 438,1-2 0,-3-6 0,2 7 0,-1-9 0,7 4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4.192"/>
    </inkml:context>
    <inkml:brush xml:id="br0">
      <inkml:brushProperty name="width" value="0.08571" units="cm"/>
      <inkml:brushProperty name="height" value="0.08571" units="cm"/>
      <inkml:brushProperty name="color" value="#FFFFFF"/>
    </inkml:brush>
  </inkml:definitions>
  <inkml:trace contextRef="#ctx0" brushRef="#br0">71 88 6097,'10'-10'411,"-3"3"-303,-7 7 103,0 0-63,0-8 1,0 4 227,0-8-195,0 8 0,0-5 221,0 3-312,0 4 0,0-8 0,-2 6 62,-3-2-69,3 1 0,-8 5 108,4 0-142,-4 0 0,1 2 1,1 1 41,0 3-57,6 0 1,-11 2 0,7 4-6,2 3 0,2-3 0,2-1-20,0 3 0,0-4 6,0 1 1,2-1 0,4 2-23,5-7 1,-1-3 0,2-2 4,1 0 0,-3 0 147,2 0 58,-1 0-58,-1 0 0,-2 2-45,-8 4 1,0 4 0,0 7 216,0 1-248,-8-1 0,4 1 0,-6 1 0,3 2 23,3 3 1,-4 5 0,0-4 0,0 0-32,1 1 1,1-1-1,4-4 1,-2 2-34,-2-1 0,0-3 0,6-1-163,0-1-21,0-7 0,2-2 1,4-10-81,6-4 0,3 2 0,3-8 0,-3-1-61,-3-3 1,4 4 0,-5 1-538,5-3 593,1-1 0,1-1 0,-1 3 1,1 1-87,-1-2 1,0 5 0,1-1 0,-3 0 326,-3 1 0,4 5 0,-7-4 0,3 2 0,0 0 0,-7-1 0,7 1 0,-8-4 0,4-7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5.108"/>
    </inkml:context>
    <inkml:brush xml:id="br0">
      <inkml:brushProperty name="width" value="0.08571" units="cm"/>
      <inkml:brushProperty name="height" value="0.08571" units="cm"/>
      <inkml:brushProperty name="color" value="#FFFFFF"/>
    </inkml:brush>
  </inkml:definitions>
  <inkml:trace contextRef="#ctx0" brushRef="#br0">1 35 7589,'0'-11'-679,"0"-1"1,2 8 988,3-2-134,-3 4 0,6 4 121,-8 4-234,0-4 1,6 8 191,0-5-174,0 5 1,-6 2-32,0-1 11,0 1 1,0 0-1,0-1 24,0 3 1,0-4-87,0 1 1,0-5 3,0 6 1,0-6-43,0 5 9,0-7-107,0 4-80,0-16 203,0-2 1,1-1-101,5-1 98,4 8 0,2-11 0,-1 5 1,3 0 1,-4 1 40,1 3 1,1 4 93,5-4 1,1 4 21,-1 2 0,-5 0-14,0 0 1,-7 2-9,7 4 1,-8-2-46,2 7 1,-4-5-23,-2 6 0,0-6-69,0 5 83,0-7-85,0 4 14,0-8-88,0 0 0,2-6 1,3 0-1,5 1 46,0-3 1,5 4 0,-3-6 49,3 2 1,3-3-1,-1 5 41,1 2 1,-1-4 113,1 2-146,-8 1 0,5 5 83,-3 0-190,-5 0 59,1 7 0,-8-3-329,0 8 190,0-8 0,0 11 1,0-3-235,0 4 1,0-5 0,0 1 407,0 1 0,0 3 0,0 1 0,0 1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5.954"/>
    </inkml:context>
    <inkml:brush xml:id="br0">
      <inkml:brushProperty name="width" value="0.08571" units="cm"/>
      <inkml:brushProperty name="height" value="0.08571" units="cm"/>
      <inkml:brushProperty name="color" value="#FFFFFF"/>
    </inkml:brush>
  </inkml:definitions>
  <inkml:trace contextRef="#ctx0" brushRef="#br0">0 62 7622,'0'-17'-841,"0"5"999,0 1 0,0 5 956,0-6-875,8 8 1,-4 4-126,8 12 1,-8 3 0,1 3-122,-3-1 1,-2-5-1,0 0-249,0 1 0,0 3 0,0 1-262,0 1 0,0-7-153,0 1 114,0-8 557,0 11 0,0-13 0,0 6 0,8 0 0,2 2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6.142"/>
    </inkml:context>
    <inkml:brush xml:id="br0">
      <inkml:brushProperty name="width" value="0.08571" units="cm"/>
      <inkml:brushProperty name="height" value="0.08571" units="cm"/>
      <inkml:brushProperty name="color" value="#FFFFFF"/>
    </inkml:brush>
  </inkml:definitions>
  <inkml:trace contextRef="#ctx0" brushRef="#br0">71 113 7730,'-12'-23'0,"2"-1"0,1 3-597,-1 2-270,-2 9 789,3-5 0,1 15 78,8 0 0,8 1 0,3 11 0,5 0 0,1 5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6.730"/>
    </inkml:context>
    <inkml:brush xml:id="br0">
      <inkml:brushProperty name="width" value="0.08571" units="cm"/>
      <inkml:brushProperty name="height" value="0.08571" units="cm"/>
      <inkml:brushProperty name="color" value="#FFFFFF"/>
    </inkml:brush>
  </inkml:definitions>
  <inkml:trace contextRef="#ctx0" brushRef="#br0">18 367 7157,'10'-7'-1065,"-1"3"1461,-3-8-167,-4 8 0,8-11 179,-4 3-327,-4 4 1,7-5 0,-5 5 0,2-2-15,-2-3 0,4 3 0,-1-2 1,1-1-4,0-3 1,3 4 0,-3 1-1,0-3-36,0-1 1,0-3 0,-5 1 0,3-1-19,-2 1 1,4 5 0,-2 1 14,-2-3 0,-2-2 17,-2-1 0,-2 7-73,-4 4 41,4 5 1,-14 1 0,7 1-16,-1 5 1,2 4 0,8 7-122,0 1 121,0-1 1,0 1 0,0-1-1,0 1-7,0-1 1,0 1 0,0-1 0,2 1 5,4-1 0,2 1 0,5-1 0,-1 0 51,1 1 1,3-1 0,1-1 0,1-2 62,-1-3 1,1-1-1,-1 3 1,1-3 82,-1-2 1,1 4 0,-1-7 500,1-1-512,-9 6 1,-9-8 0,-13 4 0,-7-4-172,-3-2 0,-8 0 0,2 0-539,-4 0 364,6 0 0,-6 0 0,6 0 1,-3 0-276,1 0 0,8 0 0,-2 0 441,3 0 0,3-8 0,-1-2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9.089"/>
    </inkml:context>
    <inkml:brush xml:id="br0">
      <inkml:brushProperty name="width" value="0.08571" units="cm"/>
      <inkml:brushProperty name="height" value="0.08571" units="cm"/>
      <inkml:brushProperty name="color" value="#FFFFFF"/>
    </inkml:brush>
  </inkml:definitions>
  <inkml:trace contextRef="#ctx0" brushRef="#br0">1 227 6865,'0'-10'-400,"0"1"0,1 5 493,5-2-65,-4 0 29,6-2 111,-8 6-107,0-5 0,0 5 183,0-4-105,0 4 1,6-8 148,0 4 111,-1 5 186,-5-7-435,0 8 0,0 8 0,0 3-19,0 5 1,0 1 0,0 1-47,0-1 1,0 1 0,0-1-74,0 0-36,0 1 0,0-1 1,0 1-1,0-1 3,0 1 0,0-1-2,0 1 1,6-1-90,0 1 84,8-9 1,-5-3 21,9-12 1,-8 2 0,-3-7-1,-1-3 4,0-1 1,2 3 0,-4 0 0,3-1 1,3-3 1,-4 5-1,4-1 172,-3-2-167,-1-1 1,2 3 196,4 1-177,-5-1 0,7 0 1,-6 3 47,1 1 1,-3-4 11,6 6 1,-6 1-10,5 5 1,-1 7-45,2 5 0,1 4 1,-5 1 11,2 0 0,-4 1 0,3-1-9,-1 1 1,4-6-1,-5-1-16,3 3 0,0-5 1,3 1 10,-1-2-2,-8-2 1,11 0 33,-3-1-27,-4 1 1,7-6-17,-3 0 0,-2-8 0,-1-3-21,-1-5 1,0-1 0,-4-1 0,2 1-39,-2-1 1,-3 1 0,-1-1-1,0-1-19,0-4 0,0 3 0,-1-5 0,-3 2-124,-2 0 0,-2-7 0,2 7 1,-3 2-79,-1 1 0,0 9 0,6-1 0,-3 1-1338,-3 1 710,6 2 889,-4 16 0,8 2 0,0 15 0,0 2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9.683"/>
    </inkml:context>
    <inkml:brush xml:id="br0">
      <inkml:brushProperty name="width" value="0.08571" units="cm"/>
      <inkml:brushProperty name="height" value="0.08571" units="cm"/>
      <inkml:brushProperty name="color" value="#FFFFFF"/>
    </inkml:brush>
  </inkml:definitions>
  <inkml:trace contextRef="#ctx0" brushRef="#br0">1 123 7080,'7'-10'-145,"-3"3"193,8 7 0,-6 0-41,5 0 0,1 0 16,6 0 1,-7 0 0,1 0 108,1 0 0,-3 0-48,2 0 1,-6 0-10,5 0 0,-7-2-126,2-4 88,-4 4 1,-2-8 7,0 4 0,0 2-4,0-7 1,0-1-3,0-5 0,-2 7 20,-4 4 0,-4-2 43,-7 3 1,5-1-6,1 6 1,1 2 0,-4 2-17,3 1 0,5 7 1,-4-4 70,2 2-106,-5 1 0,11 1 1,-6-1 75,0 3-83,6 2 0,-5-5 0,7 1 0,0 1 46,0 3 0,0 1 1,0 1-24,0-1 0,0 1 0,0-1 0,2-1-36,3-5 1,-1 3-1,6-6 1,0 0-82,-1-1 1,3 5-1,6-6-226,-1-2 1,-5-2 0,-1-2-126,3 0 1,1 0-1,3 0-74,-1 0 1,-5 0 0,0-2 479,1-4 0,3-4 0,1-7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09.904"/>
    </inkml:context>
    <inkml:brush xml:id="br0">
      <inkml:brushProperty name="width" value="0.08571" units="cm"/>
      <inkml:brushProperty name="height" value="0.08571" units="cm"/>
      <inkml:brushProperty name="color" value="#FFFFFF"/>
    </inkml:brush>
  </inkml:definitions>
  <inkml:trace contextRef="#ctx0" brushRef="#br0">1 50 7701,'10'-7'-399,"-5"-5"1,-3 2 132,-2-1 676,0 7 0,0-2 141,0 12-491,0 4 1,0 1 0,0 1-224,0 1 36,0 3 1,0 1 0,0 1 0,0-1-105,0 1 0,0-7 1,0 1-1,0 2-279,0 1 510,0-5 0,8 5 0,2-5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0.075"/>
    </inkml:context>
    <inkml:brush xml:id="br0">
      <inkml:brushProperty name="width" value="0.08571" units="cm"/>
      <inkml:brushProperty name="height" value="0.08571" units="cm"/>
      <inkml:brushProperty name="color" value="#FFFFFF"/>
    </inkml:brush>
  </inkml:definitions>
  <inkml:trace contextRef="#ctx0" brushRef="#br0">53 71 7701,'-10'-18'-295,"-4"1"0,7 1-979,-3 4 1274,6 5 0,-4 7 0,24 7 0,3 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10.221"/>
    </inkml:context>
    <inkml:brush xml:id="br0">
      <inkml:brushProperty name="width" value="0.08571" units="cm"/>
      <inkml:brushProperty name="height" value="0.08571" units="cm"/>
      <inkml:brushProperty name="color" value="#FFC114"/>
    </inkml:brush>
  </inkml:definitions>
  <inkml:trace contextRef="#ctx0" brushRef="#br0">18 1607 7507,'-10'0'243,"2"0"-147,8 0 1,2-2 189,4-3-246,4-5 0,1 0 0,-1 2 0,0 1 68,0-5 0,-1 2 0,5 1 97,-3 1-151,1-6 1,4 5 0,-3-9 0,-1 1 8,1-1 1,3 1-1,1-1 1,1 1-2,-1-1 1,1 1 0,-1-1-1,1 1 5,-1 0 1,1-1 0,-3 1 0,-1-1-20,-3 1 0,1-1 1,6 1-1,-1-1-3,0 1 0,-5 3 0,0 1-88,1-1 64,3-5 1,-4 9 0,-1-8 0,3 1-9,1 0 0,-3 5 0,0 0 23,1-1-19,-5-3 1,7-1 0,-5-1 35,0 1-42,5 7 0,-11-5 0,8 1 0,0-5 0,-3-5 1,7 1 0,-7 4 0,3-3-15,0-1 1,-6-2 0,5 3 0,1-1 4,-2 2 1,3-1-1,-5 1 1,0-2-10,-1 1 0,5 3 1,-4 2-1,0-1 9,-1 1 0,5-1 0,-4 1 0,1-1-1,5 1 1,-4-1 0,-1 1-1,1 1 2,0 5 0,0-5 0,3 6 0,-3-1 10,-2-1 1,3 6-1,-3-5-17,2-3 1,-1 4-1,5 1 1,-4-1-27,-3 0 1,7-1 0,-4-7 18,-1 1 0,5 5 0,-6 0 0,0-1 9,-1-3 1,1 5 0,-2-1-36,6-2 0,1-1 0,1-1-226,-3 5 1,-7 1-65,2 4 0,-2 4 0,0-5-256,2-1 0,-1 4-108,-5-8 0,0 6 691,0-5 0,0-1 0,0-5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0.829"/>
    </inkml:context>
    <inkml:brush xml:id="br0">
      <inkml:brushProperty name="width" value="0.08571" units="cm"/>
      <inkml:brushProperty name="height" value="0.08571" units="cm"/>
      <inkml:brushProperty name="color" value="#FFFFFF"/>
    </inkml:brush>
  </inkml:definitions>
  <inkml:trace contextRef="#ctx0" brushRef="#br0">437 158 7707,'0'-18'-451,"2"9"0,2 1 320,1 0 0,1 4 367,-6-7 1,0 5-69,0-6 0,2 2 73,4-1 59,-4-5-70,6 14 0,-8-13-58,0 3 1,-2 4 0,-4 3-36,-6 3 0,3 2 0,-3 0 0,-2 0 23,-1 0 0,-3 0 0,3 2 0,1 3-45,3 7 1,1 4 0,-4 1 0,5 1-70,1-1 1,2 2-27,6 5 1,2-5-1,4 2-144,5-7 54,5 2 0,1-15-6,1 5 77,-1-4 0,1-2 172,-1 0-42,1 0 1,-7 0-1,-1 2 61,-2 4 1,-2-2 0,-6 8-1,0 1 64,0 3 1,-2 9 0,-4 4-1,-6 4-26,-3 2 1,3 6-1,1 1 1,-3 3-109,-2 3 0,1 7 0,1-1 0,3-3-91,-3-1 1,0-7 0,1-1 0,1-3 12,-1-4 1,-5 2 0,-3-14 0,-2-3 15,1-7 0,-3 1 0,0-8-139,-2-2 61,5-2 0,-3-4 1,8-4-499,-1-6 405,8-11 1,-3 2-1,7-9 1,2 1-260,2 2 0,10-12 0,6 2 0,5-5-406,4-7 0,8 1 1,-2-3-1,2 1 26,-1-4 1,3 5-1,-4 6 750,4 1 0,2 5 0,-1-6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1.546"/>
    </inkml:context>
    <inkml:brush xml:id="br0">
      <inkml:brushProperty name="width" value="0.08571" units="cm"/>
      <inkml:brushProperty name="height" value="0.08571" units="cm"/>
      <inkml:brushProperty name="color" value="#FFFFFF"/>
    </inkml:brush>
  </inkml:definitions>
  <inkml:trace contextRef="#ctx0" brushRef="#br0">1 0 7177,'0'17'294,"0"1"1,0 1 0,0 3 0,0 3-122,0 2 0,6 2 1,-1 6-1,-1 0-42,-2 0 0,0 0 0,2 0 0,2 0-21,-2 0 0,-2-6 1,-2-2-1,0-2-49,0-3 0,0-3 0,0-2 49,0 1-10,0-1-213,-8-7 159,6-2 0,-6-10-98,8-4 1,0-4 0,0-7-63,0-1 1,0 1 0,2-1-1,4 1-43,6 0 1,3-1 0,1-1 0,-3-3 60,-1-1 1,0 0 0,5 5 0,1 1 93,-1-1 1,0 7-1,1-1 116,-1-1 0,1 5-25,-1 2 0,-5 6 0,-2 6 1,-3 5-145,-3 5 1,-2 1 0,-2 1 0,0 1-48,0 5 0,6-5 0,0 4-340,-2-3 205,-2-3 0,-2 1-504,0-1 508,7 0 1,-5 1-1,6-3 233,0-3 0,-6-4 0,13 0 0,-5 1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2.033"/>
    </inkml:context>
    <inkml:brush xml:id="br0">
      <inkml:brushProperty name="width" value="0.08571" units="cm"/>
      <inkml:brushProperty name="height" value="0.08571" units="cm"/>
      <inkml:brushProperty name="color" value="#FFFFFF"/>
    </inkml:brush>
  </inkml:definitions>
  <inkml:trace contextRef="#ctx0" brushRef="#br0">1 88 7269,'0'-18'-590,"2"3"1,2 1 675,1 3 0,1 5 593,-6-6-404,0 8 0,2-3 188,4 7-273,-4 0 0,6 2 64,-8 3 0,0 7 1,0 9-56,0 3 1,0 1 0,0-4-1,0 4 2,0 3 1,0 1 0,0 6-1,0 0-38,0 0 0,0-6 0,0 0 1,0 2-78,0 2 1,-2-4-1,-2 0 1,-2 0-14,2-2 0,2-2 0,2-7 0,0-1-134,0 1 0,6-1-389,0 1 367,7-9 1,-9-1 0,8-8-521,2 0 401,-7 0 1,9 0 0,-5 0 0,3-2-138,-2-3 0,3 1 1,-3-6-1,1 0-94,-1 1 1,4-3 0,-7-6 72,1 1 0,0 5 1,-6 1 359,1-3 0,1-1 0,-6-3 0,0 1 0,0-1 0,0 1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2.425"/>
    </inkml:context>
    <inkml:brush xml:id="br0">
      <inkml:brushProperty name="width" value="0.08571" units="cm"/>
      <inkml:brushProperty name="height" value="0.08571" units="cm"/>
      <inkml:brushProperty name="color" value="#FFFFFF"/>
    </inkml:brush>
  </inkml:definitions>
  <inkml:trace contextRef="#ctx0" brushRef="#br0">18 53 7648,'-6'-12'-495,"0"0"0,0 6 789,6-5 0,2 7 1,4-2-47,5 4 0,5 2 1,3 0-309,5 0 39,-5 0 1,14 0-1,-4 0-161,4 0 137,2 0 0,0 0 0,0 2-855,0 4 374,0-4 526,-8 6 0,6-8 0,-6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2.983"/>
    </inkml:context>
    <inkml:brush xml:id="br0">
      <inkml:brushProperty name="width" value="0.08571" units="cm"/>
      <inkml:brushProperty name="height" value="0.08571" units="cm"/>
      <inkml:brushProperty name="color" value="#FFFFFF"/>
    </inkml:brush>
  </inkml:definitions>
  <inkml:trace contextRef="#ctx0" brushRef="#br0">35 140 7460,'18'-10'-191,"-7"3"179,1 7 0,-6 0 1,6 0-12,1 0 1,-3 0 0,2 0-46,1 0 1,-3 0 22,1 0 73,-7 0 1,6-6-100,-4 0 65,-4 0 1,7 4 16,-3-4 19,-4 4 0,6-13 15,-8 3 1,0 2 0,-2 1 27,-4 1 1,-3-6-23,-9 3 1,6 3 0,1 2 6,-3 4 1,5 2 0,-3 0 93,-2 0 0,5 2-66,-3 4 0,2 4 0,-3 5 233,1-3-259,8 3 0,-9-5 0,7 10 0,0 1 96,-2 2 1,6 0-1,-4-5 102,4-1-189,2 9 0,0-7 1,0 4 138,0-3-147,8-3 0,-4 1 0,8-1 0,1 1-14,3-1 0,1-7 1,1-3-1,-1-1-394,1 0 1,-1 0 0,1-6-183,-1 0 0,1 0 0,-3-2 1,-1-2-773,-3-2 1301,-7-7 0,12 3 0,-7-7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3.741"/>
    </inkml:context>
    <inkml:brush xml:id="br0">
      <inkml:brushProperty name="width" value="0.08571" units="cm"/>
      <inkml:brushProperty name="height" value="0.08571" units="cm"/>
      <inkml:brushProperty name="color" value="#FFFFFF"/>
    </inkml:brush>
  </inkml:definitions>
  <inkml:trace contextRef="#ctx0" brushRef="#br0">193 639 7305,'15'-12'-662,"-3"0"0,2 7 736,-9-7 1,1 6 0,-4-4 169,4 3 0,-4-1-113,4 2 0,-4 2 0,0-6 275,3 3-260,-3-7-52,6 4 0,-8-1-10,0-1-46,-8 8 1,5-5 0,-9 5 0,-2-2 55,-1 2 0,-5 2 1,-1 2-1,-2 0 51,1 0 0,3 2 0,2 4 0,-1 3-82,1 1 0,1 6 0,2-5 0,3 5-39,-3 1 1,6 1-1,3-1 1,3 1-89,2-1 0,2 1 0,3-1-29,7 1 1,6-9-1,3-3 1,2-4-28,-1-2 0,-3 0 0,0 0-64,5 0 138,-5 0 1,2-2 8,-3-4 32,-5-3 0,11-9 1,-11 1-1,-3-3 10,-2-3 0,3 4 0,-5-5 0,0 3 14,2-2 0,-6-5 0,6-5 0,-3 2 29,1 2 0,6-2 0,-6-8 1,-1-1-15,3 1 1,-4 2 0,6 2-1,-2 0 66,-5 0 1,1 6-1,0 2 325,2 2-319,0 9 0,-6 16 1,0 12-1,-2 5 27,-4 7 0,2-1 0,-5 10 97,1 4-170,-6 2 0,10 1 0,-5 3 353,1 2-324,-6 1 1,12 5-1,-5-3 1,1-3 53,0-3 0,0 7 0,6-4 1,0-1-83,0-3 0,8-10 1,3-4-1,5 0-31,1 1 1,3-9 0,3 0-1,4-7-223,1-4 1,4-2 0,-2-6 0,1 0-307,-2 0 0,2-2 0,-8-4 0,0-4-712,3 0 0,-7-3 1211,4 7 0,4-15 0,1 1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6.165"/>
    </inkml:context>
    <inkml:brush xml:id="br0">
      <inkml:brushProperty name="width" value="0.08571" units="cm"/>
      <inkml:brushProperty name="height" value="0.08571" units="cm"/>
      <inkml:brushProperty name="color" value="#FFFFFF"/>
    </inkml:brush>
  </inkml:definitions>
  <inkml:trace contextRef="#ctx0" brushRef="#br0">1 558 6883,'0'-10'104,"0"2"1,2 2-4,4 1 1,-2-1 24,7 6 0,1 0-36,5 0 0,1-6 0,-1 0-23,1 2 1,-7-4 0,-1 1-1,0-1 1,-1 0 1,-3-5-1,4 1 1,0-4-5,-1-1 1,-3-1-1,6 1 3,1 0-28,-5-1 0,6-5 0,-8-2-146,-3-3 120,7 7 0,-6-12 0,6 6 0,-2-2-10,-5 0 0,-1 7 1,-2-1-1,0 4 8,0 1 0,0 1 31,0-1 1,-2 9 7,-3 3 0,-5 12 1,-6 5-4,5 5 1,-3 1 0,8 1-1,2 1-12,3 4 1,1-3 0,0 5 0,0-2 8,0 1 1,1 1-1,3-4 1,4 2-44,2-1 0,-4 3 1,5-2-1,3-1-66,1-3 0,3-2 1,-1 1-1,1-1 125,-1 1 0,-5-7 1,0 1 124,1 2 1,-5-5-5,-2 3 0,-6-6 0,-6 4-127,-6-3 1,-3-1-1,-3-6 1,-1 0-242,-4 0 0,3 0 0,-3 0 0,3 0-213,3 0 1,0 0-713,-1 0 264,1 0-54,7 0 902,2 0 0,8-8 0,-8-1 0,-1-9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6.763"/>
    </inkml:context>
    <inkml:brush xml:id="br0">
      <inkml:brushProperty name="width" value="0.08571" units="cm"/>
      <inkml:brushProperty name="height" value="0.08571" units="cm"/>
      <inkml:brushProperty name="color" value="#FFFFFF"/>
    </inkml:brush>
  </inkml:definitions>
  <inkml:trace contextRef="#ctx0" brushRef="#br0">36 53 7738,'0'-18'-647,"-2"7"447,-4-1 397,4 8 110,-6-4-53,8 8-92,-7 0 1,5 2 0,-4 4-34,4 6 1,2-3-1,0 3 1,0 2-37,0 1 1,2 3 0,2-1 0,3 1-67,3-1 0,-4 1 1,4-1-1,-1 0-29,1 1 1,-4-3 0,6-1 0,1-2-75,3 1 1,-5-5 0,1 0-58,2 0 1,1-7 92,3 5 1,-3-6 0,-3-6-16,-7-5 48,5 3 0,-8-7 1,4 3-1,-4-4-3,-2-1 0,0-1 0,0 1 49,0 0-30,0-1 0,0 1 1,0-1-1,0 1 60,0-1 0,0 7 0,0-1 405,0-2-394,-8 7 1,6 1 0,-4 12-91,4 5 1,2 5 0,0 1 0,0 1-231,0-1 1,0 6-1,0 1 1,0-3-199,0-2 0,0-1 1,0-1-377,0 1 697,8-1 0,-6 1 0,6-3 117,0-3 0,1 3 0,9-5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7.483"/>
    </inkml:context>
    <inkml:brush xml:id="br0">
      <inkml:brushProperty name="width" value="0.08571" units="cm"/>
      <inkml:brushProperty name="height" value="0.08571" units="cm"/>
      <inkml:brushProperty name="color" value="#FFFFFF"/>
    </inkml:brush>
  </inkml:definitions>
  <inkml:trace contextRef="#ctx0" brushRef="#br0">0 36 7738,'10'-8'0,"-2"-2"-184,-1 1 251,-5 1 0,14 10 174,-5 4 0,-3 3 0,0 11-200,0 3 1,-6-9-1,5 3 1,-1-1 35,0-1 0,0 3 0,-6-1 43,0 0-70,8 1 0,-6-6 0,3-1-2,-3 3 55,-2-6-114,0 7 47,0-13-30,0 14 1,0-16-51,0 0 0,0-2 0,0-10-42,0-2 0,2 1 0,2-1 0,4 3-17,2-3 1,-5 4-1,5-1 1,0-1 57,0 2 1,-5-3 0,5 5 0,0 0 8,-1 0 0,-3-3 89,6 5-9,0 0 0,-1 4 129,1-4-100,0 4 0,-1-5 1,-1 9 188,-2 3-226,-3-3 0,1 8 0,2-4 27,2 6 1,-1 3-1,5 3-5,-2-1 1,-7-5 47,7-1 24,-8 1-129,4 5 23,-8-7-72,0-2 1,2-20-100,4 1 145,-5-9 0,9 12 1,-6-5-182,2 1 171,7 1 0,-3-7 1,8 1 2,-1-1 0,-1 6 1,-3 3-1,-1 1 20,1 4 1,-3-4 0,2 3 36,1 1 1,-3 4 0,0 5-69,-2 7 0,-3-2 0,-5 1 0,2 3-85,4 2 0,-4 1 0,4 1 0,-4-1-307,-2 0 0,0 1 0,0-1-738,0 1 1150,0-1 0,8 1 0,1-1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8.137"/>
    </inkml:context>
    <inkml:brush xml:id="br0">
      <inkml:brushProperty name="width" value="0.08571" units="cm"/>
      <inkml:brushProperty name="height" value="0.08571" units="cm"/>
      <inkml:brushProperty name="color" value="#FFFFFF"/>
    </inkml:brush>
  </inkml:definitions>
  <inkml:trace contextRef="#ctx0" brushRef="#br0">36 87 7777,'-8'-17'-852,"6"5"581,-4 1 278,4 7 171,2-12-80,0 14 1,0-7 147,0 3 106,0 4 62,0-6-81,0 8 1,0 8-134,0 3 1,0 5 0,0 1-81,0 1 0,-5-1 1,-1 1-1,2-1-42,2 1 0,2 5 0,0 0 0,0-1-28,0-3 0,0-1 0,0-1-102,0 0 100,0-7 0,6 6 1,0-5-30,-3 5 13,7 1 1,-6-7 0,6-2-75,-2 0-10,5-7 0,-9 9 1,8-6-28,1 2 0,3-2 1,1-8 30,1-2 1,-7-8 0,1 3 24,2-5 0,-5-1 0,1-1 1,-2 1-24,-4-1 1,-1 1-1,1 0 22,2-1 0,0 1 1,-6-1-1,0 1 9,0-1 1,-8 1 0,-1-1-1,-3 3-13,0 3 0,1-3-220,-7 3 162,1-4 1,1 5-1,3 1-612,1 2-504,8 2 1202,-11 6 0,13 8 0,2 2 0,9 7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10.690"/>
    </inkml:context>
    <inkml:brush xml:id="br0">
      <inkml:brushProperty name="width" value="0.08571" units="cm"/>
      <inkml:brushProperty name="height" value="0.08571" units="cm"/>
      <inkml:brushProperty name="color" value="#FFC114"/>
    </inkml:brush>
  </inkml:definitions>
  <inkml:trace contextRef="#ctx0" brushRef="#br0">52 106 7351,'-17'0'187,"5"0"924,1 0-805,7-8 0,-4 4-263,8-8 21,0 9 55,0-13 0,8 12-112,3-8 72,5 9 1,1-11-61,1 8-35,-1 0 0,1 4 1,-1-1 12,1-3 27,-1 0 0,-5 6 1,-1 0-1,3 0 18,2 0 1,-5 2-1,1 2 1,0 4 26,-3 1 0,5 3 0,-6 5 0,-1 1 16,1-1 1,0-5 0,-4 0 0,2 1 62,-3 3 1,-1 7 0,-2 0-32,0-1 1,0-3-1,0-2 1,0 1-22,0-1 1,-2 1 0,-1-1 0,-5 1-48,-2-1 1,4-1 0,-3-3-148,1-1 60,-6 0 0,10 5-784,-7 1 512,7-1 0,-10-5 1,6-3 309,-1-1 0,5 6 0,-4-5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18.816"/>
    </inkml:context>
    <inkml:brush xml:id="br0">
      <inkml:brushProperty name="width" value="0.08571" units="cm"/>
      <inkml:brushProperty name="height" value="0.08571" units="cm"/>
      <inkml:brushProperty name="color" value="#FFFFFF"/>
    </inkml:brush>
  </inkml:definitions>
  <inkml:trace contextRef="#ctx0" brushRef="#br0">1 618 7493,'2'-16'-429,"4"4"0,-2-1 469,7 7 1,-5-6 0,6 5 118,1-3 1,3 4-155,1-6 1,1 3 0,-3-5 28,-3 3 0,1-1 0,-5-6 165,2 1-128,-6 7 0,5-9 0,-5 3 262,2-3-219,0 3 0,-6-9 1,0 6 99,0-5-178,0 5 1,2-14 0,2 6 0,2 0 47,-3 3 1,1-1-1,0 2 1,2 0-100,-2-3 1,0 9 0,0-2-259,2 5 1,-1 8 394,-5-5 0,0 16 0,-2 5 0,-1 11-15,-3 7 1,-6 1-1,6 6 1,0 1 137,-1 5 0,3 4 0,-6 9 249,2 4-365,3-3 1,3 11 0,-2-6 18,-2 2-57,0 2 1,6 4-1,2-4-97,4-6-7,-4-4 1,7-7-1,-3-2 1,4-3-10,0-3 1,5-10 0,-3-5-480,3-5 397,-5-9 1,4-5 0,-9-10 0,-1-7-14,-2-3 1,4-5 0,0-1 0,-2-4-78,-2-3 0,-2 5 1,0-4-1,0 0-32,0 0 0,0-3 0,0-3 42,0 4 102,0-4 0,-2 12 0,-4-6 85,-6 2 3,5 1 1,-15 7-1,5-1 73,-3 1 64,1 7 0,-4-3 1,-1 7 139,3 2 1,4 4 0,5 6-233,6 5 1,6-1-1,6 0 1,6 0-109,3-1 1,10-3 0,4 4 0,4-2-111,2-5 1,0 5 0,0-2 0,0-2-273,0-2 1,6-2-1,0 0 1,-5 0 438,-5 0 0,10-8 0,-4-2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1.004"/>
    </inkml:context>
    <inkml:brush xml:id="br0">
      <inkml:brushProperty name="width" value="0.08571" units="cm"/>
      <inkml:brushProperty name="height" value="0.08571" units="cm"/>
      <inkml:brushProperty name="color" value="#FFFFFF"/>
    </inkml:brush>
  </inkml:definitions>
  <inkml:trace contextRef="#ctx0" brushRef="#br0">0 36 7485,'0'-18'278,"0"9"-136,0 1 1,0 10 0,0 4 33,0 5-115,0-3 1,0 7-1,0-3 1,0 4 31,0 1 1,0-5-1,0-1 1,0 3-27,0 1 0,0 3 1,0-1-1,0 1-15,0-1 0,0 1 0,0-1-37,0 1 1,0-7-1,0 1 0,0 2 0,0-5-122,0 3 70,0-8 1,0 2-156,0-12 190,0 4 1,2-12 0,2 7-106,2-3 93,0-2 0,-4-5 0,2-1-12,1 1 1,7-1 0,-4 1 0,0-1 27,-1 1 1,7-1-1,-4 1 1,1 0 60,1-1 0,0 3 0,5 1 1,-1 2 45,-5-1 1,5 5 0,-5 2-35,5 4 1,1 2-26,1 0 0,-3 8 1,-3 4-97,-6 3 67,-4 3 1,4-1 0,-1 1-177,-1-1 89,-2 0 0,-2 7 0,0-1-148,0-2 34,0-1 1,0-3-1,0 1 1,0-1-364,0 1 1,0-1 0,0 1 542,0-1 0,0-7 0,8 5 0,2-5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1.518"/>
    </inkml:context>
    <inkml:brush xml:id="br0">
      <inkml:brushProperty name="width" value="0.08571" units="cm"/>
      <inkml:brushProperty name="height" value="0.08571" units="cm"/>
      <inkml:brushProperty name="color" value="#FFFFFF"/>
    </inkml:brush>
  </inkml:definitions>
  <inkml:trace contextRef="#ctx0" brushRef="#br0">1 140 7797,'9'-2'287,"-1"-2"-205,0-2 0,-4 1 0,6 3-41,-3-4 0,7 4 0,-2-4-47,3 4 1,-3 2-1,-1 0-192,3 0 170,1 0 0,-3 6 1,0 0-33,1-2 62,3-2 1,1-2-104,1 0-137,-9 0 128,7 0 117,-14-8 1,12 4 36,-9-8 0,-1 1 47,-10-7 1,-3 3 0,-7 1 38,5 2 0,-5 7 0,4-5-54,-3 2 1,3 2-1,1 6-8,-3 0 1,4 0 11,-1 0 0,-1 0 90,-5 0-129,7 8 0,0 0 0,6 5 0,-2-1 80,3 2 1,1 1 0,0 3 0,-2-1-11,-2 1 1,0 1-1,6 2 1,0 3-22,0-3 1,0 4-1,2-2 1,2-1-65,2-3 1,7-1-1,-1-1 1,2 1-124,-3-1 0,5-1 1,-5-5-1,5-3-476,1 0 1,1-6 0,-1 3 0,1-3 572,-1-2 0,8-7 0,3-3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2.440"/>
    </inkml:context>
    <inkml:brush xml:id="br0">
      <inkml:brushProperty name="width" value="0.08571" units="cm"/>
      <inkml:brushProperty name="height" value="0.08571" units="cm"/>
      <inkml:brushProperty name="color" value="#FFFFFF"/>
    </inkml:brush>
  </inkml:definitions>
  <inkml:trace contextRef="#ctx0" brushRef="#br0">0 385 7684,'10'-8'-1075,"-2"4"1243,-8-7 0,2 7 1,4-4-8,5 0 0,-1 6-149,2-3 0,-1 1 46,7-2 1,-3 2 0,-1-6 57,-2 3 0,-7-7 0,7 2-41,2-3 1,-7-3-1,1 3 1,-2 1-12,0 3 1,2-1-1,-5-6 71,3 1-96,0-8 1,-4 7-1,2-1-16,2 5 35,0 3 0,-6-7-149,0 1 114,0-1 1,-2 9-41,-4 3 0,2 4-21,-8 2 0,8 2 0,-1 4 57,3 5 1,2-1 0,0 2 0,0 1 40,0 3 0,0-5 0,2-1 0,1 0 38,3-1 1,8 3 0,-3 4-29,5-5 1,-4 3 0,-1-6-27,3 1 1,-4-5 0,-1 4-114,-1 0 121,6-6 1,-12 7 17,3-3 1,3-2 0,-2 8 72,-2 1 1,-4-3-29,-6 2 0,2-1-106,-8 7 0,9-7 0,-3 1-41,4 2 1,2-7 1,8 1 0,3-8-21,5 0 0,-5 0 1,1 0-1,2 0-13,1 0 0,3-8 1,-1-3 26,1-5 22,-1-1 0,2-1 0,3 1-47,1-1 44,0 1 1,-5-1 0,-1 1 0,-1-2-6,-5-5 1,3 5 0,-6-4 0,0 3 0,-1 3 1,-1 5 0,-6 0 8,0-1 0,-2-1 0,-4 3-13,-5 5 0,-5 4 0,-1 2-9,-1 0 0,3 2-16,3 4 1,-1 3 55,7 9-18,0-1 1,6-5-1,2 0 17,4 1-18,-4 3 0,11 1 1,-5 1 168,2-1-125,1 0 1,1-5 0,0 0-1,1 1 110,3 3 1,1 1 0,1 1 126,-1-1 1,1 1 12,-1-1 1,-7-5-206,-4-1 0,-6-5 0,-6 4-336,-6-2 0,-9-2 0,-5-6 0,1 0-307,0 0 0,-4 0 1,4 0-564,-2 0 796,5 0 0,-9 0 335,8 0 0,0 7 0,5 3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3.220"/>
    </inkml:context>
    <inkml:brush xml:id="br0">
      <inkml:brushProperty name="width" value="0.08571" units="cm"/>
      <inkml:brushProperty name="height" value="0.08571" units="cm"/>
      <inkml:brushProperty name="color" value="#FFFFFF"/>
    </inkml:brush>
  </inkml:definitions>
  <inkml:trace contextRef="#ctx0" brushRef="#br0">1 18 6866,'7'-9'-201,"-5"1"840,6 8-440,-8 0 1,0 2 0,0 4 0,2 3-27,4 1 0,-4 5 0,4-3 0,-2 4-114,1 1 0,-3 6 0,4 1 1,-2-3-15,2-2 0,-4-1 1,4-1-1,-3 1-16,3-1 0,-4-5 0,4 0-15,-4 1 1,-2-3 49,0 1-146,0-7-15,0 4 115,0-8 0,0-8-218,0-3 180,0 3 0,0-8 0,0 5-26,0-5 1,6-1 0,2 1 0,1 3 8,5 1 1,-4 0 0,1-3-1,3 1 96,1 3 0,3-1 0,-1-4 53,1 5 1,-1-3-23,1 8 0,-1 1-88,1 5 1,-9 7 0,-3 5-327,-4 4 220,-2 1 0,2 0 1,2 1-588,2-1 484,-1 1 0,-5-1 1,0 1-541,0-1 441,8 1 306,-6-1 0,14 1 0,-7-1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3.729"/>
    </inkml:context>
    <inkml:brush xml:id="br0">
      <inkml:brushProperty name="width" value="0.08571" units="cm"/>
      <inkml:brushProperty name="height" value="0.08571" units="cm"/>
      <inkml:brushProperty name="color" value="#FFFFFF"/>
    </inkml:brush>
  </inkml:definitions>
  <inkml:trace contextRef="#ctx0" brushRef="#br0">228 88 7802,'7'-10'-30,"-5"-5"-251,4 3 468,-4-3 0,-4 3 8,-4 0-57,4 9 1,-13-5-138,3 8 50,4 0 1,-7 0 0,5 2-64,0 4 0,-3-3 0,5 7 0,0 0-70,1 0 0,-5-5 0,4 7 4,-2 2 0,7 1 0,-3 3 8,4-1 0,2-5 0,0-1 88,0 3 1,0 1-1,2 3 67,4-1 1,-3-1 0,7-2 199,-2-3-215,6-7 0,-11 12 125,9-5 0,-6 3 1,4-1-54,-3-1 1,-3-8-200,-10 2 1,2-4-1,-7-2 1,-3 0-209,-1 0 0,3 0 1,0 0-1,-1 0-371,-3 0 0,-1 0 636,-1 0 0,1 0 0,-1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4.231"/>
    </inkml:context>
    <inkml:brush xml:id="br0">
      <inkml:brushProperty name="width" value="0.08571" units="cm"/>
      <inkml:brushProperty name="height" value="0.08571" units="cm"/>
      <inkml:brushProperty name="color" value="#FFFFFF"/>
    </inkml:brush>
  </inkml:definitions>
  <inkml:trace contextRef="#ctx0" brushRef="#br0">0 43 7623,'0'-17'33,"0"-1"1,0 11-1,0 7 182,0 9 1,6 7 0,0 1 0,-2 1-2,-2-1 1,-2 3 0,0 1 0,2 4-15,4 2 0,-4-3 0,3 5 1,-3 0-107,-2-2 0,0 4 0,0-6 1,2 2-86,4 4 1,-4-3 0,4-1-62,-4-2 34,-2-2 1,2-5-1,2-1-93,1 1 37,1-1 0,2-1 1,2-3 1,-1-1 0,1-8 0,-4 2-173,6-4 1,3-4-235,3-4 1,-1-4 197,0-7 0,-1-1 1,-2 3-1,-5 1-147,-1 2 1,4 1 0,-5-7 427,3 1 0,-6 5 0,2 1 0,-4-3 0,6-2 0,1-1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4.446"/>
    </inkml:context>
    <inkml:brush xml:id="br0">
      <inkml:brushProperty name="width" value="0.08571" units="cm"/>
      <inkml:brushProperty name="height" value="0.08571" units="cm"/>
      <inkml:brushProperty name="color" value="#FFFFFF"/>
    </inkml:brush>
  </inkml:definitions>
  <inkml:trace contextRef="#ctx0" brushRef="#br0">150 53 7291,'-19'-8'0,"-2"-2"0,-5-1 0,1 1-153,0 2 1,7 3 1068,7 5-718,7 0-144,4 0 1,12 0-1,9 0 1,4 1-49,2 5 0,0-4 0,4 4 0,-1-4-195,1-2 1,2 0 0,2 0 188,-1 0 0,1 8 0,0 1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5.315"/>
    </inkml:context>
    <inkml:brush xml:id="br0">
      <inkml:brushProperty name="width" value="0.08571" units="cm"/>
      <inkml:brushProperty name="height" value="0.08571" units="cm"/>
      <inkml:brushProperty name="color" value="#FFFFFF"/>
    </inkml:brush>
  </inkml:definitions>
  <inkml:trace contextRef="#ctx0" brushRef="#br0">18 43 7775,'0'-18'-163,"0"7"265,0-1 0,0 10 294,0 2 1,0 10-1,0 11 1,0 4-258,0 3 1,0 3 0,0 7 0,-2 3-83,-3-2 0,3-2 0,-4 0 0,4 1-331,2 3 0,0-2 1,0-8-844,0-2 734,0-7 1,0 9-623,0-8 783,8 0 1,-6-11 221,3-1 0,-3-7 0,6-4 0,2-9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5.611"/>
    </inkml:context>
    <inkml:brush xml:id="br0">
      <inkml:brushProperty name="width" value="0.08571" units="cm"/>
      <inkml:brushProperty name="height" value="0.08571" units="cm"/>
      <inkml:brushProperty name="color" value="#FFFFFF"/>
    </inkml:brush>
  </inkml:definitions>
  <inkml:trace contextRef="#ctx0" brushRef="#br0">36 175 7775,'0'-24'0,"0"1"160,0 2-26,0 1 1,0 3-1,0-1 1,2 3 109,4 3 0,3 3 0,9 5 0,-1-2 29,1 2 1,5 2-1,2 4 1,0 4-143,1 5 1,-3 5 0,-7 1 0,-3 1-134,-1-1 1,-8 7-1,1-1 1,-3-2-55,-2-1 0,-2 3 0,-3 0 0,-9-1-255,-7-3 0,1-2 0,-5 1 0,2-3-107,-1-3 0,1 2 0,6-7-504,-1 3 603,1-6 1,-1 4 0,1-8 318,-1 0 0,9 0 0,1 0 0,8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3.299"/>
    </inkml:context>
    <inkml:brush xml:id="br0">
      <inkml:brushProperty name="width" value="0.08571" units="cm"/>
      <inkml:brushProperty name="height" value="0.08571" units="cm"/>
      <inkml:brushProperty name="color" value="#66CC00"/>
    </inkml:brush>
  </inkml:definitions>
  <inkml:trace contextRef="#ctx0" brushRef="#br0">0 62 7845,'10'-10'-75,"-2"1"438,-8 3 0,0 2-76,0-8 0,1 9 0,3-5 523,2 0-528,0 6 1,-6 2 0,0 14-102,0 7 0,6 0 0,0 8 1,-2 2-96,-3 2 0,-1 4 0,0 2 3,0 2-67,0 7 1,0-11-1,0 6-663,0 0 469,0-6 0,0 5 0,0-9-1182,0-4 734,0-3 0,6-9 1,2-1-1174,2-5 1793,1-3 0,7-16 0,-1-2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6.104"/>
    </inkml:context>
    <inkml:brush xml:id="br0">
      <inkml:brushProperty name="width" value="0.08571" units="cm"/>
      <inkml:brushProperty name="height" value="0.08571" units="cm"/>
      <inkml:brushProperty name="color" value="#FFFFFF"/>
    </inkml:brush>
  </inkml:definitions>
  <inkml:trace contextRef="#ctx0" brushRef="#br0">0 71 7052,'10'-18'-194,"-4"1"1,-2 7 0,0 2 1190,2 1-665,-1 5 1,-3-6-34,4 8-133,-4 0 0,6 2 27,-8 4-102,0 3 0,0 9 1,0-1-1,2-1-47,4-5 1,-4 5 0,3-4-1,-1 3-1,2 3 1,-2-1 0,6 0 0,-1-1 35,1-4 0,-4 1 0,5-7 0,3 0-57,2 2 0,-5-6 1,1 3-1,1-3-256,3-2 1,-4-2 0,-1-3 17,3-7 1,-6-4-1,-3-1 1,-3-1 205,-2 1 1,0 0-1,-2-1 1,-3 1 12,-7-1 1,-5 1-1,-5-1-283,-1 1 111,-8 7 0,11-4 0,-3 9 0,4 1-390,1 2 1,1 2 558,-1 0 0,9 8 0,9 1 0,9 9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6.610"/>
    </inkml:context>
    <inkml:brush xml:id="br0">
      <inkml:brushProperty name="width" value="0.08571" units="cm"/>
      <inkml:brushProperty name="height" value="0.08571" units="cm"/>
      <inkml:brushProperty name="color" value="#FFFFFF"/>
    </inkml:brush>
  </inkml:definitions>
  <inkml:trace contextRef="#ctx0" brushRef="#br0">1 84 7567,'10'-17'-443,"-3"5"1,-7 1 744,0-3-74,0 6 1,2 0-1,2 6 227,2-3 1,2 3 0,-4-2-229,1 8 1,3 5-1,-4 9 1,2-1-50,-2 1 1,0-1-1,0 3 1,1 1 22,-1 2 1,-2 6 0,-2-3-1,2-1-50,4 0 1,-4-2 0,4-3-1,-4 1-121,-2 2 0,0 3 0,0-5 0,0 2-40,0-1 1,0-3-1,0-2-101,0 1 1,5-1-131,1 1 143,8-8 0,-10-3-343,7-7 230,1 0 1,6 0 0,-1 0-1,-1-2-191,-5-3 0,5 1 1,-5-8-1,5 0-77,1 3 1,-5-5-1,-2 6 1,-1-1 160,1-5 0,0 4 1,1-1 317,-5-3 0,-2 1 0,2 1 0,-4-4 0,6 7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6.812"/>
    </inkml:context>
    <inkml:brush xml:id="br0">
      <inkml:brushProperty name="width" value="0.08571" units="cm"/>
      <inkml:brushProperty name="height" value="0.08571" units="cm"/>
      <inkml:brushProperty name="color" value="#FFFFFF"/>
    </inkml:brush>
  </inkml:definitions>
  <inkml:trace contextRef="#ctx0" brushRef="#br0">120 52 7775,'-17'-5'138,"-1"-1"0,1-6 0,-1 6-7,1 2 1,5 3 0,3-1-89,1-4 0,4 4 1,10-4-193,6 4 0,5 2 0,4 0 0,5 0-13,1 0 0,2 0 1,6 0 161,0 0 0,7 8 0,3 2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7.359"/>
    </inkml:context>
    <inkml:brush xml:id="br0">
      <inkml:brushProperty name="width" value="0.08571" units="cm"/>
      <inkml:brushProperty name="height" value="0.08571" units="cm"/>
      <inkml:brushProperty name="color" value="#FFFFFF"/>
    </inkml:brush>
  </inkml:definitions>
  <inkml:trace contextRef="#ctx0" brushRef="#br0">87 123 7775,'0'-12'93,"0"1"1,2 7-33,4-2 0,-2 4-235,8 2 1,-1 0-19,7 0 0,-7 0 98,1 0 1,-6 0 88,5 0 1,-7-2 220,2-4-195,-4 4 1,-2-7 82,0 3 0,0 2 4,0-8 1,-2 6-11,-4-5 0,2 5 26,-7-6 0,-1 8 12,-5-1 0,5 3 1,0 2 17,-1 0 1,3 5 0,0 3 0,1 2 26,-1 4 0,4-5 0,-3 3 1,-1 1-18,0 3 1,6 1 0,-4 1-49,1-1-35,5 1 1,-6-1-1,8 1-31,0-1-56,0 1 1,8-1-246,3 1 117,5-1 1,1-7 0,1-4 0,-1-4-375,1-2 0,-1 0 0,1 0-481,-1 0 0,1 0 989,-1 0 0,1-8 0,-1-2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7.779"/>
    </inkml:context>
    <inkml:brush xml:id="br0">
      <inkml:brushProperty name="width" value="0.08571" units="cm"/>
      <inkml:brushProperty name="height" value="0.08571" units="cm"/>
      <inkml:brushProperty name="color" value="#FFFFFF"/>
    </inkml:brush>
  </inkml:definitions>
  <inkml:trace contextRef="#ctx0" brushRef="#br0">1 36 7775,'8'-10'-192,"-7"0"955,5 5-465,4 3 1,-2-4-1,3 12-215,-5 5 0,2-1 0,-2 2-52,-2 1 1,3 3-6,-1 1 1,2-1-56,-2-5 81,-4 5 1,6-12-38,-8 8 66,0-9 11,0 5-75,0-8-16,0 0 1,0-8 0,1 1 0,3-7 1,4 2-15,2-1 0,0 3 0,3-2 0,-1 1 1,1 1 0,3-3 0,1 5 246,1-2-150,-1 6 1,1-9 0,-1 7 65,1 2-113,-1 2 0,1 2-33,-1 0-67,1 0 0,-9 2 1,-1 4-215,0 5 1,-6 5 0,4 1 0,-5 1-288,-1-1 1,0-5 0,0 0 0,2 1 562,4 3 0,-4-5 0,4 1 0,-4 0 0,-2 5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8.149"/>
    </inkml:context>
    <inkml:brush xml:id="br0">
      <inkml:brushProperty name="width" value="0.08571" units="cm"/>
      <inkml:brushProperty name="height" value="0.08571" units="cm"/>
      <inkml:brushProperty name="color" value="#FFFFFF"/>
    </inkml:brush>
  </inkml:definitions>
  <inkml:trace contextRef="#ctx0" brushRef="#br0">0 157 7775,'12'-29'42,"0"0"1,-8 8 0,3-3 132,1 5 0,-4 7 317,8 1-356,-8 7 0,5-4 1,-5 10 375,2 4-396,0 4 0,-6 7 0,0 2 1,0 5 62,0 5 1,0 4 0,0 2 0,-2-2-38,-4-4 1,4 4 0,-4-4 0,4 4-109,2 2 0,-2-6 0,-1-2 0,-3-2-202,2-3 0,2 3 0,2-2 1,0-1-782,0-3 1,0-2-1175,0 1 2123,0-1 0,0-9 0,0-8 0,8-8 0,1-9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8.549"/>
    </inkml:context>
    <inkml:brush xml:id="br0">
      <inkml:brushProperty name="width" value="0.08571" units="cm"/>
      <inkml:brushProperty name="height" value="0.08571" units="cm"/>
      <inkml:brushProperty name="color" value="#FFFFFF"/>
    </inkml:brush>
  </inkml:definitions>
  <inkml:trace contextRef="#ctx0" brushRef="#br0">70 53 7753,'-17'-16'-67,"-1"4"0,7 3 524,-1 3 118,8 4-447,-4-6 1,10 8-1,4 2-142,6 4 0,5-4 0,4 4 0,3-4-175,-3-2 0,0 0 0,1 0 0,1 0-170,-2 0 0,-1 0 0,-3 2 0,1 1 359,-1 3 0,1 0 0,-1-6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8.729"/>
    </inkml:context>
    <inkml:brush xml:id="br0">
      <inkml:brushProperty name="width" value="0.08571" units="cm"/>
      <inkml:brushProperty name="height" value="0.08571" units="cm"/>
      <inkml:brushProperty name="color" value="#FFFFFF"/>
    </inkml:brush>
  </inkml:definitions>
  <inkml:trace contextRef="#ctx0" brushRef="#br0">18 1 7633,'8'0'221,"-6"1"50,-6 5 1,-2 4-1,5 5 1,-3-1-279,-2-2 0,0-1 1,6 7-321,0-1 0,0 1 0,0-1-428,0 1 1,6-1 754,0 1 0,7-1 0,-3 1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28.895"/>
    </inkml:context>
    <inkml:brush xml:id="br0">
      <inkml:brushProperty name="width" value="0.08571" units="cm"/>
      <inkml:brushProperty name="height" value="0.08571" units="cm"/>
      <inkml:brushProperty name="color" value="#FFFFFF"/>
    </inkml:brush>
  </inkml:definitions>
  <inkml:trace contextRef="#ctx0" brushRef="#br0">1 62 7367,'0'-17'0,"0"-1"-1291,0 1 1291,0 7 0,0 10 0,0 10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0.198"/>
    </inkml:context>
    <inkml:brush xml:id="br0">
      <inkml:brushProperty name="width" value="0.08571" units="cm"/>
      <inkml:brushProperty name="height" value="0.08571" units="cm"/>
      <inkml:brushProperty name="color" value="#FFFFFF"/>
    </inkml:brush>
  </inkml:definitions>
  <inkml:trace contextRef="#ctx0" brushRef="#br0">210 573 7775,'0'-18'30,"0"7"119,0-1-12,0 0 1,0 1 72,0-1 20,8 8 0,-6-5 298,3 3-309,-3 4 0,-4-12-76,-3 8 0,1 1 1,-8 5-1,-1 0-17,-3 0 0,-1 7 0,-1 3 0,1 2-37,-1-1 0,1 1 0,1 5 0,3 1-111,1-1 0,0 1 0,-3-1-167,3 1 1,4-1-46,8 1 177,0-9 0,6 1 0,2-6-108,2 2 95,1 0 1,7-6-1,-1-2 1,1-2 1,-1-2 0,1-2 1,-1 4 62,1-1 0,-1-7 0,0 6 48,1 2 0,-6-4 29,-1 3 0,-5-1 1,4 8 25,-3 4 0,-1-3 0,-4 9-112,4 2 0,-4-5 0,4 3-83,-4 2 1,0-7 0,2 1-141,1 0 102,1-6 0,2 6-2,4-8 1,-3 0 100,3 0 0,-6-8 0,4-4 66,-3-3 1,5-3 0,-6 1 0,0-1 7,1 1 1,-5-1 0,4-1 0,-2-2-23,2-3 1,-4-7 0,4 2 0,-3-4-10,3-2 1,-2-6 0,6-1 51,-2-3-54,5-1 0,-9 1 0,6 4 238,-2 4-114,5 2 1,-11 8-25,4 4-22,-4 11 1,-2 8 0,-2 14 33,-4 8 1,2 11-1,-6 0 1,1 6 8,-1 5 0,4-3 1,-3 6-1,1-2-27,4 0 0,-4-1 1,2-5-1,2 0-19,2 0 0,2-6 1,0 0-1,0 0-35,0-1 1,2-5 0,4-10 0,6-3-22,3-2 0,5-2 0,1-6 1,4 0-47,3 0 0,-5-2 0,6-4-129,2-6 104,-6-3 0,6-3 0,-7 1-111,-3-1 34,-2 1 0,-1-6 0,-1-1-505,1 3 475,-9 2 0,5 1 0,-6 1 0,0-1-178,-1 1 1,-1-1 0,-6 1 155,0-1 0,-2 9 1,-4 3 101,-5 4 1,1 4 0,0 4 0,3 5 131,3 5 0,2-3 0,2 3 1,0 3 52,0 1 0,0-1 0,0-1 1,0-1 84,0 1 0,0 5 0,2 0 0,2-2-22,1-1 1,7-3-1,-6 1 373,-2-1-172,5-7 0,-7 5-185,4-3 1,-4-2 0,-4-1-258,-4-1 0,-3-2 0,-9-6 0,1 0-291,-1 0 0,-5 0 1,0-2-1,1-2-278,3-2 1,1 1 0,1 5 0,1-2 635,5-4 0,-5 4 0,7-6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0.894"/>
    </inkml:context>
    <inkml:brush xml:id="br0">
      <inkml:brushProperty name="width" value="0.08571" units="cm"/>
      <inkml:brushProperty name="height" value="0.08571" units="cm"/>
      <inkml:brushProperty name="color" value="#004F8B"/>
    </inkml:brush>
  </inkml:definitions>
  <inkml:trace contextRef="#ctx0" brushRef="#br0">18 141 8184,'-2'-18'-1840,"-4"1"1866,4 7 1,-5 0 222,7 4-73,0 5 1,0-9-12,0 4 0,0 2-39,0-8 1,0 7-41,0-7 1,1 8 0,3-4 34,2 1 0,8 5-54,-3-4 0,5 4-9,1 2 1,1 0-45,-1 0 0,-5 8 0,-2 3 4,-3 5 0,-1-5 1,-6 1 45,0 2 1,6 1 57,0 3-76,0-1 1,-6-5 0,0-1 22,0 3 1,-2 0 0,-2-1-19,-2-1 1,-2-6-1,2 3-48,-5-1 0,3 0 1,0-4 11,1 2 0,3-1 0,-6-3-3,2 4 33,-5-4-14,3 6 1,-2-8 49,1 0-35,7 8 56,-4-6-75,8 5 1,0-5 74,0 4-94,8-4 0,-4 8 0,7-6-33,3 1 1,-4 3 0,1-4-99,3 2 0,-4 6 0,1-7-217,3-1 0,-5 0 0,3 0-194,2 2 0,-5 0 0,3-6 534,2 0 0,1 0 0,3 7 0,-1 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3.870"/>
    </inkml:context>
    <inkml:brush xml:id="br0">
      <inkml:brushProperty name="width" value="0.08571" units="cm"/>
      <inkml:brushProperty name="height" value="0.08571" units="cm"/>
      <inkml:brushProperty name="color" value="#66CC00"/>
    </inkml:brush>
  </inkml:definitions>
  <inkml:trace contextRef="#ctx0" brushRef="#br0">138 140 7845,'-9'-10'264,"-1"3"340,4 7-383,4-8 1,-6 4-58,8-8 1,0 6-163,0-5-29,0-1 0,8 1 1,4 1-1,3 2 19,3 4 0,-1-4 1,1 3-1,-1-1-66,1-2 0,-1 6 0,1-4 0,-1 4 1,0 2-7,1 0 0,-8 2 80,-5 4 1,-10 4 0,-7 5 29,-4-3 0,-1 3 0,-2-5 147,-5 0-169,5 5 1,-6-11 0,7 6 278,1-2-265,-9 5 1,7-9 0,-4 6 192,3-2-138,3 5 1,5-11-1,3 6 1,-1-2 83,0 0 1,6 1-97,-2-1 1,12-4 0,6 4 0,3-2-46,3 2 0,-1-4 0,3 3 0,1-1-69,2 2 0,1-4 0,-7 4 1,1-2-315,-1 2 1,1-4 0,-3 5 0,-1-1-60,-3 0 0,1 0 0,5-4-830,1 4 1013,-1-5 0,-5 7 239,0-8 0,-1 8 0,7 2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0.382"/>
    </inkml:context>
    <inkml:brush xml:id="br0">
      <inkml:brushProperty name="width" value="0.08571" units="cm"/>
      <inkml:brushProperty name="height" value="0.08571" units="cm"/>
      <inkml:brushProperty name="color" value="#FFFFFF"/>
    </inkml:brush>
  </inkml:definitions>
  <inkml:trace contextRef="#ctx0" brushRef="#br0">105 9 7775,'17'-8'1323,"-7"8"-839,-4 0 1,-4 8 0,-2 9 0,-2 1-653,-4-1 0,-2 0 1,-5 1-1,1-1-558,-2 1 1,-1-1 0,-1 1 0,3-1 725,1 1 0,0 7 0,-5 2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1.357"/>
    </inkml:context>
    <inkml:brush xml:id="br0">
      <inkml:brushProperty name="width" value="0.08571" units="cm"/>
      <inkml:brushProperty name="height" value="0.08571" units="cm"/>
      <inkml:brushProperty name="color" value="#FFFFFF"/>
    </inkml:brush>
  </inkml:definitions>
  <inkml:trace contextRef="#ctx0" brushRef="#br0">1 43 7775,'0'-11'507,"0"-1"-171,0 0 1,0 5 0,0 7-88,0 9 1,0 9-1,0 5 1,0 6-123,0 4 1,0 2-1,0 0 1,0 2-171,0 4 0,0-4 0,0 3-66,0-3 63,0-2 1,0-2 0,0-2-775,0-2 511,0-7 1,0 9-1,0-8-974,0-2 1020,0-1 0,0-9 1,2-1 262,4-2 0,-4-4 0,3-10 0,-3-4 0,-2-7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1.682"/>
    </inkml:context>
    <inkml:brush xml:id="br0">
      <inkml:brushProperty name="width" value="0.08571" units="cm"/>
      <inkml:brushProperty name="height" value="0.08571" units="cm"/>
      <inkml:brushProperty name="color" value="#FFFFFF"/>
    </inkml:brush>
  </inkml:definitions>
  <inkml:trace contextRef="#ctx0" brushRef="#br0">36 158 7775,'-8'-18'-359,"6"1"0,-6 1 520,1 5 1,5 1 441,-4 4-293,4-4-243,10 1 0,-4-5 1,7 8-92,3 2 44,1 3 0,3-5 1,1 0-1,3 2-79,1 2 0,8 0 1,-2-2-1,4-2-185,2 3 0,-6 1 0,0 2 0,0 0-138,-2 0 0,-1 0 1,-9 0 381,1 0 0,-1 7 0,0 3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2.024"/>
    </inkml:context>
    <inkml:brush xml:id="br0">
      <inkml:brushProperty name="width" value="0.08571" units="cm"/>
      <inkml:brushProperty name="height" value="0.08571" units="cm"/>
      <inkml:brushProperty name="color" value="#FFFFFF"/>
    </inkml:brush>
  </inkml:definitions>
  <inkml:trace contextRef="#ctx0" brushRef="#br0">35 18 7775,'-7'-9'-125,"3"1"645,-8 8-105,8 0-232,-4 0 1,16 0-92,4 0-41,3 0 1,-3 0 0,0 0-1,1 0-13,3 0 0,1 0 0,1 0 0,-1 0-106,1 0 1,-1 0 0,0 0 0,1 0-223,-1 0 1,1 0 0,-1 0 0,1 0-113,-1 0 1,1 0 0,-1 0-58,1 0 1,-1 0 458,1 0 0,-9 0 0,-1 8 0,-8 1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2.274"/>
    </inkml:context>
    <inkml:brush xml:id="br0">
      <inkml:brushProperty name="width" value="0.08571" units="cm"/>
      <inkml:brushProperty name="height" value="0.08571" units="cm"/>
      <inkml:brushProperty name="color" value="#FFFFFF"/>
    </inkml:brush>
  </inkml:definitions>
  <inkml:trace contextRef="#ctx0" brushRef="#br0">18 35 7582,'-9'0'241,"1"0"0,10 0 1,4 0 6,5 0-199,5 0 1,3 0 0,3 0-88,1 0 43,8 0 0,-10 0 0,8 0 1,2-2-170,2-4 1,0 4 0,-2-3 0,-2 3-544,3 2 1,-5-2 706,2-4 0,-8 4 0,4-6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2.932"/>
    </inkml:context>
    <inkml:brush xml:id="br0">
      <inkml:brushProperty name="width" value="0.08571" units="cm"/>
      <inkml:brushProperty name="height" value="0.08571" units="cm"/>
      <inkml:brushProperty name="color" value="#FFFFFF"/>
    </inkml:brush>
  </inkml:definitions>
  <inkml:trace contextRef="#ctx0" brushRef="#br0">0 52 7775,'0'-17'269,"0"0"313,0 7-212,0 2-89,0 8-178,0 0 1,0 8 0,0 3 0,0 7 8,0 5 0,0-3 1,0 3-1,0-4-275,0-1 0,0-1 0,0 1 0,0-1-107,0 1 1,0-1 0,0 1 0,0-1-313,0 1 0,0-7 1,0 1 206,0 1 1,2-5 374,4-2 0,4 4 0,7-1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3.448"/>
    </inkml:context>
    <inkml:brush xml:id="br0">
      <inkml:brushProperty name="width" value="0.08571" units="cm"/>
      <inkml:brushProperty name="height" value="0.08571" units="cm"/>
      <inkml:brushProperty name="color" value="#FFFFFF"/>
    </inkml:brush>
  </inkml:definitions>
  <inkml:trace contextRef="#ctx0" brushRef="#br0">35 140 7775,'0'-17'-539,"0"7"816,0-6-150,0 7 1,0-3 27,0 0 1,0 7-105,0-7 1,6 6 0,2-4-58,1 3 1,3 1-1,4 4 1,-3-2-43,-1-2 1,-6 0-51,5 6 64,1 0 1,0 0 133,-1 0-105,-7 0 12,-4 0 1,-4 2-10,-7 4 2,7-4 0,-12 6-28,5-8 40,-5 8 0,4-6 1,3 5-1,-1-1 25,0 0 0,1 2 0,-5-4 50,2 1 0,7 3-9,-7-2 1,8-2-13,-2 8 1,4-7-62,2 7 1,2-8 0,4 2-83,6-4 0,3 0-264,3 3 163,-1-3 1,1 6-64,-1-8 1,1 2-315,-1 4 350,-7-4 0,-1 6 1,-3-8 204,6 0 0,-4 7 0,-1 3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3.683"/>
    </inkml:context>
    <inkml:brush xml:id="br0">
      <inkml:brushProperty name="width" value="0.08571" units="cm"/>
      <inkml:brushProperty name="height" value="0.08571" units="cm"/>
      <inkml:brushProperty name="color" value="#FFFFFF"/>
    </inkml:brush>
  </inkml:definitions>
  <inkml:trace contextRef="#ctx0" brushRef="#br0">227 1 8078,'10'7'433,"-4"5"0,-4-2 0,-4 1-322,-4 3 1,-4 1-1,-7 3 1,-1 1-421,1 5 1,-1-9 0,1 6-1,0 1-180,-1-3 1,1-5 0,-1-3 0,1 3 488,-1 1 0,1 3 0,-1-1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4.328"/>
    </inkml:context>
    <inkml:brush xml:id="br0">
      <inkml:brushProperty name="width" value="0.08571" units="cm"/>
      <inkml:brushProperty name="height" value="0.08571" units="cm"/>
      <inkml:brushProperty name="color" value="#FFFFFF"/>
    </inkml:brush>
  </inkml:definitions>
  <inkml:trace contextRef="#ctx0" brushRef="#br0">1 53 7591,'6'-18'-174,"0"1"679,-1 7-249,-5 2 1,0 10-1,2 4-8,4 6 1,-4 9 0,4 4-1,-4 2-130,-2 4 1,0 2 0,0 2 0,0 0-103,0 0 0,-6 0 0,0 0 0,2 0-115,2 0 1,2-2-1,0-2 1,0-4-226,0-2 0,0 1 0,0-5-364,0 2 1,0-5-292,0-7 788,0-7 0,2 4 191,4-8 0,-4 0 0,6-2 0,-8-4 0,0-5 0,0-5 0,0-1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4.611"/>
    </inkml:context>
    <inkml:brush xml:id="br0">
      <inkml:brushProperty name="width" value="0.08571" units="cm"/>
      <inkml:brushProperty name="height" value="0.08571" units="cm"/>
      <inkml:brushProperty name="color" value="#FFFFFF"/>
    </inkml:brush>
  </inkml:definitions>
  <inkml:trace contextRef="#ctx0" brushRef="#br0">0 175 7591,'0'-17'0,"0"-1"0,0 1-117,0-1 0,0 7 1,0-1 329,0-2 1,0 5-228,0-3 1,8 2 0,4-1 0,3 5-91,3 4 1,5-4 0,2 0-1,3 2-78,3 2 1,0 2-1,0 0 1,-4 0-7,-2 0 1,4 0 0,-6 0 187,-1 0 0,-3 8 0,-1 2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4.373"/>
    </inkml:context>
    <inkml:brush xml:id="br0">
      <inkml:brushProperty name="width" value="0.08571" units="cm"/>
      <inkml:brushProperty name="height" value="0.08571" units="cm"/>
      <inkml:brushProperty name="color" value="#66CC00"/>
    </inkml:brush>
  </inkml:definitions>
  <inkml:trace contextRef="#ctx0" brushRef="#br0">18 44 7454,'0'-18'940,"0"9"0,0-1-627,0 4 0,0 6-310,0 0 11,-7 8 1,5 9 0,-4 1 0,4-1-94,2 1 1,0-7 0,0 1 0,0 1-366,0 3 1,0 1 0,0 1-447,0-1 1,0 1 889,0-1 0,0 1 0,0-9 0,0-1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4.912"/>
    </inkml:context>
    <inkml:brush xml:id="br0">
      <inkml:brushProperty name="width" value="0.08571" units="cm"/>
      <inkml:brushProperty name="height" value="0.08571" units="cm"/>
      <inkml:brushProperty name="color" value="#FFFFFF"/>
    </inkml:brush>
  </inkml:definitions>
  <inkml:trace contextRef="#ctx0" brushRef="#br0">0 35 7954,'2'-9'82,"4"3"0,3-2 0,9 2 0,-1 2-255,1 2 0,1 2 0,3 0 0,3 0 47,2 0 0,0 0 0,4 0-623,-2 0 583,-7 0 0,3 0 0,-8 0 166,1 0 0,-1 0 0,1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5.120"/>
    </inkml:context>
    <inkml:brush xml:id="br0">
      <inkml:brushProperty name="width" value="0.08571" units="cm"/>
      <inkml:brushProperty name="height" value="0.08571" units="cm"/>
      <inkml:brushProperty name="color" value="#FFFFFF"/>
    </inkml:brush>
  </inkml:definitions>
  <inkml:trace contextRef="#ctx0" brushRef="#br0">52 1 7357,'-17'0'67,"5"1"324,1 5-155,7-4 0,-4 8-49,8-4-108,8-4 0,2 5 0,7-5-116,0 4-7,9-4 0,1 6 1,8-8-1,0 0-86,0 0 1,0 0-1,0 0 1,-1 0-730,1 0 859,0 0 0,0 0 0,0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5.572"/>
    </inkml:context>
    <inkml:brush xml:id="br0">
      <inkml:brushProperty name="width" value="0.08571" units="cm"/>
      <inkml:brushProperty name="height" value="0.08571" units="cm"/>
      <inkml:brushProperty name="color" value="#FFFFFF"/>
    </inkml:brush>
  </inkml:definitions>
  <inkml:trace contextRef="#ctx0" brushRef="#br0">36 16 7739,'0'-10'464,"0"4"1,0 12-391,0 6 1,0 3 0,0 3-414,0-1 288,-8 0 1,6 1 0,-4-1-198,4 1 182,2-8 1,0 5-1,-2-3-749,-3 3 407,3-5 1,-6 5 407,8-3 0,0 4 0,0-7 0,0 7 0,0-6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5.858"/>
    </inkml:context>
    <inkml:brush xml:id="br0">
      <inkml:brushProperty name="width" value="0.08571" units="cm"/>
      <inkml:brushProperty name="height" value="0.08571" units="cm"/>
      <inkml:brushProperty name="color" value="#FFFFFF"/>
    </inkml:brush>
  </inkml:definitions>
  <inkml:trace contextRef="#ctx0" brushRef="#br0">18 36 7693,'-10'-18'1099,"2"8"-1027,8 3 0,6 14 1,2 5-1,2 2-81,3-3 1,-3 5-1,1-4 1,3 3-155,2 3 1,-1-7 0,-1-1 0,-5 0-128,-1-1 1,6 1-1,-5 4 1,3-5-22,0-1 1,-8 0-1,3-4 311,1 1 0,-6 1 0,8-6 0,-4 0 0,-4 0 0,5 0 0,-7 0 0,0-15 0,0-5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6.061"/>
    </inkml:context>
    <inkml:brush xml:id="br0">
      <inkml:brushProperty name="width" value="0.08571" units="cm"/>
      <inkml:brushProperty name="height" value="0.08571" units="cm"/>
      <inkml:brushProperty name="color" value="#FFFFFF"/>
    </inkml:brush>
  </inkml:definitions>
  <inkml:trace contextRef="#ctx0" brushRef="#br0">1 105 7775,'0'-17'0,"0"-1"-170,0 1 0,0 5 1,0 1 402,0-3 173,0 6-203,0 0 0,0 10 0,0 4-51,0 6 0,0 3 0,0 3 1,0-1 31,0 1 1,0 5-1,0 0-49,0-1-348,0-3 0,0 4 1,2 1-1,2-3-378,1-2 1,3-1 0,-4-1 16,2 1 0,2-1 574,-2 1 0,3-1 0,9 1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6.677"/>
    </inkml:context>
    <inkml:brush xml:id="br0">
      <inkml:brushProperty name="width" value="0.08571" units="cm"/>
      <inkml:brushProperty name="height" value="0.08571" units="cm"/>
      <inkml:brushProperty name="color" value="#FFFFFF"/>
    </inkml:brush>
  </inkml:definitions>
  <inkml:trace contextRef="#ctx0" brushRef="#br0">158 123 7443,'0'-18'-1212,"0"7"1357,0-1 248,0 8-185,0-11 1,0 11 290,0-8-186,0 8 121,0-11-181,0 13 0,-2-12-54,-4 8 0,2 1-144,-7 5-18,-1 0 0,0 2 0,1 1 1,-3 5-56,-1 2 1,-3 2-1,1 5-56,-1 1 1,9-1 0,3 0 27,4 1 1,2-1 62,0 1 1,2-8 0,4-5 0,5-3 67,5-2 0,1 0 0,1 0 1,-1 0 113,1 0 0,-1-2-18,1-3-143,-1 3 0,-5-6 1,-3 6-1,1-2 168,0-2-212,-6 0-5,3 6 1,-7 2 0,0 4-327,0 6 1,2-3-123,4 3 0,-4 0 0,6 3-149,0-3 1,-4-2 0,7-6 607,3 1 0,-5 1 0,1-4 0,-2 4 0,6-4 0,-5 6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7.548"/>
    </inkml:context>
    <inkml:brush xml:id="br0">
      <inkml:brushProperty name="width" value="0.08571" units="cm"/>
      <inkml:brushProperty name="height" value="0.08571" units="cm"/>
      <inkml:brushProperty name="color" value="#FFFFFF"/>
    </inkml:brush>
  </inkml:definitions>
  <inkml:trace contextRef="#ctx0" brushRef="#br0">501 821 7775,'2'-11'883,"3"-1"30,-3 0-451,6-5 1,-8-1-22,0 1 1,0 5 165,0 1-388,-8-1 0,5 0 0,-9 1 414,-2-3-417,-1-1 1,-5-3 0,-1 1 312,-2-1-454,-8-7 0,9 4 0,-7-9 0,0 1-17,2 2 0,-4-6 1,10 4-1,3-4-254,5-2 1,9 6 0,-2 0 0,4 0-241,2 2 1,10-4-1,5 7 1,8 3-56,5 2 1,-1-5 0,4 3 0,-2 3 178,2 5 0,-4 3 0,0-3 1,-1 3 165,-5 2 1,-2 2-1,-1 6 259,-1 0-126,-7 0 0,3 2 0,-7 4 279,-2 6-201,-2 3 1,-4 5-1,-4 1 174,-5 2-208,-13 8 1,-1-3 0,-8 6 0,0 1-24,-4 0 0,-1 0 0,3 0 0,0 0 40,0 0 0,0 0 1,0 0-1,0 0 72,0 0 0,8-6 1,4-2-1,5-2 185,6-3 1,-1-9-151,7-1 0,8-8 0,10 1 1,3-3 35,3-2 1,5-2 0,2-1-181,2-3-6,2-8 0,6 10 0,0-5-139,0 1 85,-8-6 1,6 10-1,-4-5-280,4 1 206,2-6 0,-2 12 1,-2-5-1,-3 1-126,-3 0 1,0 0 0,-4 6 0,3 0-328,-3 0 1,-7-6 0,-3 1 0,3 1 30,1 2 0,-3 2 0,0 0 545,1 0 0,3 0 0,1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8.390"/>
    </inkml:context>
    <inkml:brush xml:id="br0">
      <inkml:brushProperty name="width" value="0.08571" units="cm"/>
      <inkml:brushProperty name="height" value="0.08571" units="cm"/>
      <inkml:brushProperty name="color" value="#FFFFFF"/>
    </inkml:brush>
  </inkml:definitions>
  <inkml:trace contextRef="#ctx0" brushRef="#br0">36 43 7775,'0'-18'-60,"0"7"746,0-1 1,0 10-445,0 2 1,-6 8 0,0 9 0,2 3-183,2 3 0,2 4 0,0 8 0,-2 0-161,-3 0 1,3 0-1,-4-2 1,4-2-220,2-2 0,0-2 0,2 4 1,2-4-80,2-1 0,1-3 1,-3-6-252,2 1 1,2-8 649,-2-5 0,-4-3 0,7-2 0,-5-2 0,2-3 0,0-5 0,-6-8 0,8 1 0,1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8.623"/>
    </inkml:context>
    <inkml:brush xml:id="br0">
      <inkml:brushProperty name="width" value="0.08571" units="cm"/>
      <inkml:brushProperty name="height" value="0.08571" units="cm"/>
      <inkml:brushProperty name="color" value="#FFFFFF"/>
    </inkml:brush>
  </inkml:definitions>
  <inkml:trace contextRef="#ctx0" brushRef="#br0">34 193 7741,'-2'-18'0,"-2"1"0,-4 0-12,-1-1 0,5 1 137,-2-1 0,6 3 0,6 1-65,5 2 1,7 8-1,3-3 1,4 1-170,3 0 0,-1-2 0,4 4 1,-2-1-136,2 1 1,-4 2-1,2 2 1,0 0-192,-2 0 1,-1 0 434,-9 0 0,1 8 0,-1 1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8.881"/>
    </inkml:context>
    <inkml:brush xml:id="br0">
      <inkml:brushProperty name="width" value="0.08571" units="cm"/>
      <inkml:brushProperty name="height" value="0.08571" units="cm"/>
      <inkml:brushProperty name="color" value="#FFFFFF"/>
    </inkml:brush>
  </inkml:definitions>
  <inkml:trace contextRef="#ctx0" brushRef="#br0">51 0 7775,'-17'0'-182,"-1"0"613,9 0 1,3 0-350,12 0-83,3 0 0,9 0 1,-1 0-14,1 0-72,7 0 1,-4 0 0,6 0 0,1 0-166,-1 0 1,-6 0 0,4 0 0,-1 0-86,-1 0 0,0 0 0,-5 0 336,-1 0 0,1 0 0,-1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4.633"/>
    </inkml:context>
    <inkml:brush xml:id="br0">
      <inkml:brushProperty name="width" value="0.08571" units="cm"/>
      <inkml:brushProperty name="height" value="0.08571" units="cm"/>
      <inkml:brushProperty name="color" value="#66CC00"/>
    </inkml:brush>
  </inkml:definitions>
  <inkml:trace contextRef="#ctx0" brushRef="#br0">88 52 7272,'-17'-5'-100,"-1"-1"0,6-2 1,1 4 1244,-3-2-354,6 1-810,1 5 1,14 0-1,5 0 1,4 0 16,1 0 0,1 0 0,-1 0 0,0 0-67,1 0 0,-1 0 0,1 0-450,-1 0 155,-7 0 0,6-2 364,-5-4 0,5 4 0,1-6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9.111"/>
    </inkml:context>
    <inkml:brush xml:id="br0">
      <inkml:brushProperty name="width" value="0.08571" units="cm"/>
      <inkml:brushProperty name="height" value="0.08571" units="cm"/>
      <inkml:brushProperty name="color" value="#FFFFFF"/>
    </inkml:brush>
  </inkml:definitions>
  <inkml:trace contextRef="#ctx0" brushRef="#br0">86 1 7775,'-18'0'84,"1"0"1,5 2 0,0 2 315,-1 2 0,5 1-235,2-1 1,6-2-1,6 6 1,6-2-120,3-5 0,11-1 0,1-2 0,2 0-196,0 0 1,-6 6-1,4 0 1,1-2-244,-1-2 1,-6-2 0,2 0-824,-3 0 996,-3 0 0,1 0 0,-1 0 220,1 0 0,-1 0 0,1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39.665"/>
    </inkml:context>
    <inkml:brush xml:id="br0">
      <inkml:brushProperty name="width" value="0.08571" units="cm"/>
      <inkml:brushProperty name="height" value="0.08571" units="cm"/>
      <inkml:brushProperty name="color" value="#FFFFFF"/>
    </inkml:brush>
  </inkml:definitions>
  <inkml:trace contextRef="#ctx0" brushRef="#br0">1 71 7323,'0'-18'28,"0"1"1,0 5-1,2 2 1053,3 3-341,-3 1-625,6 6-1,-8 7 0,0-3 0,2 6 69,4-2-65,-4 5 0,6-3 0,-8 8 12,0-1 1,0 1 0,0-1 0,0 0 23,0 1 1,0-6 0,-2-1-9,-4 3 0,4 1 0,-4 3-41,4-1 0,2-5 0,0 0-65,0 1 1,0-3 113,0 1-182,0-7 12,8 4 0,-4-8 0,7 0 0,3 0-27,1 0 0,3 0 0,-1-2-158,1-4 169,-1 4 0,1-7 0,-1 5 0,1-2-173,-1 2 0,1-4 1,-1 3-1,1 1-308,-1 2 1,-5 0 0,-1-2-1,3-2-677,1 2 0,-3 2 1190,0 2 0,-1 0 0,7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47.191"/>
    </inkml:context>
    <inkml:brush xml:id="br0">
      <inkml:brushProperty name="width" value="0.08571" units="cm"/>
      <inkml:brushProperty name="height" value="0.08571" units="cm"/>
      <inkml:brushProperty name="color" value="#FFFFFF"/>
    </inkml:brush>
  </inkml:definitions>
  <inkml:trace contextRef="#ctx0" brushRef="#br0">70 53 7779,'0'-12'-62,"0"1"1,0 5-34,0-6 115,0 8 73,0-3-10,0 7 1,0 2-27,0 3 1,2 5 0,2 8 0,2-1-9,-2 0 0,-3 1 1,-1-1-1,0 1-62,0-1 0,-5 1 0,-1-1 1,0 1-185,-2-1 1,6 1 0,-5-3 0,1-1-1073,0-3 1269,-8 1 0,5 5 0,-9 1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48.486"/>
    </inkml:context>
    <inkml:brush xml:id="br0">
      <inkml:brushProperty name="width" value="0.08571" units="cm"/>
      <inkml:brushProperty name="height" value="0.08571" units="cm"/>
      <inkml:brushProperty name="color" value="#FFFFFF"/>
    </inkml:brush>
  </inkml:definitions>
  <inkml:trace contextRef="#ctx0" brushRef="#br0">0 131 5762,'10'0'947,"0"-2"-744,-4-4-132,-4 4 62,13-6 20,-13 8-32,6 0 204,-8 0 208,8 0-308,-6 0 1,5 2 0,-7 4-90,0 6 0,0-3 1,0 3-1,0 2-4,0 1 1,0 3-1,0-1 1,0 1-240,0-1 0,0 1 1,0-1 12,0 0 1,0 1 0,0-1 56,0 1 1,0-6 36,0-1 21,0-7-39,8 4 17,2-8 1,1 0-18,1 0-11,-8-8 1,10-2 0,-7-5-16,3 3 1,0-3 0,3 3 23,-1-4 0,0-1 0,5 0 33,1-1 0,-7 3 1,1 1 86,1 2 1,-5 7 0,0-5 77,0 2 1,-4 2-93,7 6 0,-7 2 31,2 4-59,4-4 0,-8 13-117,3-3 72,5 4 0,-8-5 0,4 1 0,-2 0 11,2-3 1,-3 5 0,7-6 7,-2 1 1,5 1-35,-1 2 1,-2-5-7,1-7 1,-5 0-1,4-2-3,-2-3 0,-1-3 0,-3-6 0,2 3 32,-2-3 1,0-1-1,0-3-16,2 1-2,-1-1 1,-5 1 0,0-1-191,0 1 117,0-1 1,0-1 0,0-2-382,0-3 255,0 1 0,0 11 0,0 1-539,0-3-34,0 6 225,0-7 1,0 15 543,0 0 0,0 0 0,-7 23 0,-3-3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48.860"/>
    </inkml:context>
    <inkml:brush xml:id="br0">
      <inkml:brushProperty name="width" value="0.08571" units="cm"/>
      <inkml:brushProperty name="height" value="0.08571" units="cm"/>
      <inkml:brushProperty name="color" value="#FFFFFF"/>
    </inkml:brush>
  </inkml:definitions>
  <inkml:trace contextRef="#ctx0" brushRef="#br0">1 51 7768,'0'-18'180,"0"9"989,0-7-1008,0 14 0,1-4 0,3 12 0,2 6-199,-2 3 0,-2-3 0,-2 0 0,2 1-90,4 3 0,-4 1 0,3 1 0,-1-1-203,2 1 0,-4-1 0,4 1-206,-4-1 1,4 0 0,0 1 536,-3-1 0,-1-7 0,-2 6 0,0-7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49.044"/>
    </inkml:context>
    <inkml:brush xml:id="br0">
      <inkml:brushProperty name="width" value="0.08571" units="cm"/>
      <inkml:brushProperty name="height" value="0.08571" units="cm"/>
      <inkml:brushProperty name="color" value="#FFFFFF"/>
    </inkml:brush>
  </inkml:definitions>
  <inkml:trace contextRef="#ctx0" brushRef="#br0">26 113 7770,'0'-27'0,"-2"3"0,-2 5 124,-2 2 0,-2 5-335,3 0 0,5 10 211,0 2 0,7 8 0,11 10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49.718"/>
    </inkml:context>
    <inkml:brush xml:id="br0">
      <inkml:brushProperty name="width" value="0.08571" units="cm"/>
      <inkml:brushProperty name="height" value="0.08571" units="cm"/>
      <inkml:brushProperty name="color" value="#FFFFFF"/>
    </inkml:brush>
  </inkml:definitions>
  <inkml:trace contextRef="#ctx0" brushRef="#br0">1 51 7301,'2'-16'-503,"3"5"1412,-3-5-584,6 14 1,-8-4 63,0 12-299,0 4 0,0 7 0,0 1 406,0-1-390,0 1 1,0 5 0,0 2 0,0 1 67,0-1 0,0 6 0,0-4 1,0 2-64,0 0 1,-6-6 0,0 5 0,3-1-52,1 0 1,2-6 0,0 3-1,0-3-63,0 2 0,0-9 0,0 3 1,0-1-163,0-1 0,0-3 1,2-2-31,3-3 1,-1-1-374,8-6 394,-1 0 1,1 0 0,-2-2 0,0-2-175,-1-1 0,1-9 0,4 4-276,-3 1 329,1-7 1,5 6-277,1-7 487,-9 7 1,5-5 0,-6 5 0,0-2 83,-1 1 0,5 5 0,-4-6 0,1-1 0,-5 3 0,2-2 0,-4-1 0,6 5 0,-6-8 0,6 7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49.960"/>
    </inkml:context>
    <inkml:brush xml:id="br0">
      <inkml:brushProperty name="width" value="0.08571" units="cm"/>
      <inkml:brushProperty name="height" value="0.08571" units="cm"/>
      <inkml:brushProperty name="color" value="#FFFFFF"/>
    </inkml:brush>
  </inkml:definitions>
  <inkml:trace contextRef="#ctx0" brushRef="#br0">68 18 7279,'-17'0'-296,"-1"0"1,7-6 788,-1 0-263,8 1 0,-2 5-286,12 0 103,4 0 1,7 0 0,1 0-202,-1 0 102,1 0 1,-1 0 0,0 0 0,3 0-170,3 0 1,-3 0-1,5 0 221,0 0 0,-6 0 0,7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0.639"/>
    </inkml:context>
    <inkml:brush xml:id="br0">
      <inkml:brushProperty name="width" value="0.08571" units="cm"/>
      <inkml:brushProperty name="height" value="0.08571" units="cm"/>
      <inkml:brushProperty name="color" value="#FFFFFF"/>
    </inkml:brush>
  </inkml:definitions>
  <inkml:trace contextRef="#ctx0" brushRef="#br0">0 86 6522,'10'-18'0,"-2"3"0,-3 1 497,1 2 1,0 7-122,-6-7-221,0 8 0,6-2 10,0 12 1,2-2-1,-5 10 1,3 3 8,-2 4 1,-2 5 0,-2-3 0,0 4 5,0 0 1,0 6 0,0-4 0,0 2-46,0-2 0,0 2 1,0-5-1,0 1-38,0 4 1,0-6-1,0-2 1,0-1-32,0 1 1,0-4-60,0 5 24,0-5 0,0-1 99,0-1-169,0-7-92,0-2-5,0-24 0,2 4 1,2-11 15,2 4 1,7 3 0,-3 3 0,2 1-71,-1-2 1,1-1 0,5-3 189,1 1 0,-3 5 0,-1 3 185,-2 1-120,-9-6 0,13 10 65,-4-7-48,-5 7 0,3-4 188,-4 8-105,-4 0 0,6 8 191,-8 3-304,0 5 0,0 1 0,0 1 0,0-1-2,0 1 0,0 5 1,0 0-1,2-1-63,3-3 1,-1-1 0,6-1-185,-2 1 1,5-1-555,-1 0 1,3-7 0,3-4-496,-1-4 0,1-2 1246,-1 0 0,1 0 0,-1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1.555"/>
    </inkml:context>
    <inkml:brush xml:id="br0">
      <inkml:brushProperty name="width" value="0.08571" units="cm"/>
      <inkml:brushProperty name="height" value="0.08571" units="cm"/>
      <inkml:brushProperty name="color" value="#FFFFFF"/>
    </inkml:brush>
  </inkml:definitions>
  <inkml:trace contextRef="#ctx0" brushRef="#br0">0 130 7761,'2'-9'-1436,"2"1"1436,2 0-366,0 6 619,-6-6 32,8 1-64,-6 5 1,5-14 62,-7 5 1,6 1 512,0-2-375,0 1 1,-4-1-207,4 0 0,-5 10 0,5 2 0,-4 10 40,-2 6 0,-6 3 0,-1 4 0,-1 4-34,0 1 1,0 5-1,4-4 1,-1 2-80,1-2 1,-4 4-1,2-4-126,2 4 10,2-6 0,2 0 0,0-5 0,0 1-3,0-2 1,0-1-1,0-3-249,0 1 47,8-9 1,-4 5 0,8-6-90,1 1 1,3-5-1,1 2 1,1-4-103,-1-2 0,1-2 1,-1-2-1,1-4-96,-1-1 1,-1 3-1,-3-6 144,-1-1 0,-1-1 0,5 0 0,-4 3 92,-7-3 0,3 5 1,-2-3 228,-2-2 0,6-1 0,-9-3 0,7 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5.526"/>
    </inkml:context>
    <inkml:brush xml:id="br0">
      <inkml:brushProperty name="width" value="0.08571" units="cm"/>
      <inkml:brushProperty name="height" value="0.08571" units="cm"/>
      <inkml:brushProperty name="color" value="#66CC00"/>
    </inkml:brush>
  </inkml:definitions>
  <inkml:trace contextRef="#ctx0" brushRef="#br0">263 35 7845,'-10'-2'-30,"4"-4"687,4 4-566,-5-5 23,5 7 1,-6-2-1,6-2 69,-4-2-47,4 0 23,-6 6-28,1 0 0,3 0 1,-8 0 28,-1 0 1,3 2 0,-2 2 0,-1 4 9,-3 1 0,-1 3 0,-1 6 0,3-1-55,3 0 1,-4 3 0,7 1 0,-3 3-48,0-3 0,9 4 1,-3-2-1,4-1-83,2-3 1,2 4 0,4-1-325,5-7 272,5 3 1,1-10-1,1 3-817,-1-5 642,8-4 1,-3-2 0,5 0-1537,-2 0 1219,-2-8 1,1 4 558,-1-7 0,8-1 0,-4-5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1.780"/>
    </inkml:context>
    <inkml:brush xml:id="br0">
      <inkml:brushProperty name="width" value="0.08571" units="cm"/>
      <inkml:brushProperty name="height" value="0.08571" units="cm"/>
      <inkml:brushProperty name="color" value="#FFFFFF"/>
    </inkml:brush>
  </inkml:definitions>
  <inkml:trace contextRef="#ctx0" brushRef="#br0">70 53 7761,'-12'-6'0,"1"-2"-84,-3-1 1,4 5 317,-1-2-16,7-4 47,-4 8-190,8-5 0,2 7 0,4 0-156,6 0-21,3 0 0,4 0 0,3 0 0,3 0-122,2 0 0,0 0 0,4 0 0,-2 0 224,3 0 0,1 0 0,1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2.388"/>
    </inkml:context>
    <inkml:brush xml:id="br0">
      <inkml:brushProperty name="width" value="0.08571" units="cm"/>
      <inkml:brushProperty name="height" value="0.08571" units="cm"/>
      <inkml:brushProperty name="color" value="#FFFFFF"/>
    </inkml:brush>
  </inkml:definitions>
  <inkml:trace contextRef="#ctx0" brushRef="#br0">0 68 7695,'10'-17'0,"-2"1"-475,0 5 1048,-7-5-258,15 14 1,-14-4 0,4 14-44,-4 10 1,-2 1 0,0 10-1,0 0-75,0-2 0,0 12 0,0-6 0,0 0-71,0-2 0,0 2 0,0 4 0,0-4-99,0 0 1,0-6-1,0 0 1,0 1 22,0-1 0,-6-6 1,0 2-10,2-3 0,2-3 136,2 1-224,0-9 55,0-1 1,0-10-59,0-4 1,0 3 0,0-9-8,0-2 0,0 5 0,2-1 0,2 0-123,2 0 1,2 1-1,-5-5 1,5 3 53,2-3 0,0-2 0,3 1 0,-1 1 64,1 3 1,1-1 0,0-5 0,-3 1 153,3 4 0,-4 3 1,1 5 94,3-2 0,-5 0 49,3 6-220,-8 0 1,6 0 0,-6 2-118,1 4 58,1 4 1,-6 7 0,0 1 0,0-1-210,0 1 0,6-1 0,0 0 0,-2 1-235,-2-1 0,4-5 1,-1 0-1,1 1-242,2 3 0,-4-7 729,7-3 0,1 4 0,6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2.880"/>
    </inkml:context>
    <inkml:brush xml:id="br0">
      <inkml:brushProperty name="width" value="0.08571" units="cm"/>
      <inkml:brushProperty name="height" value="0.08571" units="cm"/>
      <inkml:brushProperty name="color" value="#FFFFFF"/>
    </inkml:brush>
  </inkml:definitions>
  <inkml:trace contextRef="#ctx0" brushRef="#br0">18 88 7761,'2'-16'-123,"4"4"1,-4-3 131,4 3 165,3 4 0,-7-1 154,4 3-21,-4 4-26,-2-6-36,0 8 1,0 2-60,0 4 0,0-2 0,-2 8 0,-2 1-14,-2 3 0,-5 1 0,5 1 0,0-1-60,-2 1 1,6-1 0,-3 0-1,3 1-88,2-1 1,0-5 0,0 0-5,0 1 0,0 3 1,2-1-21,3-3 1,5-4 0,8-8-93,-1 0 117,1 0 0,5 0 0,0-2-281,-2-4 150,-1 4 0,-3-14 0,1 5 0,-1-5 13,1-1 1,-7-3 0,-1-1 0,-2-2 80,-4 1 0,-4 3 1,-6 2-1,-6-1-24,-3 1 1,-5 5 0,-1 2-1,-4 1-152,-2-1 0,3 6 0,-3-2 0,2 4-561,4 2 0,7 2 0,4 4 749,2 6 0,3 11 0,5 4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3.735"/>
    </inkml:context>
    <inkml:brush xml:id="br0">
      <inkml:brushProperty name="width" value="0.08571" units="cm"/>
      <inkml:brushProperty name="height" value="0.08571" units="cm"/>
      <inkml:brushProperty name="color" value="#FFFFFF"/>
    </inkml:brush>
  </inkml:definitions>
  <inkml:trace contextRef="#ctx0" brushRef="#br0">210 53 7761,'0'-9'-901,"0"1"1112,0 0 0,0 4 361,0-7-114,8 7-73,-6-4-284,6 8 1,-10 0-69,-4 0 0,2 0-37,-8 0-18,8 0 0,-9 2-15,7 4-39,-8-4-24,12 13 87,-5-5 0,1 1 1,0 1-24,2 2 0,2-5 75,2 3 0,0 0 0,2 3 56,4-3 0,-2-2 0,7-5 26,3 7 1,-4-4-1,-1 0 1,1-3 77,0 1 0,0 2 1,3-4 101,-1 2 0,-8 1-41,2-1-30,-5-4-153,-1 6-48,-7 0 1,-3-6-1,-7 3-304,-1-3 150,1-2 1,-3 0-1,-1 0 1,-2 0-466,1 0 0,3 0 0,1 0-1150,1 0 1740,-1 0 0,1 8 0,-1 2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4.290"/>
    </inkml:context>
    <inkml:brush xml:id="br0">
      <inkml:brushProperty name="width" value="0.08571" units="cm"/>
      <inkml:brushProperty name="height" value="0.08571" units="cm"/>
      <inkml:brushProperty name="color" value="#FFFFFF"/>
    </inkml:brush>
  </inkml:definitions>
  <inkml:trace contextRef="#ctx0" brushRef="#br0">35 105 7734,'10'-8'420,"6"6"1,-7-5-442,9 7 0,-6 0 1,-1 0 0,3 0 1,-5 0 0,1 2-104,-2 3 0,6-3-102,-3 4 220,-3-4 1,2-2-88,-5 0 113,-3 0 1,8 0 100,-4 0-93,-4 0 1,8 0-1,-7-2 32,3-4 0,0 2-53,-6-7 1,0 5-47,0-6 0,-2 3 1,-2-5 3,-2 2 1,-1 9 0,3-5 0,-4 2 139,-2 0 1,4 0 27,-5 6 0,-1 0 149,-5 0-178,-1 0 1,1 0 0,1 2 178,5 4-176,-5 4 1,6 1 0,-5 1 0,1 2 60,3 1 1,5 3-1,-4-1 1,2 1-21,5-1 0,1 2 0,2 3 1,0 1 19,0-2 1,2-3 0,3-5 0,7-1 30,3 2 0,5-1 1,1 1-1,4-4-140,3-3 0,-1-1 0,4-6 0,-2 0-374,2 0 0,-6 0 0,-1 0 1,-5 0-203,-2 0 1,1-6 0,-3-1 515,-3-3 0,4 6 0,-7-4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5.414"/>
    </inkml:context>
    <inkml:brush xml:id="br0">
      <inkml:brushProperty name="width" value="0.08571" units="cm"/>
      <inkml:brushProperty name="height" value="0.08571" units="cm"/>
      <inkml:brushProperty name="color" value="#FFFFFF"/>
    </inkml:brush>
  </inkml:definitions>
  <inkml:trace contextRef="#ctx0" brushRef="#br0">175 53 6860,'0'-11'-515,"0"-1"580,0 8 139,0-4-40,0 8 323,0-7-58,0 5-5,0-6-208,0 8 0,-2 0-109,-4 0 1,2 0 0,-5 2 0,-1 2 39,0 2 0,-1 7 0,-7-1-26,1 3 0,1 3 0,3-1-63,1 1 5,0-1 1,1 1-1,1-1-46,2 1-38,2-1 0,6 2-11,0 5-15,0-5 0,2 6 0,4-7 1,6-3-33,3-3 0,3-2 1,-1-6-1,3 1-208,3-1 1,-4-2-1,5-2 1,-5 0-114,-2 0 0,1 0 1,-1 0-1,1-2 400,-1-4 0,1-3 0,-1-9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5.936"/>
    </inkml:context>
    <inkml:brush xml:id="br0">
      <inkml:brushProperty name="width" value="0.08571" units="cm"/>
      <inkml:brushProperty name="height" value="0.08571" units="cm"/>
      <inkml:brushProperty name="color" value="#FFFFFF"/>
    </inkml:brush>
  </inkml:definitions>
  <inkml:trace contextRef="#ctx0" brushRef="#br0">1 88 7761,'0'-17'-812,"0"7"1,0 0 1342,0 4-14,0 4-332,0-5 0,0 9-19,0 3 1,0 5 0,0 8-32,0-1 1,0 1 0,0-1-65,0 1 1,0-1-66,0 0 48,0 1 0,2-3 0,2-1-42,2-2-15,-1-8 0,1 5 0,2-5 1,2 2-7,3-2 1,3-2-1,1-2 1,1 0-2,-1 0 0,1 0 0,-1-2 0,1-4 35,-1-6 0,0 3 0,-1-3 1,-2-2 22,-3-1 1,-7-3-1,2 1 1,-4 0-21,-2-1 1,0 1-1,-2-1 1,-6 1-173,-9-1 1,-1 7 0,-7 1 0,2 2-255,-1 4 1,1-4 0,6 3-631,-1 1 847,1 2 0,5 2 181,0 0 0,9 8 0,-5 1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6.585"/>
    </inkml:context>
    <inkml:brush xml:id="br0">
      <inkml:brushProperty name="width" value="0.08571" units="cm"/>
      <inkml:brushProperty name="height" value="0.08571" units="cm"/>
      <inkml:brushProperty name="color" value="#FFFFFF"/>
    </inkml:brush>
  </inkml:definitions>
  <inkml:trace contextRef="#ctx0" brushRef="#br0">1 36 7619,'8'-18'19,"-6"9"169,5 1 0,-5 10 0,2 4-21,2 5 1,0 5 0,-6 1-57,0 1 1,0-1 0,0 1-1,0-1 9,0 1 0,0-1 0,0 1-20,0-1 1,0 0-27,0 1 0,0-1-53,0 1 0,0-7 82,0 1-261,0-8 147,0 4-91,0-8 58,0 0 17,0-8 1,0-2 0,2-5 9,4 3 1,-2-1 0,5 5 0,1-2 9,0-4 1,-5 1-1,7-1 1,2 3 46,1-3 1,-3 4-1,0 1 1,-1-1 111,-1 0 1,5 4-1,-3-3-37,4 1 1,1 2-172,0 6 104,1 0 0,-8 2-335,-5 4 107,-3 4 0,4 7-555,0 1 495,0-1 0,-6 1 0,0-1 0,0 0-260,0 1 0,0-6 1,0-1 499,0 3 0,0 1 0,0 3 0,0-1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7.460"/>
    </inkml:context>
    <inkml:brush xml:id="br0">
      <inkml:brushProperty name="width" value="0.08571" units="cm"/>
      <inkml:brushProperty name="height" value="0.08571" units="cm"/>
      <inkml:brushProperty name="color" value="#FFFFFF"/>
    </inkml:brush>
  </inkml:definitions>
  <inkml:trace contextRef="#ctx0" brushRef="#br0">192 552 7761,'0'-12'-126,"0"1"1,0-1 384,0-5 1,0 5 32,0 0 0,0 6-100,0-5 133,0 7-145,0-12-91,0 14 0,-2-5 0,-3 7-16,-7 0 0,2 0 1,-1 0-36,-3 0 1,-2 7 0,-1 3 0,0 2-38,-1-1 1,3 1-1,1 6 1,4-1-37,3 1 1,-5-1 0,6 0-63,2 1 0,2-1-26,2 1 0,2-7-121,4 1 226,4-8 1,7 4-1,1-8-98,-1 0 84,-7 0 1,5 0 0,-3 0-87,3 0 99,-5 0 1,6-6 0,-7-2 13,1-2 1,4 5 0,-7-5 0,1 0 29,0 1 0,0-3 1,-4-6-16,1 1 0,1 0 0,-6-3 0,0-1 41,0-3 1,0-1 0,0 2 0,0-4 6,0 0 1,0-6-1,0 4 1,0-4 57,0-2 1,2 0 0,2 0 124,2 0-153,0 0 0,-6 8 0,0 3 83,0 5-4,7 9-236,-5-5 109,6 13 0,-6 2 0,2 13 1,2 9-8,-2 7 0,-2 6 0,-2 4 0,0 3-32,0 3 1,0 0 0,0 1 0,0-5-57,0-4 1,0-2 0,0 0-1,0 0-106,0 0 0,0-6 0,0-2 0,0-2-391,0-4 1,0-1-225,0-3 1,2-1 259,3-5 0,-1-3 516,8-8 0,0-8 0,-1 5 0,1-9 0,-8 8 0,9-12 0,-7 5 0,8-5 0,-5-1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7.988"/>
    </inkml:context>
    <inkml:brush xml:id="br0">
      <inkml:brushProperty name="width" value="0.08571" units="cm"/>
      <inkml:brushProperty name="height" value="0.08571" units="cm"/>
      <inkml:brushProperty name="color" value="#FFFFFF"/>
    </inkml:brush>
  </inkml:definitions>
  <inkml:trace contextRef="#ctx0" brushRef="#br0">1 123 7761,'0'-18'-534,"0"1"0,0-1 839,0 1 0,6 5 179,0 0-262,-1 9 0,-5-3-81,0 12 1,0-3-1,0 9 30,0 2 0,0 1-173,0 3 96,0-1 1,0 1-88,0-1-6,0 1 0,0-7 0,2-1-13,4-2-37,-4 5 1,6-9 0,-6 6 6,4-2 0,-3-3-58,9-5 1,0 0 61,5 0 0,-1-2 1,-3-1-1,-3-5 29,-2-2 0,5 0 1,-3-3-1,2 1 25,-1-1 0,-5-3 0,6-1 0,-1-1 76,-1 1 1,4-1 180,-8 1-116,7-1 0,-11 7-98,4-1 51,-4 8-210,6-4 115,-6 8 1,5 8 0,-7 4 0,0 3-56,0 3 0,-5 1 1,-1 2-1,2 3-257,2-3 1,2-1 0,0-3-1,0 0-48,0 1 0,0-6 0,0-1 0,2 1-62,4-2 1,-2 5 406,7-3 0,1-5 0,5 1 0,1-8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6.159"/>
    </inkml:context>
    <inkml:brush xml:id="br0">
      <inkml:brushProperty name="width" value="0.08571" units="cm"/>
      <inkml:brushProperty name="height" value="0.08571" units="cm"/>
      <inkml:brushProperty name="color" value="#66CC00"/>
    </inkml:brush>
  </inkml:definitions>
  <inkml:trace contextRef="#ctx0" brushRef="#br0">1 103 7845,'0'-17'-517,"0"-1"302,0 9 0,0-7 757,0 4 408,0-3-576,0 5 0,0 4 0,0 12-178,0 6 1,0 3-1,0 3 1,0 1-52,0 5 1,0-3-1,0 8 1,0 0-11,0-2 1,0 6 0,0-6 0,0 2-111,0 1 0,0-9 0,1 4 0,3-2-51,2 1 0,0 5 1,-6-6-70,0-2 83,0-1 1,0-3-1,0 1 38,0-1-1,0-7 0,0 6-104,0-5 71,0-3-41,0 0 19,0-8 1,0-2-30,0-4 0,0-4 0,0-7 0,2-1 27,4 1 0,-4-1 0,5 1 0,-1-1 5,0 1 0,8-6 1,-5-1-1,3 3 27,0 2 1,-7 3 0,7 3 0,0 1-22,-3-2 0,1 5-116,-4-3 104,-4 8-127,13-4 142,-13 16 0,6 2 0,-8 7-451,0 1 230,0-1 1,0 3-1,2 1 1,2 2-255,2-1 1,2-3-1,-5-2 1,5 1 492,2-1 0,2 1 0,13 7 0,2 2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8.478"/>
    </inkml:context>
    <inkml:brush xml:id="br0">
      <inkml:brushProperty name="width" value="0.08571" units="cm"/>
      <inkml:brushProperty name="height" value="0.08571" units="cm"/>
      <inkml:brushProperty name="color" value="#FFFFFF"/>
    </inkml:brush>
  </inkml:definitions>
  <inkml:trace contextRef="#ctx0" brushRef="#br0">175 70 7565,'0'-17'-36,"0"5"1,0 0 337,0-1-403,0 5 95,0 0 312,-8 8-218,-1 0 1,-1 2 0,2 2-1,0 4 59,-3 2 0,1-5 0,-2 7 297,-1 2-293,5 1 0,-7 3 1,5-1-1,-2 1 15,1-1 0,5 1 0,-4-1 1,2 0-33,4 1 1,2-1-1,2 1-49,0-1 1,2-5 0,4-2-1,6-3-61,3-3 1,3 4-1,1-2 1,3-2-85,1-2 0,6-2 1,-4 0-1,0-2-234,1-4 0,-3 4 0,-6-6 0,1 2-850,-1 1 0,1-3 1144,-1 2 0,-7-4 0,-2-7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9.401"/>
    </inkml:context>
    <inkml:brush xml:id="br0">
      <inkml:brushProperty name="width" value="0.08571" units="cm"/>
      <inkml:brushProperty name="height" value="0.08571" units="cm"/>
      <inkml:brushProperty name="color" value="#FFFFFF"/>
    </inkml:brush>
  </inkml:definitions>
  <inkml:trace contextRef="#ctx0" brushRef="#br0">70 78 7457,'0'-18'-59,"0"7"0,2 1 0,2 0 1015,2 0-460,0 7-330,-6-13 0,0 22 0,-2 0-71,-4 7 0,4 7 1,-6 3-1,2 6 65,1 4 0,-3 2 0,4 2 130,-2 4-203,0-5 1,1 7-1,-1-6 163,2 4-184,-6-4 0,8 0 0,-4-8 97,4 2-109,2-6 0,0 6 1,0-8-52,0-1 0,0-3 0,2-4-201,4-3 1,-2-4 0,8-8-5,1 0 1,3 0 0,1 0-187,1 0 0,-1-6 0,1-2 21,-1-1 1,-1 3 0,-3-4-369,-1 2 443,0-5 0,-1 9-197,1-8 418,-1 1 0,-1-1 0,-2 2 71,0 2 0,-6 3 0,5-3 0,1-2 0,2-7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5:59.726"/>
    </inkml:context>
    <inkml:brush xml:id="br0">
      <inkml:brushProperty name="width" value="0.08571" units="cm"/>
      <inkml:brushProperty name="height" value="0.08571" units="cm"/>
      <inkml:brushProperty name="color" value="#FFFFFF"/>
    </inkml:brush>
  </inkml:definitions>
  <inkml:trace contextRef="#ctx0" brushRef="#br0">1 53 7761,'0'-12'399,"0"0"109,0 1-430,0 1 0,7 2 0,5 8-56,4 0 1,1 0 0,0 0-246,1 0 75,-1 0 1,3 6 0,1 0 0,2-2-213,-1-2 0,3 4 0,-2-1 360,-1-1 0,5 6 0,0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0.813"/>
    </inkml:context>
    <inkml:brush xml:id="br0">
      <inkml:brushProperty name="width" value="0.08571" units="cm"/>
      <inkml:brushProperty name="height" value="0.08571" units="cm"/>
      <inkml:brushProperty name="color" value="#FFFFFF"/>
    </inkml:brush>
  </inkml:definitions>
  <inkml:trace contextRef="#ctx0" brushRef="#br0">210 140 7761,'0'-10'-1495,"0"-5"1756,0 13-161,0-6 30,0 0-22,0 6 0,0-7 322,0 3 229,0 4-366,0-14 0,0 13 205,0-9-394,0 0 1,-6 1-1,-2 1-53,-2 2 0,5 2 62,-7 6-61,0 0 1,1 6 0,-1 2-8,-1 2-11,-3 1 1,-1 7 0,1-1 0,2 3-35,3 3 1,5-4 0,-4 5-1,1-5-29,-1-2 0,6 1 0,-2-1 56,4 1 1,2-7-17,0 1 1,8-8-1,4 2-10,3-4 1,-3-2-1,-1-2 1,3-2-16,2-2 1,-5-8 0,1 5-3,1-1 1,3-5 32,1 3-18,-7 4 0,0 0 0,-4 8 5,-4 0-150,5 0-106,-7 0 0,0 8-71,0 4 0,0 3 0,-2 1 0,-2-3-486,-1-1 1,-1 0 808,6 5 0,0 1 0,0-1 0,0-7 0,0-2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1.286"/>
    </inkml:context>
    <inkml:brush xml:id="br0">
      <inkml:brushProperty name="width" value="0.08571" units="cm"/>
      <inkml:brushProperty name="height" value="0.08571" units="cm"/>
      <inkml:brushProperty name="color" value="#FFFFFF"/>
    </inkml:brush>
  </inkml:definitions>
  <inkml:trace contextRef="#ctx0" brushRef="#br0">0 68 7761,'10'-17'-85,"-4"-1"0,1 7 279,-1-1 1,2 8-33,-2-2 0,-2 12 0,5 6-126,-1 3 0,-2 3 0,-6-1 0,0 1 90,0-1 1,2 0-146,4 1 70,-4-1 1,5 1-1,-7-1 29,0 1 1,0-1 5,0 1 1,0-7 52,0 1-98,0-8-63,0 4 1,0-10-24,0-4 1,0 2 41,0-8 0,8 1 0,2-7-29,0 1 0,5 1 0,-3 3 9,3 1 20,3 0 0,-1-5 1,1 1 239,-1 5-230,1-5 1,-1 8 0,1-3 0,-1 5 11,0 4 1,1-4 0,-1 0-89,1 3 0,-7 6 0,-1 5 0,0 2-142,0 3 0,-7 3 0,5 1 1,-2 1-206,0-1 0,6 1 0,-7-1 1,1-1 415,2-5 0,-6 5 0,13-6 0,-5 7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4.950"/>
    </inkml:context>
    <inkml:brush xml:id="br0">
      <inkml:brushProperty name="width" value="0.08571" units="cm"/>
      <inkml:brushProperty name="height" value="0.08571" units="cm"/>
      <inkml:brushProperty name="color" value="#FFFFFF"/>
    </inkml:brush>
  </inkml:definitions>
  <inkml:trace contextRef="#ctx0" brushRef="#br0">210 106 7425,'0'-10'-144,"0"2"1,0 6 257,0-4 43,0 4 99,0-13-83,0 13 1,2-6 282,4 8-252,-4-8 1,6 5 173,-8-9-184,0 8-9,0-4-51,0 8-39,0-7 0,-2 5 8,-4-4 1,-4 4-1,-7 2-10,-1 0 0,1 2 1,0 4-30,-1 5 1,1 5-1,-1 1 1,1 1-42,-1-1 1,7 1 0,1 1 0,0 2-60,0 3 0,7-1 1,-3-6-1,4 3 5,2 3 0,2-5 0,4 1-13,5-5 1,5-5 0,1 3-2,1-6 40,-1-4 0,6-2 0,1-2-61,-3-4 62,-2-4 1,1-7-1,-1-1 1,1 1-2,-5-1 1,-1 1 0,3-1 0,1 1 5,-1-1 1,-7 1 0,-2 1 0,-3 3 179,1 1 53,0 1-156,-6 1 0,-8 10 0,-1 12-106,-1 3 1,-4 3 0,9-1 0,-1 2-229,-2 5 1,6-5 0,-4 4-1018,4-3 948,2-3 1,0 1 0,0-1-1049,0 1 868,0-1 505,8-7 0,2 13 0,7-3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5.474"/>
    </inkml:context>
    <inkml:brush xml:id="br0">
      <inkml:brushProperty name="width" value="0.08571" units="cm"/>
      <inkml:brushProperty name="height" value="0.08571" units="cm"/>
      <inkml:brushProperty name="color" value="#FFFFFF"/>
    </inkml:brush>
  </inkml:definitions>
  <inkml:trace contextRef="#ctx0" brushRef="#br0">1 419 7628,'0'-17'-10,"2"1"0,2 3 381,1 1 0,9 0-287,-2-5 0,3 1 1,3 3-1,-1 1-104,1-1 1,-7 3-1,1-2 1,1-1 80,3-3 0,-1-1 1,-1-1-1,-4 1 9,-2-1 0,3 1 0,-3-1 104,2 1-128,-6-1 0,3 1 1,-7-1 24,0 1 0,0 5 0,-2 3-39,-3 1 1,1 2 0,-8 6-114,-2 0 1,5 8-1,-1 3-29,2 5 1,2 1-1,4 3 1,-1 1-52,-3 2 0,0 1 1,6-7-1,2 1 53,4-1 1,-2-5-1,7-1 1,3 3 135,1 2 0,3 1 1,-1-1-1,1-3 129,-1-1 0,3-6 0,1 3 0,2 1 198,-1 0 1,-3-6 258,-2 1 124,-7 5-567,-2-8 1,-10 8-1,-4-6 1,-7 1-229,-9-1 0,-3-2 0,-6-2 1,2 2-235,-2 4 0,4-4 0,-1 4 0,3-4-421,4-2 0,3 2 712,7 3 0,-5-3 0,7 6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6.225"/>
    </inkml:context>
    <inkml:brush xml:id="br0">
      <inkml:brushProperty name="width" value="0.08571" units="cm"/>
      <inkml:brushProperty name="height" value="0.08571" units="cm"/>
      <inkml:brushProperty name="color" value="#FFFFFF"/>
    </inkml:brush>
  </inkml:definitions>
  <inkml:trace contextRef="#ctx0" brushRef="#br0">53 36 7761,'0'-18'1275,"0"9"-950,0 1 1,-2 23-1,-2 7-212,-1 3 1,-1 8 0,4-4 0,-2 2-6,-2-2 1,0 4 0,6-4 0,0 4-78,0 2 1,0-2 0,0-2 0,-2-4-25,-4-1 0,5 3 1,-5-6-1,4-2-57,2-1 0,0-3-197,0 1 162,0-1 0,2-7-158,4-4 46,-5-4 0,9-2 0,-4 0-245,6 0 1,-3 0 0,3-2-416,2-4 0,1-4 857,3-7 0,-1-1 0,1 1 0,-1-1 0,0 1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6.500"/>
    </inkml:context>
    <inkml:brush xml:id="br0">
      <inkml:brushProperty name="width" value="0.08571" units="cm"/>
      <inkml:brushProperty name="height" value="0.08571" units="cm"/>
      <inkml:brushProperty name="color" value="#FFFFFF"/>
    </inkml:brush>
  </inkml:definitions>
  <inkml:trace contextRef="#ctx0" brushRef="#br0">35 53 7761,'-10'-7'-391,"-5"5"371,13-6 74,-6 8 0,10-6 0,6 0-19,9 2 1,1 2 0,7 2 0,0 0-209,4 0 0,-2 0 0,1 0 0,-1 0-537,0 0 710,-6 0 0,12-7 0,-6-3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7.117"/>
    </inkml:context>
    <inkml:brush xml:id="br0">
      <inkml:brushProperty name="width" value="0.08571" units="cm"/>
      <inkml:brushProperty name="height" value="0.08571" units="cm"/>
      <inkml:brushProperty name="color" value="#FFFFFF"/>
    </inkml:brush>
  </inkml:definitions>
  <inkml:trace contextRef="#ctx0" brushRef="#br0">18 51 7687,'8'-18'-491,"-7"7"1182,5-1-427,-4 8 1,-2-2 0,2 12 0,2 6-14,2 3 1,0 8 0,-6 3 0,0 1-148,0 4 1,0 2 0,0 2 0,-2 0 15,-4 0 1,4 0-1,-4 0 1,4-1-76,2 1 1,0-2-1,-2-2 1,-2-1-48,-1 1 0,-1-6 0,6-2 0,0-4 107,0-1 1,-6-1 0,0 1 111,2-1-287,2 1 209,2-9-173,0-1-59,0-8 1,0-2 8,0-4 1,0 3 0,0-9 30,0-2 1,0-1 0,0-3-21,0 1 0,0 5 0,0 1 0,2-3-26,4-1 0,-2 3 0,6 0 0,-1-1 29,1-3 1,-4 1 0,6 1 0,-1 2 22,-1-1 1,5 3-1,-3-2 166,4-1 1,1 5 152,1 2-193,-1 4 1,-5 2 0,-1 0 173,3 0-252,-6 0 0,5 8 0,-7 4 0,0 3-59,2 3 1,-6-1 0,3 1 0,-1 1-335,2 4 0,-4-3 0,4 3-176,-4-4 0,-2-1 0,0-1 0,2-1-758,4-4 1326,-5 3 0,7-13 0,-8 6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6.666"/>
    </inkml:context>
    <inkml:brush xml:id="br0">
      <inkml:brushProperty name="width" value="0.08571" units="cm"/>
      <inkml:brushProperty name="height" value="0.08571" units="cm"/>
      <inkml:brushProperty name="color" value="#66CC00"/>
    </inkml:brush>
  </inkml:definitions>
  <inkml:trace contextRef="#ctx0" brushRef="#br0">175 140 7160,'0'-9'384,"0"-7"0,0 12-134,0-7 1,8 7 60,-6-4-70,5 8 35,-7-8-176,0 6 0,2-11 0,2 5 136,2-2 1,0 4-134,-6-5 0,-2 7 0,-2-4 0,-4 2 27,-1 1 0,3-1 0,-6 6 0,-2 0-27,-1 0 0,-2 2 1,-1 3-1,1 7-103,-1 4 0,3 1 0,1-1 0,4-3 3,3-1 0,-5-1 0,6 7-162,2-1 257,2 1-92,10-8 1,-4-3 0,8-7 200,1 0-190,-5 0 1,7-2 0,-3-1-4,4-3 1,1-8-226,1 2 0,-7 5 0,1 1-311,1 4 0,-3 2 1,2 0-217,1 0 1,-3 0 0,2 0 313,1 0 0,-3 0 0,2 0 424,1 0 0,3 0 0,1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7.584"/>
    </inkml:context>
    <inkml:brush xml:id="br0">
      <inkml:brushProperty name="width" value="0.08571" units="cm"/>
      <inkml:brushProperty name="height" value="0.08571" units="cm"/>
      <inkml:brushProperty name="color" value="#FFFFFF"/>
    </inkml:brush>
  </inkml:definitions>
  <inkml:trace contextRef="#ctx0" brushRef="#br0">1 158 7775,'10'-8'375,"-1"6"-130,-3-3 1,-2 3-22,8 2 1,-1 0-105,7 0 0,-7 0 0,1 0-84,2 0 1,-5 0-158,3 0 0,0 0-50,5 0 236,-7 0-40,5 0 1,-13-8 0,4-4 1,-4 3 3,-2-3 0,0 0-32,0-5 0,-2 1 0,-4 3 42,-5 1 1,1 8 0,0-4 0,1 3 58,-1-1 0,4 0 57,-6 6 0,1 2-29,-7 4 0,7 3 1,1 9 255,2-1-328,-5 1 1,11-1 0,-6 3 0,2 1 80,0 2 0,0 3 0,6-5 0,0 2-30,0-1 1,2-3-1,4-2 1,4 1-47,0-1 1,5-1 0,-1-5 0,5-5-92,4-4 0,1-2 0,-5 0 0,2 0-134,3 0 1,-1-2 0,-6-4 0,1-3-2027,-1-1 2191,1-5 0,-8 5 0,-3-8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8.771"/>
    </inkml:context>
    <inkml:brush xml:id="br0">
      <inkml:brushProperty name="width" value="0.08571" units="cm"/>
      <inkml:brushProperty name="height" value="0.08571" units="cm"/>
      <inkml:brushProperty name="color" value="#FFFFFF"/>
    </inkml:brush>
  </inkml:definitions>
  <inkml:trace contextRef="#ctx0" brushRef="#br0">18 80 7798,'0'-17'91,"-2"1"602,-4 5-392,4 3 0,-6 10-168,8 4 1,0 4 0,0 7 0,0 0-22,0 1 0,0-1 0,0 1-89,0-1-22,0 1 1,0 5 0,0 0 41,0-1-47,0-3 0,0-1 0,0-1 0,2-1 43,4-5 1,-4 5-1,6-5-25,0 5 1,-4-1 0,7-3-23,3-6 1,1-4 25,3-2 0,-1-8 0,1-2 0,-3-1 26,-3-1 1,3 0 0,-5-5 0,2-1 5,-1 1 0,-5 5 1,4 1-1,0-3 11,-1-1 1,-3-1 0,4 3 72,-2 1-41,-3 8-105,3-12 143,-6 15-87,14-15 0,-14 22 0,5 0-32,1 7 1,-6 5-1,6-1 1,-2 1-23,-1-1 0,3 1 0,-4-1 0,4 0 25,2 1 1,-5-1-1,5 1 1,0-1 44,-1 1 0,-3-9 1,4-1-1,0-2 137,-1 0 0,-3 0-128,6-6 1,0-8-162,5-4 122,-7-3 0,3-3 1,-5 1-39,2-1 6,-6-7 0,3 6 0,-5-6 1,2 1-33,2 1 1,0-2 0,-6 3 0,0-3-49,0-2 1,-2 6 0,-2-3 0,-4 5-781,-1 2 1,-3-1-747,-6 1 1608,1 7 0,7 10 0,3 10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9.346"/>
    </inkml:context>
    <inkml:brush xml:id="br0">
      <inkml:brushProperty name="width" value="0.08571" units="cm"/>
      <inkml:brushProperty name="height" value="0.08571" units="cm"/>
      <inkml:brushProperty name="color" value="#FFFFFF"/>
    </inkml:brush>
  </inkml:definitions>
  <inkml:trace contextRef="#ctx0" brushRef="#br0">106 175 7819,'11'-10'111,"1"4"68,0-4 0,-1 9-46,1-5 0,0 4-167,5 2 0,-5-6 1,-1 0 108,3 2 1,-4 2-1,-1 0-21,-1-3 1,4 1 100,-6-8 1,5 6-68,-5-5 0,0 5-143,-6-6 110,-8 8 0,4-9-186,-7 7 130,-1-8 0,-6 12 0,1-4-16,0 5 0,5-5 1,0 0-1,-1 2 3,-3 2 0,-1 4 1,-1 2 52,1 2 1,5 5 0,0-3 0,1 2 41,1 3 0,-3-3 0,5 2 0,0 1 81,0 3 0,0 1 0,5 1 0,-3-1-15,2 1 0,2 5 1,2 0-1,0-1 53,0-3 0,2-2 107,4 1-235,3-1 0,9-1 0,-3-2 1,-3-3-102,4-7 0,-7 4 0,9-8 0,-1 0-206,1 0 1,-1 0 0,1 0 0,-3-2-239,-3-4 0,3 2 0,-3-6 0,2 1 473,-3-1 0,5-2 0,-7-5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9.584"/>
    </inkml:context>
    <inkml:brush xml:id="br0">
      <inkml:brushProperty name="width" value="0.08571" units="cm"/>
      <inkml:brushProperty name="height" value="0.08571" units="cm"/>
      <inkml:brushProperty name="color" value="#FFFFFF"/>
    </inkml:brush>
  </inkml:definitions>
  <inkml:trace contextRef="#ctx0" brushRef="#br0">1 61 7819,'6'-18'279,"0"1"1,-1 5 587,-5 1 1,6 9-729,0 2 0,0 7 0,-6 11 0,0-1-389,0 1 0,0-1 1,-2 1-1,-2-1 31,-2 1 0,0-1 0,6 1 0,0-1-546,0 0 0,0 1-321,0-1 773,0 1 313,0-8 0,-7 5 0,-3-5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09.746"/>
    </inkml:context>
    <inkml:brush xml:id="br0">
      <inkml:brushProperty name="width" value="0.08571" units="cm"/>
      <inkml:brushProperty name="height" value="0.08571" units="cm"/>
      <inkml:brushProperty name="color" value="#FFFFFF"/>
    </inkml:brush>
  </inkml:definitions>
  <inkml:trace contextRef="#ctx0" brushRef="#br0">0 122 7819,'0'-27'-32,"0"4"0,0 3-53,0 3 59,0-1-876,0 9 902,0 1 0,0 8 0,0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10.688"/>
    </inkml:context>
    <inkml:brush xml:id="br0">
      <inkml:brushProperty name="width" value="0.08571" units="cm"/>
      <inkml:brushProperty name="height" value="0.08571" units="cm"/>
      <inkml:brushProperty name="color" value="#FFFFFF"/>
    </inkml:brush>
  </inkml:definitions>
  <inkml:trace contextRef="#ctx0" brushRef="#br0">455 105 7580,'0'-17'-465,"0"5"1044,0 1-198,0-1-270,0-6 0,-2 9 1,-2 1 235,-2 0-2,0 6-162,6-5 203,-7 7-264,-3 0 1,-8 0-1,1 1-13,-1 5 0,1-2 0,0 8 0,-1 1-68,1 3 0,-1 1 1,3 1-134,3-1 0,-2 1 1,9-1-50,1 1 1,2-7-1,4-1 205,4-2-1,3-2 1,9-6 117,-1 0 0,1 0 0,-1 0 67,1 0 0,-1 0 254,0 0-306,-7 0 1,4 2 0,-8 5 16,-3 11 1,-1 1-1,-2 10 1,0 2-134,0 2 1,-2 10 0,-1 2 0,-5 1 1,-2 1 0,-2-1 1,-5 5-1,0-5-24,-1-5 1,1-4-1,-1-2 1,1-2 65,-1-4 0,-5-4 0,-2-7 0,0-1-30,-1 1 1,3-7 0,6-1-1,-1-2-10,1-4 1,-1-2-1,3-4-108,3-4 1,-2-4 0,9-7-386,1-1 310,2-7 0,4 4 0,4-7-881,5 3 581,-3-6 0,9 2 0,-1-10 0,5-3-272,1-3 1,3 6-1,0-4 1,2 3-7,4-1 0,2 0 677,2 6 0,0 0 0,0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11.379"/>
    </inkml:context>
    <inkml:brush xml:id="br0">
      <inkml:brushProperty name="width" value="0.08571" units="cm"/>
      <inkml:brushProperty name="height" value="0.08571" units="cm"/>
      <inkml:brushProperty name="color" value="#FFFFFF"/>
    </inkml:brush>
  </inkml:definitions>
  <inkml:trace contextRef="#ctx0" brushRef="#br0">18 26 7762,'0'-17'504,"0"9"0,0 8-28,0 10-337,0 5 1,0 8 0,0 3 0,0 1 104,0 4 0,0-4 0,0 2 187,0 2-331,0 2 0,0 2 0,0 0 0,0 0 38,0 0 0,0-2 0,0-4 0,0-4-59,0 0 0,-6-5 0,1 3 1,1-4 302,2-1-219,2-1-240,0 1 0,0-10 0,0-8-28,0-10 0,0 0 1,0-1-157,0-3 196,8 6 0,-5-7 0,7 3-219,-2-3 165,5-3 1,-5 1-1,6-1-353,-3 1 443,1-1 1,4 1 0,-3-1 0,-1 1 3,1-1 1,-3 7-1,2-1 202,1-2 0,-3 7-88,2 1 0,-3 6 0,3 6-112,-6 5 1,-2 5 0,0 1 0,1 3-197,-1 3 1,-2-4 0,-2 5 0,0-5-466,0-1 0,0-1 1,0 1-664,0-1 1347,0 0 0,0 1 0,0-1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11.892"/>
    </inkml:context>
    <inkml:brush xml:id="br0">
      <inkml:brushProperty name="width" value="0.08571" units="cm"/>
      <inkml:brushProperty name="height" value="0.08571" units="cm"/>
      <inkml:brushProperty name="color" value="#FFFFFF"/>
    </inkml:brush>
  </inkml:definitions>
  <inkml:trace contextRef="#ctx0" brushRef="#br0">18 36 7762,'0'-18'-379,"0"8"1037,0 3 1,0 26-1,-2 6-391,-4 4 1,4-3 0,-3 3 0,3 0-75,2-2 0,0 6 0,0-4 0,0 2-40,0-2 0,0 4 0,0-6 1,0 2-58,0 1 1,0-9-1,0 2 1,0-3-45,0-3 0,0 1 0,2-3-71,3-3 0,-3-3 0,6-5-103,0 2 1,1 0-507,9-6 419,-8 0 1,5-8-802,-3-3 691,3 3 1,-3-8-1,0 7 1,-1-3-137,-1 0 0,0 6 0,-6-5 0,3-1-11,3 2 1,-6-5 465,2 3 0,3-3 0,1-3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12.116"/>
    </inkml:context>
    <inkml:brush xml:id="br0">
      <inkml:brushProperty name="width" value="0.08571" units="cm"/>
      <inkml:brushProperty name="height" value="0.08571" units="cm"/>
      <inkml:brushProperty name="color" value="#FFFFFF"/>
    </inkml:brush>
  </inkml:definitions>
  <inkml:trace contextRef="#ctx0" brushRef="#br0">60 53 7980,'-11'-6'0,"-1"-2"1124,-1-1-1002,-3-3 0,8 2 0,8 5 1,12 3-63,9 2 0,1 0 1,7 0-1,0 0-301,-2 0 1,6 0 0,-4 2 0,2 1-908,-2 3 1148,4 0 0,-6-6 0,8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12.792"/>
    </inkml:context>
    <inkml:brush xml:id="br0">
      <inkml:brushProperty name="width" value="0.08571" units="cm"/>
      <inkml:brushProperty name="height" value="0.08571" units="cm"/>
      <inkml:brushProperty name="color" value="#FFFFFF"/>
    </inkml:brush>
  </inkml:definitions>
  <inkml:trace contextRef="#ctx0" brushRef="#br0">1 350 7805,'9'-17'445,"1"5"-54,-4 0-138,3 1-213,9-7 0,-6 7 1,-1 1 42,3 2 1,1-5 0,3 3 0,-3-2-2,-3 1 0,3 5 0,-3-6 0,4-1-29,1-3 0,-5 1 0,-3 1 1,1 2-46,0-1 1,-6-3-1,2-1-87,-5-1 1,-2 3 0,-3 1-1,-4 4 32,-2 3 1,-1 1 0,-7 6 0,1 0 32,-1 0 1,1 0-1,-1 0-11,1 0 9,7 0 1,-4 2 0,7 2 0,-1 3-30,0 3 0,2 2 0,6 5 14,0 1 1,2-1-1,2 1 1,4-1 26,2 1 0,-1-1 1,5 1-1,-2-1 90,1 0 0,1 1 0,-1-1 1,-1-1 129,2-4 1,1 3-1,1-3 1,-3 1 194,-1-1 0,-1 2 0,5-7 227,-4 3-517,-5-6 2,-7 4 0,-2-3 1,-3 1-140,-7-2-53,-4-2 0,-7-2 0,0 0-447,2 0 298,-7 0 1,9 6 0,-4 0 0,3-2-412,3-2 0,-1-2 1,1 0 628,-1 0 0,1 7 0,0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7.076"/>
    </inkml:context>
    <inkml:brush xml:id="br0">
      <inkml:brushProperty name="width" value="0.08571" units="cm"/>
      <inkml:brushProperty name="height" value="0.08571" units="cm"/>
      <inkml:brushProperty name="color" value="#66CC00"/>
    </inkml:brush>
  </inkml:definitions>
  <inkml:trace contextRef="#ctx0" brushRef="#br0">1 97 7827,'0'-17'0,"0"-1"279,0 1 0,1 1 0,3 3 631,2 1-663,0 8 1,-6 4-359,0 12 104,0 3 0,2 3 1,2-1-1,2 1-57,-2-1 1,-3 1 0,-1-1-145,0 0 126,0-7 1,0 6 0,0-5 123,0 5 0,0 1 150,0 1 0,0-7-84,0 1 1,2-8-87,4 2 1,-4-12 0,4-6-20,-4-3 1,4-3 0,2 1 0,-1-1-8,1 1 1,4-1 0,-5 1-1,3 2 52,4 3 0,-5-2 0,3 8-74,2 3 0,-5 1-412,3 2 273,-8 0 0,4 2 0,-6 3 0,1 7-161,3 4 1,0 1 0,-6 0 0,0 1-38,0-1 0,6-5 0,0 0 1,-2 1 362,-2 3 0,-2-6 0,7 5 0,3-5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13.004"/>
    </inkml:context>
    <inkml:brush xml:id="br0">
      <inkml:brushProperty name="width" value="0.08571" units="cm"/>
      <inkml:brushProperty name="height" value="0.08571" units="cm"/>
      <inkml:brushProperty name="color" value="#FFFFFF"/>
    </inkml:brush>
  </inkml:definitions>
  <inkml:trace contextRef="#ctx0" brushRef="#br0">1 35 8267,'8'-11'2185,"3"-1"-1371,5 8-999,-6-4-1213,-3 8 1398,-14 0 0,-3 8 0,-8 2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22.849"/>
    </inkml:context>
    <inkml:brush xml:id="br0">
      <inkml:brushProperty name="width" value="0.08571" units="cm"/>
      <inkml:brushProperty name="height" value="0.08571" units="cm"/>
      <inkml:brushProperty name="color" value="#FFFFFF"/>
    </inkml:brush>
  </inkml:definitions>
  <inkml:trace contextRef="#ctx0" brushRef="#br0">193 121 7761,'0'-18'-1402,"0"1"1468,0 7 243,0-6-129,0 7 1,0-3 52,0 0 43,0 9-30,0-5 0,0 6 16,0-4 1,-2 4-39,-4-4 0,-2 6 1,-5 4-55,1 2 1,1 8 0,-7-3 0,1 3 7,-1-3 0,6 5 1,1-4-1,-1 3-92,2 3 0,-3-1 0,7 2-177,2 5 87,-5-13 0,7 13 1,-4-13-1,4 5-29,2 1 0,0-5 1,0 0-365,0 1 176,8-5 0,1 2 1,9-6-1,-1 1-253,1-1 1,-1-2 0,1-2-1,-1 0 123,1 0 0,-1 0 0,2 0 0,3 0 351,1 0 0,0-2 0,-5-2 0,-1-3 0,1-3 0,-1 6 0,-1-4 0,-3 2 0,-1 1 0,0-7 0,5 6 0,0 0-79,1-1 0,-6 5 0,-3-6 430,-1 0-182,6 6 1,-5-8 231,9 5-304,-8 3 1,-1-6 144,-3 8-140,-4 0 1,13 0 46,-3 0 0,-2 0-50,1 0 0,-5 0-70,6 0 0,-6 0-45,5 0 1,-5 0-92,6 0 0,-6-6-119,5 0 162,-7-7 41,4 3 0,-8-2 41,0 1-66,0 7 93,0-12-26,0 7 0,0-3 29,0 0 1,-2 3 0,-2-5 20,-2 2 0,-5 7 0,3-5 76,-2 2 1,4 2 0,-5 6 1,5 0-1,-6 0 12,-1 0 1,3 2 0,-2 4-2,-1 6 1,-1-3 0,1 3-19,1 2 0,0 1 0,-3 3 220,3-1-225,-3 1 1,11-1-1,-6 0 248,2 1-303,-5-1 1,11 1-1,-4-1 1,2 1 101,-2-1 1,4 1 0,-4-1-26,5 1 0,1-7 1,1 1-76,5 2 1,-2-7 0,8-1-1,-10-6-85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31.455"/>
    </inkml:context>
    <inkml:brush xml:id="br0">
      <inkml:brushProperty name="width" value="0.08571" units="cm"/>
      <inkml:brushProperty name="height" value="0.08571" units="cm"/>
      <inkml:brushProperty name="color" value="#FFFFFF"/>
    </inkml:brush>
  </inkml:definitions>
  <inkml:trace contextRef="#ctx0" brushRef="#br0">35 193 7505,'0'-10'-1185,"2"2"1255,4 8 1,4 0-1,7 0-9,0 0 0,-5 0 0,0 0 0,1 2-4,3 4 0,-4-4 0,-1 4 0,1-2 2,-2 2 1,5-4 0,-3 3-17,3-3 0,3-2 104,-1 0-70,-7 0 19,5 0-57,-5 0 1,2 0 0,-3-2 43,-1-3 1,-2 1-34,-6-8 0,0 0-49,0-5 1,0-1 0,0 1-8,0 0 1,0 5 0,0 0 20,0-1 0,-2 3 0,-4 0 0,-5 3 0,1-5 0,-2 4 13,-1-2 0,3 7 153,-2-3-160,1 4 1,-7 2 211,1 0-209,-1 8 0,3-5 0,1 7 1,3 0 27,-3 0 0,0 1 0,1 5 0,1-3 3,-1-1 0,3-2 0,0 3 0,0-1-16,1 1 0,5-3 0,-4 2 0,2 1 14,0 3 1,-1-4 0,3-1 57,-2 3 0,0 1-65,6 3 0,0-1 1,0 1 3,0-1 0,0-5-45,0-1 18,0 1 1,0 0-1,2-3 6,4-1-13,-4 6 1,8-12 0,-7 5-1,5-1-2,2 0 0,-4 2 1,5-4-17,3 2 0,-4 5 1,1-5 8,3-2 0,1 0 0,3 0-10,-1 1 0,1 1 0,-1-6 0,1 0 0,-1 0 1,1 0-42,-1 0 1,1 0 0,-1 0-8,1 0 1,-7-6 0,1 1-9,1 1 49,3-6 1,-4 6 0,-1-6-1,1 1-7,-2-1 1,5 4 0,-3-5-9,3-3 0,3 0 1,-3 1-1,-1 1-19,-3-1 1,1-1 0,6 0 0,-3 3 8,-3-3 1,3-1 0,-3-3-1,3 1 11,3-1 1,-6 7 0,-3-1 0,1-2 36,0-1 1,-1 3 0,3 1 12,-6-3 0,2-1 12,-3-3-41,1 1 1,-6 5 0,-2 2-7,-4 3 0,3 1 0,-9 6-4,-2 0 1,5 6-1,-3-1 1,0 1-9,3 2 0,-5-4 1,6 5-1,1 1-4,-1 0 1,0-4 22,2 5 0,-2 1 14,-3 5 1,3 1 14,8-1 1,0-5 0,2-2 0,2-1-4,2 1 0,7-6 0,-3 4 0,2-2 8,-1-1 1,1 3 27,5-2-17,1-4 0,-1 12 91,1-9-99,-1 1 1,1 0 0,-3 2 78,-3 1 0,1-3 12,-7 6 1,2-6 12,-2 5 0,-4 1-57,4 6 1,-6-9-1,-4-1 45,-2 0 0,-6-4 0,4 5 6,-1-1 1,-3 0 0,-5-4-27,-1 2 0,7-1 1,-1-5-41,-2 0-47,-1 0 1,3 0-1,1 0 1,-3 0-124,-2 0 0,-1 0 0,-1 0-211,1 0 1,5 0 0,1 2-176,-3 4 1,4-4-143,-1 4 1,7-2 630,-2 2 0,4-4 0,2 5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26:47.254"/>
    </inkml:context>
    <inkml:brush xml:id="br0">
      <inkml:brushProperty name="width" value="0.08571" units="cm"/>
      <inkml:brushProperty name="height" value="0.08571" units="cm"/>
      <inkml:brushProperty name="color" value="#FFFFFF"/>
    </inkml:brush>
  </inkml:definitions>
  <inkml:trace contextRef="#ctx0" brushRef="#br0">105 53 6199,'10'-2'117,"-4"-4"67,-4 4 111,6-6-185,-6 8 0,5-2 178,-7-3 59,0 3-248,0-6 1,0 6-78,0-4 0,-2 4 17,-3-4 1,1 4-54,-8 2 52,8 0 1,-6 0 15,5 0 0,1 0 1,-8 2 5,-2 4 1,5-4 0,-1 6-48,2 0 1,1-7 0,3 7-18,-2 0 1,-2-6 0,4 6 9,-2-1 0,1-3 0,5 8 82,0 2 1,0-5-28,0 3 1,0-6 96,0 5-116,0-7 1,0 6 13,0-4 10,0-4-34,0 13 1,2-7-11,3 4 1,-1 1 16,8-7 0,-8 2 0,4-4 30,-1 2 0,-3 1 0,8-1 0,-6-4-56,5 4 1,-1-2 0,4 0 75,-3 1-111,-7 1 39,12-6 1,-13 0-51,9 0 31,-8 0 0,6 0 9,-4 0 0,3 0 8,9 0 1,-7-6-11,1 1 0,-6-7 0,3 4-1,-1-1 1,-2 3-1,-4-4 26,4 2 1,-4 1-27,4 1 0,-3-2 0,1-6-1,2 3 1,0 5 39,-6-6-34,0 8 0,0-5 14,0 3-12,0 4 0,0-8 1,0 4 1,-2-1-15,-4-5 1,2-2-42,-7 9 0,7-3 0,-4 4-200,0-2 0,4 0-340,-7 6 1,-1 0-268,-5 0 850,7 0 0,-6-7 0,7-3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8:55.215"/>
    </inkml:context>
    <inkml:brush xml:id="br0">
      <inkml:brushProperty name="width" value="0.08571" units="cm"/>
      <inkml:brushProperty name="height" value="0.08571" units="cm"/>
    </inkml:brush>
  </inkml:definitions>
  <inkml:trace contextRef="#ctx0" brushRef="#br0">245 70 7452,'0'-9'-1332,"0"-1"1382,0 4 25,0 4-26,0-6 39,0 8 227,0 0-211,0-7 32,0 5-8,0-6-9,0 8 77,0 0-169,-8 0 7,6 0 1,-8 0 38,5 0 0,1 6-6,-8 0 0,2 7-34,-1-1 1,-3-3 0,6 1 2,-1-2 1,5 6-23,-2-3 1,2 3 0,0-1 10,-2-1 1,1-6-6,5 5 0,0 1-37,0 6 36,0-9 0,0 1 15,0-4 0,1-2-14,5 7 0,-2-7 0,8 2 2,1-4 1,-3-2-19,2 0 0,-6 0-14,5 0 1,1 0-6,5 0 0,-5 0 11,0 0 2,-8-8 1,5 6-20,-3-4 14,-4-3 1,6 5-17,-8-8 0,6 1 0,-1-7 1,1 6 0,-6 1 0,0-1 18,0-5 1,0-1 1,0 1 0,-6 5 1,1 0 3,1-1 1,-4 3 1,2-1 1,-6 5-1,5-4-4,-3 2 1,4 2 2,-5 6-4,7 0 1,-12 0-39,4 0 1,3 2 57,-3 4-30,0-4 1,1 14 24,-1-5 1,6 3 0,-3-1 25,1-1 1,-4 0-17,6 5 1,1 1-15,5-1 1,0 1 5,0-1 1,0-5 14,0-1 1,2-7-1,3 2-2,7-4 0,-2 4 3,1 0-17,1-1 1,0-5-36,-1 0 32,-7 0 0,12 0-9,-5 0 1,5-1-14,1-5 1,-5 4 0,-2-6-1,-3 0 1,1 6 0,-4-5 0,2-1 1,0 4 0,-4-6 0,2 0-13,1 1 0,1 3-2,-6-6 17,0 8 0,0-11-12,0 3 13,0 5 0,-2-7 1,-2 6 4,-1-2-4,-1 7 1,0-7-1,-2 6-5,-2-2 1,5-2-3,-7 3 0,0 3 12,-5-4 1,-1 4 23,1 2 0,-1 6 1,3 1 7,3 3 1,-3 2 4,3 5 0,2 1 0,1-1 0,1 1 0,2-1-51,6 1 30,0-9 1,0 7 52,0-5-53,0-3 1,2 6-1,4-6 9,6 1 0,3-5 0,3 2-17,-1-4 1,0-2-1,1 0-5,-1 0 0,-5 0 1,0 0-1,1 0 1,3 0-24,1 0 1,1-8 13,-1-3 0,-7 1-1,-4-2 4,-4 8 1,-2-11-8,0 3 0,0 2 0,0-1-3,0-3 1,-2 6 0,-2 1-87,-2-1 70,-8 6 1,11-8-7,-9 4 0,0 3 19,-5-9 1,-1 8 0,1-2 9,-1 4 1,7 2-1,-1 2 21,-1 4 1,3-4 0,0 6 0,0-2 22,1-1 0,3 7 0,-4-4 0,2 1 1,1 3-12,1 6 1,4-1 33,-4 1-45,4-9 0,2 1 89,0-4-92,8 3 0,-4 1 1,7-4 1,3-4 0,-4-2 1,1 0-15,3 0 1,-4 0 0,1 0-13,3 0 0,-4 0-13,1 0 0,-5-2-7,6-4 1,-8-4-17,1-7 1,-3 5-5,-2 1-19,0-1 48,0-5 1,-5 5-26,-1 0 36,-8 8 3,4-3 1,-1 7 11,-1 0 1,6 0 33,-5 0 0,5 0-5,-6 0 0,8 7 37,-2 5-1,5-2 3,1 1 28,0 1-77,0 6 1,1-9-6,5-3 1,4 2-31,7-2 0,1-1 6,-1-5 1,-5 0-5,0 0 0,-8-1 0,3-3 3,1-2 0,-6-2 3,4 2 1,-4-3-23,-2-9 1,0 6-3,0 1 0,-2 7-1,-4-2 9,4-4 34,-13 8-14,5-5 1,-2 7 25,1 0 1,5 0 0,-4 2 19,2 3 1,-3-1-8,5 8 0,0-6 0,6 5-6,0 3 1,0-4-25,0 1 0,2-7 0,2 4-2,2 0 0,7-6-14,-1 4 1,-2-5-22,1-1 32,-7 0 0,6 0-23,-4 0 10,-4 0 0,5-1 1,-5-3-29,4-2 0,-4-8-33,4 3 0,-4 1 24,-2-2 0,0 6 0,-2-3 20,-4 1 1,2 2 37,-7 6 0,5-6-15,-6 0 0,6 1 142,-5 5-137,7 0 66,-4 7-59,8 3 1,0 2 9,0-1-1,0-7 0,0 12 6,0-5 0,0-1-19,0 2 0,2-6-6,4 5 0,3-7-1,9 2 1,-6-4-2,-1-2 1,-5 0-4,6 0 0,-8-2-81,1-4 20,-3-4 54,-2-7 0,0 5-13,0 1 0,-2 5 15,-3-6 0,1 8 19,-8-1 0,0 3 3,-5 2 0,1 2 0,3 1 0,1 3 1,8 2-1,-4-4 64,1 2 4,5 7 1,-6-3-29,8 7 0,2-7-66,4-4 36,-4-4 1,13-2-7,-3 0 0,3 0-76,3 0 58,-8 0 1,5 0-15,-3 0 1,-3-2-27,3-4 0,-8 2 16,2-7 0,-4 5-21,-2-6 1,0 1-31,0-7 1,-2 8 63,-4 5 0,-4 3 67,-7 2-70,-1 0 1,1 0 72,-1 0-58,1 0 1,5 0-1,1 2 35,-3 3 0,4-1 6,-1 8 0,7 0-14,-2 5 1,4 0-19,2 1 1,0-6 0,2-3 6,4-1 1,4-2-1,5-4-4,-3 4 0,3-4-18,-3 3 0,3-5 11,3-5 0,-6 3-21,-1-4 15,-7-4 0,4 6 0,-6-5-31,4 1 1,-4 0 0,3 2-10,-3-5 0,-2 1 1,0-2-14,0-1 0,0 3 1,-2-2 30,-3-1 1,3 3-1,-6 0 18,0 2 1,-2-3 18,-7 5 0,1-2 0,3 4 0,1-1 13,-1 1 0,3 2 141,-2 2-157,1 8 1,-1-5 117,0 9-92,8 0 0,-3 5 18,7 1 1,0-1-1,2 1-17,3-1 0,-1-5 0,8-3-29,1-1 0,3 4 0,1-4-14,1 1 0,-6-5 0,-1 2 3,3-4 0,1-2-5,3 0 1,-7 0 0,1 0 8,2 0 0,-7-2-105,-1-4 103,-4 4 0,4-13-164,0 3 154,0 4 0,-6-1-117,0 3 109,0-4 0,0-2 0,0 1-13,0-3 0,-6 4 0,-2-1 16,-2-3 0,5 4 0,-5-1 38,2-3 1,-5 5-8,1-3 0,2 8-6,-1-2 0,-1-2 29,-6 3 1,3 1 156,3 10-176,-3-4 1,11 13 21,-8-3 0,8 3 8,-2 3-36,5-1 1,1 1-1,0-1-4,0 1 0,0-7 1,0 1-9,0 1 1,1-3 12,5 2 0,-2-3 1,8 3 4,1-6 1,-3 2 5,2-3 0,-1 1-31,7-6 0,-6 0-23,-1 0 35,-7 0 0,10-2-75,-9-3 62,9 3 0,-12-8 1,6 4-18,-1-6 1,-5 3-1,4-3-10,-4-1 0,-2 3 1,0-2 11,0-1 0,0 3 1,-2 0-1,-2 0 18,-1 1 0,-3-1 0,4-4 0,-4 5 4,-2 1 0,5-4 0,-7 7 0,0-1 2,3-2 1,-7 6 0,6-6 0,-1 2-21,-1 1 0,0-1 0,-5 6 14,0 0 1,-1 0 0,1 0-1,-1 0 31,8 0 1,-3 8-1,5 1 20,-2 1 0,7 6 0,-5-5-12,0 5 0,6 1 1,-4 1-25,4-1 0,2-5 0,0-1-10,0 3 0,2 0 0,2-1 8,2-1 1,2-8 0,-4 3 84,1 1 1,9-6-59,-2 4 0,3-4-73,3-2 58,-9 0 1,7 0-25,-5 0 0,5 0-13,1 0 0,1 0-6,-1 0 0,-5-6 0,-2-2 0,-2-1 0,-1 3 1,-3-6-3,2-1 0,0 3 0,-6-2-20,0-1 0,0 3 1,-2 0-38,-4 2 1,2-5 64,-7 1 1,1 2 0,-4 1 12,3 1 0,-1-4-11,-6 7 1,1-1 59,0 6-36,-1 0 1,6 0 0,1 0 8,-3 0 0,5 0 0,-1 2-10,2 4 1,0-3 0,4 9-8,-1 2 1,-1-5 0,6 3-4,0 2 0,0-5 0,0 3 0,0 1 0,2-3 1,2 2 32,1 1 0,3-5 0,-4 0 16,2 0-33,7-6 0,-9 7 0,8-5 39,2 2 0,-5 0-65,3-6 13,0 8 1,5-6 0,0 3-4,1-3 0,-6-2 1,-1 0-11,3 0 1,1 0 0,1-2 2,-4-3 0,-3 3 1,-3-4 1,6 4 1,-5-6-36,-1-4 0,-2 5 0,0-1-34,2 0 18,0-2 32,-6-7 1,0 5-5,0 1 1,-6-1 0,-2-3 9,-2 3 1,5 2 0,-7 6-11,-2-2 0,5-5 20,-3 5 0,0 0 33,-5 6 0,-1 0 42,1 0 0,5 0 0,3 2-1,1 4 0,-4 4-7,6 7-31,1 1 0,5-1-10,0 1 5,0-1 0,0-5 1,0-1 2,0 3 0,0-4 1,0 1 8,0 3 1,1-6-14,5-3 0,4 3 0,7-2-25,1-2 0,-6-2 0,-1-2-4,3 0 0,-4 0 0,1 0-20,3 0 1,-5-2 0,3-2-18,2-2 0,-5-7 8,3 1 0,-8 2-59,2-1 83,-4-1 1,-2 0 0,0 1-40,0-3 32,0 6 0,0-7 0,-2 3-6,-4-3 1,4 3 0,-6 0 16,0-1 1,1-3 0,-7 1 0,4 1 5,3 2 0,-5 7 0,4-5 5,-1 2 1,-3-3-1,-6 5 10,1 2 0,5 2 0,1 2 16,-3 0 0,-1 0 0,-1 2 34,4 4 0,-1-2 1,5 7-33,-2 3 0,5 1 0,-5 3-2,2-1 0,-4 1 0,7-1-9,1 1 0,2-7 0,2 1 17,0 1-21,0-5 0,0 8 0,0-5 8,0 5 1,0-4 0,0-1 0,0 3 1,8-5-14,3 3 1,3-6-1,-1 4-5,-1-3 1,0-1 21,5-6-18,1 0 0,-7 0 40,1 0-44,-1 0 0,1 0 0,0 0-4,1 0 0,-3 0-4,2 0 0,-3-2-9,3-4 1,2 3-21,-9-9 0,7 0-25,-6-5 1,2 5 0,-4 1-3,1-3 1,1 4 0,-6-1 15,0-3 0,0 4 1,0-1 16,0-3 1,-6 4 0,-1-1 22,-3-3 0,4 4 1,-6-1 1,3 5 0,-5-4 3,3 3 1,-1 1 0,-4 4 0,3-2 0,1-2 0,6 0 0,-5 6-3,-3 0 0,-1 0 1,-3 0 1,1 6 0,1 2 0,4 2 1,3-1-1,5 5-26,-2-3 0,0 1 1,6 6-360,0-1 1,0 1-127,0-1 1,2-1 0,4-5 507,6-5 0,11 4 0,4-1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20.325"/>
    </inkml:context>
    <inkml:brush xml:id="br0">
      <inkml:brushProperty name="width" value="0.08571" units="cm"/>
      <inkml:brushProperty name="height" value="0.08571" units="cm"/>
    </inkml:brush>
  </inkml:definitions>
  <inkml:trace contextRef="#ctx0" brushRef="#br0">141 70 6364,'9'0'0,"-1"0"0,-8 0-506,0 0 612,8-8 42,-6 7 40,5-7-91,-7 8 385,0 0-423,-7 0 1,3 0 4,-8 0 1,6 0 2,-5 0 0,5 6 0,-4 1-10,2 3 1,-3-4 0,3 4 19,-2-3 1,4 7-24,-5-2 1,5 1-1,-6-1-15,8 3 0,-3-11 5,7 8-21,0-8 0,0 11-2,0-3 0,2-2 1,3-1-13,7-1 1,-2-2-1,0-4 1,-1 2-8,1 2 1,-4-1 0,5-5 1,3 0 0,2 0-12,1 0 1,0 0-1,-1-2 10,-4-3 0,1 1 0,-5-6-7,2 2 0,-6 0 0,3 5 0,-1-5 1,0-2 1,0 4 0,-4-3-2,4 1 4,-5 2 0,7-2-1,-8-3 1,0-5 0,0-1-3,0-1 1,0 7-1,0-1 2,0-2 1,-2 1 0,-2-1 16,-1 2 0,-7 7 0,4-5 74,-2 2 1,-1 2-54,-7 6 0,1 0 0,-1 0 34,1 0 0,0 8-13,-1 4 0,1 3 24,-1 3-60,1-1 1,7 1 0,2-3-1,2-1 22,1-3 0,-1 1 1,6 6 0,0-1 1,0-5 0,0-1-12,0 3 0,0-4 0,2-1-15,3-1 1,5 0 0,8-4-12,-1 2 1,-5-1 0,-1-5 0,3 0-22,2 0 1,-5 0 0,1 0-12,1 0 1,3-5-30,1-1 54,1 0 0,-7 0 0,-1-2-61,-2-1 57,6 5 1,-13-6 0,7 4-7,0-5 0,-4 1 0,6-2-7,-3-1 0,-1-3 17,-6-1 1,0-1 0,0 1-2,0-1 1,-2 7 0,-4 1 16,-5 2 1,1-4-1,-2 7 40,-1 1 1,-3 2 0,-1 2 9,-1 0 1,1 0 0,-1 0-19,1 0 1,5 6 0,1 1 0,-1 3-2,2 4 0,-3-5 0,5 3-9,-2 2 0,6 1 0,-1 3 0,1-3-1,-2-3 0,4 3 0,-4-3-30,4 3 0,2-3 0,2-2 1,2 0-5,2-1 1,2-5-1,-3 2 6,7-4 1,4 4-23,1 0 0,1-1 0,-1-5 3,0 0 1,-5 0 0,-2-2-6,-2-3 0,3 1 1,-3-6-8,2 2 19,-6-5 0,5 11 0,-5-6-68,2 0 50,0 6 1,-4-11-1,2 5-8,1-2 1,1-1 0,-6-7 14,0 1 1,0 5 0,0 0 16,0-1 1,-6 3 0,-1 0 14,-3 3 0,-2-5 36,-5 6 1,-1 0 0,1 6 22,-1 0 0,1 0 0,0 2-17,-1 4 1,1-2 0,-1 8-5,1 1 1,1 3-1,3-1-5,1-3-31,8 3 0,-6-5 1,6 8 6,-1-1 0,-1 0-12,6 1 0,2-1-24,4 1 1,3-8 0,9-5-3,-1-3 0,-5-2 0,-1 0-22,3 0 0,2 0 0,1 0 0,1-2-13,-1-3 0,-1 1 1,-3-8 13,-1-2 1,-8 5-42,1-3 53,-3 0 0,-2 1-19,0-1 20,0 1 1,0-7 15,0 1 0,-2 1 0,-1 3 8,-3 1 0,-8 8 0,3-4 4,-5 0 0,4 7 1,1-5-6,-3 4 0,-1 2 0,-3 2 44,1 4 1,7-3 0,2 7 30,0-2-69,6 5 1,-7-9 0,5 8 25,-2 2-18,0-7 0,6 9-14,0-5 0,0-3 0,2 6-22,4-8 22,-4 7 1,13-11-10,-3 4 1,4-4 0,1-2-22,1 0 1,-7 0 0,1 0-6,1 0 1,-3 0 20,2 0 1,-2-2-1,1-4-31,-5-5 1,-4 1 0,0 0-14,4 2 1,-4-5 51,3 1 0,-3-3 8,-2-3 0,-7 8 19,-5 5 0,2 3 42,-1 2 0,-1 2-17,-5 3 0,7-1 0,2 6-12,0-2 1,6 5 10,-3-1 0,3 4-38,2 1 1,2-5-7,3-1 0,-1-7-44,8 2 47,-8-4 1,11-2-12,-3 0 1,-2 0-16,1 0 0,-5 0-1,6 0 1,-8-2 0,3-2-46,1-2 0,-6-7 18,4 1 1,-4 2 23,-2-1 0,-2 1 1,-2-4 25,-2 3 1,-2 7 15,3-2 1,1 4 1,-8 2 1,0 0-4,-5 0 1,5 8 22,1 4-16,7-5 0,-4 9 10,8-5 0,0-1-27,0 2-6,0-1 0,0 1 0,2-2-24,4-2 1,-2-3-1,7-5 0,1 0-16,5 0 1,-5-2 8,0-3 14,-8 3-64,3-6 62,-7 0 0,6 4-22,0-7 7,0 7 1,-6-6 14,0 4 1,0 2 9,0-7 1,-2 7 0,-2-4 12,-2 0 0,-7 6 41,1-3 0,2 5-19,-1 5 1,7-1 0,-4 6 16,0-2 0,6 5-15,-4-1 1,5-2-13,1 1-7,0-7 1,0 6-25,0-4 0,1-4 4,5 3 1,-2-3-1,8-2 0,-6 0-8,5 0 1,-5 0-35,6 0 1,-6-2-21,5-3 0,-7 1-15,2-8 60,4 0 4,-8-5 0,5 5 26,-7 1 1,0 5 2,0-6 1,-2 8 10,-3-1 0,1 3 24,-8 2 1,2 2 0,-3 1-19,1 3 0,8 8 1,-4-4 1,1-1 0,5 1 0,-4-4-15,4 5 1,2-1-4,0 2-42,0-1 38,0 7 1,2-8-27,4-5 22,-4-3 0,7-2-13,-3 0 11,-4 0 0,8 0-2,-4 0 1,-2 0 2,7 0 0,-7-2-21,2-3 1,-4 1 0,-2-8-45,0-2 1,0 5 14,0-3 1,0 0 5,0-5 1,0 5 78,0 1-53,0 7 0,-6-6 65,0 4-43,-7 4 1,9-5 35,-8 7-25,8 0 0,-5 0 0,5 2 30,-2 3 1,-6-1-1,4 8 11,-1 1 0,5-3 0,-2 2-22,4 1 0,2 3 1,0 1 14,0 1 0,0-1-67,0 1 1,8-7-1,3-1 11,5-2 1,-4-2 0,-3-4-32,-1 3 23,6-3 1,-10 6-1,7-8-5,3 0 0,-5 0 0,1-2 0,0-2-18,0-1 0,-7-3 0,5 4 1,-2-4-44,0-2 1,0 5-1,-4-5 1,2 0-26,1 1 1,1 3 0,-6-6 52,0-2 0,0-1 0,0-3-20,0 1 0,0 5 0,0 1 65,0-3 0,-2 1 1,-2-1 143,-1 2-54,-1 8 0,-2-3 126,-4 7-205,5 0 0,-9 0 191,4 0-168,5 0 0,-7 2 1,6 2 30,-1 1 0,3 9 0,-4-2-17,2 3 1,1 1 0,3-3 0,-2-1 1,2 1 1,2-3-1,2 2 13,0 1 0,0-3-14,0 2 0,8-3-45,3 3 0,-1-4-62,2-8 83,-1 0 1,1 0-84,0 0 73,-8 0 0,11-2-128,-3-4 79,-5 4 0,3-11 0,-6 5-49,2-2 1,0 4 0,-6-5-40,0-3 0,6-2 93,-1-1 0,1 0 0,-6-1 23,0 1 0,-6 5 1,-1 2 34,-3 3 0,4-5 0,-6 6 26,-1 2 0,3 2 1,-2 2 210,-1 0-237,5 0 1,-7 0 0,3 0 67,-4 0 0,5 8 41,-1 4-102,8 3 1,-9 3-1,7-1 28,2 1 0,2-7 1,2 1-19,0 1 1,0 3 0,0 1-21,0 1 0,2-8 1,2-3-1,4-1-11,1 0 1,-3 0 0,6-6-21,1 0 0,-3 0 0,2 0 1,1 0 1,-3 0-1,2 0-5,1 0 1,-3 0-1,0-2-37,-3-4 51,-1 4 1,0-8-142,0 5 103,0-5 1,0-2-99,-1 1 102,1-1 0,-6 0 0,0 1-46,0-3 0,0-1 33,0-3 0,0 1 47,0-1 1,-6 7 0,-1 1 13,-3 2 0,4 0 0,-6 4 1,-1-1 1,3-1-1,-2 6 17,-1 0 0,-1 2 1,1 2 125,1 1-146,8 9 1,-9-10-1,5 8 131,-2 1-114,6 3 1,-9 1 45,7 1-47,-8-1 1,12-5-1,-3-1 11,3 3 0,2 1 0,0 3-21,0-1 1,2-7-1,1-2-3,3 0 1,8-7-27,-3 5 1,5-4 5,1-2 1,-5 0 0,0 0-16,1 0 1,-3-2-140,2-4 152,-8 5 0,9-15-195,-7 4 179,8 5 0,-13-9-165,5 4 154,-4-3 0,-2 3 1,2 1-24,4-3 1,-4-1 0,4-3 31,-4 1 0,-2 5 1,-2 0 2,-4-1 1,2 3 41,-8-2 1,1 9 0,-7-3-15,1 4 0,5 2 1,1 2 54,-3 4 0,0-3 0,1 9 180,1 2-228,8 1 0,-9-3 1,5-1 122,-2 3-101,6 2 0,-5 1 1,5 0 13,-2 1 0,0-1 0,6 1-12,0-1 0,0-5 0,2-2 7,4-3 0,-2 5-15,7-6 0,1 0 0,6-6-35,-1 0 1,-5 0-1,-1 0 16,3 0 0,-6-2 0,-1-2-63,1-2-194,-6-8 243,14 13 1,-14-9-439,3 4 164,-3 4 1,-2-8-603,0 5 883,0 3 0,8-6 0,2 8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26.589"/>
    </inkml:context>
    <inkml:brush xml:id="br0">
      <inkml:brushProperty name="width" value="0.08571" units="cm"/>
      <inkml:brushProperty name="height" value="0.08571" units="cm"/>
    </inkml:brush>
  </inkml:definitions>
  <inkml:trace contextRef="#ctx0" brushRef="#br0">175 88 6272,'-10'0'306,"1"-6"-131,3 0-78,4 1 1,-8 5 13,4 0 1,3-6-27,-9 0 10,8 0-39,-11 6-11,5 0 1,-2 0 6,1 0-19,7 0 0,-6 0 0,6 2 34,-2 4 0,-5-2-10,5 7 0,-6 1-12,6 6 1,1-1-1,5 0 0,0 1 1,0-6 0,1-1-20,5 3 1,-4-4 0,6-1 0,-2 1 12,0 0 1,7-6-28,-1 1 14,-4 5 1,7-8-81,-3 4 73,3-4 1,-3-2-59,0 0 38,-1 0 1,1 0-6,0 0 1,-7-2-1,7-4 1,-6-2 0,4-5 1,-3 1 1,-1 6-1,-6-5 2,0-3 1,0 4 0,0-1 3,0-3 0,0 4 0,0-1 59,0-3-1,-2 4 61,-4-1-97,4 7 152,-13-12-153,5 7 1,-1-1 56,-1 4-35,8-4 1,-12 8 3,5-3 0,-5 3 0,1 4-12,3 3 1,-1-1 0,7 8 0,0 0-8,-2-3 1,6 7 0,-6-5 0,3 5 8,-1 1 1,0 1 0,6-1 1,0 1 0,0-6 0,0-1 7,0 3 0,8 1-102,3 3 71,-3-9 0,6 1 1,-7-6-85,3 2 78,2 0 1,-1-6-1,1 0-66,2 0 57,-7 0 1,9 0-1,-4 0-9,3 0 1,-3 0 0,-2-2-31,-3-4 1,5-4-24,-6-7 0,5-1 22,-5 1 1,0-1 0,-6 1-2,0-1 1,0 1-1,0-1 18,0 1 0,0 0 75,0-1-70,0 1 1,-6 5 61,0 0-48,1 1 0,-1-1 1,-2 2 29,-2 3 0,4 1 0,-5 6 31,-3 0 0,5 0 0,-1 2 0,0 2 25,0 1 0,5 9 0,-5-2 0,0 3-29,0 3 0,5-1 1,-5 1-1,2-1-15,4 0 1,2 1 0,2-1 0,0 1-11,0-1 0,0 1 1,0-1 7,0 1 1,2-7-116,4 1 94,4-8 1,1 9 0,1-7-88,2-2 87,-7-2 1,9-2-33,-4 0 8,3 0 0,3 0-11,-1 0 0,-5-6 0,-3-1 0,1-1-55,0 0 0,-6-6 28,2 3 0,-3-5 1,1-1-20,2-1 1,0 1-1,-6-1 11,0 1 0,0-1 0,0 1 46,0 0 0,-2 1 0,-2 2 77,-2 3-84,0-1 1,1 1 0,-3 1 23,-2 2-16,6-6 0,-5 13 178,3-5-124,-4 4 0,-7 2 0,-1 0 18,1 0 0,5 8 0,0 1 1,1 3-6,1 0 0,-4-1 0,7 7 1,-1-1-7,0 1 1,-3-1-1,5 0 1,2 1-27,2-1 1,2 1 0,0-1 0,0 1-14,0-1 1,0-5 0,0 0-10,0 1 1,6-3 0,1 0-5,3-3 8,2-1 1,-1-6-1,1 0-57,2 0 58,1 0 0,3 0-88,-1 0 44,-7 0 0,5 0 0,-3-2-17,4-4 1,-7 2-1,-1-5 1,-2-1-17,0 0 1,1 5 0,-3-7 3,2-2 0,0-1 0,-4-3 8,4 1 1,-4-1 0,3 1 32,-3-1 1,-2 1 0,0 0 20,0-1 0,-2 3 0,-1 1 10,-3 2-26,0 8 1,-2-9 75,-3 7-65,3 0 1,-8 6 230,5 0-196,3 0 0,-8 0 1,7 2 18,-1 4 0,-4 4 0,7 5 0,-1-1-6,0-3 1,-4 1 0,7 6 0,-1-1-24,-2 0 1,6 1 0,-4-1-1,4 1-5,2-1 1,0 1-1,0-1-9,0 1 0,2-3 0,2-1 13,2-3 1,8-7-38,-3 2 30,5-4 1,-5-2-52,1 0 45,0 0 1,5 0-96,1 0 54,-9 0 0,7-2-9,-5-4 0,-1-1 1,0-7-11,-2 2 1,3 1-1,-5-7-14,-2 1 1,0-1-1,0 1 39,2-1 1,-1 1 0,-5-1 0,0 1 12,0 0 1,0 5 0,-2 0 11,-3-1 0,1-1 0,-6 1 0,0 3 27,1 2 1,3 0 106,-6 2-133,0 5 1,1-7 0,-1 8 201,-1 0-193,5 8 1,-6-5 0,7 9 99,-3 2-80,6 1 1,-10-3-1,9-1 1,-1 3 17,-2 2 1,6 7-1,-4 0-34,4-2 0,2-1 0,0-3 0,0 1-3,0-1 0,0-5 1,2 0-7,4 1 1,-2-5-1,6 0 1,-1-3-19,1 1 1,-4 0 0,5-6-1,3 0 0,-4 0 1,1 0-20,3 0 1,-4-2-59,1-4 85,1 4 1,-2-13-73,-5 3 52,5 4 1,-8-7-1,4 3-30,-4-3 0,0-3 0,2 1 17,2-1 0,-1 1 0,-5-1 33,0 1 1,0 0-1,0-1 2,0 1 1,-5 5 0,-3 2 35,-2 3 1,4-5 22,-5 6 1,-1 0 101,-6 6-149,9 8 0,-5-4 1,8 8 83,2 1-77,-5 3 1,5 1-1,-6 1 123,2-1-111,3 0 0,-1 1 0,0-1 8,2 1 0,2-1 0,2 1-23,0-1 1,0 1 1,0-1 0,2-5-21,4-1 0,-2-7 0,7 2-8,3-4 1,-4-2-1,1-2-11,3-4 1,-4 2 20,1-7 1,-1-1-4,2-5 1,-3-1 0,-5 1-4,2-1 1,0 1 0,-6-1-1,0 1-6,0-1 1,0 7 0,0-1-240,0-1 159,0 5 0,-2-6 1,-2 7 113,-2-3 1,-7 0 13,1-2 1,-4 5 0,-1 7 52,0 0 0,5 2 0,0 2 79,-1 1-147,5 9 0,-6-4 0,7 7 90,-3 1-70,6-1 1,-6 0-2,4 1-10,5-1 0,-7 1 1,8-1-1,0 1-4,0-1 1,0-5 0,0 0-30,0 1 1,2 1 0,4-3 14,5-5 0,-1 2 1,2-2-16,1-2 0,3-2-3,1-2 0,-5 0 1,-3-2-48,-1-4 0,4 2 0,-6-8-25,-2-1 1,3 3-21,-1-2 70,0 1 0,-6-7 1,0 1-55,0-1 1,0 1-1,0-1 50,0 1 1,0-1 0,0 1 0,0 0 17,0-1 0,-2 6 1,-2 1 27,-2-3 1,-5 5-1,3-1 26,-2 2 0,-1 2 40,-7 6 0,1 2 1,-1 2-11,1 2 1,5 7-1,0-1 12,-1 4-57,5 1 0,-6 1 0,7-1 55,-3 0-56,6 1 0,-4-1 0,8 1 1,0-1-12,0 1 0,0-1 0,0 1-5,0-1 0,0-5 1,2-1 12,4 3 0,4-6 0,7-2-11,1-4 1,-7 0-1,1 1 1,2 3-6,1-2 0,-3-2 1,-2-4-1,-1-2-11,1-2 1,-4 1 0,3 3 0,1-2-6,0-2 1,-4-8-143,5 3 152,-7-5 0,4 5 1,-8-1-193,0-2 184,0-1 1,0 3-1,0 1-173,0-3 155,0-2 0,0-1 0,0-1-1,0 1 0,0 0 0,-2 1 0,-2 2 4,-2 3 1,-7 1-1,1-3 27,-3 1 0,3 8 0,0-2 0,-1 4 16,-3 2 0,5 0 0,-1 0 0,-2 2 53,-1 4 1,3 4-1,0 7-38,-1 1 0,5 5 1,2 0-1,2-1 22,-1-3 1,3-2 0,-4 1-43,4-1 2,2 9 1,0-13 0,0 5-1,0-3-9,0 1 1,2-1-1,2-1 6,2-3 1,7-7 0,-1 2 2,3-4 0,3-2 1,-1 0-10,1 0 1,-7-6 0,1-2 0,0-1-51,-3-5 0,1 1 1,-6-1-1,4 2-19,1-1 1,-5-3 0,2-1 0,-2-1-168,2 1 1,-4-3-165,4-3 263,-5 4 1,-1-6-1,-1 9 1,-5 2-386,-6 3 1,2 7 521,-1-2 0,-1-4 0,-5 1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05.055"/>
    </inkml:context>
    <inkml:brush xml:id="br0">
      <inkml:brushProperty name="width" value="0.08571" units="cm"/>
      <inkml:brushProperty name="height" value="0.08571" units="cm"/>
    </inkml:brush>
  </inkml:definitions>
  <inkml:trace contextRef="#ctx0" brushRef="#br0">175 106 7132,'-10'0'150,"3"0"1,5 0-80,-4 0 0,4 2 19,-4 3-42,4-3 0,0 8 7,-4-4 0,4-2 0,-5 5 30,-1-1 0,6 0-18,-4-2 0,4 4 9,2 7 1,0-5-17,0-1 0,0-5-55,0 6 0,0-6-14,0 5 32,0-7 0,2 4-106,4-8 93,-4 0 1,8 0-47,-5 0 29,-3 0 1,14 0-2,-4 0 1,-3-2 6,3-4 0,-8 2 0,4-6 10,-1 3 0,-5-7 3,4 2 0,2 3 0,-2-3-4,-2-1 1,-3 3 0,-1-2 12,0-1 0,0 3 26,0-2-37,0 8 1,-1-9-17,-5 7 16,4 0 0,-8 0 14,4 1-16,4-1 1,-11 4 0,5-2 19,-2-2 0,4 0 6,-5 6 0,-1 0 0,-3 2 41,3 4 1,-4-2-58,5 8 1,1-3 0,0 5 0,1-4 12,-1-3 0,4 7 0,-4-2 9,3 3 0,1-3 24,6-1-46,0 1 1,0 0 29,0-1-22,0-7 0,0 12 3,0-5-15,0-3 0,8 0 0,1-6-8,1 4 1,6-4-36,-5 3 0,5-3 13,1-2 0,1 0 10,-1 0 0,-5 0 0,-2-2 4,-3-3 1,5 1 0,-4-6-12,1 2 1,-3-3-32,6 5 40,-8-8 0,3 10-38,-7-7 34,0-1 1,2 0-30,4 1 27,-4-1 1,6 0-14,-8 1 1,-2-1 17,-4-5 1,4 5-1,-6 2 10,1 3 0,-3-1 1,-7 2 1,5 4-1,0-4 12,-1 4 1,3 2-1,-2 0 52,-1 0 0,5 2 0,0 2 44,0 2-94,7 7 0,-13-9 28,8 8-21,-7 0 0,11 5 76,-4 1-76,-4-1 0,8-5 0,-4-1 4,4 3 0,2-4 0,0 1-25,0 3 0,6-4 0,2-1-9,2-1 0,1 0-6,7-2 1,-1-4-10,1 3 0,-1-3 10,1-2 1,-7-2 1,1-3 6,-8 3 0,9-8 0,-5 4-5,2-6 1,-6 3-1,2-3-17,-5-2 0,1 7 0,2-1-25,2 0 1,0-1-3,-6-9 0,0 1 11,0-1 0,-2 3 28,-4 3 1,2-2-1,-7 9 33,-3 1 0,4 2 0,-1 2 60,-3 0 1,4 0 0,-1 0-41,-3 0 0,-1 7 0,-1 5-15,5 4 1,1-5 0,6 1 0,-2 2 12,2 1 1,0-3 0,0-1 1,-1 3 1,-1 1 0,6 3-33,0-1 1,6-5 0,1 0 0,3 1 0,-4-5 1,6-2-23,1-4 1,3 4-13,1-1 0,1 1 1,-3-8-6,-3-4 0,3 5-54,-3-5 76,-4-4 0,1 6 0,-5-8-5,2-1 1,0 3 0,-4 0-71,4 3 58,-4-7 1,5 4-17,-7-7 1,0 0 19,0-1 1,0 1 18,0-1 1,-5 6-1,-3 3 12,-2 1 0,4 2 0,-5 6 55,-3 0 0,4 0 44,-1 0 0,-1 2-56,-5 4 1,1 4-5,4 7 1,-1 1-43,7-1 13,0 1 1,6-7 0,0 1 10,0 1 0,0-3-24,0 2 0,2-3-16,4 3 1,4-4-5,7-8 0,-5 0 1,-1 0-56,3 0 0,-4 0 37,1 0 0,-1-8-9,2-4 28,-5 5 1,-1-3 0,0 4-15,-2-6 2,-2 5 1,0-3-1,2 4-22,2-5 1,-1-5 22,-5-1 0,0-1 1,-2 3 14,-3 3 0,1 2 15,-8 4 0,0 4 32,-5-3 0,0 3 1,-1 4 9,1 3 1,5-1-1,0 6 1,1 0-23,1-1 1,-6 1 0,7 4 56,-1-3-54,2 1 0,2 6-6,1-1-8,-1 0 0,0-5 0,0 0-36,2 1 18,2-5 1,4 6-1,2-7 0,2 3 1,8-6-18,-3 2 0,5-4-16,1-2 0,1 0 10,-1 0 1,-5 0-1,-2-2-14,-3-4 0,5-4-78,-6-7 20,0-1 70,-6 1 1,5-1 15,1 1 1,0 0 1,-6-1 1,-2 6 7,-4 1 0,2 7 0,-5-4 30,1 0 0,-6 6 13,3-3 0,1 5 1,-2 5-3,-1 7 0,5-2 1,0 1-14,0 3 1,7-4 74,-5 1-82,4 1 0,2 0-11,0-1-8,0-7 1,0 12-4,0-5 0,8-3-5,3-2 1,-1-4-44,2-2 1,-1 0 15,7 0 0,-7 0 20,1 0 0,-6-6 0,3-2-21,-1-1 0,-2 3 12,-6-6 0,0 0 39,0-5-27,0 7 1,0 1 28,0 3-35,0 4 33,0-14-20,0 14 1,-8-5 31,-3 7 1,1 0 0,-2 0 41,-1 0 1,3 2-54,-2 3 0,3 5-12,-3 8 1,4-7-1,8 1 12,0 1 1,0-3-21,0 2 1,0-6-1,2 3 1,4-1 0,-2-2-18,8-6 20,-9 0 0,13 0-8,-4 0 1,-3 0-9,3 0 0,-8-2 0,4-2-31,-1-2 1,-5-7 11,4 1 0,-4-4 13,-2-1 1,0 5-1,0 1-6,0-3 1,0 4 32,0-1 1,-8 7 15,-3-2 0,1 4 94,-2 2-114,8 0 0,-11 0 62,3 0-47,4 8 1,-1-4 0,5 7 10,-2 3 0,0-4 1,6 1-9,0 3 1,0-4-9,0 1 1,0-5-22,0 6 0,2-3-13,4 3 1,4-4 9,7-8 0,-5 0-8,-1 0 0,-5 0 0,4-2 12,-2-4 1,-1 2-61,-1-7 58,-4 7 1,6-6-75,-8 4 62,0-4 0,0-1-21,0-1 1,0 1 15,0-7 1,0 6 0,-2 3 16,-4 1 0,2 0 11,-7 2 0,5 4 61,-6-3 1,1 5-30,-7 5 1,7 3-1,1 6-5,2-3 1,0-1-1,4 4 12,-1-3 1,-1 1 29,6 5-66,0-7 1,0 0-1,0-4 4,0 5 0,2-3-22,4-2 1,3-4-26,9-2 0,-7 0-42,1 0 52,0 0 1,-1-2 0,-1-4-40,-2-6 0,-2 3-4,-6-3 1,0 0-39,0-5 68,0 7 0,0-5 13,0 3 1,0-3 0,-2-1 20,-4 4 1,2-1 19,-8 7 1,3-2 0,-5 4 13,2-1 0,1-1 0,-5 8 10,5 3 1,-3-1 0,6 8-25,-2 2 0,7-5 0,-3 3 0,2 0 12,-2-3 1,4 7 21,-4-5-33,4-3 1,2 8 56,0-5-57,8-3 1,-4 6-38,8-8 31,-8-1 1,11 1-18,-3 0 1,3 0-35,3-6 0,-1 0-9,1 0 0,-7-2 9,1-4 0,-8 2 0,4-6-34,-1 3 0,-5-7-58,4 2 62,-4-3 11,-2-2 48,0-1-11,0 1 0,0 5 0,0 0-22,0-1 1,0 3 17,0-2 1,-2 8 36,-4-1 1,-3 3 17,-9 2 0,3 2 0,1 2 0,2 1 1,7 3 0,-5-2 47,2 6 1,-4 3 0,7 3 6,1-1 0,2-5-14,2-1-46,0 1 0,0 0 0,0-1 4,0 3 1,0-4-13,0 1 1,2-7-30,4 2 1,3-4 2,9-2 1,-7 0-1,1 0 0,-6 0 0,4-2-9,-3-4 0,-1 2 0,-4-6-47,4 3 0,-4-7-96,4 2 145,-4 5 1,-2-9-44,0 5 24,0 3 0,0-8-9,0 5 0,0-5 35,0-1 1,-6 5 0,-2 2 12,-2 3 1,-1 1 49,-7 6 0,1 0 0,-1 0-26,1 0 0,5 7 0,0 3 0,1 2 33,1-1 1,0 1 0,7 6 16,-3-1 0,-2 1 0,4-1 24,-2 0 0,0 1-45,6-1-14,8-7 0,-4 6-15,8-5 1,-1-3 0,7-2-74,-1-4 48,-7-2 0,6 0 0,-5 0-15,5 0 0,-5 0 0,1 0-4,2 0 1,-1-8 0,1-2 5,-3 1 0,-7-1 1,4 6-1,-2-4-43,0-1 1,-1 3-1,-5-6-2,0-2 1,2 1-1,2-1 1,2 3-6,-2-3 1,-2 4 0,-2-1 2,0-3 31,0-1 0,0 3 0,0 0 114,0-1-85,0 5 0,-2-6 0,-2 7 10,-2-3 0,-5 4 1,3-4 18,-2 3 0,4 1 0,-3 8 6,1 4 1,-4-2-1,5 7 1,-1 3 0,0 1 1,0-3 0,4 0 0,-1 1 20,1 3 1,0 1 0,0 1-1,-2-1 8,2 1 1,2-7 0,2 1 0,0 1-45,0 3 0,0 1 0,2 1 2,4-1 1,-4-5-1,6-2-126,-1-3 120,-5-1 0,8 0-91,-4 0 48,4 0 0,1-6-1,1 0 0,-6 0 0,3-2 0,1-2-43,0-2 0,-6-8 0,3 5 2,1-1 1,-4-5 0,6 3 8,-2-4 1,-3 5 0,-5-1 0,2 0-31,4 3 0,-4-7 0,4 5 38,-4-5 1,-2-1 0,0-1 18,0 1 0,0-1 138,0 1-133,0-1 1,0 7 90,0-1-62,-8 8 1,4-9 4,-7 7 0,-1 0 1,-6 6 17,1 0 0,5 0 1,3 2-1,-1 2 5,0 2 1,4 7 0,-3-1 0,1 3 5,4 3 0,-4-7 1,3 1-1,-1 2 57,-2 1 0,6 3 0,-4-1-30,4 1 0,2-1 0,0 0 33,0 1 0,0-1-32,0 1-54,8-1 1,-4-5-1,8-2-1,1-3 0,-3-1 1,1-6-28,3 0 0,-4 0 0,1 0-7,3 0 1,-4 0 0,1-2-17,3-4 0,-6 3 0,-1-9-16,1-2 1,-6 5 0,4-3-15,-4-2 0,4-1-139,0-3 172,-1 1 0,-5 5 1,0 1-44,0-3 0,0-1 1,0-3 73,0 1 0,-2 1 0,-1 3 1,-5 3-15,-2 2 1,4-4 15,-5 7 1,-1-7 0,-6 6 27,1 2 1,5 2 0,1 2 29,-3 0 1,4 2-1,-1 4-21,-3 6 0,1-3 0,1 3 0,4 2 0,0 1 1,7-3 0,-7-1-1,2 3 90,0 2 1,0 1 45,6 1-133,0-1 0,0 0 1,0 1 18,0-1 1,6 1 0,2-3 40,2-3-84,-7 4 0,13-13 1,-4 7-24,3-2 0,3-2-36,-1-6 0,1 0-3,-1 0 1,0 0 20,1 0 1,-6-2 0,-3-4-19,-1-6 0,4 3 0,-6-3-36,-3-2 1,1-1-91,2-3 152,-4 1 1,6 5 0,-8 1-179,0-3 161,0 6 1,0-7-1,0 3-24,0-3 0,0-3 0,0 1 35,0-1 1,-2 3 0,-2 1 39,-2 2 0,-5 7 0,3-5-1,-2 2 1,4 2-1,-5 6 8,-3 0 0,4 0 1,-1 0 31,-3 0 1,6 2 0,1 4-29,-1 6 1,0 3 0,-4 3 114,7-1-122,-5 1 0,8-1 0,-6 1 0,2-1 41,1 1 1,-1-1 0,6 0 12,0 1 0,0-1 1,0 1 4,0-1 1,0 1-1,0-1-48,0 1 1,6-7 0,1-1-2,3-2 1,2-2-52,5-6 1,1 0 13,-1 0 1,-1-2 0,-3-2 0,-3-4 1,-2-2 0,3 5 0,-5-7 0,0 0-5,2 3 0,-6-7 1,3 4-47,-3-3 0,4-3-158,0 1 64,0-1 1,-6 1-1,0 0-100,0-1 0,-8 1 0,-2-1-40,1 1 1,-5 5-1,6 2 1,-1 1-379,-5-1 672,6 6 0,-7-4 0,5 8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06.924"/>
    </inkml:context>
    <inkml:brush xml:id="br0">
      <inkml:brushProperty name="width" value="0.08571" units="cm"/>
      <inkml:brushProperty name="height" value="0.08571" units="cm"/>
    </inkml:brush>
  </inkml:definitions>
  <inkml:trace contextRef="#ctx0" brushRef="#br0">140 18 7861,'-12'-6'-778,"1"1"0,5-1 812,-6 6 36,8 0 11,-3 0-14,-1 0 16,6 0-18,-6 0 46,0 0-74,7 8 1,-9-7 0,6 7 3,-2 0 1,0-4-1,4 6 1,-2-1 13,-1 1 1,-1-4 0,4 5-2,-4 3 1,4-4-1,-4 1 18,4 3 1,2-4 8,0 1 1,0 1 2,0 5 1,0-5-19,0 0-24,0-1 1,6 1-23,0 0 16,0-8 1,0 5 1,-1-3-14,9-4 0,-12 8 0,6-6 29,0 1 1,-5 1-12,9-6 0,-6 6-34,6 0 1,-1 0-7,7-6 1,-7-2 19,1-4 0,-6 4-8,5-4 1,-7 2 1,2-2-6,-4 5 0,0-9-10,4 4-23,-4-4 30,5-7 1,-1 5 9,0 1 1,2-1-7,-2-6 1,-4 7 0,3-1-5,-3-1 0,-2 3-12,0-2 0,0 6-126,0-5-164,0-1 0,0 0-648,0 1 943,0 7 0,0-12 0,0 7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29.094"/>
    </inkml:context>
    <inkml:brush xml:id="br0">
      <inkml:brushProperty name="width" value="0.08571" units="cm"/>
      <inkml:brushProperty name="height" value="0.08571" units="cm"/>
    </inkml:brush>
  </inkml:definitions>
  <inkml:trace contextRef="#ctx0" brushRef="#br0">0 210 5921,'10'0'350,"-2"0"-299,-8 0 0,2 0-4,3 0 1,-3-2 54,4-4 75,-4 4-101,-2-6 1,2 8 28,4 0-70,-4 0 39,6 0-36,-8 0 23,0 0-16,7 0 0,-5-2 41,4-3-48,4 3 1,-6-6 5,7 8 0,-5 0 43,6 0 0,-2-2-23,1-4 1,5 4-34,-5-4 1,-1 4-1,0 0-31,-3-3 30,7 3 0,-10-6-79,8 8 67,-9 0 0,13-2-38,-4-4 30,-5 4 0,9-6 5,-4 8 0,-3-5 2,3-1 1,-6 0-4,5 6 1,1-6-2,5 0 1,-5 1-10,0 5 1,-6-6-23,5 0 6,-7 0 6,12-2 1,-14 6 5,13-5 0,-13 7 0,6 0 1,-6 0-1,4 0 0,-4-8 0,13 6 0,-11-6 0,6 6 42,-3-4-5,-1 4-27,-6-5-17,8 7 18,-6 0-12,6 0 1,-3-2-15,1-4-135,0 4-256,-6-6-359,0 8 765,0 0 0,8 0 0,2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7.467"/>
    </inkml:context>
    <inkml:brush xml:id="br0">
      <inkml:brushProperty name="width" value="0.08571" units="cm"/>
      <inkml:brushProperty name="height" value="0.08571" units="cm"/>
      <inkml:brushProperty name="color" value="#66CC00"/>
    </inkml:brush>
  </inkml:definitions>
  <inkml:trace contextRef="#ctx0" brushRef="#br0">1 43 7784,'0'-17'863,"8"7"-764,-6-6 0,11 16 0,-7 0-54,-2 10 0,4 0 0,-3 2 0,1-1-68,2-1 1,-6 5 0,6-3-4,0 4 1,-7-5 113,5 1 10,-4-1 65,-2-1-24,8 6 80,-6-14-156,6 5 0,-8-9 0,2-1-9,3-3 0,-3-8 1,6 3-1,0-3 12,4 2 1,-3-3 0,3 3 0,1-3 44,3-3 1,0 7 0,-3 1 0,-1 2 10,1 4 1,-3 2-1,2 2-298,1 0 0,-3 2-943,2 4 866,-9 4 1,5 7 0,-8 1 0,2-1-209,4 1 1,-4-1 0,6-1 0,-1-3 460,5-1 0,4-1 0,1 7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29.835"/>
    </inkml:context>
    <inkml:brush xml:id="br0">
      <inkml:brushProperty name="width" value="0.08571" units="cm"/>
      <inkml:brushProperty name="height" value="0.08571" units="cm"/>
    </inkml:brush>
  </inkml:definitions>
  <inkml:trace contextRef="#ctx0" brushRef="#br0">35 18 7810,'-12'-6'-1015,"1"0"1106,7 0-5,-4 6 0,10 0 41,4 0 0,4 2-40,7 4 0,1-4 0,-1 6 26,0 0 0,1-6 1,-3 5-44,-3 1 1,4-6 0,-5 4-14,5-4 1,-1 0 0,-1 2-72,-2 2 62,-1-1 1,7-5-131,-1 0 107,-7 0 0,5 6 76,-3 0 136,4 0-57,1-6-142,-7 8 1,-4-7-14,-12 5 0,2-2-2,-8 2 1,2-2 0,-3 6-1,3-1 42,2 1 1,-5-4 84,1 5-122,-3 1 0,-1 0 0,3-1 0,1 3 22,-2 2 1,1-5 0,-1 1-1,3 1-18,-3 3 1,-2 1 0,1 1-78,3-1 0,-3-5 1,5 0-686,0 1 1,-3 3-197,7 1 926,0-7 0,14 5 0,2-5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31.652"/>
    </inkml:context>
    <inkml:brush xml:id="br0">
      <inkml:brushProperty name="width" value="0.08571" units="cm"/>
      <inkml:brushProperty name="height" value="0.08571" units="cm"/>
    </inkml:brush>
  </inkml:definitions>
  <inkml:trace contextRef="#ctx0" brushRef="#br0">0 18 6874,'0'-10'-713,"0"2"774,0 8 273,0 0-226,8 0-92,-6 0 1,7 0 0,-5 2-2,2 4 1,2-4 8,-2 4 0,-2-4 32,7-2 1,-5 2 2,6 3 0,-6-3 26,5 4-49,1-4-8,5-2 0,-5 0-8,0 0 0,-1 0-10,7 0 1,-7 0-10,1 0 0,0 0 4,5 0 1,-5 0 14,-1 0 1,1 0 27,6 0 0,-1 0-22,0 0 0,1 0 7,-1 0 1,1 0-65,-1 0 44,-7 0 1,6 0-22,-5 0 11,-3 0 1,7 0 3,-3 0 0,-2 0 1,1 0 44,3 0 0,-4 0-20,1 0 0,1 0-18,5 0 1,1 0-16,-1 0 1,-5 0 0,0 0 3,1 0 0,-3 0 2,2 0 0,-7 0 1,7 0 2,-8 0 6,11 0-3,-13 0 0,12-2 0,-8-4 0,2 4-125,-3-3-190,-3 3-331,6 2-189,-8 0 824,0 0 0,-8 0 0,-1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32.214"/>
    </inkml:context>
    <inkml:brush xml:id="br0">
      <inkml:brushProperty name="width" value="0.08571" units="cm"/>
      <inkml:brushProperty name="height" value="0.08571" units="cm"/>
    </inkml:brush>
  </inkml:definitions>
  <inkml:trace contextRef="#ctx0" brushRef="#br0">175 18 7165,'0'-9'-400,"0"1"561,0 8 238,0 0-329,8 0 0,1 2-28,9 4 0,-3-2 0,-1 5 1,-4 1 51,-3 0 1,7-4-60,-2 5 0,1 1 30,-1 5 0,1-5 72,-7 0 1,0-1-33,-6 7 0,0-1 0,-2-1 8,-4-5 0,2-1 147,-7-4-222,-1 4 0,-5-1 0,-1-1 0,1-2-1,-1 0 0,1 5 1,-1-3-1,1 0-46,-1 0 0,-1 3 0,-2-3 0,-3 0-256,3-1 1,4 1-1,3-4 1,4 4 264,3 2 0,-7 1 0,4 7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34.013"/>
    </inkml:context>
    <inkml:brush xml:id="br0">
      <inkml:brushProperty name="width" value="0.08571" units="cm"/>
      <inkml:brushProperty name="height" value="0.08571" units="cm"/>
    </inkml:brush>
  </inkml:definitions>
  <inkml:trace contextRef="#ctx0" brushRef="#br0">36 0 6059,'-10'0'461,"2"0"-243,8 0-26,-8 0-56,6 0-178,-5 0 76,7 0 68,0 0 1,7 0-62,5 0 0,-2 0-19,1 0 0,-5 0 0,6 0-8,2 0 0,-5 0 0,3 0-13,1 0 0,-3 0 0,2 0-39,1 0 43,-5 0 1,8 0-29,-5 0 26,5 0 0,-5 0 0,1 0 0,2 0 1,1 0 0,3 0 5,-1 0 0,-5 6 0,-1 0 0,3-2 1,2-2-1,1-2-8,0 0 0,1 2 0,-1 2 1,1 1 0,-6 1 0,-1-6 9,3 0 0,1 0 1,3 2 4,-1 4 1,-5-4-1,-1 4 4,3-4-13,-6-2 0,2 0 12,-5 0-15,5 7 1,2-5 0,-1 4-4,3-4 0,-4 0-12,1 4 1,1-4 5,5 4 1,-5-4 2,0-2 0,-8 1 0,3 3 1,1 2 1,-4 0 0,8-6 0,-9 0 0,7 0-51,-4 0-255,-4 0 86,6 0 0,-8 2-509,0 4 729,0-4 0,7 5 0,3-7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34.657"/>
    </inkml:context>
    <inkml:brush xml:id="br0">
      <inkml:brushProperty name="width" value="0.08571" units="cm"/>
      <inkml:brushProperty name="height" value="0.08571" units="cm"/>
    </inkml:brush>
  </inkml:definitions>
  <inkml:trace contextRef="#ctx0" brushRef="#br0">245 36 7484,'0'-10'-588,"0"0"653,0 5 1,-2 3 212,-4-4-148,4 4-61,-5 2 1,12 2-33,1 4 0,6-2 0,-4 5 1,-1 1 7,1 0 0,4-5 0,-5 5 2,3-2 0,2 6-14,5-3 1,-1 5-1,-3-1 15,-1-3 1,-8 3-3,2-3 1,2 4-5,-3 1 0,1-5 0,-6-1 12,0 3 0,-2-4 20,-4 1 0,3-1 64,-9 2-116,0 3 1,1-13 0,-1 6 77,-2 0-60,7-6 1,-9 7 0,4-5-11,-3 2 1,-3 2 0,1-4 0,0 1-20,-1-1 1,1 4 0,-1-2-1,1-2-112,-1-2 1,1 3 0,-1 1-214,1-2 1,-1 4 0,3 0-1047,3 1 1360,-3-5 0,5 12 0,-8-6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09:48.960"/>
    </inkml:context>
    <inkml:brush xml:id="br0">
      <inkml:brushProperty name="width" value="0.08571" units="cm"/>
      <inkml:brushProperty name="height" value="0.08571" units="cm"/>
      <inkml:brushProperty name="color" value="#FFC114"/>
    </inkml:brush>
  </inkml:definitions>
  <inkml:trace contextRef="#ctx0" brushRef="#br0">158 88 6125,'-10'0'40,"3"0"16,7 0 0,-2 0 81,-4 0 29,4 0-4,-6 0 8,8 0-23,0 0-74,-8 0-36,6 0 38,-5 0-24,7 0 0,-6 7-5,0 5 1,-2-2 3,3 1 1,3 1-10,-4 5 1,4-5-1,2 0-5,0 1 0,0-3 1,0 2-6,0 1 1,0-3 0,0 2-37,0 1 0,0-3 68,0 1-45,0-7 1,2 6 14,4-4-8,-5-4 1,9 11 9,-4-7 1,-2 0-12,8-6 0,-1 0-24,7 0 0,-7 0-11,1 0 1,0 0 5,5 0 1,-7-2 0,-2-2 0,-1-2 0,-5-7 0,6 3 8,0 0 0,-6 1 0,3 3 18,-3-6-21,-2 4 1,0-1 0,0 3 1,0-6-1,0 5 0,0-9 0,0 4-4,0-3 0,0 3 0,0 1-1,0-3 1,0-2-1,-2-1 1,-3 0 0,1 5 6,-8 0 1,1 3 22,-7-3 0,6 4 1,1 6-1,-3-4 1,4 4 0,-1-3 21,-3 3 0,5 4 47,-3 3-71,0-3 1,1 14 6,-1-4 0,2 3 0,-1 3-8,5-1 1,2-5 0,0-1 9,-2 3 0,0 1 3,6 3 1,0-1-2,0 1 0,2-1-19,4 1 0,-2-9 0,6-1 0,-1-2 7,1 0 1,-4 0 0,6-6-3,1 0 0,-3 0 1,2 0-7,1 0 0,3 0-66,1 0 48,1 0 1,-7 0 0,1 0-8,1 0 1,-3-6 0,0-2 1,-2-2 0,-3 5 0,-3-5 0,2 0 4,2 0 1,0 5 0,-6-7 1,0-2 1,0-1 0,0-3 0,0 1 0,-6 5 0,0 1 1,0-3 17,-1-1 1,-1 3 0,-6 2 0,5 0-5,1 1 1,-4 3-1,4-4 20,-1 2-24,5 3 0,-12 5 34,5 0-24,-5 0 0,5 0 1,-1 0 3,-2 0 0,5 5 0,-1 3 0,2 2-3,4 4 1,-3 1 0,1 3-3,2-1 0,-4 0 1,2 1-1,2-1 13,2 1 0,2-1 0,0 1-11,0-1 1,6-5 0,0 0 0,0-1-24,2-1 0,-4 3 1,7-5 16,3 2 1,-5-6-61,3 2 46,0-4 0,-1-2 0,1 0-15,2 0 0,-5 0 10,3 0 0,-6-6 0,3-2-5,-1-2 0,0 4 1,-4-5-22,2-3 1,0-1 0,-6-3 5,0 1 1,0 5 0,0 0 0,0-1-9,0-3 1,-2-1 0,-2-1 27,-2 1 0,-2 1 0,4 3 1,-2 1-1,3-1 1,-5 3-1,0 0 41,-2 2-44,6 3 1,-11-1 32,3 0-14,4 0 1,-7 6 0,3 0 11,-3 0 1,3 8 0,1 4-9,-3 3 1,6 3-1,0-1 1,3 1 8,-1-1 0,0 0 0,6 1 1,0-1-1,0 1 0,0-1 0,0 1-3,0-1 0,0 1 1,2-1-4,4 1 1,-2-9 0,7-1 10,3 0 0,1-6-70,3 4 52,-1-4 0,-5-2-44,0 0 31,-1 0 1,1-6 0,-1 0 0,1 0-2,-2-2 0,0 4 0,-7-7 0,5-1-11,2 2 0,-6-5 1,2 3-8,-4-3 1,-1 3-1,3 0 1,2-1-9,-2-3 0,-2 5 1,-2-1 15,0-1 1,0-3 0,-2 0 0,-2 3 11,-2 1 1,-5 1 0,3-5 9,-2 4 1,4-1 13,-5 7-24,-1 0 1,0 6 13,1 0 0,-1 0 3,-5 0 0,5 8 1,2 4 8,3 3 0,-5 3 1,6-1-1,2 1 12,2-1 0,2 0 0,0 1-21,0-1 1,0 1-1,0-1 13,0 1 0,0-1 9,0 1 1,8-3-53,4-3 21,-5-4 1,3-3 0,-4 1 1,6-2 0,-3-2-40,3-2 38,-8 0 1,11-2-13,-3-4 0,-4 2 1,0-5-13,-1 1 1,-5-6-37,4 3 1,2-5-2,-2-1 1,0-1 12,-6 1 0,0-1 0,-2 1 21,-4-1 1,4 7-1,-6 1 8,0 2 0,-1-3 51,-9 5-46,8-8 0,-5 12 0,3-3 12,-3 3 1,3 2 0,0 0 6,-1 0 1,3 5-1,-1 3 1,-1 2 12,2 3 1,0-3 0,7 2-1,-3 1-3,2 3 1,2-4 0,2-1 0,0 3-2,0 1 0,0-3 1,0 0-1,0 1 7,0 3 1,0-5 0,2-1 0,2 0-1,2-1 0,7-3 0,-1 4-17,3-2 1,-3-2-1,0-6 6,1 0 1,3 0-71,1 0 61,-7 0 1,3-2-49,-7-4 36,8 4 0,-10-14-13,7 5 0,-7-5 1,2-1-17,-4-1 1,-2 7 0,0-1-16,0-2 0,0-1 0,0-3 12,0 1 1,-2 1 0,-2 3 4,-2 1 1,-7 1 35,1-7 0,-3 8 0,-1 3-10,4-1 0,3 6 143,3-4-122,-4 12 0,-1-2 0,1 7 9,2 3 0,2 2 1,4 1-1,-1 0 3,-3 1 0,0-1 0,6 1 3,0-1 0,0 1 1,2-1-13,4 1 0,-4-1 1,5-1 7,1-5 1,-4-3-35,8-8 0,-1 6 13,7 0 0,-7 0-40,1-6 35,-8-8 1,6 6-92,-5-4 76,-3-4 1,6 6 0,-6-5 0,2-1-26,2 0 0,0 5 1,-6-7-18,0-2 1,0-1 12,0-3 0,0 1 32,0-1 1,-2 7 14,-4-1 0,-2 6 0,-6-3 37,3 1 0,5 2 11,-6 6 0,1 2-12,-7 4 1,9-2-2,3 7-24,-4 1 1,8 0-6,-4-1 5,4 1 1,2-1 0,0 1 7,0 2 0,0-5-25,0 3 0,2-8 0,2 4 15,2-1 0,2-5-13,-2 4 1,-3-4-4,9-2 1,-6 0-13,6 0-63,-9-8 75,5-1 1,-8-3-134,0 0 94,0 9-64,0-13 92,0 6 0,0-1 1,-2 1 19,-4 2 1,3 2 17,-9 6 1,6 6-3,-6 0 0,9 8-5,-3-3 1,4-1-13,2 2 0,0-7-7,0 7 0,0-6-8,0 6 14,0-9-10,8 5 2,-7-8 0,7 0 3,0 0 0,-6 0 0,6 0 1,-8-2-2,0-4 0,-2 4-315,-4-3-371,4 3 143,-6 2 544,8 0 0,0 0 0,0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10:39.886"/>
    </inkml:context>
    <inkml:brush xml:id="br0">
      <inkml:brushProperty name="width" value="0.08571" units="cm"/>
      <inkml:brushProperty name="height" value="0.08571" units="cm"/>
      <inkml:brushProperty name="color" value="#FFC114"/>
    </inkml:brush>
  </inkml:definitions>
  <inkml:trace contextRef="#ctx0" brushRef="#br0">314 123 8039,'-1'-12'-394,"-5"0"1,4 6 0,-6-3 74,0 1 1,4 2 344,-7 6 62,7 0 0,-6 0-79,4 0-44,4 0 51,-5 0 0,7 2 3,0 4 101,0-4 46,0 6 129,0-8 539,0 0-757,0 7 5,0-5 7,0 6 3,0-8-63,0 0 0,-6 2 6,0 4 1,0-2-30,6 7 0,-2-7 0,-2 4 11,-1 0 0,-1-4 0,4 7-7,-4 3 0,4-4 0,-4 1 19,4 3 1,2 1 21,0 3 0,0-1 3,0 1 0,0-1-5,0 1 0,0-1-16,0 1 1,0-7 0,2-1 21,4-2 0,-2-2-16,8-6 1,-1 0-11,7 0 0,-1 0-28,1 0 1,-3-2 0,-1-2-11,-3-2 1,-5-6 0,4 5 1,-2-3 0,-3 4 1,-5-6-49,0-1 55,0 5 0,0-8-75,0 5 69,0 3 0,0-7 0,0 3-3,0-4 0,0-1 1,0-1 5,0 1 1,-2 5-1,-3 1 6,-7-3 1,4 4 0,0 1 19,1 1 1,-3 0-2,-7 2 1,5 4 34,0-3 0,1 10-25,-7 7 1,7 2 0,1-1 58,2-1-72,2 0 0,0 5 95,1 0-84,-9 1 0,12-1 2,-4 1 1,-2-1 0,3 1 3,1-1 0,2-5 1,2 0 6,0 1 0,0-3-29,0 1 1,6-5-1,1 4 6,3-2 1,-4-2-1,6-6-22,1 0 0,-3 0 0,2 0-11,1 0 0,-3-6 0,0-2-1,-3-2 1,5-1-6,-6-7 1,5 1-125,-5-1 122,0 1 0,-6-1 1,0 1-13,0-1 1,0 1-1,0-1 18,0 1 1,-2 0-1,-4-1 8,-5 1 1,1 7-1,0 2 1,1 2 12,-1 0 0,4 1 0,-6 5 8,-1 0 1,-3 0 0,-1 0 44,-1 0 1,7 7-1,1 5 1,0 2-18,1-3 0,3 9 0,-4-7 0,2 1-3,4 1 0,2 1 0,2 1 53,0 1-67,0-1 0,0 1 1,0-1 12,0 1 0,0-7 0,2-1-4,4-2 0,-2 3 1,8-5-26,1-2 0,3-2 0,1-2-19,1 0 1,-7-2-1,1-2-5,2-2 0,-1-7 1,1 3-1,-4-1-29,-3-1 0,1 6 0,-4-6 0,2-1 2,-2-3 1,0-1-91,1-1 115,-3 1 1,6-1 0,-8 1-6,0 0 16,0-1 1,0 6-1,-2 1 10,-4-3 0,-3 1 0,-7-1 10,4 2 1,-3 8 29,3-1 0,-3 5 1,-1 5 18,5 7 0,-3-2 1,8 1-1,0 3-11,-1 2 1,5 1 0,-4 1 0,4-1 7,2 0 0,0 1 0,0-1 5,0 1 1,0-1-42,0 1 12,0-1 0,0-5-59,0 0 38,8-1 0,-5-1-5,9-4 1,0-4-24,5-2 1,-5 0-1,-2-2-14,-3-4 1,1 2 0,-4-8-14,2-1 1,5 3 0,-5-2 0,-2-1-28,-2-3 1,-2 5-1,0-1 1,0-2 18,0-1 0,0-3 0,0 1 26,0 0 1,0 5 0,0 0 26,0-1 0,-2 3 70,-4-2-60,-3 8 0,-3-3 0,0 7 18,-1 0 1,3 0 0,0 2 7,3 3 1,-7 5 0,4 8-6,1-1 1,-1 1-1,6-1 1,-2 0 19,2 1 1,2-1 0,2 1-20,0-1 1,0 1-1,0-1-4,0 1 0,0-7 7,0 1-21,8-8 0,-4 4-31,8-8 1,-1 0-1,7 0 3,-1 0 1,-5 0-55,0 0 1,-1-8 0,7-4 1,-9-3 0,-1-3 8,0 1 1,-6-1-1,4 1 1,-4-1 9,-2 1 0,0 5 1,0 1-1,0-3 2,0-1 0,-2-3 122,-4 1-106,4 7 0,-8-4 97,4 8-85,-3-7 1,-9 11 77,1-4-48,7 4 0,-6 4 1,5 4 6,-5 6 0,1-3 0,1 3 1,5 2 13,1 1 0,0 3 0,4-1 0,-2 0 8,2 1 0,2-1 0,2 1-1,0-1 1,0 1-1,0-1-15,0 1 1,0-1-1,2-1 1,2-3-1,2-1 1,8-6 3,-3 5-11,-3-7 0,8 4-4,-5-8 1,5 0-76,1 0 60,-7 0 1,0-6 0,-6-2 0,3 1-14,3-1 0,-6-6 0,4 3-40,-1-5 1,-5-1 0,4-1-20,-4 1 1,-2-1-1,0 1 1,0-1 3,0 1 1,0-1-1,0 1 36,0 0 0,0-1 0,-2 3 0,-2 1 39,-2 2 0,-5 6 0,3-3 26,-2 1 0,-1 2-22,-7 6 1,1 2 82,-1 4-92,9-4 1,-5 13 0,6-3-1,1 4 30,-1 1 1,2 1-1,6-1 1,0 0 4,0 1 1,0-1-1,0 1 1,0-1 19,0 1 0,0-1 0,0 1-31,0-1 1,6-5 0,2-2 0,-1-1-5,1 1 0,0-6 0,-2 2-12,5-4 0,-1-2-23,2 0 1,-1 0 0,5-2 3,-5-4 0,-1-2 1,-6-6-1,2 3 6,-2-3 1,0 5 0,-1-3-141,3-2 109,0-1 1,-6-3 0,0 1 0,0-1-32,0 1 1,0-1 0,0 1 0,0 0 16,0-1 0,-2 1 1,-2-1-1,-3 1 23,-3-1 1,4 7 0,-4-1 0,1 0 17,-1 3 1,-2-5 0,-5 8 24,-1 2 1,7 2 0,-1 2 0,-2 0 16,-1 0 0,3 0 0,1 2 0,-1 4-27,2 6 0,-3 3 1,5 3 88,-2-1-80,6 1 1,-3-1 0,5 1 79,-4-1-79,4 1 1,-6-1-1,8 2 1,0 3 19,0 1 0,2 0 0,2-5 0,4-3-16,1-3 0,-3 3 1,6-5-1,1 2 2,3-1 1,1-5 0,1 4 0,-1-2-27,1-4 1,-7-2 0,1-2 0,2 0-24,1 0 0,3 0 1,-1 0-22,1 0 0,-7 0 11,1 0 28,0-8 0,-1 0 0,-1-6-11,-2 3 1,-3-1 0,-5-5 0,2 1-3,4 5 1,-4-5 0,4 4 0,-4-3-34,-2-3 1,0 1 0,0-1 97,0 1 0,-6 0 1,-2-1-130,-1 1 1,5 5 0,-4 2-1,2 1-18,0-1 0,-1 6 1,1-2 109,-6 4 1,2 2-6,-1 0 0,-1 0 43,-5 0-51,7 8 0,-6-4 39,5 7-36,-5 1 0,5 6 0,-1-1 1,-2 1-2,7-1 1,-9 0 0,6 1 5,1-1 0,1 1 0,6-1 24,-4 1 1,4-1 0,-4 1 24,5-1 1,1 1-11,0-1 0,5-5 0,3-3-17,2-1 0,-4-2 1,5-6-10,3 0 0,-4 0-77,1 0 80,-7 0-69,12 0 49,-14-8 0,11 4-126,-7-7 111,0-1 0,0 0 0,-1 1-58,-1-3 1,-2-1-1,-2-3-7,0 1 0,0-1 0,0 1 0,0-1 16,0 1 1,0-1 0,0 1-1,0 0 30,0-1 0,-6 6 1,-1 1 16,-3-3 0,4 4 0,-6 1 52,-1 1 1,-3 2 151,-1 6-193,7 0 1,-5 6 0,5 2 127,0 1-119,-5 3 1,11 8-1,-6 1 180,2 2-168,3 0 0,5-5 1,0-1-1,-2 3 24,-4 3 1,4-4-1,-4 5 1,4-5 1,8-1 0,2-1-6,1 1 1,-3-7 0,6-1-33,1-2 1,-3-3 0,2-5-6,1 0 1,3 0 0,1 0-17,1 0 1,-7 0-1,-1-1-27,-2-5 45,6 4 1,-11-14-147,9 5 135,-8-5 1,4 4-1,-6 1 1,2-3-37,1-1 1,1 3 0,-6 0 0,0-1-17,0-3 0,0-1 0,0-1 0,0 1 3,0-1 0,0 1 0,0 0 0,0-1 29,0 1 0,-2 5 0,-2 0 0,-3 1-15,-3 1 1,4-4 74,-6 9 1,1-1-3,-7 6 0,3 2 1,1 2-1,5 3 8,1 3 0,-4 2 0,6 5 1,2 3 14,2 3 0,-3-4 0,-1 5 1,2-5-19,2-2 0,2 7 0,0-1 1,0-2 6,0-1 1,0-9 0,2 1-20,4 2 0,-2-1 1,5 1-1,1-5-1,0-1 1,-4-2 0,5-6-26,3 0 0,-5 0 1,1-2-1,0-2-73,0-2 0,-5-7 0,5 1-69,-2-3 1,4-3 0,-7 1-278,-1-1 254,-2 1 1,-2-1 0,0 1-71,0-1 1,0 1 0,-2-1-704,-4 1 603,-3 7 0,-3 1 338,0 3 0,-7 4 0,-8-6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10:52.413"/>
    </inkml:context>
    <inkml:brush xml:id="br0">
      <inkml:brushProperty name="width" value="0.08571" units="cm"/>
      <inkml:brushProperty name="height" value="0.08571" units="cm"/>
      <inkml:brushProperty name="color" value="#FFC114"/>
    </inkml:brush>
  </inkml:definitions>
  <inkml:trace contextRef="#ctx0" brushRef="#br0">227 175 6250,'0'-10'416,"0"3"-190,0 7 218,0 0-316,-8 0-32,7 0 1,-13 2-44,8 3 1,-6-1-1,7 8-15,1 2 1,0-5 0,0 3 26,-2 2 0,0-5-3,6 3 1,0 0-18,0 5 1,0-5 10,0-1 16,0 1-42,0-2 0,2 3-18,4-7 0,-2 0-2,8-6 0,-1 0-19,7 0 0,-7 0 1,-1-2-8,-2-4 0,4-4 6,-7-7 1,7-1 6,-6 1 0,0 0 0,-4-1 0,3 1 0,-3-1 3,4 1 0,-4-1 0,-2 1 0,0-1 0,0 1 0,0 5 0,-2 2 0,-4 3 12,4-7 0,-7 12 1,5-6 24,-2 1 1,-8 5 3,3-4 0,1 4 0,-2 2 18,-1 0 0,3 2 0,-2 4 6,-1 5 1,3 5-1,-1 1 5,-3 1 0,6-1 0,0 1-5,1-1 0,5 1 1,-6-1 22,0 1-39,6-9 1,-5 7-35,7-5 3,0 5 0,0-4 1,1-1 2,5 3 1,-2-6-1,6-1-10,-2 1 0,5-6-32,-1 4 1,3-4 0,1-4 9,-4-4 0,3 4 1,-5-6-6,-1 1 1,1 3 0,-6-8 1,2-2 1,6 5 0,-7-3-13,-1-1 1,-2-3-1,0-1-10,4-1 1,-4 1-1,4-1-46,-4 1 70,-2 7 0,0-6 0,0 5 24,0-5-24,0 7 0,-2-7 8,-4 4 1,2-1 46,-8 1 0,1 4 32,-7 8 1,1 0-33,-1 0 0,3 8 1,1 2-1,5 2-3,1-1 1,-4 1-1,4 5 20,-1 1 0,-1-1 0,-2 1 73,6-1-101,5 1 1,-1-1 0,-2 1 21,-2-1 1,0 1-1,6-1-15,0 0 0,6-5 1,2-2-30,1-2 1,-3-3-1,6-5-45,1 0 0,-3 0 21,2 0 0,-1 0 0,5-2 0,-4-3 1,-3 1-1,-5-8-31,2-2 1,2 5 0,-4-3 0,1-1 1,1-3 0,-6-1-87,0-1 107,0 1 0,0-1-35,0 1 41,0-1 1,0 1-1,0-1 1,0 1 1,0-1 24,0 1 0,-6 5 0,-1 3 13,-3 1 0,4 2 1,-6 6-2,-1 0 0,3 2 0,-1 2 0,-1 4 36,2 1 1,-5 3-1,3 5-5,-3 1 1,3-1 0,2 1 0,2-1 19,5 1 0,-5-1 0,2 1-18,2-1 0,2 1 1,2-1-30,0 1 1,0-7 0,0 1-22,0 1 1,2-5 0,4-2-25,6-4 1,3-2 7,3 0 1,-1 0 0,0 0-8,1 0 0,-6 0 1,-3-2-19,-1-4 1,6-2-1,-5-5-17,1 1 1,0 2 0,-6-3 11,1 1 0,1 1-24,-6-7 44,0 1 1,0-1 0,0 1-10,0-1 0,0 7 1,0-1 11,0-2 1,0-1 0,-2-3 14,-4 1 0,3 7 1,-7 2-1,0 3 11,0-1 0,5 0 1,-7 6-1,-2 0 1,5 0 0,-3 0 0,0 2 48,3 4 0,-5-2 0,6 7 0,1 3-1,-1 1 0,-4 3 0,4 1 0,1 3 29,-1 1 1,0 0 0,4-5 22,-2-1-73,1 1 1,5-1 0,0 1 76,0-1-81,0 0 1,0 1-12,0-1-4,7 1 0,-3-8 0,8-3-5,2 1 0,-5-6 0,3 4-14,1-4 0,-3-2 0,2 0-7,1 0 0,1-2 1,0-2-45,-3-2 0,1-7 7,5 1 1,-5-2-1,-2 1 1,-3 1 17,-3-2 1,-2 5-1,0-3-92,4-1 101,-4 5 1,6-8 0,-8 5-142,0-5 137,0-1 1,0 5 0,0 0-63,0-1 72,0-3 0,0-1 0,0-1-5,0 1 1,-6 5 0,-2 3 9,-2 1 1,5 0 23,-7 2 1,0 4 12,-5-4 0,-1 12 0,3 6 11,3 3 0,-1-3 1,5 0-1,0 1 7,0 3 0,3 1 0,5 1 140,0-1-159,-8 1 1,6-1-1,-4 1 1,4-1 74,2 1 1,0-1-40,0 0-45,0 1 0,8-6-11,3-1 1,5-7-26,1 2 0,1-4-10,-1-2 0,1 0-6,-1 0 1,-5-6 0,-2-2 6,-3-1 0,1-1 0,-4-4 0,2 3-35,-2-3 1,-2 4 0,-2-1-132,0-3 165,0 6 0,0-7 0,0 3 0,0-3-42,0-3 0,0 7 0,0-1 52,0-2-6,0-1 0,0-3 1,-2 3 9,-4 3 1,2-3 41,-8 3 1,3 2 0,-5 1-14,2 1 1,1 2-1,-7 6 31,1 0 0,1 2 1,3 2-1,1 4-16,-1 1 0,3 3 0,-2 5 0,1 1 33,1-1 0,-4 1 0,8-1 87,3 1-124,-7-1 1,8 1-1,-4-1 99,4 1-84,2-1 1,0 1-7,0-1-8,0 0 1,0-5-1,2-2 1,4-2 0,-2 3 1,7-5-41,3-2 0,2-2 0,1-2 0,1 0 0,-7 0 1,1 0 6,1 0 0,3-6 0,-1-2-47,-3-1 0,2 3 0,-7-6 15,3-2 1,-6 5 0,4-1 0,-2 0-23,-1 1 1,1-3-110,-6-5 150,0-1 1,0 6-1,0 1-78,0-3 73,0-1 1,0 3 0,0 0 0,0-1-14,0-3 0,-2-1 1,-2-1 32,-1 1 0,-7 5 1,4 3-1,0-1 14,1 0 1,-7 6 0,2-2 1,-3 5-1,-3 1 59,1 0 0,5 5 0,1 3 0,-1 2-3,2 3 0,-3 5 0,7 3 54,2 3-100,-6-1 1,8-6 0,-5 3 0,1 1 55,0 2 1,0 3-32,6-3 1,0-4 0,0 4-10,0-3 0,2-8 1,4-3-18,6-1 1,-3 4 0,3-7-8,2-1 1,-5-2 0,3-2-25,1 0 1,-3 0 0,2-2-24,1-3 1,-3 1 6,2-8 1,-3 0-97,3-5 118,-4 7 1,-2-5-1,-1 3-60,-1-3 40,-2 5 0,-2-6 1,0 5-1,0-5-47,0-1 0,0-1 0,0 1 13,0-1 0,0 1 1,0-1-1,-2 1-64,-3-1 1,1 7 0,-8 1-50,-2 2 1,-1-3 0,-3 5-709,1 2 1,0 2 879,-1 2 0,1 8 0,-1 1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9:10:58.854"/>
    </inkml:context>
    <inkml:brush xml:id="br0">
      <inkml:brushProperty name="width" value="0.08571" units="cm"/>
      <inkml:brushProperty name="height" value="0.08571" units="cm"/>
      <inkml:brushProperty name="color" value="#FFC114"/>
    </inkml:brush>
  </inkml:definitions>
  <inkml:trace contextRef="#ctx0" brushRef="#br0">106 105 6811,'-10'0'254,"2"0"-213,8 0 0,-2 0 66,-4 0-74,5 8 1,-7-4 0,6 6 45,-4-2 1,4 5-42,-4-1 1,4-2-1,2 1-1,0 3 0,0-5 6,0 3 3,0 0 13,0 5 0,2-7-21,4-4 1,4-6-14,7-6 1,-5 4-1,-2-6 1,-1 0 0,1-3 1,-6 1 0,4 0-86,-1 3 58,-5-7 1,8 6 0,-6-5 0,2 1-11,-2-2 1,3 5 0,-1-3-6,-2-1 0,-2-3 28,-2-1 0,0-1 41,0 1 0,0 5 33,0 0 0,-8 8-15,-3-1 1,-5 3 64,-1 2-115,7 0 0,-4 2 0,7 2 99,-3 1-96,-2 9 0,1-10 1,1 7 33,2 3-36,2-6 0,0 7 1,-1-3-1,-1 3 12,0 3 1,0-6-1,5-1 1,-3 3 8,2 1 1,2-3 0,2 0 3,0 1 0,0-3 0,2 2-39,4 1 0,-2-5 0,7-2-33,3-4 0,-5-2 0,3 0 9,2 0 0,1 0 0,3 0 11,-1 0 0,-5 0 1,-3-2-35,-1-4 31,6 4 1,-10-12 0,5 7 0,-1-3 1,4-2-1,-6-5 7,-2-1 0,-1 7 0,1-1-2,2-2 1,0-1-4,-6-3 0,0 1 0,0 0 3,0-1 1,-8 6 1,-3 1 1,1 7 3,-2-2-5,1 4 0,-1 2 0,0 0 1,-1 0 0,3 0 160,-2 0-131,1 8 0,1-4 0,2 7 17,0 3 0,7 2 0,-7 1 0,2 0 3,0 1 0,0-6 0,6-1 0,0 3-13,0 1 1,0-3 0,0 0-19,0 1 1,6-3-1,2 0-35,2-3 0,-5 5 0,7-6-11,2-2 1,1-2 5,3-2 0,-1 0-55,1 0 59,-9-8 1,7 4-17,-5-8 0,-1 3 0,0-5 12,-2 2 1,3 1 0,-5-7 4,-2 1 0,-2 5 0,-2 1 1,0-3 0,0-2-18,0-1 41,0 0 0,-8 1 39,-4 4 0,-3 5 2,-3 7 1,1 2-10,0 3 1,1 5 0,2 6 45,3-5-73,7 5 0,-10-7 1,7 7-1,-1-2 21,0-3 1,2 1 0,4 5 16,-4 1 1,5-1-1,-5 1-2,4-1 1,2-5-33,0-1 1,6-5 0,1 4-28,3-2 0,2-2 9,5-6 1,1-2-1,-1-2-11,1-2 0,-7-2-12,1 2 26,-8 4 1,9-13-70,-7 3 52,8 4 0,-12-7-6,3 3 1,-1-1 0,0-1-24,2 3 1,0-1 17,-6-6 1,-8 1 28,-4-1 0,3 7 3,-3-1 1,0 8 33,-5-2 1,0 5 0,1 2-3,4 5 1,3-2 0,5 8 46,-2 1-74,-8 3 1,12-4 0,-3-1 41,3 3-38,2 1 1,0-3 0,0 0-1,0 1 19,0 3 0,0-5 0,0 1-22,0 2 1,0-5 0,0 3-11,0 2 1,2-7-1,3-1-9,7-4 1,-2-2-2,1 0 1,1-2-33,6-4 1,-3-3 0,-1-7-4,-3 4 0,-7-3 0,4 3 2,0-3 1,-6-3 0,3 1 7,-3-1 0,-2 7 0,0-1 2,0-2 0,0-1-12,0-3 43,-7 9 0,3-5 0,-6 6 14,2-1 1,1 5 0,1-2-12,-6 4 1,2 2 0,-1 0 39,-3 0 0,4 8 19,-1 3 0,1 5 1,-4 1-30,3 1 1,7-1 0,-2 1-1,2-1 11,-2 1 1,5-7 0,-5 1 45,4 2-115,2 1 31,0 3 0,8-9-11,3-3 1,-1-4-11,1-2 0,1 0 11,6 0 1,-7-6 0,-1-1-1,0-1-28,-1 0 1,-5-6-1,4 5-22,0-1 0,-6-6 0,4 5-9,-5-5 1,5-1 0,0-1 10,-2 1 0,-2 5 0,-2 1 2,0-3 0,-6 4 61,0-1-19,-7 7 1,9-10-1,-8 8-42,-1 3 0,3 1 0,0 4-90,2 3 0,-3-1 0,3 8-320,-2 1 1,6 3 460,-1 1 0,10 1 0,5-1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29.016"/>
    </inkml:context>
    <inkml:brush xml:id="br0">
      <inkml:brushProperty name="width" value="0.08571" units="cm"/>
      <inkml:brushProperty name="height" value="0.08571" units="cm"/>
      <inkml:brushProperty name="color" value="#FFFFFF"/>
    </inkml:brush>
  </inkml:definitions>
  <inkml:trace contextRef="#ctx0" brushRef="#br0">88 175 7707,'-16'-23'0,"3"0"0,1 1 0,0 3-776,3 2 0,-1-1 736,4 1 231,4-1-134,-6 8-114,8 3 10,0 7 1,8 0 0,4 2-1,3 2 47,3 1 0,-1 9 0,1-4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18.380"/>
    </inkml:context>
    <inkml:brush xml:id="br0">
      <inkml:brushProperty name="width" value="0.08571" units="cm"/>
      <inkml:brushProperty name="height" value="0.08571" units="cm"/>
      <inkml:brushProperty name="color" value="#66CC00"/>
    </inkml:brush>
  </inkml:definitions>
  <inkml:trace contextRef="#ctx0" brushRef="#br0">0 482 7244,'0'-17'746,"0"7"0,6 0-542,0 4 1,2 4-280,-2-3-75,-4 3 0,13 8 7,-3-1 0,-3 3 1,3-4-101,2 2 1,-5 0 104,3-6 143,-8 0 1,6-2 106,-5-4 0,-3-4-11,4-7 0,-4 5 0,-4 0 1,-4-1 1,4 3 105,-3-2-119,3 9 0,-6-13 334,-4 4-139,4 5-152,-7-1 1,11 10 6,-8 4 0,9-2 0,-5 7-67,0 3 1,6 1 0,-4 3 0,4-1-25,2 1 0,0 5 1,0 0-1,0-1-39,0-3 1,0-2 0,0 1-1,2-3-89,4-3 1,-2 2 0,8-7-7,1 3 1,3-6-1,1 2-238,1-4 234,-1-2 0,-1-2 0,-3-4-293,-1-6 329,-1-3 0,5-3 1,-2 1-1,-3-1-31,3 1 1,-4-2-1,-1-3 1,1-1 30,0 2 1,-5-5 0,5 1 0,0 0 59,0 0 1,-5-6 0,5 2-1,-2-4 57,-4-2 1,3 2-1,-1 2 1,-2 3 149,-2 3 0,-2 2 1,0 5 264,0 1 0,-2 2-36,-4 3 0,-3 12-239,-9 12-106,8 11 1,-3-4-1,7 6-87,2 1-8,2 1 1,-4 2 0,1-2-179,1-2 115,2-1 1,2-1 0,0 0-1,2-1 18,4-3 1,-5-2-1,7 1 1,0-1 12,4 1 1,3-9 0,3-3 0,1-4 33,4-2 1,3 0-1,5-2 1,-2-2 15,2-1 1,2-9 0,0 2-1,-2-5-8,-2-6 0,-8 3 0,3-3 0,-7 4-221,-5 1 1,1 1-231,-7-1 264,0 1 1,-8 1-182,-4 5 298,-4-5 0,-1 14 0,-1-4-16,-1 4 36,5 2 1,-8 8-1,7 4 106,-1 3 1,2 3 0,8-1 0,0 1 88,0-1 1,0 1-1,2-3 1,2-1 128,2-3 1,5 3 0,-3 5 0,0 1 173,0-5 1,3-1 0,-3 3 54,2 1 0,-4-3 1,3-1 18,-1-3-306,-2-7 1,-8 10-764,-4-8 421,-4 0 1,-13-6 0,-2 0-2327,-2 0 1678,-10 0 1,6 0 0,-4 0 761,2 0 0,0 0 0,-2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45.843"/>
    </inkml:context>
    <inkml:brush xml:id="br0">
      <inkml:brushProperty name="width" value="0.08571" units="cm"/>
      <inkml:brushProperty name="height" value="0.08571" units="cm"/>
      <inkml:brushProperty name="color" value="#FFFFFF"/>
    </inkml:brush>
  </inkml:definitions>
  <inkml:trace contextRef="#ctx0" brushRef="#br0">1 53 7763,'0'-18'-10,"0"7"170,0-1 263,0 8 236,0-4-516,0 8 1,0 2-1,0 6 1,0 7-19,0 7 0,0 3 1,0-2-1,0 4-34,0 1 1,2 5 0,2-4 0,1 2-79,-1-2 1,-2 2-1,-2-6 1,0 0-133,0 1 0,0-3 0,0-6-129,0 1 158,0-1 1,0 1-399,0-1 251,0 1 0,2-9-542,4-3-89,-4-4 511,6-2 0,-8-2 0,0-4 357,0-5 0,0 1 0,0-2 0,0-1 0,0 3 0,0-2 0,0 1 0,0-7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46.185"/>
    </inkml:context>
    <inkml:brush xml:id="br0">
      <inkml:brushProperty name="width" value="0.08571" units="cm"/>
      <inkml:brushProperty name="height" value="0.08571" units="cm"/>
      <inkml:brushProperty name="color" value="#FFFFFF"/>
    </inkml:brush>
  </inkml:definitions>
  <inkml:trace contextRef="#ctx0" brushRef="#br0">18 210 7763,'0'-17'-392,"-2"7"1,-2 2 380,-2 0 130,0 6 0,6-7 466,0 3-395,0 4 1,2-12-1,4 9 58,6 1-180,3 2 1,5-4 0,3-2-69,6-2 59,4 7 0,4-7 0,4 4 0,5-4 2,5 1 1,1-5 0,1 6 0,-3 0-212,-3 1 1,-7 1 0,-9 4-1,-3-2-538,-3-2 1,-2 0 159,-5 6 0,-9 2 528,-3 4 0,-12 4 0,-3 7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46.656"/>
    </inkml:context>
    <inkml:brush xml:id="br0">
      <inkml:brushProperty name="width" value="0.08571" units="cm"/>
      <inkml:brushProperty name="height" value="0.08571" units="cm"/>
      <inkml:brushProperty name="color" value="#FFFFFF"/>
    </inkml:brush>
  </inkml:definitions>
  <inkml:trace contextRef="#ctx0" brushRef="#br0">53 1 7763,'-8'9'0,"1"1"0,-5-4 277,-4-4 739,14 6-856,-5-1 1,9-5 0,3 4 0,7-4-1,4-2 1,1 0 0,1 0 0,1 0-63,4 0 0,4 0 0,8-2 0,-2-2-93,-4-2 0,3 1 1,-7 5-1,0 0 3,0 0 0,-2-6 0,-5 0 0,-1 2-861,1 2 1,-1 2-328,1 0 1,-7 0 1179,1 0 0,-8 0 0,4 0 0,-8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47.027"/>
    </inkml:context>
    <inkml:brush xml:id="br0">
      <inkml:brushProperty name="width" value="0.08571" units="cm"/>
      <inkml:brushProperty name="height" value="0.08571" units="cm"/>
      <inkml:brushProperty name="color" value="#FFFFFF"/>
    </inkml:brush>
  </inkml:definitions>
  <inkml:trace contextRef="#ctx0" brushRef="#br0">0 33 7404,'0'-11'1034,"0"-1"-869,0 8 1,0-2-49,0 12-78,0-4 1,0 14-226,0-5 124,0 5 1,0 1 0,0 1-511,0-1 140,0-7 1,0 5-745,0-3 1176,0 3 0,0 3 0,0-1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47.198"/>
    </inkml:context>
    <inkml:brush xml:id="br0">
      <inkml:brushProperty name="width" value="0.08571" units="cm"/>
      <inkml:brushProperty name="height" value="0.08571" units="cm"/>
      <inkml:brushProperty name="color" value="#FFFFFF"/>
    </inkml:brush>
  </inkml:definitions>
  <inkml:trace contextRef="#ctx0" brushRef="#br0">35 80 7670,'0'-17'-213,"0"-1"1,-2 3 0,-2 1-83,-1 2 69,-1 9 0,6 3 226,0 11 0,-8 5 0,-2 1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47.798"/>
    </inkml:context>
    <inkml:brush xml:id="br0">
      <inkml:brushProperty name="width" value="0.08571" units="cm"/>
      <inkml:brushProperty name="height" value="0.08571" units="cm"/>
      <inkml:brushProperty name="color" value="#FFFFFF"/>
    </inkml:brush>
  </inkml:definitions>
  <inkml:trace contextRef="#ctx0" brushRef="#br0">35 36 7215,'-9'0'1092,"1"0"-767,8 0-195,0 0 0,-6 2 80,0 4-103,0-5 1,6 15-5,0-4 1,0 3-96,0 3 0,0-1-79,0 1 1,8-3 20,4-3 1,-2-5 0,1-7-4,3 0 1,1 0 0,3 0 30,-1 0 1,-5-5-1,-1-3 12,3-2 3,-6-1 0,5-7-69,-7 1 66,0-1 1,-6 1-201,0-1 60,0 9 1,-8-5 0,-3 8-132,-5 2 0,-1-4 1,-1 3-696,1 1 976,7 2 0,2 10 0,16 1 0,2 9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48.385"/>
    </inkml:context>
    <inkml:brush xml:id="br0">
      <inkml:brushProperty name="width" value="0.08571" units="cm"/>
      <inkml:brushProperty name="height" value="0.08571" units="cm"/>
      <inkml:brushProperty name="color" value="#FFFFFF"/>
    </inkml:brush>
  </inkml:definitions>
  <inkml:trace contextRef="#ctx0" brushRef="#br0">35 36 7763,'-10'-10'80,"3"0"0,5 6 558,-4-1-600,4-1 0,-6 8 0,8 4 56,0 5 1,0-1-1,0 2 0,0-1-52,0 7 0,0-1 14,0 1 1,0-7-167,0 1 239,0-8 28,0 4-123,0-8 0,2 0-277,4 0 0,-2 0 65,7 0 1,-5-6 0,4-2 197,-2-2 0,5 1 0,-3-5-26,0 2 0,-1 8 1,-5-3 148,2-1 1,2 6 115,-2-4 1,-2 4-215,7 2 1,-7 2-1,4 2-112,0 2 105,-6 7 1,5-9-142,-7 8 128,8 0 1,-4-1-521,8 1 183,-9-8 0,7 4 0,-4-7-194,6 5 1,3-4 0,3 4 505,-1-4 0,1-2 0,-1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49.358"/>
    </inkml:context>
    <inkml:brush xml:id="br0">
      <inkml:brushProperty name="width" value="0.08571" units="cm"/>
      <inkml:brushProperty name="height" value="0.08571" units="cm"/>
      <inkml:brushProperty name="color" value="#FFFFFF"/>
    </inkml:brush>
  </inkml:definitions>
  <inkml:trace contextRef="#ctx0" brushRef="#br0">18 35 7201,'-10'0'273,"3"2"0,7 4-187,0 5 1,0-1-1,0 2-12,0 1 0,0-3 0,2 2-4,3 1 1,-1-5-1,8 0-45,1-1 0,-3-5 0,2 4-136,1-4 140,-5-2 1,8 0 0,-3 0-83,9 0 70,-3-8 1,6 1 0,-7-7 72,-1 2-77,8 1 1,-5-5 0,3 3 42,-3 1-52,-3 0 1,0 1 0,1 1 0,-1 2-31,1 4 1,-7-3 0,1 1-208,2 2 0,-5 2-74,3 2 1,-8 2-76,2 4 1,-4-2 9,-2 7 0,0-5 372,0 6 0,0-1 0,-8 7 0,-2-1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49.894"/>
    </inkml:context>
    <inkml:brush xml:id="br0">
      <inkml:brushProperty name="width" value="0.08571" units="cm"/>
      <inkml:brushProperty name="height" value="0.08571" units="cm"/>
      <inkml:brushProperty name="color" value="#FFFFFF"/>
    </inkml:brush>
  </inkml:definitions>
  <inkml:trace contextRef="#ctx0" brushRef="#br0">18 36 7763,'-10'0'-1086,"2"8"1276,8-7 9,0 7 34,0 0-46,0-6 0,0 8-13,0-5 1,2-3-104,4 4 1,4-4-1,7-2-62,1 0 1,-1-2 0,1-2 0,-1-3-8,1-3 0,1 4 0,2-4-28,3 3 41,-1 1 1,-5 0 0,1-2 0,2 0-8,3 1 0,-7 1 1,-5 6-122,1 0-135,-5 0 32,8 0 0,-15 2-255,5 4 0,-4-3 170,-2 9 0,0-6 301,0 6 0,8-9 0,2 5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0.634"/>
    </inkml:context>
    <inkml:brush xml:id="br0">
      <inkml:brushProperty name="width" value="0.08571" units="cm"/>
      <inkml:brushProperty name="height" value="0.08571" units="cm"/>
      <inkml:brushProperty name="color" value="#FFFFFF"/>
    </inkml:brush>
  </inkml:definitions>
  <inkml:trace contextRef="#ctx0" brushRef="#br0">70 140 7698,'0'-11'52,"0"-1"1,0 6 444,0-5-387,0 7 0,0-2 0,0 12 25,0 5 1,-6 5 0,0 3 0,0 3 4,-1 1 1,5 6 0,-6-4 0,2 1 2,0-1 1,1 4 0,3-4 0,-2 0-9,-2 1 1,0 3 0,6-4-4,0 2-101,0-6 0,0 5 1,0-9-16,0 1-58,0-1 1,6-5-1,2-3 7,1-1 1,3-2 0,5-6 0,1 0 0,-1-2 1,1-4-1,-1-5-78,1-5 1,-3-1-1,-1-1 1,-2 1 46,1-1 0,3-1 0,1-3 1,-1-3 57,-5-2 0,3 4 0,-6-6 0,-1-2 1,1-2 1,4-2 0,-6 0-1,-3 0 118,-1 0 1,-4 6 0,-3 2 119,-7 1-215,-4 3 1,-1 6 0,-2 1-360,-5 5 245,5 3 0,-8 8 0,5 0 0,-1 0-272,2 0 0,7 0 0,4 2-169,3 4 0,1 3 0,8 7 538,4-5 0,3 13 0,9-5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0.466"/>
    </inkml:context>
    <inkml:brush xml:id="br0">
      <inkml:brushProperty name="width" value="0.08571" units="cm"/>
      <inkml:brushProperty name="height" value="0.08571" units="cm"/>
      <inkml:brushProperty name="color" value="#66CC00"/>
    </inkml:brush>
  </inkml:definitions>
  <inkml:trace contextRef="#ctx0" brushRef="#br0">228 106 7845,'0'-18'12,"0"8"85,0-5-24,0 13 17,0-6 0,0 6-16,0-4 93,0 5 211,0-7-144,0 0 1,0 4 37,0-8 0,-2 9-176,-4-3 1,2 4-1,-8 2 1,-1 0 1,-3 0 0,-1 6 0,-1 1-143,1 3 88,-1 2 0,1 5 0,-1 3 1,3 1-14,3 2 1,-1 1 0,5-7-86,-2 0-24,6 1 0,-3-1-12,7 1 98,7-8 0,-3-3 0,8-7 0,1 0 25,3 0 1,1-2-1,1-2 1,-1-3 11,1-3 0,-1 4 0,1-5-18,-1-3 0,-5 6-149,-1 2 1,-5 4-324,6 2 1,-6 0-685,5 0 708,-7 8 0,4-4-448,-8 8 544,0-8 0,6 11 326,0-3 0,7-4 0,-3-1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2.372"/>
    </inkml:context>
    <inkml:brush xml:id="br0">
      <inkml:brushProperty name="width" value="0.08571" units="cm"/>
      <inkml:brushProperty name="height" value="0.08571" units="cm"/>
      <inkml:brushProperty name="color" value="#FFFFFF"/>
    </inkml:brush>
  </inkml:definitions>
  <inkml:trace contextRef="#ctx0" brushRef="#br0">18 106 6090,'0'-10'942,"2"2"-683,4 8 52,-4-8 86,5 6-56,-7-5-255,0 7 1,0 7 130,0 5-107,0-4 0,-5 7 22,-1-3-63,0 3 1,6 3 0,-2-1 5,-4 1 0,4-1 0,-4 1-119,5-1 0,1 1-111,0-1 106,7 1 0,1-7 0,6-1-51,-3-2 0,1-4 89,5-10 0,-1 2 0,-2-6 162,-3 2-158,-7-5 1,10 3 140,-9-7-65,9-1 1,-10 7-1,6-1 44,-3-2 1,1 1 0,-4-1 46,2 3 0,2 5-31,-3-6-88,-3 8 0,8-4 0,-6 10-6,2 4 0,0-2 1,-6 8-29,0 1 1,2 1 0,1-1-1,3-1 4,-2 2 0,0-7 0,0 1-74,2 0 80,0-6 1,-5 12-74,5-9 59,-4 1 0,14-6-39,-5 0 1,-1 0 0,2-2 13,1-4 1,-3-1 0,0-7 0,-3 2 12,-3-1 1,4-3-1,-2-1 1,-2-1-26,-2 1 1,-2-1 0,0 1 0,0 0-135,0-1 0,-2 3 1,-2 1-1,-4 2-475,-2-1 0,7 3-485,-3-2 442,4 8 686,2-3 0,0 7 0,8 0 0,1 0 0,9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3.143"/>
    </inkml:context>
    <inkml:brush xml:id="br0">
      <inkml:brushProperty name="width" value="0.08571" units="cm"/>
      <inkml:brushProperty name="height" value="0.08571" units="cm"/>
      <inkml:brushProperty name="color" value="#FFFFFF"/>
    </inkml:brush>
  </inkml:definitions>
  <inkml:trace contextRef="#ctx0" brushRef="#br0">1 16 7763,'10'-2'110,"-5"-3"26,-3 3 1,-2-4 0,0 12-48,0 5 1,0 5 0,0 3 133,0 5-130,0-5 1,0 8 0,0-4 163,0 6-180,0-3 1,0 5 0,0-6 56,0 2-55,0-5 1,0 9 0,0-6-11,0 2-25,0-6 1,0 5 0,0-9-1,-2-1 8,-3-5 1,3 5 0,-4-5-32,4 5 0,2-5-109,0 1 7,0-8 1,0 4 95,0-8 1,0-2-24,0-4 9,0 4 1,0-8-2,0 5 0,0 1 1,2-6-13,4 2 12,-4-5 0,5 9 0,-5-6-3,4 2 1,-2-3 0,6 3 1,-3-2 0,5 4 0,-4-3-54,2 1 1,-5 0-69,7 2 0,-6 4-293,5-3 1,-1 10 74,2 7 0,3 4 0,-5 1-144,0 0 0,3-5 1,-5 0 484,2 1 0,-6-5 0,11 6 0,-3-9 0,3 9 0,3-4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3.652"/>
    </inkml:context>
    <inkml:brush xml:id="br0">
      <inkml:brushProperty name="width" value="0.08571" units="cm"/>
      <inkml:brushProperty name="height" value="0.08571" units="cm"/>
      <inkml:brushProperty name="color" value="#FFFFFF"/>
    </inkml:brush>
  </inkml:definitions>
  <inkml:trace contextRef="#ctx0" brushRef="#br0">35 157 7233,'0'-9'302,"0"1"0,2 8-217,4 0-167,-4 0 52,6 0 0,-6 0-98,4 0 1,-2 0-35,7 0 0,-5 0 54,6 0 1,-1-2 138,7-4 1,-7 2 63,1-7-33,-8 7 0,4-6-6,-8 4-42,7-3 0,-5-3-21,4 0 18,-4 8 1,-2-11-13,0 3 1,0 3 0,-2-1 58,-4 2 0,3 2 0,-9 6 87,-2 0 0,5 0 0,-3 2-25,-2 4 1,1-2 0,-1 8-1,5 1-20,1 3 1,-4-5 0,4 1-1,1 2 19,-1 1 0,0 3 1,4-1 14,-2 0-81,1 1 1,5-1-1,0 1-22,0-1 17,0-7 0,1 4 0,5-9-161,6-1 7,-4 6 0,7-8 0,-3 4-214,3-4 1,3-2 0,-1 0-267,1 0 0,-1-6 0,1-2 586,-1-2 0,1 5 0,-1-7 0,1 0 0,-1-5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4.106"/>
    </inkml:context>
    <inkml:brush xml:id="br0">
      <inkml:brushProperty name="width" value="0.08571" units="cm"/>
      <inkml:brushProperty name="height" value="0.08571" units="cm"/>
      <inkml:brushProperty name="color" value="#FFFFFF"/>
    </inkml:brush>
  </inkml:definitions>
  <inkml:trace contextRef="#ctx0" brushRef="#br0">0 43 7470,'8'-17'527,"-6"7"-232,6-6 1,-8 16-147,0 0 1,0 2 0,0 10-61,0 2 1,0-5-1,0 3-59,0 1 1,6 3-63,0 1 0,-1 1 68,-5-1 0,0-5-122,0 0 84,0-8 0,0 5-48,0-3 16,0-4 0,0 4 6,0-12 1,6 2-1,2-8 1,0-1 12,-1-3 0,5 5 0,-4-1 0,2-1 114,3-3 1,1 4 0,-1 3 0,-1-1 22,2 0 1,-5 6 0,3-1 0,0 1 183,-3-2-349,7 4 124,-7 2 0,1 10-279,-4 7-2,-4 1 0,4-1 0,0 0-289,-3 1 0,1-6 0,0-1-51,2 3 0,8-1 0,-3 1 540,5-2 0,1-9 0,1 5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5.557"/>
    </inkml:context>
    <inkml:brush xml:id="br0">
      <inkml:brushProperty name="width" value="0.08571" units="cm"/>
      <inkml:brushProperty name="height" value="0.08571" units="cm"/>
      <inkml:brushProperty name="color" value="#FFFFFF"/>
    </inkml:brush>
  </inkml:definitions>
  <inkml:trace contextRef="#ctx0" brushRef="#br0">1 245 7763,'0'-11'-63,"0"-1"94,0-1 1,0 3 548,0-2-345,0 8 1,0-5-30,0 3-57,0 4 1,0-4 33,0 12 0,6 4 0,0 7 0,-3 1 0,-1-1 1,4 0 0,0 3 0,-2 1-29,-2 3 1,4 1 0,-1-4 0,-1 4-23,-2 2 0,4-5 1,0 1-1,-2-2-93,-2 3 1,4-5-1,-1 4 1,1-5-56,2-6 1,-6 3-90,4-3 169,3-5 0,-5 7-140,8-8-25,-8 0 0,11-6 55,-3 0 0,2-8 1,-1-2-1,-3-1 16,-2-1 1,5 0-1,-3-5 1,2-1 18,-1 1 1,-5-1 0,6-1 0,-1-2 8,-1-3 0,4-5 0,-7 4 0,1 0-11,0 0 0,0-6 0,-4 1 0,1-3-53,-1-1 1,-2 4 0,-2 3-1,0 2-103,0 4 1,0 1 0,0 3-1,0-1-150,0 1 0,0 5-543,0 1 162,0 7 0,2-4-793,4 8 1492,4 8 0,7 1 0,1 9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6.483"/>
    </inkml:context>
    <inkml:brush xml:id="br0">
      <inkml:brushProperty name="width" value="0.08571" units="cm"/>
      <inkml:brushProperty name="height" value="0.08571" units="cm"/>
      <inkml:brushProperty name="color" value="#FFFFFF"/>
    </inkml:brush>
  </inkml:definitions>
  <inkml:trace contextRef="#ctx0" brushRef="#br0">1 26 7165,'0'-12'363,"0"0"1,0 10-161,0 2 0,0 2 0,0 10 0,0 1-175,0 3 1,0 1 0,0 1-350,0-1 254,0 1 1,0-1-1,0 1-344,0-1 1,0 1-784,0-1 1194,0 1 0,0-1 0,0 1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6.661"/>
    </inkml:context>
    <inkml:brush xml:id="br0">
      <inkml:brushProperty name="width" value="0.08571" units="cm"/>
      <inkml:brushProperty name="height" value="0.08571" units="cm"/>
      <inkml:brushProperty name="color" value="#FFFFFF"/>
    </inkml:brush>
  </inkml:definitions>
  <inkml:trace contextRef="#ctx0" brushRef="#br0">1 103 7375,'0'-18'0,"0"1"0,0 0-1081,0-1 1245,0 1-404,0 7 1,0 4 239,0 12 0,0 4 0,0 7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7.194"/>
    </inkml:context>
    <inkml:brush xml:id="br0">
      <inkml:brushProperty name="width" value="0.08571" units="cm"/>
      <inkml:brushProperty name="height" value="0.08571" units="cm"/>
      <inkml:brushProperty name="color" value="#FFFFFF"/>
    </inkml:brush>
  </inkml:definitions>
  <inkml:trace contextRef="#ctx0" brushRef="#br0">1 280 7169,'11'-15'255,"1"3"1,0-2 0,3 7-137,-3-3 0,3 4-197,-3-5 111,3-1 1,1 0-1,-2 3 1,-3-1 24,3 0 0,-5-1 0,3-7-44,2 1 0,-7-1 1,1 3-1,-2 1 0,0 2 0,0 7 0,-6-7-75,0-2 1,-2 7 0,-4 1-57,-6 4 0,-3 2 0,-3 0 17,1 0 0,5 6 0,1 1 59,-3 3 1,4 0-1,1 3 1,1-1 40,4 2 0,2-5 0,2 3 37,0 2 1,0 1 87,0 3-62,0-9 0,6 7 0,2-7 0,1 1 13,5-4 1,1 4 0,3-1 40,-1 1 1,1 4 0,-1-7-28,1 3 0,-3-4 1,-1 4 8,-3-3 0,-7 7-104,2-2 1,-6-5 0,-6-1 0,-5-2-20,-5 2 1,-1-4-1,-1 4 1,1-2-392,-1 1 1,1-3-667,-1 4 412,1-4 669,7-2 0,-5 8 0,5 2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8.033"/>
    </inkml:context>
    <inkml:brush xml:id="br0">
      <inkml:brushProperty name="width" value="0.08571" units="cm"/>
      <inkml:brushProperty name="height" value="0.08571" units="cm"/>
      <inkml:brushProperty name="color" value="#FFFFFF"/>
    </inkml:brush>
  </inkml:definitions>
  <inkml:trace contextRef="#ctx0" brushRef="#br0">71 53 7650,'0'-10'-538,"6"0"744,-1 4-77,1 4 0,-6-7 113,0 3 101,0 4-11,0-6-118,0 8 1,-2 0-29,-4 0 0,3 2-24,-9 4 1,2 4-16,-1 7-91,-5-7 0,14 5 1,-6-5-1,2 2 82,1-1 0,-1 1 17,6 5-104,0 1 0,0-7-98,0 1 1,2-2 0,4 1-286,5-5 1,5-4-1,1-2-128,1 0 0,-1 0 1,1 0-1,-3-2-262,-3-4 0,3 5 722,-3-5 0,3-4 0,3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8.451"/>
    </inkml:context>
    <inkml:brush xml:id="br0">
      <inkml:brushProperty name="width" value="0.08571" units="cm"/>
      <inkml:brushProperty name="height" value="0.08571" units="cm"/>
      <inkml:brushProperty name="color" value="#FFFFFF"/>
    </inkml:brush>
  </inkml:definitions>
  <inkml:trace contextRef="#ctx0" brushRef="#br0">1 716 7440,'17'-2'209,"1"-3"1,-7 3-51,1-4 1,0 2 0,5 0-42,1-2 0,-1-5 0,-1 3 0,-3-2-260,-1-3 0,-1-3 1,7-1-1,-1-3-103,1-3 0,-1 1 0,1-7 208,-1-2 42,-7-9 1,5 3 0,-5-6 37,0 0 1,0 5 13,-5-9 0,-3 8 0,4-2 5,-4 5 0,-2 6 1,-2 5-1,-2 4 26,-2 5 0,-5 9 0,3-3 11,-2 2 1,-1 2 0,-5 8 0,3 4 8,1 6 1,6 9 0,-4 4-1,3 2-41,3 4 1,-4-3 0,2 1 0,2 4 10,2 6 1,2-3 0,0 5 0,0-4 15,0-2 0,0 0 1,0 0 111,0 0-190,8 0 1,-4-2 0,8-2 0,-1-4-126,-1-2 1,6-2 0,-5-5 0,5-3-240,1-3 0,1 2 0,-1-9 0,1-1-37,-1-2 0,-5-2 0,-1 0 1,3 0 384,1 0 0,3-8 0,-1-1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1.449"/>
    </inkml:context>
    <inkml:brush xml:id="br0">
      <inkml:brushProperty name="width" value="0.08571" units="cm"/>
      <inkml:brushProperty name="height" value="0.08571" units="cm"/>
      <inkml:brushProperty name="color" value="#004F8B"/>
    </inkml:brush>
  </inkml:definitions>
  <inkml:trace contextRef="#ctx0" brushRef="#br0">1 140 7125,'8'-9'-193,"-7"1"359,15 8-280,-14 0 183,13 0 0,-11 0-92,8 0 43,-8 0 0,11 0-15,-3 0 0,-2-6 0,1 0-15,3 2 0,-4 2 0,1 2 0,-5 0 0,4-2-29,-2-3 27,5 3 1,-9-8 103,8 4 1,-8 2-22,1-7 1,-3 5 53,-2-6-91,0 8 0,-2-5 48,-3 3-29,3 4 0,-14-6 10,4 8 1,3-6 4,-3 0 0,0 1 36,-5 5 1,0 7-31,-1 5 0,3-2 0,1 1 45,2 3 0,7 1 0,-5 3 15,2-1 0,-4 1 201,7-1-267,-1 1 1,6-1 353,0 1-328,0-9 1,8 7-1,3-6 12,5-1 0,1-1 0,-1-6 0,-3 2-88,-1 2 1,0 0 0,5-6-1,0 0-144,1 0 0,-6 0 0,-1 0-997,3 0 1,1-2 1122,3-4 0,-1 4 0,1-6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0.875"/>
    </inkml:context>
    <inkml:brush xml:id="br0">
      <inkml:brushProperty name="width" value="0.08571" units="cm"/>
      <inkml:brushProperty name="height" value="0.08571" units="cm"/>
      <inkml:brushProperty name="color" value="#66CC00"/>
    </inkml:brush>
  </inkml:definitions>
  <inkml:trace contextRef="#ctx0" brushRef="#br0">53 71 7558,'0'-12'-144,"0"0"1,0 6 558,0-5 125,0 7 40,0-12-161,0 15-154,0-7-22,0 8-149,0 0-7,-8 0 0,6 8 0,-5 1-32,-1 1-1,6 5 0,-6-5 0,6 8-32,-4-1 1,5 1 0,-5-1-44,4 0 1,2 1-136,0-1 1,6-5-1,1-2-452,3-3 1,2-1 0,5-6-80,1 0 1,-3-2 686,-3-3 0,3-5 0,-5-8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8.824"/>
    </inkml:context>
    <inkml:brush xml:id="br0">
      <inkml:brushProperty name="width" value="0.08571" units="cm"/>
      <inkml:brushProperty name="height" value="0.08571" units="cm"/>
      <inkml:brushProperty name="color" value="#FFFFFF"/>
    </inkml:brush>
  </inkml:definitions>
  <inkml:trace contextRef="#ctx0" brushRef="#br0">1 141 7650,'9'-8'17,"-3"-4"0,-2 4 0,0 1 680,2-1-32,0 6-574,-6-6 1,0 16-1,0 4 53,0 3 0,0 3-161,0-1 0,0 1-67,0-1-22,0-7 62,0 5-34,0-5 0,2 0 28,3-4 1,5-5-1,8-2-29,-1-5 0,-5 2 1,-1-8-1,1-1 62,-2-3 0,3 4 0,-7 1 0,-2-3 17,-2-1 0,-2-3 0,0 1 0,0-1-41,0 1 1,-8-1 0,-4 3-231,-3 3 1,3 4-1,3 6-849,1-3 624,2 3 496,-2-6 0,6 16 0,-5 1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9.439"/>
    </inkml:context>
    <inkml:brush xml:id="br0">
      <inkml:brushProperty name="width" value="0.08571" units="cm"/>
      <inkml:brushProperty name="height" value="0.08571" units="cm"/>
      <inkml:brushProperty name="color" value="#FFFFFF"/>
    </inkml:brush>
  </inkml:definitions>
  <inkml:trace contextRef="#ctx0" brushRef="#br0">140 105 7373,'10'-8'-1087,"-2"6"1471,-8-13-113,0 13-149,0-13 1,0 11 95,0-8 1,5 6-17,1-5 0,0 5-73,-6-6 0,-2 8-55,-4-2 0,2 4 0,-7 2-38,-3 0 1,-1 0-75,-3 0 0,1 0 0,1 2-7,5 4 1,-3 4 25,8 7 23,0-7 0,6 6-76,0-5 74,0 5 0,0-5 0,2 1 108,4 2-72,-4-7 0,14 7 1,-7-6-1,3 1 127,0 5 1,-1-4 0,7 1 54,-1 3 0,-5-4 0,-1 1-5,3 3 1,-6-4-232,-2 1 0,-6-5 1,-6 4-1,-6-3-261,-3-3 0,-3-2 1,-1-2-1,-3 0-667,-1 0 1,0 0-9,5 0 952,1 0 0,7 0 0,2 0 0,8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1:59.865"/>
    </inkml:context>
    <inkml:brush xml:id="br0">
      <inkml:brushProperty name="width" value="0.08571" units="cm"/>
      <inkml:brushProperty name="height" value="0.08571" units="cm"/>
      <inkml:brushProperty name="color" value="#FFFFFF"/>
    </inkml:brush>
  </inkml:definitions>
  <inkml:trace contextRef="#ctx0" brushRef="#br0">1 228 7214,'9'-8'861,"5"4"-571,-8-7 1,2 7 0,-4-4-443,1 0 47,1 6 1,2-5-50,4 7 0,-3 0 0,1-2-20,-2-4 0,5 4 40,-1-4 0,3-4 121,3-1 1,-8 1 25,-5-2 0,-1 3 0,0-5 13,2 2 1,0 1 61,-6-7 0,-8 3-31,-4 3 0,3 2 1,-3 7 53,-1-3 0,3 0 0,0 8 214,2 4-243,-5-4 1,9 13 0,-6-3 65,2 3 1,-3 3-1,5-1 1,2 1-19,2-1 0,-4 1 0,1-1 0,1 1-31,2-1 1,2-5 0,2-1 0,2 3-49,1 1 0,9-5 0,-2-2 0,3-2-285,3 0 1,1-1-1,2-5 1,5 0-182,1 0 1,-4 0 0,4 0 414,-2 0 0,6-7 0,-3-3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0.366"/>
    </inkml:context>
    <inkml:brush xml:id="br0">
      <inkml:brushProperty name="width" value="0.08571" units="cm"/>
      <inkml:brushProperty name="height" value="0.08571" units="cm"/>
      <inkml:brushProperty name="color" value="#FFFFFF"/>
    </inkml:brush>
  </inkml:definitions>
  <inkml:trace contextRef="#ctx0" brushRef="#br0">36 0 7143,'0'12'803,"0"-1"-359,0 3 1,0 1 0,0 3 155,0-1-472,-8 1 1,6 5 0,-4 2 246,4 3-254,2-7 1,-6 12 0,1-6 0,1 2 36,2 0 1,2-5 0,0 3 0,0-2-70,0-4 0,0-1 0,2-3 0,2 1-175,1-1 0,1-5 0,-4-3-390,4-1 0,-2-2 69,8-6 1,-1 0-180,7 0 0,-1-6-289,1 0 518,-1-7 1,-5 9-397,-1-8 624,1 1 1,0 1-1,-3 2-307,-1 0 436,6 6 0,-10-11 0,5 5 0,1 0 0,0 1 0,-6-7 0,3 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0.722"/>
    </inkml:context>
    <inkml:brush xml:id="br0">
      <inkml:brushProperty name="width" value="0.08571" units="cm"/>
      <inkml:brushProperty name="height" value="0.08571" units="cm"/>
      <inkml:brushProperty name="color" value="#FFFFFF"/>
    </inkml:brush>
  </inkml:definitions>
  <inkml:trace contextRef="#ctx0" brushRef="#br0">70 53 7661,'-17'0'125,"2"-2"375,3-4 23,-4 4-341,14-5 34,-5 7 1,9 0-137,3 0-110,5 0 1,8 0 0,-1 0 0,0 0-130,1 0 1,5-2-1,1-2 1,-3-2-283,-2 2 1,5 2 0,-1 2-223,-2 0 663,-1 0 0,-3-8 0,1-1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1.155"/>
    </inkml:context>
    <inkml:brush xml:id="br0">
      <inkml:brushProperty name="width" value="0.08571" units="cm"/>
      <inkml:brushProperty name="height" value="0.08571" units="cm"/>
      <inkml:brushProperty name="color" value="#FFFFFF"/>
    </inkml:brush>
  </inkml:definitions>
  <inkml:trace contextRef="#ctx0" brushRef="#br0">0 103 7507,'10'-10'434,"-2"3"1,-8 5-11,0-4-280,0 4 1,0-4 0,-2 10 63,-4 2 1,4 7 0,-4-1-106,4 4 1,2 1 0,0 0-161,0 1 0,0-1 1,2-1-1,4-2-53,6-3 0,-3-5 0,3 4 0,2-3 43,1-3 0,2-2 1,3-2-1,1-2-18,3-3 1,-1 1-1,-6-8-32,1-2 98,-1-1 1,-5-3 0,-2 1 112,-3-1-62,-1-7 0,-8 6 1,-4-4 15,-5 3-128,-13 10 1,3-5-1,-8 5 1,0 1-274,2 3 1,1-2 0,9 2-383,0 2 735,-1 10 0,8-4 0,3 6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2.416"/>
    </inkml:context>
    <inkml:brush xml:id="br0">
      <inkml:brushProperty name="width" value="0.08571" units="cm"/>
      <inkml:brushProperty name="height" value="0.08571" units="cm"/>
      <inkml:brushProperty name="color" value="#FFFFFF"/>
    </inkml:brush>
  </inkml:definitions>
  <inkml:trace contextRef="#ctx0" brushRef="#br0">18 177 7660,'0'-18'150,"0"7"291,0-1-40,-8 8 54,6-11-70,-5 13-50,7-6-191,0 16 1,0 2-1,0 7 61,0 0-109,7 1 0,-3 5 0,6 2 0,0 3-53,-1 3 1,1-4-1,4 2 1,-5 0 9,-1-2 0,6 4 1,-3-6-1,3 1-35,-2-1 1,3-2 0,-5-5 0,1-1-111,1 1 0,-6-3 0,6-3 24,1-6 1,-3-4 2,1-2 0,1-8 48,6-4 12,-9-3 1,1-3 0,-6 1-8,2-1 10,-1 1 0,1-7 1,2 1 1,2 2-1,-6-6 1,5 5 0,-5-7 0,4-2 0,2-2 1,-6 4-1,1 0 1,-1-2-1,2-2 1,-4 0 0,4 4-1,-4 6-59,-2 3 1,0 3-1,0-1-668,0 1-74,0-1 1,0 16-1,0 8 801,0 8 0,8 11 0,1 2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3.975"/>
    </inkml:context>
    <inkml:brush xml:id="br0">
      <inkml:brushProperty name="width" value="0.08571" units="cm"/>
      <inkml:brushProperty name="height" value="0.08571" units="cm"/>
      <inkml:brushProperty name="color" value="#FFFFFF"/>
    </inkml:brush>
  </inkml:definitions>
  <inkml:trace contextRef="#ctx0" brushRef="#br0">1 262 7394,'0'-9'739,"2"-5"-573,3 8 0,-3-2-15,4 3-79,4 3 1,-8-8 20,4 4 30,3 4 0,-5-13-17,8 3-37,-8 4 1,5-5 0,-5 5 53,2-2 1,6-1-132,-6-7 1,1 1-31,-1-1 1,-4 1-21,4-1 1,-4 7-48,-2-1 1,-2 8 37,-4-2 0,2 6 66,-7 6-8,7 4 1,-6 0 0,6-3 36,-2 1-34,0-6 0,5 13 17,-5-3 0,4 4 48,-4 1 1,4-5 24,2-1 0,2-1 40,4 2 0,-2-3 30,7-3 0,1-2 89,5 8 1,-5-8-58,0 2 0,-7-3 145,7 3 4,-8-4-89,4 6-163,-8 0 1,0-4-73,0 7 0,0-5-678,0 6 1,0-1-393,0 7 1,0-7 401,0 1 0,8-8 1,3 2 656,5-4 0,1-2 0,1 0 0,-1 0 0,1 0 0,-1-2 0,0-2-37,1-2 1,-1-8 0,1 3-18,-1-5 1,-5 5-1,-2-1 454,-3-2-257,7 7 1,-12-3-1,6 6 1,-2-4 355,-1-1 0,3 5-328,-2-2 1,-2 4-138,7 2 1,-5 0-49,6 0 0,-6 0-59,5 0 0,-5 0-107,6 0 140,0 0 1,3-8 13,-3-3 1,1 1 21,-7-2 9,0 8 0,-6-11 50,0 3 1,0-3 17,0-3 1,-8 1-1,-3 1-5,-5 5 0,4 3 0,1 8 26,-3 0 0,-1 0 0,-3 0 1,1 0 49,-1 0 0,7 2 0,-1 2 0,-2 3-18,-1 3 0,3 2 0,1 5-45,-3 1-25,6-1 0,0 1 1,6-1 105,-3 1-111,3-1 0,-6 0 0,8 1-9,0-1-11,0 1 0,8-7 0,3 1 0,5 0-11,1-3 1,1-1 0,1-8-1,3 0-37,1 0 1,6 0 0,-4 0 0,2 0 18,4 0 0,-3-8 1,1-3-1,0-3-67,-2 3 0,4-5 1,-8 4-1,-1-5-76,-3-6 1,-3 7 0,-3-5 62,-1-1 1,-8 1-1,1 4 1,-3-1-31,-2 1 1,0 5 0,-2 2 4,-3 3 1,-5-5-99,-8 6 162,1 0 1,5 12 0,3 2-81,1 2 101,2-6 0,4 11 0,-2-3 5,-2 3 0,1 3 0,5-1 90,0 1 1,0-1-1,0 1 1,0-1 87,0 0 1,2-5-1,1 0 1,3 1 25,-2 3 1,4-5-1,0-1 1,-1 0-75,1 0 0,-2-5 1,-4 5-102,4-2 1,-6 4-305,0-7 0,-2 1-645,-10-6 233,1 0 0,-7 0-1064,1 0 1764,7-8 0,2-1 0,8-9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4.457"/>
    </inkml:context>
    <inkml:brush xml:id="br0">
      <inkml:brushProperty name="width" value="0.08571" units="cm"/>
      <inkml:brushProperty name="height" value="0.08571" units="cm"/>
      <inkml:brushProperty name="color" value="#FFFFFF"/>
    </inkml:brush>
  </inkml:definitions>
  <inkml:trace contextRef="#ctx0" brushRef="#br0">0 35 6832,'8'-10'1147,"-6"-5"-379,6 13-341,-8-6 0,0 10 117,0 4-412,0 3 1,0 9-1,0-1 1,0 1 60,0-1 1,0 3 0,0 1 0,0 2-49,0-1 0,-6-3 0,0-1 0,2 1-47,2 4 0,2-3 1,0 3-137,0-4 1,0-1 0,0-1-219,0 1 0,0-7-92,0 1-163,0-8 303,8 4 1,-4-8-487,8 0 518,-1 0 0,5-2 0,-3-2-572,-1-2 460,0-8 0,5 11 1,1-9-14,-1-2 0,1 7 1,-3-1-1,-1 2 301,-3 0 0,1-7 0,5 1 0,1 4 0,-1-7 0,1 5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4.651"/>
    </inkml:context>
    <inkml:brush xml:id="br0">
      <inkml:brushProperty name="width" value="0.08571" units="cm"/>
      <inkml:brushProperty name="height" value="0.08571" units="cm"/>
      <inkml:brushProperty name="color" value="#FFFFFF"/>
    </inkml:brush>
  </inkml:definitions>
  <inkml:trace contextRef="#ctx0" brushRef="#br0">31 70 7628,'-17'-17'177,"7"5"1,6 2-1,10 3-206,11 3 1,9 2 0,9 2 0,1 0-249,5 0 0,4-6 1,5 0-1,-1 2 277,-3 2 0,1 2 0,5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1.208"/>
    </inkml:context>
    <inkml:brush xml:id="br0">
      <inkml:brushProperty name="width" value="0.08571" units="cm"/>
      <inkml:brushProperty name="height" value="0.08571" units="cm"/>
      <inkml:brushProperty name="color" value="#66CC00"/>
    </inkml:brush>
  </inkml:definitions>
  <inkml:trace contextRef="#ctx0" brushRef="#br0">1 130 7820,'0'-17'0,"0"0"-14,0-1 1,0 1 726,0-1-262,0 1 0,0 5-149,0 0 1,0 10 0,0 2-119,0 10 0,0 6 0,0 3 0,0 2-56,0 3 0,0 5 1,0-4-1,0 0-127,0 1 1,0 3 0,0-6 0,0 0-149,0 2 0,0-5 0,0 3 0,0-3-334,0-3 1,2-1 0,2-3-1117,2-1 1211,-1-1 0,-3-1 0,2-2-459,2 0 845,0-6 0,-6 5 0,8-7 0,1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6.793"/>
    </inkml:context>
    <inkml:brush xml:id="br0">
      <inkml:brushProperty name="width" value="0.08571" units="cm"/>
      <inkml:brushProperty name="height" value="0.08571" units="cm"/>
      <inkml:brushProperty name="color" value="#FFFFFF"/>
    </inkml:brush>
  </inkml:definitions>
  <inkml:trace contextRef="#ctx0" brushRef="#br0">262 53 7646,'0'-10'281,"0"-6"163,0 14 140,0-13-222,-7 13 1,-3-6-181,-8 8 0,1 6 0,1 2 65,5 1-155,-5-5 1,7 12-1,-9-5 1,1 5 33,-1 1 0,1 3 0,-1 1-8,1 3-76,-1 7 1,7-10 0,1 6 0,2 0 9,4 0 1,2-3-1,2 3 1,2-2 22,4-4 1,-2-1-1,10-3 1,3 1-14,4-1 1,3-7-1,-7-4 1,1-4-35,-1-2 1,6 0-1,1 0-447,-3 0 0,-2-2-417,-1-4 542,-1-4 1,-7-1-1480,-4-1 1144,4 8 0,-7-4 629,9 8 0,0-7 0,5-3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8.234"/>
    </inkml:context>
    <inkml:brush xml:id="br0">
      <inkml:brushProperty name="width" value="0.08571" units="cm"/>
      <inkml:brushProperty name="height" value="0.08571" units="cm"/>
      <inkml:brushProperty name="color" value="#FFFFFF"/>
    </inkml:brush>
  </inkml:definitions>
  <inkml:trace contextRef="#ctx0" brushRef="#br0">140 690 6579,'0'-10'387,"8"2"-145,-6 8-89,6-8 0,-8 5 1,2-7 106,4 2 0,-4 0 76,3 2 1,-3 3-94,-2-9 0,0 6 0,0-5-15,0-3 0,0 4 0,-2-1-62,-3-3 1,1 6 0,-6 0-1,0 3-91,1-1 1,3 0 0,-6 6-57,-2 0 0,-1 0 48,-2 0-71,7 0 1,-6 8 0,7 3-90,-1 5 1,0 1 0,6 1 4,-2-1 1,1 1 0,5-1 33,0 1 0,2-9 1,1-1-1,5-2-12,2 0 0,-4 0 0,5-6 7,3 0 1,2 0-1,-1-2 1,-1-2 24,-3-2 1,-5-8 0,6 3 46,1-5 0,-3-1 1,0-1-1,-1 1 11,1-1 1,-6 1-1,2-1 104,-4 1-70,6-8 0,-7 3 0,5-7 204,-4-2-237,-2-2 0,0-2 1,0 0 267,0 1-240,0-1 1,0 0-1,0 0 1,0 2 67,0 4 0,0-2 0,0 7 147,0 3-222,0 2 1,0 11 0,0 10-1,0 11 35,0 9 1,0 15 0,0-1-1,0 5 9,0 2 1,6 3 0,0-3-1,-2 2-44,-2 3 0,-2-5 0,0-2 0,0-4-22,0-3 0,0 1 0,0 0-405,0 0 283,0-8 1,0 4-1,0-7 1,0-3-56,0-1 0,2-5-41,3-3 1,-1-5-1,8-7-145,2 0 1,-5 0-1,1-2 1,0-3-427,-1-7 1,-5 2 0,4 1-1,-2-1 765,0 0 0,7-1 0,-3-7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8.706"/>
    </inkml:context>
    <inkml:brush xml:id="br0">
      <inkml:brushProperty name="width" value="0.08571" units="cm"/>
      <inkml:brushProperty name="height" value="0.08571" units="cm"/>
      <inkml:brushProperty name="color" value="#FFFFFF"/>
    </inkml:brush>
  </inkml:definitions>
  <inkml:trace contextRef="#ctx0" brushRef="#br0">0 191 7646,'2'-15'-280,"4"3"731,-4-4 0,8 13 804,-5-9-949,-3 8 1,12 4 0,-6 12-126,1 3 1,-5 3 0,4 1 0,-2 2-52,0 3 0,5-1 0,-3-6 0,0 1-63,0-1 1,-1 1 0,-3-1-1,4 1-70,2-1 0,-6 1 0,3-3 1,-1-1 26,0-3 0,6-5 0,-5 4 16,3-2 1,-4-2-1,6-6 36,1 0 0,-3-8 0,0-4-51,-3-3 5,7-3 1,-6 1-1,5-3 1,-1-1-18,1-2 0,-3-6 0,2 3 0,1-1-61,3-4 1,1-2 0,-1 0 0,-2 2-160,-3 2 0,-7 8 0,4-3 0,-2 5-1236,-1 1 479,1 9 1,-4 3-707,4 12 1670,-4 3 0,13 9 0,-5-1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09.177"/>
    </inkml:context>
    <inkml:brush xml:id="br0">
      <inkml:brushProperty name="width" value="0.08571" units="cm"/>
      <inkml:brushProperty name="height" value="0.08571" units="cm"/>
      <inkml:brushProperty name="color" value="#FFFFFF"/>
    </inkml:brush>
  </inkml:definitions>
  <inkml:trace contextRef="#ctx0" brushRef="#br0">18 35 8151,'-9'0'1297,"1"0"-1170,8 0 1,10 0-1,7 0 168,10 0-201,6 0 1,10 0 0,5 0 0,9 0 84,7 0 1,13 0-1,9 0 1,5 0-13,0 0 0,-2 0 0,-3-2 0,-5-1-64,-5-3 1,-14 0 0,-11 6-1,-13 0-358,-7 0 0,-15-6 1,-2 0-530,-11 2 1,-8 2 0,-17 2 0,-5 0-247,-6 0 0,2 6 1030,-10 0 0,4 8 0,3-5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10.310"/>
    </inkml:context>
    <inkml:brush xml:id="br0">
      <inkml:brushProperty name="width" value="0.08571" units="cm"/>
      <inkml:brushProperty name="height" value="0.08571" units="cm"/>
      <inkml:brushProperty name="color" value="#FFFFFF"/>
    </inkml:brush>
  </inkml:definitions>
  <inkml:trace contextRef="#ctx0" brushRef="#br0">193 610 6898,'10'0'896,"-2"0"0,-7 0-576,5 0 1,-4-2-73,4-4 0,-4 3-21,-2-9-85,0 0 1,0 1 102,0-1-161,0 0 1,0 1 0,-2 1 116,-4 2-118,4 2 1,-13 4 0,3-1 5,-3-3 0,-3 0 0,1 8 0,-1 4-35,1 5 0,-1 7 0,1 3-55,-1 2 0,3 1 1,1-7-1,5 3-62,1 3 1,2-4 0,6 5-29,0-5 0,2-2 1,4-1-1,5-4-21,5-7 1,1-3 0,3-2-183,3 0 200,-4 0 1,7-2 0,-9-1 0,1-5-11,-1-2 1,1-2-1,-3-5 164,-3 0-81,3-1 1,-7-5 0,4-2 0,-5-1 25,1 1 1,-6-6 0,6 0-1,-2-6 81,-1-4 0,1-7 0,-6 1 0,0-3 8,0-3 1,0 9-1,2 3 1,2 6 105,2 6 0,0-2 1,-6 8 136,0 1 1,2 11-159,4 5 0,-5 6 1,5 6-1,-4 7-1,-2 9 1,6-1 0,0 8-134,-2 2 33,-2 2 1,4 8 0,-1 2 13,-1 1-105,6-5 1,-8 10 0,6-9-1,-3 1 9,1 2 1,2-6 0,-2 3 0,4-5-140,-1-6 0,7 2 0,-7-7 0,3-5-37,0-5 0,-1-1 0,7-7 54,-1-2 0,1-4 0,-1-4 0,-1-6-11,-5-5 0,5 1 0,-6-9 0,1 2 30,1-3 1,-2 5 0,3-6 0,-3 1 99,-2 1 1,3-8 0,-3 2 140,2-4-96,-6 6 0,5-6 1,-5 4-1,2-6 6,-2-6 0,4 10 0,-2-4 0,-3 2 58,-1 0 0,-2 6 0,0 4 1,0 3 334,0 3 0,0 5-240,0 1 1,0 9 0,0 2-79,0 9 0,0 9 0,0 5 0,2 6-43,4 4 1,-4 2 0,4 2 0,-4 2-136,-2 2 1,0 5 0,0-5-654,0-2 554,0-2 1,0-3-1,0 1-775,0 0 622,8-8 0,-6 5 0,5-9-678,1-2 0,-4-3 259,8-7 1,-7-5-1,5-12 730,-2-5 0,5-5 0,-11-9 0,6-2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10.617"/>
    </inkml:context>
    <inkml:brush xml:id="br0">
      <inkml:brushProperty name="width" value="0.08571" units="cm"/>
      <inkml:brushProperty name="height" value="0.08571" units="cm"/>
      <inkml:brushProperty name="color" value="#FFFFFF"/>
    </inkml:brush>
  </inkml:definitions>
  <inkml:trace contextRef="#ctx0" brushRef="#br0">34 88 7406,'-10'-8'2027,"-6"6"-1695,14-13 1,-3 13-168,10-4-159,-3 4 0,14 2 1,-5 0-1,5 0-157,1 0 1,1 0 0,1 0 0,3 0-320,1 0 0,0-6 0,-3 0 0,1 0 470,2-1 0,8-3 0,-4-7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11.055"/>
    </inkml:context>
    <inkml:brush xml:id="br0">
      <inkml:brushProperty name="width" value="0.08571" units="cm"/>
      <inkml:brushProperty name="height" value="0.08571" units="cm"/>
      <inkml:brushProperty name="color" value="#FFFFFF"/>
    </inkml:brush>
  </inkml:definitions>
  <inkml:trace contextRef="#ctx0" brushRef="#br0">0 88 7541,'0'-17'771,"0"-1"0,2 8 0,4 5-340,6 3-361,3-6 0,3 6 0,1-4-273,4 4 23,4-6 0,8 7 0,0-5 1,2 4-225,4 2 1,-10 0 0,4 0 0,-4 0-661,-4 0 1064,-2 0 0,-7 0 0,-1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11.264"/>
    </inkml:context>
    <inkml:brush xml:id="br0">
      <inkml:brushProperty name="width" value="0.08571" units="cm"/>
      <inkml:brushProperty name="height" value="0.08571" units="cm"/>
      <inkml:brushProperty name="color" value="#FFFFFF"/>
    </inkml:brush>
  </inkml:definitions>
  <inkml:trace contextRef="#ctx0" brushRef="#br0">36 88 7646,'-12'15'674,"0"-3"-135,8 3 1,-3-11-203,7 8 0,7-8 0,7 2 0,7-4-184,8-2 0,4-2 0,4-4 1,2-4-117,2 0 0,7-5 0,-3 5 0,0-1-352,-5-1 1,-3 6-1,0-6 1,0 1-296,-2 1 1,2 0 0,-14 6 609,-2-1 0,7-9 0,-1 4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12.101"/>
    </inkml:context>
    <inkml:brush xml:id="br0">
      <inkml:brushProperty name="width" value="0.08571" units="cm"/>
      <inkml:brushProperty name="height" value="0.08571" units="cm"/>
      <inkml:brushProperty name="color" value="#FFFFFF"/>
    </inkml:brush>
  </inkml:definitions>
  <inkml:trace contextRef="#ctx0" brushRef="#br0">0 100 7486,'0'-18'117,"0"1"0,0-1 556,0 1 1,0 5-1,2 3-342,4 1 1,-4 12 0,4 11 0,-4 8-114,-2 5 1,0 7 0,0 7 0,0 1-119,0 0 1,0 3 0,0-3 0,0 0-195,0-1 0,2-1 0,1-6 0,3 0-141,-2 0 1,-2-6 0,0-2-886,4-2 635,-4-1 1,11-13-860,-7 1 752,8-8 0,-10 4 592,7-8 0,-7-8 0,2-4 0,-4-3 0,-2-3 0,0 1 0,0-1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12.442"/>
    </inkml:context>
    <inkml:brush xml:id="br0">
      <inkml:brushProperty name="width" value="0.08571" units="cm"/>
      <inkml:brushProperty name="height" value="0.08571" units="cm"/>
      <inkml:brushProperty name="color" value="#FFFFFF"/>
    </inkml:brush>
  </inkml:definitions>
  <inkml:trace contextRef="#ctx0" brushRef="#br0">70 158 7646,'-18'-18'321,"1"3"1,1 1 80,5 3 204,3-1-425,8 2 0,8 2 0,5 6 0,9-1 20,7-3 0,6 0 0,6 4-180,5-4-29,5 4 1,9-6 0,4 7 0,4-3-13,2-2 1,-1-2-1,1 4 1,-4-2-169,-8 2 0,-7 3 0,-18 1-426,-4 0 1,-6 1 0,-13 5-132,-10 6 1,-8-2 744,-9 1 0,-8 9 0,-3 7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1.508"/>
    </inkml:context>
    <inkml:brush xml:id="br0">
      <inkml:brushProperty name="width" value="0.08571" units="cm"/>
      <inkml:brushProperty name="height" value="0.08571" units="cm"/>
      <inkml:brushProperty name="color" value="#66CC00"/>
    </inkml:brush>
  </inkml:definitions>
  <inkml:trace contextRef="#ctx0" brushRef="#br0">43 53 7845,'-11'0'690,"-1"0"1,6 0-536,-6 0 1,10 0 0,2 0-299,10 0 1,6 0 0,1-2 0,3-2-336,3-1 0,-2-1 0,6 6-564,-1 0 546,5 0 496,-12-8 0,14-2 0,-6-7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12.818"/>
    </inkml:context>
    <inkml:brush xml:id="br0">
      <inkml:brushProperty name="width" value="0.08571" units="cm"/>
      <inkml:brushProperty name="height" value="0.08571" units="cm"/>
      <inkml:brushProperty name="color" value="#FFFFFF"/>
    </inkml:brush>
  </inkml:definitions>
  <inkml:trace contextRef="#ctx0" brushRef="#br0">18 18 7736,'-9'11'2007,"3"1"-1689,4-8 0,12 4 0,5-8-154,6 0 1,10 0 0,-1 0-1,5 0-33,5 0 0,-1-6 1,8 0-1,1 0-68,3-1 1,-1 5 0,-3-4-1,-7 4-213,-3 2 1,-4-6 0,-4 0 0,-5 2-718,-5 2 0,-2 2-891,1 0 526,-8 0 382,5 0 850,-13 0 0,6 0 0,-8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44.651"/>
    </inkml:context>
    <inkml:brush xml:id="br0">
      <inkml:brushProperty name="width" value="0.08571" units="cm"/>
      <inkml:brushProperty name="height" value="0.08571" units="cm"/>
      <inkml:brushProperty name="color" value="#FFFFFF"/>
    </inkml:brush>
  </inkml:definitions>
  <inkml:trace contextRef="#ctx0" brushRef="#br0">0 70 7781,'0'-11'585,"0"-1"-473,0 8 60,0-4 1,2 8-40,4 0-83,-4 0 1,8 0 105,-5 0-159,-3 0 1,14 0 0,-4 0 52,3 0 1,2 0 0,1 0 0,-1 0 1,1 0 1,5-2-1,2-2 1,3-1-4,3 1 1,-4 2 0,0 2-1,-2 0-54,-3 0 1,3 0 0,-2 0 0,-2 0-197,-1 0 1,-9-6 0,1 0-388,2 2-191,-7 2 161,1 2-178,-8 0 391,0 0 405,-8 0 0,-1 8 0,-9 2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45.138"/>
    </inkml:context>
    <inkml:brush xml:id="br0">
      <inkml:brushProperty name="width" value="0.08571" units="cm"/>
      <inkml:brushProperty name="height" value="0.08571" units="cm"/>
      <inkml:brushProperty name="color" value="#FFFFFF"/>
    </inkml:brush>
  </inkml:definitions>
  <inkml:trace contextRef="#ctx0" brushRef="#br0">18 52 7041,'-10'-7'526,"3"5"1,9-6 0,3 8-433,7 0 1,4 0-1,1 0 1,1 0-3,-1 0 1,0 0-1,3 0 1,1 0-17,3 0 0,1 0 0,-4 0-143,2 0 36,8 0 0,-9 0 0,5 0-397,-2 0 310,-2 0 0,-5-6 1,-1 0-676,1 2 517,-1 2 1,1 2 0,-1 0-54,1 0 1,-1 0-1,1 0 329,-1 0 0,-7 0 0,5-7 0,-5-3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45.721"/>
    </inkml:context>
    <inkml:brush xml:id="br0">
      <inkml:brushProperty name="width" value="0.08571" units="cm"/>
      <inkml:brushProperty name="height" value="0.08571" units="cm"/>
      <inkml:brushProperty name="color" value="#FFFFFF"/>
    </inkml:brush>
  </inkml:definitions>
  <inkml:trace contextRef="#ctx0" brushRef="#br0">78 70 7778,'-2'-16'0,"-2"3"0,-4 3 118,-1 2 0,3 1 197,-6 1 0,6 4 339,-5-4-505,-1 4 0,4 4-53,8 4 0,8-2-51,9 7-15,9 1 1,-5 0-1,6-3 27,-2-1 1,6 6 0,-9-7 0,5 7 102,-2-2-112,6-1 1,-6 5-1,5-3 1,-5-1 14,0 2 1,-6-1 0,5 1 0,-5-3-28,-1 3 0,-1 2 0,-1 1 30,-5 0 0,3 1 1,-8-1 0,-2 1 1,-8 1 0,-4 3 0,-2 1-5,-3-2 0,-3-1 0,-1-1 0,-3 2-52,-3 3 1,4-1 0,-7-4-62,1 5 29,6-5 0,-9 6 0,7-5-146,-2 3-2,0-11 0,5 15 0,1-14-1007,-1 1 736,1 0 0,5 1 0,2-1-572,3-3 1,3-1 1011,10 2 0,3-5 0,9-7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47.112"/>
    </inkml:context>
    <inkml:brush xml:id="br0">
      <inkml:brushProperty name="width" value="0.08571" units="cm"/>
      <inkml:brushProperty name="height" value="0.08571" units="cm"/>
      <inkml:brushProperty name="color" value="#FFFFFF"/>
    </inkml:brush>
  </inkml:definitions>
  <inkml:trace contextRef="#ctx0" brushRef="#br0">227 742 7622,'10'-8'-582,"-2"6"530,-8-6 153,0 8 1,0-2-10,0-4 133,0 4 175,7-5 63,-5-1-189,6 6 1,-8-14-9,0 5 1,0 1-50,0-2 1,-2 7-143,-4-7 0,2 2 0,-7-1 4,-3 5-58,7 4 0,-9 2 1,4 0-24,-3 0 48,-3 0 0,7 0 0,-1 2-64,-2 4 28,-1 3 1,-3 11 0,1 1 0,0 2-35,-1-1 1,6 3 0,3 0 0,1 0-2,4 1 1,2-3-1,2-6 1,0 1-14,0-1 1,2 1-1,4-3 1,6-3-7,3-6 1,3-4-1,-1-2 1,0 0-56,1 0 1,5-2-1,1-4 1,-3-6 18,-2-3 0,-1-3 0,-1 1 131,1-1-83,-1 1 1,1-6 0,-1-3 139,1-1-129,-9 6 1,5-12 0,-6 4 66,1-4-27,-5-2 0,4-8 0,-6-1 1,2-3 36,2 0 0,-1 1 1,-5-7-1,0 3 55,0 3 0,0-1 0,0 7 0,-2 4 87,-3 6 1,3 0-50,-4 8 1,4 9-136,2 14 0,0 10 0,2 13 0,2 6 1,2 4 0,-1 8 0,-5 2-67,0 2 73,0 9 0,0 0 1,-2 6-101,-3 0 91,3-5 1,-8 5-1,4-10-214,-5-3 68,3 3 1,-6-9 0,8 2-1,1-8-271,-3-2 0,6-8 0,-6-2-352,0-3 0,8-5 437,0-3 1,8-4-1,8-10 1,-3-2 319,-1-2 0,7-15 0,8 1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47.879"/>
    </inkml:context>
    <inkml:brush xml:id="br0">
      <inkml:brushProperty name="width" value="0.08571" units="cm"/>
      <inkml:brushProperty name="height" value="0.08571" units="cm"/>
      <inkml:brushProperty name="color" value="#FFFFFF"/>
    </inkml:brush>
  </inkml:definitions>
  <inkml:trace contextRef="#ctx0" brushRef="#br0">1 332 7626,'0'-17'-204,"0"-1"1,0 6 747,0 1 24,0-1 0,2 2-392,4 5 1,-3 5 0,7 5 27,-2 7-95,-2 4 0,0 1 1,1 1 36,3-1-49,-6 8 1,6-5 0,-7 5 10,3 0-95,8-6 0,-12 7 0,6-9 0,-3 1 21,1-1 0,2 1 0,-4-1 1,2 0-26,-2 1 0,3-6 1,1-1-53,2 3 1,-4-6 32,5-3 1,-5-5 0,6-5 19,1-7 1,-3-4-1,0-1 1,-1-1 14,1 1 0,-4 0 1,4-3 44,-3-3-54,-1 3 1,0-13-1,2 4 45,2-4-57,-7-2 0,11 1 0,-6-1 0,1-2-22,5-4 1,-4 4-1,-1-2 1,1 6-107,0 4 0,-6 8 0,3-1-796,1 9 480,-6 5 1,8 16 0,-6 4 0,2 5 25,-3 6 1,-1-1 0,0 5 0,2 0 413,2 0 0,0 2 0,-6 6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48.402"/>
    </inkml:context>
    <inkml:brush xml:id="br0">
      <inkml:brushProperty name="width" value="0.08571" units="cm"/>
      <inkml:brushProperty name="height" value="0.08571" units="cm"/>
      <inkml:brushProperty name="color" value="#FFFFFF"/>
    </inkml:brush>
  </inkml:definitions>
  <inkml:trace contextRef="#ctx0" brushRef="#br0">45 53 7583,'-18'-8'-476,"7"6"1177,-1-4-347,8 4 0,4 8 0,14 0 0,7 0-225,8 2 1,12-5 0,7 7 0,7-2-11,3-4 0,14-2 0,-2-2 0,3 0-17,5 0 1,-4-2 0,5-2-1,-3-4-62,-8-2 0,0 5 1,-10-7-1,-2 0-57,-2 3 0,-3-1 0,-6 6-568,-10-2 154,-8 0-686,-10 6 796,-7 0 1,-4 0 0,-12 0-1,-6 2-902,-3 4 1223,-11-4 0,-1 14 0,-8-7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49.215"/>
    </inkml:context>
    <inkml:brush xml:id="br0">
      <inkml:brushProperty name="width" value="0.08571" units="cm"/>
      <inkml:brushProperty name="height" value="0.08571" units="cm"/>
      <inkml:brushProperty name="color" value="#FFFFFF"/>
    </inkml:brush>
  </inkml:definitions>
  <inkml:trace contextRef="#ctx0" brushRef="#br0">278 602 6390,'-2'-10'511,"-4"4"1,4 2-293,-4-2 0,4 2 1,2-7 167,0-3 1,0 5 358,0-3-456,0 0-131,0-5 1,-7 7 40,-5 4-148,4-3 0,-7 7 1,3-4 31,-4 4-96,-1 10 1,0 1 0,-1 9-1,-1-1-41,-5 1 1,11 5 0,-5 0 0,3 1-31,-1 1 0,7-6 1,1 4-1,2-3-13,0-3 0,2 1 1,10-3 0,6-3 0,3-4 1,3-8-1,-1 0 35,1 0 1,-1-2 0,1-4 0,-1-6 32,1-3 1,5-3 0,0 1 0,-3-3-12,-7-3 0,3 2 0,-5-6 128,5 1-106,-7-5 1,5 4-1,-6-8 105,2 0-62,-7-7 1,5 5 0,-8-6 0,0 2 66,0 1 1,0-1 0,0 6-1,0 2 138,0 4 0,0-2 0,0 8 569,0 1-618,0 3 0,0 11 0,0 8-110,0 10 0,0 7 1,0 6-1,0 7-69,0 3 0,0 2 1,2-1-70,4 1 29,-4 8 1,6-6 0,-8 4-266,0-4 205,0-3 0,0 1 1,0 0-541,0 0 383,0 0 0,0-6 1,0-2-1,0-1-303,0-5 0,0-2 0,0-1 53,0-1 0,2-7 0,3-4 503,7-4 0,4-4 0,1-4 0,0-6 0,1-3 0,-1-3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49.636"/>
    </inkml:context>
    <inkml:brush xml:id="br0">
      <inkml:brushProperty name="width" value="0.08571" units="cm"/>
      <inkml:brushProperty name="height" value="0.08571" units="cm"/>
      <inkml:brushProperty name="color" value="#FFFFFF"/>
    </inkml:brush>
  </inkml:definitions>
  <inkml:trace contextRef="#ctx0" brushRef="#br0">1 53 7664,'0'-18'1185,"0"7"-801,0-1 3,0 8-225,0-3-47,0 14 1,0-3-1,0 8 1,0 1 17,0 3 1,0 1 0,0 3 0,0 1-81,0 2 1,0 3 0,0-5 0,0 4-10,0 2 0,0-5 0,0 3 1,0-2-66,0 1 0,0-1 1,0-4-1,0 3 26,0 1 1,0-6-1,0-5-116,0 2 1,2-1-1,4-1-454,5-6 438,-3-4 1,8-2 0,-5 0-681,5 0 604,1-8 0,1 0 0,-1-6 0,1 3-177,-1-3 0,1-1 0,-3-3 1,-1 1 379,-3-1 0,-1 7 0,2-1 0,-5-2 0,1-1 0,-6 5 0,6-13 0,-8 3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49.897"/>
    </inkml:context>
    <inkml:brush xml:id="br0">
      <inkml:brushProperty name="width" value="0.08571" units="cm"/>
      <inkml:brushProperty name="height" value="0.08571" units="cm"/>
      <inkml:brushProperty name="color" value="#FFFFFF"/>
    </inkml:brush>
  </inkml:definitions>
  <inkml:trace contextRef="#ctx0" brushRef="#br0">18 70 7260,'-10'-2'862,"5"-4"-784,3 4 1,4-5-1,3 7-224,7 0 0,4-2 0,1-2-317,1-2 385,-1 0 0,2 4 0,3-2-699,1-1 777,0-1 0,3-2 0,1-2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1.672"/>
    </inkml:context>
    <inkml:brush xml:id="br0">
      <inkml:brushProperty name="width" value="0.08571" units="cm"/>
      <inkml:brushProperty name="height" value="0.08571" units="cm"/>
      <inkml:brushProperty name="color" value="#66CC00"/>
    </inkml:brush>
  </inkml:definitions>
  <inkml:trace contextRef="#ctx0" brushRef="#br0">0 1 7845,'0'11'1009,"0"1"0,0-6-1275,0 6 214,0-1 1,0 1 0,0-1 0,2 1-269,4-2 0,-4 5-907,4-3 635,-4 4 592,-2-7 0,8 7 0,1-7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0.983"/>
    </inkml:context>
    <inkml:brush xml:id="br0">
      <inkml:brushProperty name="width" value="0.08571" units="cm"/>
      <inkml:brushProperty name="height" value="0.08571" units="cm"/>
      <inkml:brushProperty name="color" value="#FFFFFF"/>
    </inkml:brush>
  </inkml:definitions>
  <inkml:trace contextRef="#ctx0" brushRef="#br0">69 53 7407,'-12'-6'225,"0"0"1,7 0 280,-7 6 1,6 0 90,-5 0-476,7 0 0,-2 0 0,12-2-33,5-4 0,-1 4 0,2-3 0,1 3-53,3 2 1,1 0 0,1 0-110,-1 0 50,1 0 0,-1 0 1,1 0-195,-1 0 73,0 0 1,1-6-1,-1 0-613,1 2 439,-8 2 0,5 2-406,-3 0 1,-3 0 724,3 0 0,-8 8 0,4-6 0,-8 6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1.195"/>
    </inkml:context>
    <inkml:brush xml:id="br0">
      <inkml:brushProperty name="width" value="0.08571" units="cm"/>
      <inkml:brushProperty name="height" value="0.08571" units="cm"/>
      <inkml:brushProperty name="color" value="#FFFFFF"/>
    </inkml:brush>
  </inkml:definitions>
  <inkml:trace contextRef="#ctx0" brushRef="#br0">16 70 7509,'-10'0'764,"5"0"1,10 0-607,7 0 1,5-6 0,5 0-1,3 3-116,2 1 1,2 2 0,4 0 0,-2-2-57,-2-4 1,-1 4-1,3-4 1,-2 4-332,2 2 0,-6-2 0,-2-2 0,-3-1 345,-3 1 0,1-6 0,-1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1.792"/>
    </inkml:context>
    <inkml:brush xml:id="br0">
      <inkml:brushProperty name="width" value="0.08571" units="cm"/>
      <inkml:brushProperty name="height" value="0.08571" units="cm"/>
      <inkml:brushProperty name="color" value="#FFFFFF"/>
    </inkml:brush>
  </inkml:definitions>
  <inkml:trace contextRef="#ctx0" brushRef="#br0">1 123 7639,'0'-18'0,"0"1"113,0-1 1,0 7 0,0-1 883,0-2-367,0-1-440,0 5 1,2 2 33,3 8-185,-3 16 0,6-4 0,-8 13 0,0-2 3,0 0 0,0 8 0,0-1 0,0 3-96,0 1 1,0-4 0,0-3 0,0-2-153,0-4 0,0 1 1,0-1-259,0 2 0,0 1 0,0-7-1476,0 0 1940,0-7 0,0-2 0,0-8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2.146"/>
    </inkml:context>
    <inkml:brush xml:id="br0">
      <inkml:brushProperty name="width" value="0.08571" units="cm"/>
      <inkml:brushProperty name="height" value="0.08571" units="cm"/>
      <inkml:brushProperty name="color" value="#FFFFFF"/>
    </inkml:brush>
  </inkml:definitions>
  <inkml:trace contextRef="#ctx0" brushRef="#br0">70 105 7639,'-18'-18'-33,"1"1"0,5-1 0,3 1 267,1 0 90,2 7 0,20 2 1,5 8-1,6 0-214,6 0 0,2 0 0,4 0 0,2 0-170,2 0 1,-1 0-1,-5 0 1,0 0 26,0 0 0,6 0 0,0 0 0,-4 0-51,-6 0 0,0 0 0,-6 0-577,2 0 220,-13 8-452,9-6 516,-21 6 0,6-7 377,-8 5 0,-8-4 0,-2 14 0,-7-7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2.472"/>
    </inkml:context>
    <inkml:brush xml:id="br0">
      <inkml:brushProperty name="width" value="0.08571" units="cm"/>
      <inkml:brushProperty name="height" value="0.08571" units="cm"/>
      <inkml:brushProperty name="color" value="#FFFFFF"/>
    </inkml:brush>
  </inkml:definitions>
  <inkml:trace contextRef="#ctx0" brushRef="#br0">32 1 7637,'-12'5'348,"0"1"0,8 2 0,0-4-70,8 2 1,2 1-1,10-3 1,5 2-217,4-2 0,4-2 1,6-2-1,0 0 39,0 0 1,0 0 0,0 0 0,0 0-15,0 0 1,-2 0 0,-2 0-73,-2 0-40,0 0 1,0 0 0,-2 0-260,-1 0 166,-3 0 0,-6 0-796,1 0 363,-8 0 0,-1 0-589,-3 0 1140,-4 0 0,14 8 0,-7 1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2.979"/>
    </inkml:context>
    <inkml:brush xml:id="br0">
      <inkml:brushProperty name="width" value="0.08571" units="cm"/>
      <inkml:brushProperty name="height" value="0.08571" units="cm"/>
      <inkml:brushProperty name="color" value="#FFFFFF"/>
    </inkml:brush>
  </inkml:definitions>
  <inkml:trace contextRef="#ctx0" brushRef="#br0">94 18 7129,'-18'0'204,"1"-6"1,-1 0 550,1 2 0,5 2-403,0 2 0,12 0-293,6 0 0,6 0 0,19 0 0,6 0-89,7 0 0,1 0 0,4 0 0,3 0 74,4 0 1,2 0-1,-5 0 135,-1 0-124,1 0 0,1 0 0,2 0 1,2 0 27,-1 0 1,-5 0-1,-5 0 1,-7 0-127,-3 0 1,-4 0-1114,-4 0 569,-11 0 1,-12 0 0,-12 0 586,-6 0 0,-11 8 0,-4 2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3.605"/>
    </inkml:context>
    <inkml:brush xml:id="br0">
      <inkml:brushProperty name="width" value="0.08571" units="cm"/>
      <inkml:brushProperty name="height" value="0.08571" units="cm"/>
      <inkml:brushProperty name="color" value="#FFFFFF"/>
    </inkml:brush>
  </inkml:definitions>
  <inkml:trace contextRef="#ctx0" brushRef="#br0">385 70 7565,'-8'-10'-584,"6"1"1323,-4 3-311,4 4 0,0-8 173,-3 4-397,3 4 1,-8-5-11,4 7 0,4-2 0,-6-2-104,1-2 0,-3 0 0,-8 6 20,1 0 0,0 8 0,-1 2-2,1-1 1,-7 7 0,1-5 0,2 5-13,1 1 1,3 3 0,-1 1 0,1 4 39,-1 3 1,1-5 0,-1 6 77,1 2-132,7 2 0,3 0 0,7-2 161,0-2-170,0 0 0,1-2 1,5-3-1,8-5 48,7-1 0,-1-3 0,5-3 1,-2-6 0,0-4 0,8-2 0,-3 0 0,1 0-75,0 0 1,-6-6 0,4-2 0,-1-2-446,-5-3 1,-2 3-2271,-1-2-349,-9 1 3017,-1 1 0,-16-6 0,-1 7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7.224"/>
    </inkml:context>
    <inkml:brush xml:id="br0">
      <inkml:brushProperty name="width" value="0.08571" units="cm"/>
      <inkml:brushProperty name="height" value="0.08571" units="cm"/>
      <inkml:brushProperty name="color" value="#FFFFFF"/>
    </inkml:brush>
  </inkml:definitions>
  <inkml:trace contextRef="#ctx0" brushRef="#br0">35 261 7653,'-9'0'-22,"-1"-2"-228,4-4 556,4 4 202,-6-14 101,8 15 228,0-7-566,8 8 1,-6 2 0,6 4-115,0 5 1,-6 5 0,3 1 103,-3 1-160,6-1 1,-6 1 0,6-1-9,0 1-46,-7-1 1,15 2 0,-6 3 0,1 1-26,1-2 0,-2 5 0,3-3 0,-1 0-70,2 2 0,-5-5 1,3 3-1,0-4 53,-3-1 0,5-1 1,-6-1-1,-1-2-1,1-3 0,4-5 0,-5 4-8,3-3 1,-4-1-9,6-6 1,-3-8 1,3-3 15,4-5 1,-15-1 0,7-3-145,0-3 115,-6 4 0,12-8 1,-7 5-1,1-3-21,0-2 0,5 0 1,-3-4-1,0 2-19,-4-3 0,1 0 0,1-5 0,0-2-53,0-2 0,-1 2 0,-3 8 1,2 2 5,-2-2 0,-2 6 0,-2 2 0,0 3-259,0 3 0,0 5-525,0 0 1,2 9 176,4-3 0,-2 6 718,7 6 0,9 3 0,7 9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8.008"/>
    </inkml:context>
    <inkml:brush xml:id="br0">
      <inkml:brushProperty name="width" value="0.08571" units="cm"/>
      <inkml:brushProperty name="height" value="0.08571" units="cm"/>
      <inkml:brushProperty name="color" value="#FFFFFF"/>
    </inkml:brush>
  </inkml:definitions>
  <inkml:trace contextRef="#ctx0" brushRef="#br0">228 36 7650,'0'-10'-385,"0"-6"1,-2 15 691,-4-5-243,4 4 1,-8 2 196,4 0-191,4 0 0,-13 0 201,3 0-169,-3 8 1,3-1-1,0 7 1,-1-2 16,-3 1 0,5 8 0,-1 5 0,-2-1-8,-1 0 1,-1 6-1,3-4 1,3 2-40,2 1 0,3-1 1,5 6-1,0 0-33,0-1 0,0-1 0,0-2 0,1-1-89,5 1 1,2-6 0,6-2 0,-3-3-171,3-3 1,1 0-1,3-1 1,-3-2-168,-3-3 0,4-7 0,-5 2-493,5-4 699,1-2 1,-1-2 0,-3-2 180,-1-2 0,0-15 0,5 1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8.554"/>
    </inkml:context>
    <inkml:brush xml:id="br0">
      <inkml:brushProperty name="width" value="0.08571" units="cm"/>
      <inkml:brushProperty name="height" value="0.08571" units="cm"/>
      <inkml:brushProperty name="color" value="#FFFFFF"/>
    </inkml:brush>
  </inkml:definitions>
  <inkml:trace contextRef="#ctx0" brushRef="#br0">35 26 7022,'-7'-10'133,"5"-6"0,-6 16 0,8 0-1,0 10 0,-2 0 0,-2 1 0,-2 3 13,2 2 0,2 1 0,2 0 0,0 3-8,0 3 0,0-3 1,0 3-54,0-4-10,0-1 1,0 1 0,0 2-115,0 3 102,0-1 1,2-5-1,2-1-86,2 0 95,0-7 1,-6 6-131,0-5-78,8 5 1,-4-5-47,7 1 1,-5-8-1,6 2-77,1-4 0,-5-4 0,0-2-7,-1-2 0,3-7 1,6 1-47,-5-4 0,-1 5 0,-4-1 313,6-2 0,-5 5 0,-1-3 0,4 1 0,0-7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1.842"/>
    </inkml:context>
    <inkml:brush xml:id="br0">
      <inkml:brushProperty name="width" value="0.08571" units="cm"/>
      <inkml:brushProperty name="height" value="0.08571" units="cm"/>
      <inkml:brushProperty name="color" value="#66CC00"/>
    </inkml:brush>
  </inkml:definitions>
  <inkml:trace contextRef="#ctx0" brushRef="#br0">18 88 7845,'0'-17'0,"0"-1"0,0 7 0,-2 1 120,-4 2-266,5-5-507,-7 11 653,8-6 0,0 23 0,0 5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8.899"/>
    </inkml:context>
    <inkml:brush xml:id="br0">
      <inkml:brushProperty name="width" value="0.08571" units="cm"/>
      <inkml:brushProperty name="height" value="0.08571" units="cm"/>
      <inkml:brushProperty name="color" value="#FFFFFF"/>
    </inkml:brush>
  </inkml:definitions>
  <inkml:trace contextRef="#ctx0" brushRef="#br0">80 53 7644,'-17'0'-137,"5"0"1,0 0-218,-1 0 829,-3 0-354,7-8 1,9 6-1,11-4 1,5 4-100,1 2 1,1 0-1,-1 0 1,1 0-2,-1 0 0,6 0 0,1 0-418,-3 0 272,-2 0 0,-1-5 0,-1-1-731,1 2 445,-9 2 411,7 2 0,-6-8 0,7-2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9.349"/>
    </inkml:context>
    <inkml:brush xml:id="br0">
      <inkml:brushProperty name="width" value="0.08571" units="cm"/>
      <inkml:brushProperty name="height" value="0.08571" units="cm"/>
      <inkml:brushProperty name="color" value="#FFFFFF"/>
    </inkml:brush>
  </inkml:definitions>
  <inkml:trace contextRef="#ctx0" brushRef="#br0">1 53 7219,'7'-9'-202,"-5"-1"1,6 6 429,0-2 1,-4 0-1,7 6-147,3 0 0,1 0 0,3 0 1,1 0-71,5 0 0,-5 0 0,4 0 0,-1 0-87,1 0 0,-4 0 1,5 0-1,-5 0-292,-1 0 0,-1 0-275,0 0 387,-7 0 256,6 0 0,-7 0 0,1-7 0,-2 5 0,-8-6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2:59.649"/>
    </inkml:context>
    <inkml:brush xml:id="br0">
      <inkml:brushProperty name="width" value="0.08571" units="cm"/>
      <inkml:brushProperty name="height" value="0.08571" units="cm"/>
      <inkml:brushProperty name="color" value="#FFFFFF"/>
    </inkml:brush>
  </inkml:definitions>
  <inkml:trace contextRef="#ctx0" brushRef="#br0">18 36 7440,'0'-18'-871,"0"8"1285,0 3 0,0 20-335,0 5 0,-2 3 0,-2-3 0,-1-1-75,1 0 1,2 1 0,2-1 0,0 1-104,0-1 0,0 1 0,0-1-525,0 1 486,0-1 0,0-5 0,0-1-306,0 3 444,0-6 0,7 7 0,-5-13 0,6 6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00.116"/>
    </inkml:context>
    <inkml:brush xml:id="br0">
      <inkml:brushProperty name="width" value="0.08571" units="cm"/>
      <inkml:brushProperty name="height" value="0.08571" units="cm"/>
      <inkml:brushProperty name="color" value="#FFFFFF"/>
    </inkml:brush>
  </inkml:definitions>
  <inkml:trace contextRef="#ctx0" brushRef="#br0">0 45 7689,'10'-17'349,"0"5"-289,-4 1 61,-4 7 1,5 4 0,-7 11-1,0 5-27,0 1 1,0 1 0,0-1-1,0 3-102,0 3 1,0-4 0,0 7-1,0-3-127,0 0 1,0 0 0,0-5-205,0-1 243,0 1 1,0-1 0,0 1-511,0-1 346,0 1 1,0-1-405,0 1 411,0-9 253,0-1 0,0 0 0,0 2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00.432"/>
    </inkml:context>
    <inkml:brush xml:id="br0">
      <inkml:brushProperty name="width" value="0.08571" units="cm"/>
      <inkml:brushProperty name="height" value="0.08571" units="cm"/>
      <inkml:brushProperty name="color" value="#FFFFFF"/>
    </inkml:brush>
  </inkml:definitions>
  <inkml:trace contextRef="#ctx0" brushRef="#br0">123 35 7648,'17'-10'-212,"-5"-3"0,0 7 1,1 2 214,3 2 1,1 2 0,1 2-1,-1 4 328,0 6 1,1 11-1,-3 6 1,-1 6-27,-2 6 1,-6-3 0,3 7-1,-1 0-106,-4-1 1,-2 1-1,-2 2 1,0-7-78,0-3 1,0-2 0,-2 0 0,-4-2-167,-6-4 1,-5-4 0,-4-7-469,-3-1 385,-7 1 0,6-3 1,-6-1-905,2-2 677,0-9 0,2 11 0,3-8 1,5-2-1061,1-2 1414,9-2 0,-7 0 0,7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00.899"/>
    </inkml:context>
    <inkml:brush xml:id="br0">
      <inkml:brushProperty name="width" value="0.08571" units="cm"/>
      <inkml:brushProperty name="height" value="0.08571" units="cm"/>
      <inkml:brushProperty name="color" value="#FFFFFF"/>
    </inkml:brush>
  </inkml:definitions>
  <inkml:trace contextRef="#ctx0" brushRef="#br0">1 53 7640,'0'-9'-535,"7"-5"777,5 8 1,-2 0 0,1 6 0,3 0-85,2 0 0,1-2 0,2-1 0,5-3-131,5 2 0,-2 2 0,0 2-188,-2 0 116,6 0 1,-9 0-1,5 0-171,-2 0 16,-2 0 0,-11 0 1,0 0-422,1 0 0,-3 0 621,2 0 0,-8 0 0,-4 0 0,-10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01.136"/>
    </inkml:context>
    <inkml:brush xml:id="br0">
      <inkml:brushProperty name="width" value="0.08571" units="cm"/>
      <inkml:brushProperty name="height" value="0.08571" units="cm"/>
      <inkml:brushProperty name="color" value="#FFFFFF"/>
    </inkml:brush>
  </inkml:definitions>
  <inkml:trace contextRef="#ctx0" brushRef="#br0">61 18 7640,'-18'0'-189,"7"0"1,-1 0-88,-2 0 0,8 0 761,6 0 1,14 2 0,11 2-288,2 2 1,-3 0 0,5-6-1,2 0-130,2 0 0,2 0 0,0 0 0,0 0-131,0 0 0,0 0 1,-2 0-1,-2 0-251,-2 0 1,-2 0 0,2-2-859,-6-4 827,4 4 1,-7-6 344,3 8 0,-4-8 0,-1-1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02.319"/>
    </inkml:context>
    <inkml:brush xml:id="br0">
      <inkml:brushProperty name="width" value="0.08571" units="cm"/>
      <inkml:brushProperty name="height" value="0.08571" units="cm"/>
      <inkml:brushProperty name="color" value="#FFFFFF"/>
    </inkml:brush>
  </inkml:definitions>
  <inkml:trace contextRef="#ctx0" brushRef="#br0">0 261 7639,'0'-12'-1188,"0"0"1761,0 1 179,0 1-136,0 2-492,8 16 0,-6-4 1,6 8 142,0 1-206,-6 3 0,7 7 0,-3 2 0,4 0 39,-1 1 1,7 3 0,-6-4 0,1 0-87,1 1 1,-2-1 0,3-4 0,-1 2-3,1-1 0,-3-3 0,0-1 109,-2-1 62,5 1-62,-11-9-68,6-1 1,-2-16-12,0-3-8,-1-5 0,-5-1 0,0-1-134,0 1 100,8-1 1,-6-1-1,6-3 1,-2-1-7,-1 2 0,3-4 0,-4-1 0,4-1-32,2-4 1,-5-2 0,5-2 0,0 0-71,0 0 0,-1 0 1,5 2-1,-4 2-137,-3 2 1,5 8 0,-6-2-465,-2 3 0,0 11 393,1 3 1,3 6 0,6 6 0,-5 5 315,-1 5 0,6 7 0,-3 0 0,5 8 0,1-3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02.753"/>
    </inkml:context>
    <inkml:brush xml:id="br0">
      <inkml:brushProperty name="width" value="0.08571" units="cm"/>
      <inkml:brushProperty name="height" value="0.08571" units="cm"/>
      <inkml:brushProperty name="color" value="#FFFFFF"/>
    </inkml:brush>
  </inkml:definitions>
  <inkml:trace contextRef="#ctx0" brushRef="#br0">210 69 7639,'-7'-18'-896,"5"7"766,-4-1 1,-2 6 558,2-5 1,-7 7-203,1-2 0,4 6 1,1 6 169,-1 5-328,6 5 0,-14 3 0,7 4 281,-1 7-271,-6 3 1,13 2 0,-9-1-1,0 1 17,3 0 0,-7 6 1,6 0-1,1 0-58,3 1 0,4-5 1,2 4-1,0-6-45,0-6 0,0 2 0,0-8 0,2-1-152,4-3 0,3 2 0,9-1 0,-1-7-64,1-3 1,-1-2-1,1-4 1,-1 1-121,1-1 1,-1-2 0,0-2 0,1-2-162,-1-3 0,1 1 504,-1-8 0,1 0 0,-1-5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03.295"/>
    </inkml:context>
    <inkml:brush xml:id="br0">
      <inkml:brushProperty name="width" value="0.08571" units="cm"/>
      <inkml:brushProperty name="height" value="0.08571" units="cm"/>
      <inkml:brushProperty name="color" value="#FFFFFF"/>
    </inkml:brush>
  </inkml:definitions>
  <inkml:trace contextRef="#ctx0" brushRef="#br0">36 26 7639,'-2'-10'-152,"-4"4"272,4-4 1,-8 10 2,4 0 0,4 2 0,-3 10 1,3 2-15,2 1 0,0 3 0,0-1 0,0 0-18,0 1 0,0-1 1,0 3-1,0 1-2,0 2 0,0 1 0,0-7 1,0 3-33,0 3 0,0-4 0,0 5 0,0-5-41,0-2 0,0 1 0,2-3-82,3-3 1,-1 4 23,8-5 0,0-3-182,5-2 103,-7-4 0,5-2-357,-3 0 293,-4 0 1,5-2 0,-5-2 0,0-4-210,0-2 0,3-1 0,-3-5-1,2 5 1,-6-5 394,1 4 0,5-11 0,0-4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2.225"/>
    </inkml:context>
    <inkml:brush xml:id="br0">
      <inkml:brushProperty name="width" value="0.08571" units="cm"/>
      <inkml:brushProperty name="height" value="0.08571" units="cm"/>
      <inkml:brushProperty name="color" value="#66CC00"/>
    </inkml:brush>
  </inkml:definitions>
  <inkml:trace contextRef="#ctx0" brushRef="#br0">1 71 8094,'9'2'1008,"-3"4"0,-4-3-945,-2 9 0,2-2 1,2 3-1,2-1-91,-2 2 1,3-5 0,-1 3 18,-2 2 0,4 1 0,0 1-47,1-5 1,-5-1 292,2-4-146,4-4 99,-8 5-154,5-7 0,-1-1 0,0-5 0,-2-6 1,0-3-1,0-3-106,2 1 1,-1-1 0,-5 1-1,0-1-204,0 1 1,0-1 0,2 3 0,2 1-929,2 3 0,2 1 109,-2-2 1093,-4-3 0,13 13 0,-5-6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03.650"/>
    </inkml:context>
    <inkml:brush xml:id="br0">
      <inkml:brushProperty name="width" value="0.08571" units="cm"/>
      <inkml:brushProperty name="height" value="0.08571" units="cm"/>
      <inkml:brushProperty name="color" value="#FFFFFF"/>
    </inkml:brush>
  </inkml:definitions>
  <inkml:trace contextRef="#ctx0" brushRef="#br0">36 88 7496,'-10'-2'-908,"4"-4"977,-3 5 218,7-7 0,-6 6 0,10-2-209,4-2 0,3 0 1,9 6-1,-1 0-53,1 0 0,-1-2 1,1-2-1,-1-1-190,1 1 1,1 2 0,2 0 0,3-2-74,-3-2 0,-2 0 0,-1 6 0,-1-2 238,1-3 0,-1 3 0,1-6 0,-1 8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03.993"/>
    </inkml:context>
    <inkml:brush xml:id="br0">
      <inkml:brushProperty name="width" value="0.08571" units="cm"/>
      <inkml:brushProperty name="height" value="0.08571" units="cm"/>
      <inkml:brushProperty name="color" value="#FFFFFF"/>
    </inkml:brush>
  </inkml:definitions>
  <inkml:trace contextRef="#ctx0" brushRef="#br0">1 105 7516,'5'-12'0,"3"1"0,2-3 0,3 0-427,3 3 1,-4-3 0,-1 6 998,3-1-362,9 5 1,-2-4 0,7 8 0,-3 0 40,-4 0 1,4 6 0,-1 4-1,-3 3-30,-2 7 0,-3 7 0,-2-2 0,-5 4-58,-1 8 0,-2 4 0,-6 5 1,0-5-63,0-4 1,0 4 0,0-1-1,-2-1-57,-4-2 0,-4-4 1,-7-2-1,-1-4-249,1-1 0,0-3 0,-3-6 0,-1 1-198,-2-1 0,-1-5 0,5-1-902,-4 3 987,3-6 0,-3 2 0,9-7 318,3 3 0,-1 8 0,-5-4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12.577"/>
    </inkml:context>
    <inkml:brush xml:id="br0">
      <inkml:brushProperty name="width" value="0.08571" units="cm"/>
      <inkml:brushProperty name="height" value="0.08571" units="cm"/>
      <inkml:brushProperty name="color" value="#FFFFFF"/>
    </inkml:brush>
  </inkml:definitions>
  <inkml:trace contextRef="#ctx0" brushRef="#br0">71 36 7681,'-12'0'-496,"0"0"325,9-8 344,-13 6 25,6-6-7,1 8 64,1 0-49,8 0 1,2 0-97,4 0 0,3 0 1,9 0-1,1 0-34,5 0 1,-3 0-1,8 0 1,2 0-71,2 0 1,-4 0-1,-2 0 1,0 0-95,1 0 1,-1 0-1,4 0 1,-4 0-117,-2 0 1,-1 0-1,-7 0-371,0 0 370,1 0 0,-6 0-216,-1 0 178,1 0 1,-1 0 242,1 0 0,-8-7 0,4-3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12.886"/>
    </inkml:context>
    <inkml:brush xml:id="br0">
      <inkml:brushProperty name="width" value="0.08571" units="cm"/>
      <inkml:brushProperty name="height" value="0.08571" units="cm"/>
      <inkml:brushProperty name="color" value="#FFFFFF"/>
    </inkml:brush>
  </inkml:definitions>
  <inkml:trace contextRef="#ctx0" brushRef="#br0">35 1 6709,'-2'17'250,"-4"1"1,5-1 0,-7 3 0,2 1-137,0 2 0,0 8 0,6-3-53,0-1-32,0 6 1,0-8-1,0 4-163,0-6 43,0 4 1,0-7-1,0 3-595,0-3 530,0-3 0,2-7 156,4-4 0,4 3 0,7 1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13.407"/>
    </inkml:context>
    <inkml:brush xml:id="br0">
      <inkml:brushProperty name="width" value="0.08571" units="cm"/>
      <inkml:brushProperty name="height" value="0.08571" units="cm"/>
      <inkml:brushProperty name="color" value="#FFFFFF"/>
    </inkml:brush>
  </inkml:definitions>
  <inkml:trace contextRef="#ctx0" brushRef="#br0">1 68 7694,'0'-17'-146,"0"5"1,0 1 116,0-3 369,0 6 1,0 2 160,0 12-417,0 4 0,0 13 0,0 3 177,0 1-183,0-6 1,0 12 0,0-4-100,0 4 78,0 2 0,0-6 0,0 0 0,0 0-90,0-1 0,0-1 0,0-6 0,0 2-379,0-1 1,0-3 0,2-3-369,3-5 1,-1 3 779,8-8 0,-2-2 0,1-10 0,5-4 0,-6-7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13.765"/>
    </inkml:context>
    <inkml:brush xml:id="br0">
      <inkml:brushProperty name="width" value="0.08571" units="cm"/>
      <inkml:brushProperty name="height" value="0.08571" units="cm"/>
      <inkml:brushProperty name="color" value="#FFFFFF"/>
    </inkml:brush>
  </inkml:definitions>
  <inkml:trace contextRef="#ctx0" brushRef="#br0">68 71 7641,'-11'-6'-394,"-1"0"1,0-8 171,-5 3 0,7 1 602,4-2 0,6 8 0,6-1 0,8 3-290,7 2 0,0 0 0,8 0 0,1 0-73,-3 0 0,12 0 1,-5 0-1,3 0-24,0 0 1,4 0-1,2 0 1,-1 0-181,1 0 0,-2 0 0,-6 0-662,0 0 558,0 0 1,-8 0-189,-4 0 479,-11 0 0,3 7 0,-13-5 0,6 6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14.131"/>
    </inkml:context>
    <inkml:brush xml:id="br0">
      <inkml:brushProperty name="width" value="0.08571" units="cm"/>
      <inkml:brushProperty name="height" value="0.08571" units="cm"/>
      <inkml:brushProperty name="color" value="#FFFFFF"/>
    </inkml:brush>
  </inkml:definitions>
  <inkml:trace contextRef="#ctx0" brushRef="#br0">71 1 7672,'-18'0'-981,"7"0"823,-1 0 0,2 2 696,-1 3 1,3-1-124,8 8 1,8-8 0,3 2-1,7-4-234,5-2 1,-2 0 0,8 0-78,2 0 5,10 0 1,-4 0 0,6 0 44,-1 0-118,3 0 1,7 0-1,1 0 1,-3-2-135,-3-4 0,-4 4 1,-9-4-1,-1 2-585,-3-2 1,-5 4-283,-8-3 0,-9 3 965,-8 2 0,-8 0 0,-9 7 0,-1 3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14.523"/>
    </inkml:context>
    <inkml:brush xml:id="br0">
      <inkml:brushProperty name="width" value="0.08571" units="cm"/>
      <inkml:brushProperty name="height" value="0.08571" units="cm"/>
      <inkml:brushProperty name="color" value="#FFFFFF"/>
    </inkml:brush>
  </inkml:definitions>
  <inkml:trace contextRef="#ctx0" brushRef="#br0">62 18 7672,'-17'0'53,"-1"0"606,1 0-438,7 0 1,12 0-1,14 0 1,7 0-111,4 0 0,8 0 1,8 1-1,1 3-23,5 2 0,7 0 0,4-6 0,2 0 13,4 0 1,8 0-1,2 0 1,-4 0-20,-6 0 0,-8 0 0,-10 0-813,-1 0 201,-16-8-705,2 6 724,-23-5 1,-3 5 510,-7-4 0,-15 4 0,-5-6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15.089"/>
    </inkml:context>
    <inkml:brush xml:id="br0">
      <inkml:brushProperty name="width" value="0.08571" units="cm"/>
      <inkml:brushProperty name="height" value="0.08571" units="cm"/>
      <inkml:brushProperty name="color" value="#FFFFFF"/>
    </inkml:brush>
  </inkml:definitions>
  <inkml:trace contextRef="#ctx0" brushRef="#br0">350 71 7652,'-2'-16'-1025,"-2"2"1082,-2 3 1,-1 7 256,1-2 0,4 2 0,-6 0-69,0-2 0,5 1 0,-9 5-125,-2 0 0,-1 2 1,-3 1-1,1 5 7,-1 2 1,1-4 0,-1 5 78,1 3-136,0 2 0,-7-5 1,3 1 136,5 1-130,-1 3 1,7 1 0,-5 3 154,3 3-165,4-4 1,2 7 0,1-7 0,1 2 27,2 3 1,10-1 0,3-6 0,5 1-60,1-1 1,6-1 0,3-2 0,-1-5-69,0-1 1,6 4 0,-2-7 0,4-1-147,2-2 0,-8-2 0,-1-2 0,-3-2-145,0-1 0,0-7 1,-7 4-1,-2 0-627,-3 1 1,-5-7 949,6 2 0,-8-3 0,3-3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0.918"/>
    </inkml:context>
    <inkml:brush xml:id="br0">
      <inkml:brushProperty name="width" value="0.08571" units="cm"/>
      <inkml:brushProperty name="height" value="0.08571" units="cm"/>
      <inkml:brushProperty name="color" value="#FFFFFF"/>
    </inkml:brush>
  </inkml:definitions>
  <inkml:trace contextRef="#ctx0" brushRef="#br0">0 53 7414,'0'-12'-650,"0"1"812,0 7-2,0-12 17,0 14-27,0-5 243,0 7-135,0 0-148,0 7 0,0-3 0,0 8 0,0 3-68,0 7 1,0-3 0,0 4-1,0-1-69,0 1 0,0-4 0,0 5 0,0-5-114,0-1 1,0-1 0,2 1 0,2-1-396,2 0 0,0-5 536,-6 0 0,7-1 0,3 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2.985"/>
    </inkml:context>
    <inkml:brush xml:id="br0">
      <inkml:brushProperty name="width" value="0.08571" units="cm"/>
      <inkml:brushProperty name="height" value="0.08571" units="cm"/>
      <inkml:brushProperty name="color" value="#66CC00"/>
    </inkml:brush>
  </inkml:definitions>
  <inkml:trace contextRef="#ctx0" brushRef="#br0">175 401 7788,'0'-18'218,"0"6"192,0 1 0,0-1-76,0-5 0,0 5-129,0 0 0,-8 9 0,-3-3-51,-5 4 1,-1 2-1,-1 2-21,1 4-115,-1-4 1,7 11 0,-1-5 0,-2 2-72,-1 3 1,5 3-135,4 1 93,4 1 1,2-7 39,0 1 0,2-8 0,4 2-142,6-4 215,-4-2 1,7 0 0,-3 0 87,3 0 0,-3 0 0,0 0-81,1 0 1,-3-2-1,2-2-47,1-2 0,-3 0 0,1 6-138,3 0 0,-4 0 1,1 0-33,3 0 1,-4 0 164,1 0-27,1 0 0,0 0 170,-1 0-138,1 0 1,0-6 130,-1 0 1,1-7 241,5 1-251,-7 4 1,0-5 0,-6 5 0,1-2 119,-1-3 0,-2 3 0,-2-2 1,0-1-64,0-3 0,0-1 0,0-1 0,0-1-35,0-4 0,0 1 0,0-5 0,0 2 3,0 4 0,-6-1 0,1 1 544,1-2-508,-6-1-42,8 15 0,-6 3-17,8 12-13,0 3 0,0 17 0,0 1-138,0 0 29,0 6 1,6-8-1,0 6-654,-2-2 414,6 0 1,-9 4-1,7-3 1,-2-7-525,0-4 1,2 4-1,-3 1-1185,7-3 432,-4-1 1536,7-11 0,-13-1 0,14-8 0,-6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1.136"/>
    </inkml:context>
    <inkml:brush xml:id="br0">
      <inkml:brushProperty name="width" value="0.08571" units="cm"/>
      <inkml:brushProperty name="height" value="0.08571" units="cm"/>
      <inkml:brushProperty name="color" value="#FFFFFF"/>
    </inkml:brush>
  </inkml:definitions>
  <inkml:trace contextRef="#ctx0" brushRef="#br0">103 51 7515,'-17'-15'0,"-1"1"-774,1 3 1,-1 7 773,1-2 0,7 6 0,4 6 0,12 3 0,4 9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2.244"/>
    </inkml:context>
    <inkml:brush xml:id="br0">
      <inkml:brushProperty name="width" value="0.08571" units="cm"/>
      <inkml:brushProperty name="height" value="0.08571" units="cm"/>
      <inkml:brushProperty name="color" value="#FFFFFF"/>
    </inkml:brush>
  </inkml:definitions>
  <inkml:trace contextRef="#ctx0" brushRef="#br0">333 123 7325,'9'-12'-571,"-3"1"0,-4 5 693,-2-6 0,2 8 0,2-3 25,2-1 0,0 4-4,-6-8 1,0 7-39,0-7 1,-2 8-1,-2-4 19,-2 0 1,-2 7-39,2-5-28,-3 4 1,-9 2 144,1 0-152,-1 0 0,7 0 1,-1 0-1,-2 0 45,-1 0 1,3 8-1,1 3 1,-1 5 11,2 1 1,-3 1 0,7 1-1,0 4 6,-2 6 1,6-1-1,-3 1 1,3 2-31,2 2 1,0 2-1,0 0 1,0 0-18,0-1 0,0 1 0,0 0 0,2 0 5,3 0 0,-3 0 0,4-2-62,-4-4 38,-2 4 0,0-11 0,0 5-47,0-2-8,0-2 0,0-5 1,-2-1-122,-4 1 44,4-1 0,-13-5 0,5-1 0,-1 1-87,-1-2 0,6-3 0,-4-5 0,1 2-560,-1 2 1,4 0-97,-6-6 0,3-2 827,-3-4 0,-3-4 0,5-7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2.503"/>
    </inkml:context>
    <inkml:brush xml:id="br0">
      <inkml:brushProperty name="width" value="0.08571" units="cm"/>
      <inkml:brushProperty name="height" value="0.08571" units="cm"/>
      <inkml:brushProperty name="color" value="#FFFFFF"/>
    </inkml:brush>
  </inkml:definitions>
  <inkml:trace contextRef="#ctx0" brushRef="#br0">18 140 7685,'-6'-17'363,"0"-1"-205,0 1 1,8 5 0,4 2-137,6 3 8,3 1 1,8 6 0,3 0 1,1 0-33,2-8 0,14 6 0,1-6 0,3 3-63,-1-1 1,1-2 0,3 4 0,-3-2-246,-6 2 0,-10 2 309,-2 2 0,0 0 0,6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3.437"/>
    </inkml:context>
    <inkml:brush xml:id="br0">
      <inkml:brushProperty name="width" value="0.08571" units="cm"/>
      <inkml:brushProperty name="height" value="0.08571" units="cm"/>
      <inkml:brushProperty name="color" value="#FFFFFF"/>
    </inkml:brush>
  </inkml:definitions>
  <inkml:trace contextRef="#ctx0" brushRef="#br0">1 225 7694,'0'-17'-69,"0"-1"1,0 7 445,0-1-133,0 8 1,2-4-115,3 8 0,-3 2 0,6 4 0,-2 6-9,0 3 0,5 3 1,-3-1-1,0 1-2,0-1 0,3 1 0,-3 1-5,2 4-90,1-3 1,1 7-1,-2-6-53,-2 3 77,-3-1 0,1-6 0,0 1 1,0-1 42,2 1 1,-6-1 0,3 1 35,-3-1 1,0-7-82,4-4 0,-4-6 0,6-4-42,0-2 1,-7-8 0,7 1-1,-2-7-68,0-3 1,2 0-1,-4 5 1,1-1 18,-1-4 0,4 1 0,-2-5 1,0 0-38,1 0 1,-5-2 0,6-6-191,0 0 245,-6 8 0,6-4 1,-8 5-250,0-1 90,0 6 1,0-4 0,0 7-778,0 1 649,0 7 1,0 4 0,0 12 0,0 6-132,0 3 0,0 3 445,0-1 0,7 8 0,3 3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3.940"/>
    </inkml:context>
    <inkml:brush xml:id="br0">
      <inkml:brushProperty name="width" value="0.08571" units="cm"/>
      <inkml:brushProperty name="height" value="0.08571" units="cm"/>
      <inkml:brushProperty name="color" value="#FFFFFF"/>
    </inkml:brush>
  </inkml:definitions>
  <inkml:trace contextRef="#ctx0" brushRef="#br0">140 60 7694,'0'-17'-453,"0"5"-186,0 1 796,0-1 0,-6 4 0,-1 8 28,-3 10 0,4 5 0,-4 5 0,1 1 29,-1 2 1,4 9 0,-4-3 0,1 4-4,-1 2 1,4-6 0,-3 0 203,1 2-334,2 2 0,0 2 0,0 0 0,2 0 12,2 0 1,2-1 0,0-1 0,0-3-109,0-7 0,0 2 1,2-2-1,4-1-62,6-3 0,-2-1 1,1-3-1,3-3-135,1-6 1,3 1 0,-1-1 0,1-2-36,-1-2 1,1-2-1,-1 0 1,1-2-118,-1-4 1,1 2-1,-1-5 1,0-1 363,1 0 0,-1-1 0,1-7 0,-1 1 0,1-1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4.441"/>
    </inkml:context>
    <inkml:brush xml:id="br0">
      <inkml:brushProperty name="width" value="0.08571" units="cm"/>
      <inkml:brushProperty name="height" value="0.08571" units="cm"/>
      <inkml:brushProperty name="color" value="#FFFFFF"/>
    </inkml:brush>
  </inkml:definitions>
  <inkml:trace contextRef="#ctx0" brushRef="#br0">17 34 7332,'0'-18'115,"0"9"0,0 3 0,0 12 515,0 5-548,0-3 0,0 9 1,-1-1-1,-3 5 61,-2 1 0,0-1 1,6 0-1,0 3-5,0-3 1,0 0-1,0 1 71,0 1-143,0 0 1,0-5 0,0-1 0,0 1-32,0-1 0,0 1 0,0-1-86,0 0 0,2-5-25,4 0 0,2-6 0,5 3-402,-1-1 1,-6-2 171,5-6 0,-1-2 0,4-2 1,-5-4-204,-1-1 0,6 3-102,-3-6 611,-3 8 0,7-11 0,-13 5 0,8-2 0,-4 1 0,-4-1 0,6-5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4.752"/>
    </inkml:context>
    <inkml:brush xml:id="br0">
      <inkml:brushProperty name="width" value="0.08571" units="cm"/>
      <inkml:brushProperty name="height" value="0.08571" units="cm"/>
      <inkml:brushProperty name="color" value="#FFFFFF"/>
    </inkml:brush>
  </inkml:definitions>
  <inkml:trace contextRef="#ctx0" brushRef="#br0">46 70 7694,'-6'-11'-535,"0"-1"694,-8 8 258,5-11-415,-1 13 50,10-6 1,4 8 0,8 0-118,1 0 32,-5 0 1,7 0 0,-3 0-421,4 0 271,1 0 0,0 0 0,1 0 0,-1 0 182,1 0 0,-1 0 0,1 0 0,-1-8 0,1-1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5.158"/>
    </inkml:context>
    <inkml:brush xml:id="br0">
      <inkml:brushProperty name="width" value="0.08571" units="cm"/>
      <inkml:brushProperty name="height" value="0.08571" units="cm"/>
      <inkml:brushProperty name="color" value="#FFFFFF"/>
    </inkml:brush>
  </inkml:definitions>
  <inkml:trace contextRef="#ctx0" brushRef="#br0">88 35 7694,'16'-11'0,"-3"1"0,-1 2 72,1 4 36,3 2 0,1 2 1,1 0 569,-1 0-530,1 8 1,-1 4 0,1 9-1,-1 6 89,1 6 0,-3-2 0,-1 12 0,-4 0-35,-3 3 0,5-3 1,-6 0-1,0-3-109,1 1 0,-5 0 0,4-8 0,-4-2-175,-2-2 1,0-8 0,-2 3 0,-4-5-174,-5-2 1,-7 1-1,-3-3 1,-4-1-236,-3-2 0,-1-1 1,-6 5-1,0-3-87,1-1 1,4-2-1,3 3 577,2-1 0,-6 0 0,4 5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7.344"/>
    </inkml:context>
    <inkml:brush xml:id="br0">
      <inkml:brushProperty name="width" value="0.08571" units="cm"/>
      <inkml:brushProperty name="height" value="0.08571" units="cm"/>
      <inkml:brushProperty name="color" value="#FFFFFF"/>
    </inkml:brush>
  </inkml:definitions>
  <inkml:trace contextRef="#ctx0" brushRef="#br0">69 70 6931,'-10'-8'156,"2"6"-32,0-5 1,6 5 196,-3-4 0,-3 2 52,2-8 1,-2 8 460,2-1-477,5-5 1,-5 8-224,12-4 1,-3 4 0,11 2-1,3 2-62,5 4 0,9-4 1,-2 6-1,4-1-34,2 5 1,0-2 0,2 1 0,1 3-94,3 2 0,0 1 0,-6 0 0,0 1 7,0-1 1,-8 1 0,-4-1-139,-3 1 186,-3-1 0,1-5 0,-1 0 52,0 1 1,-7-3 83,-4 1 0,-4-5 36,-2 6 1,-2-6-97,-4 5 1,-2-5-1,-5 4 1,3 0-31,2-1 0,-5 3 1,1 5-1,-3 1-40,-3-1 1,1 1-1,-1-1 1,1 1 14,-1-1 1,-5 6 0,-2 3 2,-2 1-12,5 2 0,-11 0 0,4 0-88,-4 2 40,-2-6 1,0 8 0,0-3-442,1 3 291,6 1 0,3-4 0,8-3 0,1 0-263,4 0 0,5-6 0,7 3 1,2-5-56,3-1 1,11-7 0,9-1-1,2-2 504,4-4 0,10-2 0,4-2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8.130"/>
    </inkml:context>
    <inkml:brush xml:id="br0">
      <inkml:brushProperty name="width" value="0.08571" units="cm"/>
      <inkml:brushProperty name="height" value="0.08571" units="cm"/>
      <inkml:brushProperty name="color" value="#FFFFFF"/>
    </inkml:brush>
  </inkml:definitions>
  <inkml:trace contextRef="#ctx0" brushRef="#br0">0 270 7742,'0'-17'94,"0"-1"1,0 7-13,0-1 487,0 0-369,0 3 1,2 1 0,4 10-35,5 4 1,-1 3 0,0 9 0,0-1 16,-1 1 0,1 5 0,4 2 94,-3 2-192,-7 3 1,10 5-1,-7-2 1,1-2 27,0-2 0,4-2 0,-5 4 0,1-4-24,0-2 1,3 4 0,-5-5 0,0-3-48,2-2 0,-6-1 0,6-3 142,-1-3-99,-5-4-70,6-8 1,-2-2-1,0-4-26,-2-6 1,-1-3 0,1-3-23,2 1 1,2-1 0,-4 1-67,2 0 105,7-9 0,-9 5 1,6-8-195,-2-2 172,5 6 0,-9-14 1,8 2-1,-1-4-22,-1-2 1,4-3 0,-7 3 0,1 1-53,0-1 0,-2 2 0,-6 8 0,0 4-1314,0 6 754,0 3 0,0 13 0,0 8 241,0 15 1,2 3-1,3 11 1,7 1 408,4 2 0,-7 1 0,15 1 0,-5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3.167"/>
    </inkml:context>
    <inkml:brush xml:id="br0">
      <inkml:brushProperty name="width" value="0.08571" units="cm"/>
      <inkml:brushProperty name="height" value="0.08571" units="cm"/>
      <inkml:brushProperty name="color" value="#66CC00"/>
    </inkml:brush>
  </inkml:definitions>
  <inkml:trace contextRef="#ctx0" brushRef="#br0">97 53 7845,'-11'-6'0,"-1"0"0,-2 0 805,-1-1 1,3 5 560,1-4-1539,-1-4 146,2 8 0,10-6 1,12 8-465,3 0 421,3 0 1,5 0 0,2 0-1716,3 0 1785,-7 0 0,12 0 0,-6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8.905"/>
    </inkml:context>
    <inkml:brush xml:id="br0">
      <inkml:brushProperty name="width" value="0.08571" units="cm"/>
      <inkml:brushProperty name="height" value="0.08571" units="cm"/>
      <inkml:brushProperty name="color" value="#FFFFFF"/>
    </inkml:brush>
  </inkml:definitions>
  <inkml:trace contextRef="#ctx0" brushRef="#br0">0 52 7497,'0'-17'-167,"0"5"680,0 1-48,0 7-209,0-4 0,0 16-112,0 4 0,0 3 1,0 2-13,0 1 1,0-1-1,0 1 81,0-1-133,0 1 0,0-1 1,0 1-18,0-1-26,0 1 1,0-1 0,0 1 0,0-1-23,0 1 0,0-7 1,0 1-75,0 1 0,0 3-115,0 1 1,2-1-265,4-4 1,-2-5-153,7-7 0,-5 0-145,6 0 1,-1-7 734,7-5 0,-6 2 0,-1-1 0,-7-1 0,4-6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9.201"/>
    </inkml:context>
    <inkml:brush xml:id="br0">
      <inkml:brushProperty name="width" value="0.08571" units="cm"/>
      <inkml:brushProperty name="height" value="0.08571" units="cm"/>
      <inkml:brushProperty name="color" value="#FFFFFF"/>
    </inkml:brush>
  </inkml:definitions>
  <inkml:trace contextRef="#ctx0" brushRef="#br0">18 53 7716,'-9'-8'-720,"1"-1"1020,8-9 1,2 9-278,4 3 1,3 4-1,9 2-89,-1 0 1,1 0-1,-1 0 1,1 0-284,-1 0 0,0 0 349,1 0 0,-1 8 0,1 1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29.800"/>
    </inkml:context>
    <inkml:brush xml:id="br0">
      <inkml:brushProperty name="width" value="0.08571" units="cm"/>
      <inkml:brushProperty name="height" value="0.08571" units="cm"/>
      <inkml:brushProperty name="color" value="#FFFFFF"/>
    </inkml:brush>
  </inkml:definitions>
  <inkml:trace contextRef="#ctx0" brushRef="#br0">0 36 7716,'8'-18'-220,"-6"9"0,8 1 0,-6 10 493,2 4 1,-1 3-1,-5 9 1,0-1-3,0 1 1,0 1-1,0 2-84,0 3-89,0-1 1,0 0 0,0 1 26,0-3-79,-7-2 0,5-1 1,-4 1 39,4 5 0,2-5 1,0 4-81,0-3 1,-6-3-108,0 1 57,0-9-126,6-1 22,0-8 0,0-8 12,0-3 0,2 1 68,4-2 36,-4 8 1,8-9-1,-4 5 0,5-2 1,-1 6 0,2-3 52,1-1-18,-5 6 0,6-8 0,-7 6 0,3-1-15,4 1 1,-5 2-137,3 2 0,0 0-51,5 0 1,-5 2-110,-1 4 1,-7-3-1,4 9 34,0 2 1,-4 1-1,5 3 1,1-3 273,0-3 0,-6 3 0,2-3 0,3 3 0,1 3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30.921"/>
    </inkml:context>
    <inkml:brush xml:id="br0">
      <inkml:brushProperty name="width" value="0.08571" units="cm"/>
      <inkml:brushProperty name="height" value="0.08571" units="cm"/>
      <inkml:brushProperty name="color" value="#FFFFFF"/>
    </inkml:brush>
  </inkml:definitions>
  <inkml:trace contextRef="#ctx0" brushRef="#br0">1 245 7571,'0'-17'-348,"0"5"261,0 0 0,2 8 0,1-3 93,3-1 1,2 4 9,-2-8 43,-4 8 0,8-11-41,-5 3 12,-3 5 1,8-9 91,-4 4-99,-4 5 1,5-3 0,-5 4 19,4-6 1,-4 3-1,4-3 14,-4-2 0,-2 5-27,0-3 35,0 8 1,-8-4-34,-3 8 1,3 2 0,0 4 3,0 6 1,6-2-109,-3 1 96,3 1 1,2 0-91,0-1 84,0 1 1,0-1 0,2-1 16,3-2 0,-3 0 0,6-4 35,0 1 1,-4 7-13,7-6 1,-7 2 0,4-5 138,0 3-128,-6 0 1,5-4 0,-5 2 44,4 2 1,-4 2 67,4-3-322,-4-3 227,-2 6-409,0 0-88,0-6-267,0 13 326,0-13 1,2 12-74,4-8 0,-2 5 424,7-5 0,1 0 0,5-6 0,1 0 0,-1 0 0,-5 0 0,-2-2 0,-1-4 0,1-5 0,-6 1 0,4-2 54,-1-1 0,-3-1 0,6 0 406,-2 3-407,-2 7 1,-5-10 0,3 7-33,2-3-34,0 6 0,0-6 54,0 4-3,7 5 0,-9-7-50,8 8 0,-6 0-27,5 0 0,-5 0-12,6 0 14,-1 0 1,5-2 16,-5-4 0,-1 2 20,-4-8 47,-4 1-53,6 1 128,-8-5-93,0 5 4,0 0 1,-6 0-1,-2 7 63,-2-3 0,5 0 36,-7 6 1,0 2-30,-5 4 0,5-2 1,1 7-36,-3 3 0,6-4 0,0-1 0,3 1-9,-1 0 1,-6-5-1,6 7 1,2 2-20,3 1 1,1-3-1,0-1 71,0 3-54,0-6 1,0 7-141,0-3 88,0 4 1,0-5 0,1-1-119,5-2 1,2-1 0,6-3-593,-3 2 0,1 0 705,5-6 0,9 0 0,1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31.496"/>
    </inkml:context>
    <inkml:brush xml:id="br0">
      <inkml:brushProperty name="width" value="0.08571" units="cm"/>
      <inkml:brushProperty name="height" value="0.08571" units="cm"/>
      <inkml:brushProperty name="color" value="#FFFFFF"/>
    </inkml:brush>
  </inkml:definitions>
  <inkml:trace contextRef="#ctx0" brushRef="#br0">88 70 7689,'0'-17'-466,"0"5"66,0 1 526,0-1-28,0 2 27,-8 2 1,-2 8-47,-7 0 0,7 2-32,4 4 2,-3-4 0,7 14-167,-4-5 142,4-3 1,2 2 0,0-4-111,0 5 105,-8-3 0,6 2 0,-4-4 19,4 5 0,2-1 0,2 1 50,4 3 1,-4-4 43,4 1 1,2 1 54,-3 6 0,3-9 34,-2-3-444,-4 4-42,6-8 165,-16 5 0,4-7-586,-8 0 94,9 0-74,-5 0 666,8 0 0,0 0 0,-8-7 0,-2-3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32.117"/>
    </inkml:context>
    <inkml:brush xml:id="br0">
      <inkml:brushProperty name="width" value="0.08571" units="cm"/>
      <inkml:brushProperty name="height" value="0.08571" units="cm"/>
      <inkml:brushProperty name="color" value="#FFFFFF"/>
    </inkml:brush>
  </inkml:definitions>
  <inkml:trace contextRef="#ctx0" brushRef="#br0">1 35 7396,'2'-15'-685,"4"3"934,-4 5 0,5 14 1,-7 5 545,0 3-591,0 3 1,0 5 0,0 2 177,0 3-281,0-7 1,0 4 0,0-5 102,0 3-176,0-4 1,0 6 0,0-7 0,0-1 52,0 1 1,0-1 0,0 1-97,0-1 1,0 1-97,0-1 65,0-7 1,2-2-10,4-8-47,-4 0 1,12-2-69,-9-4 137,1 4-62,2-14 65,2 15 0,1-13 16,1 8 3,-8 0 0,6 0 0,-5 1 42,7 1 0,-2 2 103,1 2 1,-5 0 236,6 0-196,-8 0 0,3 8 1,-7 3-87,0 5 1,0-5 0,0 1-87,0 2 1,0 1-36,0 3 14,0-1 1,0-5 0,2-3-209,4-1 69,-4-2 0,12-4 1,-6 2-773,1 2 723,3-1 0,0-5 0,-1 0 0,3 0-853,1 0 1059,3 0 0,-1-7 0,1-3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35.101"/>
    </inkml:context>
    <inkml:brush xml:id="br0">
      <inkml:brushProperty name="width" value="0.08571" units="cm"/>
      <inkml:brushProperty name="height" value="0.08571" units="cm"/>
      <inkml:brushProperty name="color" value="#FFFFFF"/>
    </inkml:brush>
  </inkml:definitions>
  <inkml:trace contextRef="#ctx0" brushRef="#br0">1 237 7017,'2'-11'-360,"3"-1"515,-3 8 1,6-6 174,-8 5-102,8 3 1,-6-8 79,4 4 0,-2 4-31,1-4 1,-1 4-84,8 2 1,-2 2 0,3 4-78,-1 6 1,-2 3 0,3 3-1,-3-1-21,-2 1 1,3 1-1,-3 3 1,2 3-39,3 2 0,-3-6 0,2 4-50,1 1 53,-5-7 1,6 12 0,-7-8-38,3-1 46,-6-3 0,6-1-172,-5-1 154,-3 1 1,12-7-85,-8 1-15,7-8 0,-9 2 18,8-12 0,-8-4 0,2-7-42,-4-1 1,-1 1 0,3-1 0,2-1-13,-2-4 0,0 1 1,0-5-1,2 0 9,-3 0 1,1 3 0,0-5 0,2 0-22,-2 2 1,0-6 0,0 6 0,2-2-167,-3 0 0,-1 1 1,-2-1-391,0 6 399,0 4 0,0 1-415,0 1 43,0 7 624,0-5 0,0 13 0,8 2 0,2 9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35.579"/>
    </inkml:context>
    <inkml:brush xml:id="br0">
      <inkml:brushProperty name="width" value="0.08571" units="cm"/>
      <inkml:brushProperty name="height" value="0.08571" units="cm"/>
      <inkml:brushProperty name="color" value="#FFFFFF"/>
    </inkml:brush>
  </inkml:definitions>
  <inkml:trace contextRef="#ctx0" brushRef="#br0">157 103 7562,'0'-17'-613,"0"5"286,0 0 287,0 1 1,0-1 400,0 1 202,0 7-308,0-12 1,-2 14-131,-3-4 0,3 12 0,-4 6 7,4 3 1,-4 5 0,-2 1-1,0 4 4,1 2 1,-7-3 0,4 5 0,-1 2-22,-1 2 1,2-4-1,-3 0 1,3 2-90,2 2 0,1 2 1,3 0-274,-2 0 192,0 0 0,6 0 0,2 0 1,2-2-76,2-4 1,7-4 0,-1-7-338,4-1 267,9 0 0,-6-7 0,6-4 0,-1-4-214,-1-2 0,0 0 1,-3 0 413,3 0 0,4-8 0,8-2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36.098"/>
    </inkml:context>
    <inkml:brush xml:id="br0">
      <inkml:brushProperty name="width" value="0.08571" units="cm"/>
      <inkml:brushProperty name="height" value="0.08571" units="cm"/>
      <inkml:brushProperty name="color" value="#FFFFFF"/>
    </inkml:brush>
  </inkml:definitions>
  <inkml:trace contextRef="#ctx0" brushRef="#br0">0 63 7713,'0'-18'-69,"0"1"0,0 5 524,0 0-300,0 9 1,0 3-1,2 11-32,4 5 1,-4 1 0,4 1-1,-4-1 1,-2 1 0,0-1 0,0 1 0,0-1 49,0 0 1,0 7 0,1-1 39,5-2-148,-4-1 0,6-3 1,-8 1-1,0-1-96,0 1 0,2 3 0,2-2 0,2-3 3,-3-1 1,1-1 0,0 0 0,4-3-126,2 3 1,-4-6-1,5-1-148,3 1 0,-5-6 0,3 4-89,2-4 0,1-4 1,3-4 1,-1-6 1,1 3-1,-1-1 1,-1 0 387,-5 1 0,5 5 0,-7-12 0,9 6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36.391"/>
    </inkml:context>
    <inkml:brush xml:id="br0">
      <inkml:brushProperty name="width" value="0.08571" units="cm"/>
      <inkml:brushProperty name="height" value="0.08571" units="cm"/>
      <inkml:brushProperty name="color" value="#FFFFFF"/>
    </inkml:brush>
  </inkml:definitions>
  <inkml:trace contextRef="#ctx0" brushRef="#br0">45 53 7713,'-18'-8'174,"3"4"-184,3-7 0,12 7 0,12-2-65,3 4 0,3 2 0,-1 0 0,3 0-38,3 0 1,-2 0 0,6 0-680,-1 0 792,5 0 0,-4-8 0,8-1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4"/>
    </inkml:context>
    <inkml:brush xml:id="br0">
      <inkml:brushProperty name="width" value="0.08571" units="cm"/>
      <inkml:brushProperty name="height" value="0.08571" units="cm"/>
      <inkml:brushProperty name="color" value="#66CC00"/>
    </inkml:brush>
  </inkml:definitions>
  <inkml:trace contextRef="#ctx0" brushRef="#br0">0 499 8654,'18'0'-239,"-7"0"0,1 0 152,2 0 0,1-5 1,3-1 78,-1 2 1,-5 0 0,-1 0 173,3-2 0,-6-1 80,-3 1 1,-3-4-80,-2-7 1,-2-1-47,-3 1 1,-5 7 202,-7 4-259,7 4 1,-6 2 254,5 0-263,3 0 0,-2 6 1,6 2 108,-2 1-119,1 3 0,-1 0 0,0-1 0,2 3 20,2 1 1,2 3 0,2 1 0,4 3-24,6 1 0,-3 0 0,5-5 0,3-1 36,5 1 1,3-3-1,-2-1 1,6-5 26,4-1 1,2-2-1,0-6 1,0 0-107,0 0 0,-2-2 1,-2-2-119,-2-2 159,-8-7 0,5 5 1,-9-6-159,1 3 57,-9-1 1,5-5 0,-6 1-128,1 5 178,-5-5 0,4 6 0,-6-5 89,4 3-37,-4-3 1,4 5 64,-12-8 0,2 9 0,-6 1 1,0 2 23,1 0 0,-3 1 0,-5 5-59,-1 0 0,1 7-165,-1 5 1,1 3 0,1 3-10,5-1 0,3-5 0,8 0-243,0 1 169,0-5 0,2 6-191,4-9 312,3 9 1,3-12 0,0 4-8,1-4-3,3-2 0,1 0 1,1 0 83,-1 0 20,1-8 1,-1 4 0,-1-8-1,-3-1 37,-1-3 1,-1 1 0,5-1 0,-4 1 32,-7-5 0,3-1 0,-2 2 1,-2-3-35,-2-1 0,-2-8 1,0 2-1,0-4-16,0-2 0,-2 0 1,-2 0-1,-2 0 60,2 0 0,0 2 1,1 4 372,-3 6-28,0 3 118,6 11-413,0 9 1,0 17 0,0 14 383,0 8-408,0 6 1,-2 7 0,-2-1 0,-2-3-69,2-1 1,2-7 0,2 5 0,0-2-423,0-5 1,2-1 0,2-2 0,4-2-419,2-4 1,-4-1-1,5-7-370,3 2 1,-5-1 0,3-9 1130,2-1 0,1-8 0,3 3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36.722"/>
    </inkml:context>
    <inkml:brush xml:id="br0">
      <inkml:brushProperty name="width" value="0.08571" units="cm"/>
      <inkml:brushProperty name="height" value="0.08571" units="cm"/>
      <inkml:brushProperty name="color" value="#FFFFFF"/>
    </inkml:brush>
  </inkml:definitions>
  <inkml:trace contextRef="#ctx0" brushRef="#br0">70 35 7713,'10'-17'-210,"5"7"1,-11 2-1,6 10 371,-3 4 0,1 4 0,-4 9 1,4 2 336,2 3 0,-1 7 1,5-2-1,-4 6-273,-3 6 0,5-5 0,-4 5 0,-1-4-141,1-2 1,-2 0 0,-6 0 0,0 0-103,0 0 0,-2-6 1,-4-2-1,-5 0-215,-5 0 1,-1-5-1,-1 1-864,1-4 835,-1-1 0,1-1 0,-1 1 0,1-3-1507,-1-3 1769,1 3 0,0-13 0,-1 6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40.626"/>
    </inkml:context>
    <inkml:brush xml:id="br0">
      <inkml:brushProperty name="width" value="0.08571" units="cm"/>
      <inkml:brushProperty name="height" value="0.08571" units="cm"/>
      <inkml:brushProperty name="color" value="#FFFFFF"/>
    </inkml:brush>
  </inkml:definitions>
  <inkml:trace contextRef="#ctx0" brushRef="#br0">16 18 7718,'0'-9'-321,"-8"1"530,6 8 1,-4 0-131,12 0 0,-2 0 0,8 0 1,1 0-20,3 0 0,1 0 0,1 0-92,-1 0 1,1 0-1,-1 0 1,1 0-81,-1 0 1,0 0 0,1 0 0,-1 0-159,1 0 1,-1 0 0,1 0 19,-1 0 1,1 0-66,-1 0 169,1 0 0,-7 0 146,1 0 0,0 0 0,5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40.890"/>
    </inkml:context>
    <inkml:brush xml:id="br0">
      <inkml:brushProperty name="width" value="0.08571" units="cm"/>
      <inkml:brushProperty name="height" value="0.08571" units="cm"/>
      <inkml:brushProperty name="color" value="#FFFFFF"/>
    </inkml:brush>
  </inkml:definitions>
  <inkml:trace contextRef="#ctx0" brushRef="#br0">18 53 7798,'-6'-11'-665,"0"-1"0,1 6 843,5-6 1,2 9-1,3-3 1,7 4-58,4 2 0,7 0 0,2 2 0,0 2-237,1 1 1,3 1 0,-4-6 0,0 2-45,0 4 1,6-4 0,-3 4 159,-1-4 0,-2 5 0,-8 3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41.669"/>
    </inkml:context>
    <inkml:brush xml:id="br0">
      <inkml:brushProperty name="width" value="0.08571" units="cm"/>
      <inkml:brushProperty name="height" value="0.08571" units="cm"/>
      <inkml:brushProperty name="color" value="#FFFFFF"/>
    </inkml:brush>
  </inkml:definitions>
  <inkml:trace contextRef="#ctx0" brushRef="#br0">0 358 7718,'0'-18'-186,"0"1"1,0-1 101,0 1 408,0 7-134,0 2 0,6 10 83,0 4-181,0 4 1,-6 9-1,0 2 1,2 3 60,3-3 0,-3 4 1,4 1-1,-2 1-42,2 4 1,-2-4-1,5 0 1,-1-2-39,-4-3 0,4 3 1,0-2-1,-1-1-29,1-3 0,4-2 1,-4 1-89,1-1 0,3-1 23,5-5 0,-5-3 3,0-8 31,-8 0 0,9-2 1,-7-4-117,-2-5 106,-2 3 0,4-7 0,-1 3 0,-1-4-19,-2-1 1,4-2 0,2-3-1,0-3-4,-1-2 1,1 3 0,-4-5 0,4-2 0,1-2 1,-3-2-1,4-1 1,0-3-29,-1-2 1,-3-2-1,4 4 1,-2-1-59,-4 1 0,3 4 0,-1 6 1,-2 6-435,-2 3 1,0 3 35,4-1 1,-2 11 66,7 7 1,-7 1 435,2 11 0,4 0 0,-1 5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1.520"/>
    </inkml:context>
    <inkml:brush xml:id="br0">
      <inkml:brushProperty name="width" value="0.08571" units="cm"/>
      <inkml:brushProperty name="height" value="0.08571" units="cm"/>
      <inkml:brushProperty name="color" value="#FFFFFF"/>
    </inkml:brush>
  </inkml:definitions>
  <inkml:trace contextRef="#ctx0" brushRef="#br0">0 35 7584,'0'-17'131,"2"7"-89,4 4-22,-4 4 95,6 2 1,-8 2-48,0 4 0,0-2 0,0 8 35,0 1 0,0-3 1,0 2-39,0 1 0,0 3 0,0 1 0,0 1-24,0-1 1,0-5 0,0-1 0,0 3 3,0 2 0,0 1 0,0 0-60,0 1 1,0-1-58,0 1 100,0-8 1,0-1-55,0-3 63,0-4-97,0 6 83,0-8-29,0 0 1,0-8 0,0-4-2,0-3 0,0 3 0,0 1 1,0-3 1,6-2 0,-1-1 4,-1 0 0,4-1 0,0 3 0,1 3 1,-3-2 0,4 7 0,-2-3 0,-4-4 0,3 5 0,1-1 0,2 2 0,1-5 53,7 1-49,-8 4 1,5 0 9,-3 8 0,-2 0 46,1 0-40,-7 0 1,6 0 26,-4 0 0,-4 8 1,5 2 19,1 0 1,-6 5 0,4-3-24,-4 3 0,-2-3 1,0 0 7,0 1 0,0-3 0,0 1-5,0 3 0,0-4 0,0 1-15,0 3 1,0-4 1,0 1 27,0-7-126,0 4 17,0-8-28,0 0 1,2-8 8,4-3 1,-3-5 0,7-1 22,-2-1 1,5 1 0,-3-1 34,0 1 0,3 5 0,-5 0 32,2-1 1,2-1 0,3 1 54,-3 1 1,-3 8 13,-3-2-75,-4 4 1,8 2 139,-4 0-141,-4 0 0,5 8 1,-5 2-27,4 0 1,-4 5-1,4-3-207,-4 3 0,-2 3 1,0-1-95,0 1 0,0-1 0,0 1-134,0-1 1,2-1 0,2-3 444,1-1 0,9-1 0,-4 7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2.406"/>
    </inkml:context>
    <inkml:brush xml:id="br0">
      <inkml:brushProperty name="width" value="0.08571" units="cm"/>
      <inkml:brushProperty name="height" value="0.08571" units="cm"/>
      <inkml:brushProperty name="color" value="#FFFFFF"/>
    </inkml:brush>
  </inkml:definitions>
  <inkml:trace contextRef="#ctx0" brushRef="#br0">123 106 7135,'9'0'-735,"-1"-2"941,-8-4 80,8 4-180,-6-6 207,6 8-176,-8-8 121,0 7-18,7-7 215,-5 8-267,6-8 0,-8 4-66,0-8 1,0 7 122,0-7-131,0 8 0,-2-9-123,-4 7 1,2 0-16,-7 6 68,-1 0 1,-5 2 4,-1 4-46,9-4 1,-7 11 0,6-5 0,-1 0-4,-1-1 0,6 7 0,-4-2 34,3 3 1,-1 1 0,4-3 235,-2-1-160,0 0 0,14-3-53,4-3 0,3-4 0,3-2-60,-1 0 1,-5-6 0,0 0 0,-1 1 4,-1-3-70,5 6 92,-5-6-167,0 8 99,-2 0 1,-6 0 0,1 2-201,3 4 1,0-2 0,-6 7-450,0 3 1,0 2 0,0 1 50,0 0 1,0-5 641,0 0 0,8-1 0,2 7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2.735"/>
    </inkml:context>
    <inkml:brush xml:id="br0">
      <inkml:brushProperty name="width" value="0.08571" units="cm"/>
      <inkml:brushProperty name="height" value="0.08571" units="cm"/>
      <inkml:brushProperty name="color" value="#FFFFFF"/>
    </inkml:brush>
  </inkml:definitions>
  <inkml:trace contextRef="#ctx0" brushRef="#br0">0 53 7772,'0'-18'-197,"0"7"515,0-1 116,0 8-434,0-4-12,0 8 1,6 2-1,2 2 1,2 4 42,3 2 1,-3-4 0,1 5-42,3 3-28,-6 1 0,7-3 0,-5 0 0,2-1-51,-1-1 0,-1 5 0,4-5 0,-5 2-251,-1-1 1,4-5-1,-5 4-36,3-2 0,-4 3 376,6-5 0,-8 2 0,1-2 0,-3-4 0,-2 5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3.014"/>
    </inkml:context>
    <inkml:brush xml:id="br0">
      <inkml:brushProperty name="width" value="0.08571" units="cm"/>
      <inkml:brushProperty name="height" value="0.08571" units="cm"/>
      <inkml:brushProperty name="color" value="#FFFFFF"/>
    </inkml:brush>
  </inkml:definitions>
  <inkml:trace contextRef="#ctx0" brushRef="#br0">227 61 7772,'0'-18'160,"0"1"321,0 7-277,0-5 0,-7 15-35,-5 0-85,4 8 1,-7 9-1,3 0 1,-4 1-78,-1-1 1,-1 1-1,3-1 1,1 3-263,3 3 0,-1-4 0,-3 5 0,1-5-161,2-1 0,7-5 0,-5 3-251,2 3 667,2-5 0,6 1 0,0-5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3.321"/>
    </inkml:context>
    <inkml:brush xml:id="br0">
      <inkml:brushProperty name="width" value="0.08571" units="cm"/>
      <inkml:brushProperty name="height" value="0.08571" units="cm"/>
      <inkml:brushProperty name="color" value="#FFFFFF"/>
    </inkml:brush>
  </inkml:definitions>
  <inkml:trace contextRef="#ctx0" brushRef="#br0">175 0 7765,'10'0'659,"-4"8"0,-12 2 0,-4 3-590,0 5 1,-5-5 0,3 11-1,-3-5-470,-3-1 0,-1-1 0,-2 1 401,-3-1 0,1 8 0,6 2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4.593"/>
    </inkml:context>
    <inkml:brush xml:id="br0">
      <inkml:brushProperty name="width" value="0.08571" units="cm"/>
      <inkml:brushProperty name="height" value="0.08571" units="cm"/>
      <inkml:brushProperty name="color" value="#FFFFFF"/>
    </inkml:brush>
  </inkml:definitions>
  <inkml:trace contextRef="#ctx0" brushRef="#br0">1 375 7761,'0'-18'158,"0"1"149,0-1-1,0 1 98,0 7-169,0 2-156,0 8 0,2 2 1,1 4 116,3 6 0,2 3 0,-4 3 46,2-1-179,7 8 0,-11-3 0,6 7 0,0 0 47,3-2 0,-1 6 1,0-6-1,-1 2-44,1 0 1,-4-5-1,6 3 1,-1 0-6,-1 0 1,4-5-1,-7 1 1,1-4-24,0-1 1,3-1 0,-3-1-1,0-3-10,0-1 1,0-8-61,-3 2-1,5-4 56,8-10 1,-9 4-1,-1-8-154,0-1 141,-6-3 0,11-1 0,-5-1 0,0-1 1,0-4 1,5 1 0,-3-5 0,1 0-9,1 0 1,-2-2 0,3-6-1,-1-2-2,2-4 0,1-2 0,3-7 1,-3 1 5,-3 1 0,3-6 0,-5 9 1,2 0-70,-1 5 0,-5 8 1,4 5-413,-2 2 0,-3 8 15,-5 5 0,0 10-911,0 2 773,8 8 0,-4 9 597,8 1 0,-8-1 0,3 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7.257"/>
    </inkml:context>
    <inkml:brush xml:id="br0">
      <inkml:brushProperty name="width" value="0.08571" units="cm"/>
      <inkml:brushProperty name="height" value="0.08571" units="cm"/>
      <inkml:brushProperty name="color" value="#66CC00"/>
    </inkml:brush>
  </inkml:definitions>
  <inkml:trace contextRef="#ctx0" brushRef="#br0">36 0 7655,'-10'0'-89,"0"0"306,4 0 0,5 2-185,-5 4 0,4-2 1,2 7 13,0 3 0,0 1 1,0 3-1,0-1 12,0 1 0,0 1 0,0 3 0,0 3 30,0 2 1,6-4-1,-1 6 1,-1 0 25,-2-1 0,4 3 1,0-6-11,-2 2 1,4-4-21,-3 6 0,3-5-71,-2 5 31,-4-8 0,6 6 0,-6-5 0,1 3-20,3 2 1,0-6 0,-4 5 0,2-3-12,2 0 0,0 6 0,-5-3 0,3-1 11,2 0 1,2 0 0,-4-3-1,2 3 19,-2 2 1,3-6-1,-1 3 1,-2-3 6,-2 2 0,0-3 1,2 3-1,2-4 7,-3-1 1,5-1 0,-2 3 0,-2 1-21,-2 2 1,4 1-1,0-7 1,-3 1-8,-1-1 1,4 0-1,2 1 1,0 1 2,-1 5 0,1-5 0,-4 4-35,2-3 13,7-3 1,-9 1 0,6-1 0,0 1 4,-1-1 1,-3 6 0,4 1 0,0-3-11,-1-2 0,-3-3 0,4-3 0,0-1 7,-1 2 0,-3-1 0,4 1 0,0-3-15,-1 3 1,-5-4 0,4-1-108,0-1 1,-4 0-78,7-2 0,-5 2-195,6 3 54,-8-3-95,3-8 6,-7 0-1766,0 0 2182,8 0 0,-6-8 0,6-1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8.002"/>
    </inkml:context>
    <inkml:brush xml:id="br0">
      <inkml:brushProperty name="width" value="0.08571" units="cm"/>
      <inkml:brushProperty name="height" value="0.08571" units="cm"/>
      <inkml:brushProperty name="color" value="#FFFFFF"/>
    </inkml:brush>
  </inkml:definitions>
  <inkml:trace contextRef="#ctx0" brushRef="#br0">140 71 7429,'0'-10'-78,"0"-6"0,2 9 307,4-5 0,-4 2 123,4 4 191,-4 4-320,-2-5 0,-6 14 1,-2 5 119,-1 4-268,5 9 0,-12-4 1,6 8-1,-1 2 39,-1 2 1,1 2 0,-5 0 0,2 0-76,3 0 0,5 0 0,-4 0 1,2-2-74,5-4 1,1 2 0,2-8 0,0-1-137,0-3 0,2-3 1,3-5-1,7-5-289,4-4 0,1-2 0,1 0 1,-1 0-27,0 0 1,1 0 0,-1-2 484,1-4 0,7-3 0,2-9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8.639"/>
    </inkml:context>
    <inkml:brush xml:id="br0">
      <inkml:brushProperty name="width" value="0.08571" units="cm"/>
      <inkml:brushProperty name="height" value="0.08571" units="cm"/>
      <inkml:brushProperty name="color" value="#FFFFFF"/>
    </inkml:brush>
  </inkml:definitions>
  <inkml:trace contextRef="#ctx0" brushRef="#br0">18 53 7761,'0'-12'-180,"0"1"0,0 5 679,0-6 19,0 8-191,0-3-206,0 14 1,0 3 0,0 8-1,0-1 0,0 6 0,0 1 0,0-3-35,0-2 0,-6-1 0,1-1 0,1 1-51,2-1 0,2 1 0,0-1 0,0 1-52,0-1 0,0 1 0,0-1-41,0 0 0,0 1 0,2-3-214,4-3 1,-3-4-1,9-8-261,2 0 0,1 0-309,3 0 638,-1 0 1,-5-6 0,-1-2-369,3-1 467,-6 5 1,7-12 104,-3 5 0,-4 3 0,7-8 0,-5 7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8.986"/>
    </inkml:context>
    <inkml:brush xml:id="br0">
      <inkml:brushProperty name="width" value="0.08571" units="cm"/>
      <inkml:brushProperty name="height" value="0.08571" units="cm"/>
      <inkml:brushProperty name="color" value="#FFFFFF"/>
    </inkml:brush>
  </inkml:definitions>
  <inkml:trace contextRef="#ctx0" brushRef="#br0">36 35 7761,'-6'-11'-190,"0"-1"1,-2 8 544,3-2-355,3 4-3,-6 2 1,10 0-73,4 0 77,-4 0 1,13 2-1,-3 2-125,3 2 1,3 0 0,-1-6-377,1 0 0,-1 0 499,1 0 0,-1 0 0,1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9.356"/>
    </inkml:context>
    <inkml:brush xml:id="br0">
      <inkml:brushProperty name="width" value="0.08571" units="cm"/>
      <inkml:brushProperty name="height" value="0.08571" units="cm"/>
      <inkml:brushProperty name="color" value="#FFFFFF"/>
    </inkml:brush>
  </inkml:definitions>
  <inkml:trace contextRef="#ctx0" brushRef="#br0">0 70 7761,'0'-17'-311,"0"-1"260,0 9 219,0-7 0,2 14 0,4-4-148,6 4 0,-3 2 1,3 0-1,1 0-26,3 0 0,-4 0 0,-1 0 0,3 0-143,1 0 0,-3 0 1,0 0-410,1 0 1,3 0 290,1 0 1,-5 0 266,-1 0 0,1 8 0,6 2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3:59.622"/>
    </inkml:context>
    <inkml:brush xml:id="br0">
      <inkml:brushProperty name="width" value="0.08571" units="cm"/>
      <inkml:brushProperty name="height" value="0.08571" units="cm"/>
      <inkml:brushProperty name="color" value="#FFFFFF"/>
    </inkml:brush>
  </inkml:definitions>
  <inkml:trace contextRef="#ctx0" brushRef="#br0">0 71 7761,'0'-18'0,"0"1"-533,0-1 724,0 9-32,0 1 1,0 10-1,0 4 176,0 5-249,0 5 0,0 1 0,0 3-64,0 3-29,0-4 0,0 12 0,0-7 0,0-3-11,0-2 0,0 5 1,0-1-1,0-2-262,0-1 0,0-3 0,0 1-333,0-1 0,0 1 613,0-1 0,8 1 0,2-1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00.094"/>
    </inkml:context>
    <inkml:brush xml:id="br0">
      <inkml:brushProperty name="width" value="0.08571" units="cm"/>
      <inkml:brushProperty name="height" value="0.08571" units="cm"/>
      <inkml:brushProperty name="color" value="#FFFFFF"/>
    </inkml:brush>
  </inkml:definitions>
  <inkml:trace contextRef="#ctx0" brushRef="#br0">0 88 6899,'12'-18'0,"-2"1"177,-3-1 0,1 7 540,-2-1-295,-4 8-196,13-4-100,-5 8 0,0 2 0,-4 4-7,-4 6-113,-2 3 1,0 5 0,0 1 0,0 2-8,0-1 0,0-1 1,0 0-1,0 3-223,0-3 0,-2-2 0,-2-1 0,-2-1 1,2 1 0,2-1 0,2 1 0,0-1-88,0 1 1,0-7 0,0 1 310,0 2 0,0-7 0,8 1 0,2-8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00.394"/>
    </inkml:context>
    <inkml:brush xml:id="br0">
      <inkml:brushProperty name="width" value="0.08571" units="cm"/>
      <inkml:brushProperty name="height" value="0.08571" units="cm"/>
      <inkml:brushProperty name="color" value="#FFFFFF"/>
    </inkml:brush>
  </inkml:definitions>
  <inkml:trace contextRef="#ctx0" brushRef="#br0">210 53 7761,'17'-17'142,"1"-1"0,-1 8 1,1 5 117,-1 3 0,-1 11 0,-5 9 400,-5 9-525,4 6 0,-8 4 0,3 4 418,-3 5-403,-2-3 1,0 7 0,0-5-1,0 0 42,0-5 1,0-3 0,-2 0 0,-1 0-56,-3-2 1,-8-2-1,3-12 1,-5 2-139,-1-1 1,-1-3-1,-1-3 1,-3-3-446,-1-1 0,-8-2 1,2 3-1,-2-1-2487,2 2 2933,-4-7 0,13 9 0,-5-7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00.881"/>
    </inkml:context>
    <inkml:brush xml:id="br0">
      <inkml:brushProperty name="width" value="0.08571" units="cm"/>
      <inkml:brushProperty name="height" value="0.08571" units="cm"/>
      <inkml:brushProperty name="color" value="#FFFFFF"/>
    </inkml:brush>
  </inkml:definitions>
  <inkml:trace contextRef="#ctx0" brushRef="#br0">18 53 7812,'-2'-16'258,"-4"5"0,4 1 424,-4 4-574,4 4 1,4-5 0,4 7-1,6 0-164,3 0 0,3 0 1,-1 0-1,0 0-96,1 0 1,1 0 0,3 0-1,1 0-216,-2 0 0,-1 0 0,-3 0 0,1 0-200,-1 0 1,-5 0 567,-1 0 0,1 7 0,5 3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01.072"/>
    </inkml:context>
    <inkml:brush xml:id="br0">
      <inkml:brushProperty name="width" value="0.08571" units="cm"/>
      <inkml:brushProperty name="height" value="0.08571" units="cm"/>
      <inkml:brushProperty name="color" value="#FFFFFF"/>
    </inkml:brush>
  </inkml:definitions>
  <inkml:trace contextRef="#ctx0" brushRef="#br0">35 18 7761,'-12'0'624,"3"-2"140,1-4-420,2 4 0,8-5 1,4 7-1,6 0-329,3 0 1,3 0 0,1 0-607,4 0 495,-3 0 0,7 0 0,-6 0-928,2 0 729,1 0 0,-1 0 1,0 0-1,-1 0 295,-3 0 0,6 0 0,2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01.869"/>
    </inkml:context>
    <inkml:brush xml:id="br0">
      <inkml:brushProperty name="width" value="0.08571" units="cm"/>
      <inkml:brushProperty name="height" value="0.08571" units="cm"/>
      <inkml:brushProperty name="color" value="#FFFFFF"/>
    </inkml:brush>
  </inkml:definitions>
  <inkml:trace contextRef="#ctx0" brushRef="#br0">0 278 7716,'0'-18'138,"0"1"0,0-1 0,0 1 601,0-1-506,0 9 0,8 1 0,4 10-71,3 4 1,-3 9 0,-2 10 0,-1 2 56,1 4 1,-4 2-1,3 4 43,-1 4-237,-2-4 0,0 6 0,2-8 0,-1-1 33,1 1 1,4 0 0,-6-2 0,-1-2-48,3-2 0,-4-7 0,6 1 0,-1-3 67,1-3 1,-4-7-1,6-4 1,-7-5-68,7-1 1,0-7-1,3-5-37,-3-3 0,1-3 1,-5 1-1,0-1-33,0 1 1,3-7 0,-3 1 0,0 0 1,0-2 1,3-3 0,-3-7-145,2 1 136,-6-1 1,5-6 0,-5-2 0,4-1 28,2-5 0,-6 1 0,1 1 0,-1 6-86,2 4 1,-4 8 0,4 2 0,-4 2-337,-2 4 1,2 9-91,4 6 0,-3 12 1,9 6 547,2 3 0,1 10 0,3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2.323"/>
    </inkml:context>
    <inkml:brush xml:id="br0">
      <inkml:brushProperty name="width" value="0.08571" units="cm"/>
      <inkml:brushProperty name="height" value="0.08571" units="cm"/>
      <inkml:brushProperty name="color" value="#004F8B"/>
    </inkml:brush>
  </inkml:definitions>
  <inkml:trace contextRef="#ctx0" brushRef="#br0">192 70 7539,'0'-9'-468,"2"1"1,2 6 527,2-4-16,0 4 48,-6-6 57,0 8-53,0 0 112,0-7 44,0 5 233,0-6-310,0 8 1,0-2-65,0-4 1,-2 4-93,-4-4 1,2 4-1,-8 2-58,-1 0 1,3 0 56,-2 0 1,3 2-51,-3 4 73,-3-4-51,13 6 30,-14 0 0,14-4-140,-4 7 107,4-7 1,2 6-11,0-4 122,0 3 0,2 9 23,4-1 0,-2-5 62,8 0 1,-3-7 98,3 7 0,2-6-1,-9 5 1,1-5-136,-6 6 0,0-6-169,0 5 7,0-7 0,-7 4-246,-5-8 93,-4 8 0,5-6 1,-1 4-1,-2-4-641,-1-2 1,-2 0-637,-1 0 1445,1 0 0,7 0 0,2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27.751"/>
    </inkml:context>
    <inkml:brush xml:id="br0">
      <inkml:brushProperty name="width" value="0.08571" units="cm"/>
      <inkml:brushProperty name="height" value="0.08571" units="cm"/>
      <inkml:brushProperty name="color" value="#66CC00"/>
    </inkml:brush>
  </inkml:definitions>
  <inkml:trace contextRef="#ctx0" brushRef="#br0">35 262 7776,'-8'-9'-119,"6"-1"952,-4 4-474,-3 4 0,7-8 160,-4 5-138,4 3-286,10-6 1,-4 14 0,7 2 0,3 1 18,1 5 0,3 1 0,-1 3 0,3-1-32,3 1 0,-4-3 0,5-1 0,-5-3-15,-1 3 1,5 2-1,0 1 1,-1 1-47,-3-1 0,-2-1 0,1-3 0,-1-3 13,1-2 0,-7 3 0,1-5 0,0 0 117,-3 2-50,7-6-60,-14 5 0,8-13 0,-6-1 66,1-3-73,1-2 1,-6-5 0,0-2-142,0-5 135,8 5 0,-6-14 0,4 6-157,-4-1 61,-2-4 0,5 4 0,1-7 0,-2 2-96,-2 4 0,4 2 0,0 6 0,-2-2-939,-2 1 0,-1 3 1103,5 1 0,-4 1 0,6-1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03.070"/>
    </inkml:context>
    <inkml:brush xml:id="br0">
      <inkml:brushProperty name="width" value="0.08571" units="cm"/>
      <inkml:brushProperty name="height" value="0.08571" units="cm"/>
      <inkml:brushProperty name="color" value="#FFFFFF"/>
    </inkml:brush>
  </inkml:definitions>
  <inkml:trace contextRef="#ctx0" brushRef="#br0">0 33 7750,'0'-17'250,"2"7"-94,4 4 1,-4 6-180,4 6 1,-4-2-1,-2 7-1,0 3 0,0-4 1,0 1 89,0 3 3,0-6 0,0 7 60,0-3 1,0-3 17,0 3 1,0 0 38,0 5-155,0-7-65,0-2 1,2-8-76,3 0 1,-3-2-32,4-4 0,2-4 96,-2-7 41,7 7 1,-11 0 0,6 6 0,-2-3 40,0-3 0,1 6 0,-3-4-9,2 1 1,6 3 0,-4-6 43,1 2 0,-3 2 88,6 6-107,-8 0 1,5 0-1,-5 2 152,2 4 70,0-4-172,-6 14 1,6-12-7,0 7-193,-1-7 161,-5 4-87,0-8 0,2 0-55,4 0 44,-4 0 0,8-2 27,-4-4 0,-4 2 0,5-5 42,1 1 0,-6 0 38,4 2 1,2 2 9,-3-7-27,9 7-70,-4-4 1,1 8-77,1 0 0,-6 0 0,3 2-394,-1 4 0,-2-2-312,-6 7 0,0 1-453,0 5 1247,0 1 0,8-1 0,2 1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03.266"/>
    </inkml:context>
    <inkml:brush xml:id="br0">
      <inkml:brushProperty name="width" value="0.08571" units="cm"/>
      <inkml:brushProperty name="height" value="0.08571" units="cm"/>
      <inkml:brushProperty name="color" value="#FFFFFF"/>
    </inkml:brush>
  </inkml:definitions>
  <inkml:trace contextRef="#ctx0" brushRef="#br0">1 34 7562,'6'-12'-145,"-1"1"635,1 7 1,0-2-297,0 12 1,0-2 0,-6 7-154,0 3 0,0 1 0,0 3-1084,0-1 1,0 1 121,0-1 921,0 1 0,0-1 0,0 1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03.432"/>
    </inkml:context>
    <inkml:brush xml:id="br0">
      <inkml:brushProperty name="width" value="0.08571" units="cm"/>
      <inkml:brushProperty name="height" value="0.08571" units="cm"/>
      <inkml:brushProperty name="color" value="#FFFFFF"/>
    </inkml:brush>
  </inkml:definitions>
  <inkml:trace contextRef="#ctx0" brushRef="#br0">17 129 7766,'0'-27'0,"0"3"-19,0 5 1,0 1-153,0 1 0,0 5-165,0 1 1,0 15 335,0 1 0,-7 9 0,-3 3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04.024"/>
    </inkml:context>
    <inkml:brush xml:id="br0">
      <inkml:brushProperty name="width" value="0.08571" units="cm"/>
      <inkml:brushProperty name="height" value="0.08571" units="cm"/>
      <inkml:brushProperty name="color" value="#FFFFFF"/>
    </inkml:brush>
  </inkml:definitions>
  <inkml:trace contextRef="#ctx0" brushRef="#br0">1 18 7906,'2'-10'270,"4"4"0,-4 6 0,3 6-245,-3 5 1,-2 5-1,2 0 143,4-5 1,-4 5 112,4-5-77,-4 5-145,-2 1 0,2-7 1,2-2 177,1 0-126,1-7-221,-6 7 0,8-8 1,-4-8 51,8-3 0,-9 1 0,5-2 16,0-1 0,2-3 149,7-1 0,1-1 147,-1 1 33,-7 7-32,5 3-107,-5-1 1,2 6-25,-1-4-32,-7 4 0,4 10 0,-8 3 0,0 5 1,0 1-41,0 1 0,0-1 0,2-1 0,2-3-20,2-1 0,-1-6-158,-5 6 1,8-3 0,4 3-166,3-6 0,3-4 0,-1-2 0,3 0-355,3 0 1,-4-6 0,7-2 0,-3 0 645,0 1 0,8-7 0,-4 4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3.300"/>
    </inkml:context>
    <inkml:brush xml:id="br0">
      <inkml:brushProperty name="width" value="0.08571" units="cm"/>
      <inkml:brushProperty name="height" value="0.08571" units="cm"/>
      <inkml:brushProperty name="color" value="#FFFFFF"/>
    </inkml:brush>
  </inkml:definitions>
  <inkml:trace contextRef="#ctx0" brushRef="#br0">123 71 7906,'0'-18'-480,"0"7"1,0-1 0,0 6 777,0-5-114,0 7 1,2-4-80,3 8 0,-1 0 1,8 0 13,2 0 1,1 8-55,3 3-27,-1 5 0,-1-5 1,-3 1 106,-1 2-109,-1 1 1,1 3 0,-2-1 55,-2 1-63,5-1 1,-9 1 0,6-1 0,-3 0 17,-3 1 0,0-1 0,0 1 0,2-1 5,-2 1 0,4-1 0,-3 1 1,-1-1-14,-2 1 0,-2-1 0,0 1 0,0 1-22,0 4 0,2-3 0,2 3 0,2-2 13,-2 3 0,-2-5 0,-2 4-47,0-3 35,0-3 1,0 3 0,0 1-47,0 2 42,0 0 0,0-5 1,0-1-1,0 1 17,0-1 1,0 1 0,-2-1 15,-4 1 0,4-1 1,-4 1-10,4-1 0,-4 1 1,1-1-1,-1 0 29,-2 1 0,6-1 0,-6 1-34,1-1 0,5 1 1,-6-3-1,2-1-28,0-2 1,0-1-1,4 7 1,-1-1 13,-3 1 0,0-1 0,4 1 0,-2-1-1,-2 0 0,0 1 1,6-1-1,-1 1 5,-5-1 0,4 3 0,-4 1-38,4 2 28,2 1 1,0-1-1,0 0-3,0-1 3,0-3 1,0 4 0,0 1-1,0-1 0,0 2 1,0-6 0,0 5-1,0-3-11,0 2 0,0-1 0,0 5 1,0-2 3,0-4 0,0 1 0,0-1 0,0 2 3,0-1 0,0-1 0,0 0 0,0 3-13,0-3 1,0 4 0,0-1-1,0-3 5,0-2 1,0 5 0,0 1 0,0 0 15,0 0 0,-6 1 0,0-5 1,2 2-13,3-2 0,1 5 0,0-3 0,0 0 3,0 3 0,0-7 0,-2 4 0,-2-3 10,-2-3 1,0 6 0,6 1 0,0-3-7,0-2 1,0-1 0,-2-1-1,-2 1-5,-2-1 1,1 3 0,5 1 0,0 2 5,0-1 1,0-3-1,0-1 1,0-1-7,0 0 0,0 7 1,0-1-1,0-2-3,0-1 0,0-1 1,0 3-1,0 1 19,0-2 1,-2 4 0,-2-1-4,-2-3-14,0-2 1,6 5 0,0-1-1,0-2 2,0-1 0,0-3 0,0 1 0,0-1 4,0 1 0,0-1 0,0 1 0,0-1-10,0 0 0,0 1 0,0-1-4,0 1 0,0-1 0,0 1 0,0-1 3,0 1 1,0-7 0,0 1 0,0 2 12,0 1 0,0 3 1,0-1-19,0 0 0,2-5 1,2 0-11,2 1 18,0-5 0,-6 8 0,2-5 0,3 5 1,-3 1 0,6-1-11,0-5 5,-6 5 0,11-6 0,-5 7-2,2 1 1,-4-1 0,3 1 0,1-3-15,0-3 0,-1 3 0,5-3-5,-2 3 1,-1 1 0,5-3 0,-3-3-6,-1-2 1,0 6 0,5-5-12,1 1 0,-1-2 0,1-8-6,-1 0 0,0 0 1,1 0 3,-1 0 1,1 0 37,-1 0-21,-7 0 1,6 0-37,-5 0 29,5 0 0,-5-2 0,1-4-25,2-6 0,-5 3 1,1-3 4,-2-2 1,3-1 0,-3-3-1,0 1-9,0-1 1,-1 5-1,-3-3 1,2-3 39,-2 0 0,-2 5 0,0 2 0,2-1 119,2-3 1,-1-1 26,-5-1 1,-7 9-67,-5 3 1,2 4 61,-1 2-89,7 0 0,-10 8 0,6 3-16,-1 5 1,5 1 0,-2 1 0,4-1-25,2 1 0,0-1 0,0 1 1,0-1 20,0 0 1,0 1 0,0-1-6,0 1 1,0-1 0,0 3-1,0 1-6,0 2 0,0-5 1,0-7-1,0 3 14,0 2 1,6 1 0,0 0 0,0 1 1,1-1 0,-5 1 0,4-1 79,-4 1-88,6-1 0,-6 1 0,4-1 42,-4 1-37,5-1 0,-5 6 1,4 1-3,-4-3-2,6-2 0,-6-1 1,4-1-1,-3 3 0,3 3 0,-4-4 1,4 5-1,-2-3-17,2 2 1,-4-1-1,3 5 1,-1-2 16,2-4 1,-4 5 0,6-1-1,-2 0 2,-1 0 1,1 1 0,-6-5-1,0 4-11,0 2 0,2-5 0,2 3 0,2-2 12,-2 0 0,-2 3 0,-2-5 0,0 4 7,0 2 0,2-5 1,2 3-35,1 0 20,1-5 0,-6 11 0,0-6 69,0 2-71,0-6 0,2 12 0,2-3 0,2 1 3,-2-2 0,-2 4 0,-2-6 0,0 2-7,0 0 0,6-2 0,-1 4 1,-1-4-2,-2-1 0,4 3 1,0-4-1,-2 0-2,-2 0 1,0 5 0,1-5 0,3 0 0,-2 0 0,0 4 0,0-3 0,2-1 25,-2 0 0,-2 4 0,-2-4 107,0 2-123,0 3 1,5 5 0,1-2 17,-2-4-20,-2 4 1,-2-6-1,2 8 1,2-2-1,2-4 0,-1 4 1,-5-6-1,2 2 19,4 0 1,-4-6-1,4 5 1,-4-3 1,-2-4 0,0 4 0,2 1 1,2-1 4,2 0 1,-1 0-1,-5-3 1,0 3 7,0 2 0,0-4 0,2 5 0,2-1-23,2 0 1,0 2-1,-6 4 1,0-2-20,0-2 0,0-2 0,0 4 1,2-2 5,4 2 0,-4-3 0,3-1-4,-3-2 6,-2 6 1,0-10 0,2 7 57,4-3-58,-4 6 1,6-12 0,-8 6 0,0-1 17,0-1 0,2 0 0,2-5 0,1 1 8,-1 5 0,-2-5 0,-2 4 1,0-3-12,0-3 1,0 6 0,0 1 0,0-1 2,0 2 0,0-5 0,0 3 0,0-2-9,0 2 0,0-3 0,0 5 0,0-2-4,0 1 0,-6-1 0,1-6 0,1 1 21,2-1 1,-4 7 0,0-1 55,2-2-68,-5-1 0,5-3 0,-8 1 0,0-1 45,3 1 0,-7 5 0,5 0 0,-3-2 12,2-1 0,-3 3 0,3 0 1,-3 1-18,-3 1 1,7-6 0,-1 7-1,-2-3-49,-1 0 1,-3 2 0,1-3 0,-1 1 13,1-2 1,-6-1 0,-3-3 0,-1 1 7,-4-1 0,-2-1 0,-4-3 0,-3-3-66,-7-2 0,-5 3 1,-5-3-1,-1 0-322,2 0 1,3-3 0,7-5-1470,5 0 1137,4 0 1,4 0 685,4 0 0,4 0 0,7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4.770"/>
    </inkml:context>
    <inkml:brush xml:id="br0">
      <inkml:brushProperty name="width" value="0.08571" units="cm"/>
      <inkml:brushProperty name="height" value="0.08571" units="cm"/>
      <inkml:brushProperty name="color" value="#FFFFFF"/>
    </inkml:brush>
  </inkml:definitions>
  <inkml:trace contextRef="#ctx0" brushRef="#br0">35 63 7432,'0'-18'-397,"0"1"1,0 5 686,0 1-53,-8 7 0,6 4 0,-4 11 0,4 5 19,2 1 0,-1 8 0,-3 7 163,-2 6-336,0-1 0,6 14 0,0-7 84,0 1-127,0 5 0,0-11 1,0 6-1,0-1-115,0 1 0,0-6 1,0 2-1,0-6-135,0-6 1,2-2-1,2-6 1,4 1-227,1-7 0,-3 1 1,6-9-75,1 3 0,-3-6 510,2 2 0,-8-12 0,1-6 0,-3-3 0,-2-3 0,0 1 0,0-1 0,0-7 0,0-2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5.099"/>
    </inkml:context>
    <inkml:brush xml:id="br0">
      <inkml:brushProperty name="width" value="0.08571" units="cm"/>
      <inkml:brushProperty name="height" value="0.08571" units="cm"/>
      <inkml:brushProperty name="color" value="#FFFFFF"/>
    </inkml:brush>
  </inkml:definitions>
  <inkml:trace contextRef="#ctx0" brushRef="#br0">87 420 7815,'-1'-27'-250,"-5"3"0,2 3 1,-6 0-1,0-3 6,1 3 1,3 2 481,-6 1-162,1-7 1,1 11 0,4-3-1,4 1-46,2 1 1,0-5-1,2-1 1,4 0-5,6 5 1,3-1 0,4 7 0,5-2 18,5 1 0,4 7 0,2-4 0,0 2 22,0 1 0,2-1 0,-1 6 0,1 2-21,-4 3 0,-9 5 1,-1 8-1,-6-1 26,-5 1 1,-4-1 0,-8 0 0,-2 3-38,-4 3 0,-10-3 1,-9 3-1,-2-4-69,-4-1 1,-2-1-1,-2 1 1,0-1-100,0 1 1,2-3 0,2-1-166,2-3 63,8-7 1,-5 12 234,9-5 0,7-3 0,3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6.367"/>
    </inkml:context>
    <inkml:brush xml:id="br0">
      <inkml:brushProperty name="width" value="0.08571" units="cm"/>
      <inkml:brushProperty name="height" value="0.08571" units="cm"/>
      <inkml:brushProperty name="color" value="#FFFFFF"/>
    </inkml:brush>
  </inkml:definitions>
  <inkml:trace contextRef="#ctx0" brushRef="#br0">36 227 7069,'0'-9'-583,"8"1"815,-7 0 0,9 6-180,-4-4 1,4 4-1,7 2-12,1 0 0,-7 0 0,1 0-12,1 0 0,3 0 0,1-2-46,1-3 0,-6 3 0,-1-6 12,3 0 1,-6 4 0,-1-5-1,-1-1 10,0 0 1,0 4-1,-6-5 22,0-3 1,0 4 39,0-1-54,0-1 1,0 0 0,-2 3 0,-2-1 66,-2 0 0,-7 5-37,1-7 0,2 8 0,-1-2 7,-3 4 0,4 2 0,-1 0 12,-3 0 0,4 0 0,-1 2 10,-3 4 0,-1 4-30,-3 7 1,7 1 0,-1-1 7,-2 1 0,7-1 0,-1 0-23,0 1 1,6-1 0,-4 1 11,4-1-12,2-7 1,-6 6 0,1-5 12,1 5 1,2 1 0,2 1-7,0-1 1,6 1 0,1-3 0,1-1 4,0-3 0,4-5 0,-5 4 1,3 0-5,4-1 1,-1-3 0,1 4 0,-3-2-23,3-5 0,2-1 0,1 0-11,0 4 0,1-4 0,-1 4 0,1-4-19,-1-2 1,1-2 0,-1-2-5,1-2 1,-1-2 0,1 3-64,-1-7 82,-7 4 1,5-5 0,-5 5-1,2-2 0,-1-3 1,-5 3 0,4-2-1,0-1-6,-1-3 1,-5-1 0,4-1 0,-2 1-11,0-1 0,1 5 1,-3-3 2,2-3 1,0-3-1,-6 5 9,0-1 1,0 1-1,-2 1 11,-4 5 0,2 3 6,-7 8 0,1 2 51,-2 4 0,-1-2 25,7 7-75,0 1 0,6 5-1,0 1-4,0-1 1,0 1 0,2-3-2,4-3-1,-4 4 0,11-13 0,-5 9 0,2 0 1,3-3 1,-3 5-1,0-6 1,-1 0 25,1-1 0,-4 1 0,4-2 50,-3 6 0,-1-3-13,-6 3 0,0-6 0,-2 3-21,-4-1 1,3 0 0,-9-4-18,-2 2 1,5 5-1,-1-3 36,2 2-35,2-6 1,1 11-17,-1-3-37,0-4 0,6 7 0,2-5-65,4-1 1,-2 1-1,7-6 1,5 2-231,5-2 0,0-2 0,9-2 0,3 0-256,5 0 0,-1 0 1,6 0 572,0 0 0,-7-16 0,7-3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7.035"/>
    </inkml:context>
    <inkml:brush xml:id="br0">
      <inkml:brushProperty name="width" value="0.08571" units="cm"/>
      <inkml:brushProperty name="height" value="0.08571" units="cm"/>
      <inkml:brushProperty name="color" value="#FFFFFF"/>
    </inkml:brush>
  </inkml:definitions>
  <inkml:trace contextRef="#ctx0" brushRef="#br0">210 210 6875,'0'-18'-489,"0"1"0,0 5 489,0 1-23,0 7 0,0-12 201,0 5-34,0 3 0,0-8-70,0 5 1,0-5-1,-2 1 52,-3 3 1,1-4 51,-8 5 1,6 3-62,-5 2 0,-1 4 0,-4 4-39,5 4 1,-3 0-1,7 9 1,-1 5 15,0-1 0,-4 8 0,7 2 0,-1 4-13,-2 2 0,6 6 1,-4 0-1,4-2 0,2-2 1,0-3 0,0 3 23,0 4-91,0-4 0,0 0 1,0-8-1,0 0-15,0-2 1,0 4 0,0-7 0,0-3-66,0-2 0,0-1 1,0-1-135,0 1 0,0-7-547,0 1 195,-8 0 0,1-1-33,-5 1 585,4-8 0,8 4 0,-7-8 0,5 0 0,-6 0 0,8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7.296"/>
    </inkml:context>
    <inkml:brush xml:id="br0">
      <inkml:brushProperty name="width" value="0.08571" units="cm"/>
      <inkml:brushProperty name="height" value="0.08571" units="cm"/>
      <inkml:brushProperty name="color" value="#FFFFFF"/>
    </inkml:brush>
  </inkml:definitions>
  <inkml:trace contextRef="#ctx0" brushRef="#br0">51 88 7713,'-12'-8'0,"3"-4"0,1-3 95,4-3 0,-4 7-168,2-1 0,3 8 1,8-2-12,7 4 0,4 2 0,1 0 0,2 0-70,5 0 1,-5 0-1,6 0 1,-1 0-205,-1 0 1,6 0 357,-6 0 0,8 8 0,-3 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3.706"/>
    </inkml:context>
    <inkml:brush xml:id="br0">
      <inkml:brushProperty name="width" value="0.08571" units="cm"/>
      <inkml:brushProperty name="height" value="0.08571" units="cm"/>
      <inkml:brushProperty name="color" value="#66CC00"/>
    </inkml:brush>
  </inkml:definitions>
  <inkml:trace contextRef="#ctx0" brushRef="#br0">0 43 7760,'0'-17'967,"0"-1"1,0 10 0,0 8-735,0 10 0,0 8 0,0 3 0,2 4-129,4 2 1,-4 2 0,4 6 0,-4 0-213,-2 0 0,5-6 0,1 0-1029,-2 3 866,-2-7 1,-2 6 0,2-8-1328,4-2 1103,-4-1 1,7-3 0,-5 1 494,2-1 0,0-7 0,2 5 0,1-5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7.757"/>
    </inkml:context>
    <inkml:brush xml:id="br0">
      <inkml:brushProperty name="width" value="0.08571" units="cm"/>
      <inkml:brushProperty name="height" value="0.08571" units="cm"/>
      <inkml:brushProperty name="color" value="#FFFFFF"/>
    </inkml:brush>
  </inkml:definitions>
  <inkml:trace contextRef="#ctx0" brushRef="#br0">0 157 7398,'0'-17'-630,"2"7"1,2 2 956,2 0 0,2 7-7,-3-5-256,5 4-47,8 2 0,-7 0 0,1 0-21,1 0 0,-5-2 1,0-2-62,0-2 1,-4 0 0,5 4 18,-1-3 1,0 3 0,-4-6 23,2 0 0,-1 4 13,-5-7 1,-2 1 51,-3-2 1,1-1 0,-8 7 5,-1 2 0,3 2 0,-2 2 56,-1 0 0,3 0 121,-2 0-198,1 0 0,1 2 0,2 2 0,2 4 35,0 1 1,-1-3 0,3 6-1,-2 1 3,2 3 0,2 1 0,2 1-35,0-1 0,0 1 0,0-1 0,0 1-57,0-1 0,2 1-39,4-1 0,4-1 0,7-3 0,1-3-214,-1-2 1,1-3 0,-1-5 0,0 0-497,1 0 775,-1 0 0,9 0 0,1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8.137"/>
    </inkml:context>
    <inkml:brush xml:id="br0">
      <inkml:brushProperty name="width" value="0.08571" units="cm"/>
      <inkml:brushProperty name="height" value="0.08571" units="cm"/>
      <inkml:brushProperty name="color" value="#FFFFFF"/>
    </inkml:brush>
  </inkml:definitions>
  <inkml:trace contextRef="#ctx0" brushRef="#br0">193 70 7282,'0'-17'-1081,"-6"5"1043,0 1 1,-2 7 0,4-4 293,-1 0 1,-9 6-1,2-4-147,-3 4 1,3 4 0,1 2 0,-1 4 20,2 2 1,-3 1-1,5 7 1,-2-3-61,-3-3 0,5 4 0,2-5 0,2 5-67,-2 1 1,4 1 0,-3-1 0,3 1-17,2-1 1,5-5 0,3-1 0,2 1-169,3-2 0,3-3 0,1-5-362,1 4 394,7-4 0,-5 6 0,3-8 1,-4 0 148,-1 0 0,-1-8 0,1-2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8.574"/>
    </inkml:context>
    <inkml:brush xml:id="br0">
      <inkml:brushProperty name="width" value="0.08571" units="cm"/>
      <inkml:brushProperty name="height" value="0.08571" units="cm"/>
      <inkml:brushProperty name="color" value="#FFFFFF"/>
    </inkml:brush>
  </inkml:definitions>
  <inkml:trace contextRef="#ctx0" brushRef="#br0">1 36 7752,'9'-8'-508,"-3"-4"671,-4 5-32,-2-1 0,0 10 319,0 4-359,0 3 0,0 9 1,0 1 114,0 4-140,0-3 1,0 11 0,0-6 0,0 2 39,0 4 0,0 0 1,0 0-1,0-3-42,0-3 1,0 6 0,0-4-1,0 2-59,0 0 1,0-7-1,0 1 1,0-4-50,0-1 1,0-1 0,0 1 0,0-1-41,0 1 0,2-9 0,2-1-57,2 0 0,2-6-131,-3 4 0,-1-4-169,8-2 233,0 0 1,5-2-346,1-4 401,-1-4 0,0-5 0,1 1 0,-1 2 152,1-1 0,7-3 0,-5-1 0,5-1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8.759"/>
    </inkml:context>
    <inkml:brush xml:id="br0">
      <inkml:brushProperty name="width" value="0.08571" units="cm"/>
      <inkml:brushProperty name="height" value="0.08571" units="cm"/>
      <inkml:brushProperty name="color" value="#FFFFFF"/>
    </inkml:brush>
  </inkml:definitions>
  <inkml:trace contextRef="#ctx0" brushRef="#br0">86 105 7752,'-18'-8'0,"3"-3"0,1-5 34,3-1 22,-1 7 0,2 0-57,5 5 0,5 3 0,5-4 0,9 4-105,7 2 0,1 0 1,9 0-1,4 0-345,3 0 0,11 0 451,-3 0 0,5-8 0,1-2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4:59.980"/>
    </inkml:context>
    <inkml:brush xml:id="br0">
      <inkml:brushProperty name="width" value="0.08571" units="cm"/>
      <inkml:brushProperty name="height" value="0.08571" units="cm"/>
      <inkml:brushProperty name="color" value="#FFFFFF"/>
    </inkml:brush>
  </inkml:definitions>
  <inkml:trace contextRef="#ctx0" brushRef="#br0">0 44 7770,'0'-12'-315,"0"0"1,2 8-1,2-3 687,2-1 1,0 8-252,-6 0 0,0 2 1,0 9-1,0 3-8,0 2 1,0 7 0,0 2-116,0 2 16,0-5 0,0 11 0,0-6 1,0 0-72,0-4 1,0 2-1,0 1 1,0-1-107,0 0 0,0-2 0,0-5-1048,0-1 509,0 1 702,0-9 0,0-1 0,0-8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0.283"/>
    </inkml:context>
    <inkml:brush xml:id="br0">
      <inkml:brushProperty name="width" value="0.08571" units="cm"/>
      <inkml:brushProperty name="height" value="0.08571" units="cm"/>
      <inkml:brushProperty name="color" value="#FFFFFF"/>
    </inkml:brush>
  </inkml:definitions>
  <inkml:trace contextRef="#ctx0" brushRef="#br0">16 70 7687,'0'-11'-590,"-2"1"-401,-4 2 1039,4-5 1,-3 11 0,10-6-1,7 2 70,4 0 0,3 0 0,2 6 0,5 0-185,1 0 0,-4 0 0,6 0 0,0 0-46,-2 0 1,6 0 0,-5 0 112,-1 0 0,-2 0 0,-8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0.528"/>
    </inkml:context>
    <inkml:brush xml:id="br0">
      <inkml:brushProperty name="width" value="0.08571" units="cm"/>
      <inkml:brushProperty name="height" value="0.08571" units="cm"/>
      <inkml:brushProperty name="color" value="#FFFFFF"/>
    </inkml:brush>
  </inkml:definitions>
  <inkml:trace contextRef="#ctx0" brushRef="#br0">103 1 7770,'-17'1'-8,"-1"5"1,1 4 0,1 7 11,5 1 0,-3-6 0,8-1 64,2 3 1,10-4 0,6-1-1,3-1-30,3-4 1,7-2-1,4-2-138,4 0 48,2 0 1,0 0 0,0 0 0,0 0-100,0 0 1,-6 0 0,-2-2 0,-2-2-248,-3-2 0,-3-2 398,-2 3 0,1-5 0,-1-8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1.027"/>
    </inkml:context>
    <inkml:brush xml:id="br0">
      <inkml:brushProperty name="width" value="0.08571" units="cm"/>
      <inkml:brushProperty name="height" value="0.08571" units="cm"/>
      <inkml:brushProperty name="color" value="#FFFFFF"/>
    </inkml:brush>
  </inkml:definitions>
  <inkml:trace contextRef="#ctx0" brushRef="#br0">1 35 7770,'0'-17'-1522,"0"7"1726,0 2 0,0 10 1,0 4-1,0 6-29,0 3 0,0-3 0,2 0 0,1 1-96,3 3 1,0 1 0,-6 1 42,0-1-44,0-7 0,0 5-49,0-3-97,0 3 0,0-3 26,0 0 30,0-1 1,0-1 1,6-4-15,0-12 1,5-4 0,-3-7-1,2 1-20,3 5 1,1-5-1,0 5 1,-3-5 38,3-1 1,1 1-1,1 3 1,-3 3 4,-1 2 0,-6-4 7,6 7-24,-1-1 103,-1 6-78,-2 0 1,-8 8-36,0 3-35,0 5 1,0 1 0,0 1-134,0-1 1,0 1 0,0-1-241,0 0 0,0 1 37,0-1 399,0 1 0,7-8 0,3-3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1.344"/>
    </inkml:context>
    <inkml:brush xml:id="br0">
      <inkml:brushProperty name="width" value="0.08571" units="cm"/>
      <inkml:brushProperty name="height" value="0.08571" units="cm"/>
      <inkml:brushProperty name="color" value="#FFFFFF"/>
    </inkml:brush>
  </inkml:definitions>
  <inkml:trace contextRef="#ctx0" brushRef="#br0">18 140 7770,'0'-23'0,"0"0"-648,0 1 0,0 3 729,0 2 1,0 5-1,2 2 357,3 2-358,-3 3 0,6 12 0,-8 5 200,0 4-177,0 1 0,0 6 1,0 3 4,0 1-60,0 2 0,0 6 0,0 0-151,0 0 110,0-8 1,0 6 0,0-4 0,0 2-82,0-2 0,0 2 0,0-6 1,0 0-103,0 1 1,0-3 0,0-6 0,-2-1-715,-4-4 890,4 3 0,-7-13 0,3 4 0,4-4 0,-6-2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1.551"/>
    </inkml:context>
    <inkml:brush xml:id="br0">
      <inkml:brushProperty name="width" value="0.08571" units="cm"/>
      <inkml:brushProperty name="height" value="0.08571" units="cm"/>
      <inkml:brushProperty name="color" value="#FFFFFF"/>
    </inkml:brush>
  </inkml:definitions>
  <inkml:trace contextRef="#ctx0" brushRef="#br0">26 70 7770,'-10'-17'-624,"1"5"348,3 0 1,6 6 0,0-3-1,12 1 422,9 4 1,0 2-1,8 2-47,2 0-156,10 0 1,-2 0-1,6 0-397,-3 0 454,7 0 0,-12 8 0,5 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4.292"/>
    </inkml:context>
    <inkml:brush xml:id="br0">
      <inkml:brushProperty name="width" value="0.08571" units="cm"/>
      <inkml:brushProperty name="height" value="0.08571" units="cm"/>
      <inkml:brushProperty name="color" value="#66CC00"/>
    </inkml:brush>
  </inkml:definitions>
  <inkml:trace contextRef="#ctx0" brushRef="#br0">166 150 7715,'-18'-8'-276,"9"6"0,1-7 1,6 5 623,-4-2 1,4-2-242,-4 2-40,4-3 1,4-3 0,4 0-48,6-1 0,3 3 0,3 0-71,-1 3 0,1-5 1,-1 6-34,1 2 0,-1 0-10,1-1 83,-9 3 0,-1 2 0,-10 9 41,-4 1 0,-3 4 0,-9-7 0,1 1 63,-1 0 0,1 4 0,-1-5 206,1 3-275,-8-6 0,5 10 1,-3-7 123,3 3-96,3-6 1,5 6-1,1-7 87,-3 3-145,-1 8 1,7-6-1,8 3 2,10-5 0,5-2 0,3 0 0,-1 2 2,0-2 1,1-2 0,-1-2-1,1 0-103,-1 0 1,1 5 0,-1 1-255,1-2 0,-1-2 1,1-2-36,-1 0 1,-5 0 0,-1 0 393,3 0 0,2 0 0,1 0 0,-5 0 0,-1 0 0,1-8 0,5-1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1.998"/>
    </inkml:context>
    <inkml:brush xml:id="br0">
      <inkml:brushProperty name="width" value="0.08571" units="cm"/>
      <inkml:brushProperty name="height" value="0.08571" units="cm"/>
      <inkml:brushProperty name="color" value="#FFFFFF"/>
    </inkml:brush>
  </inkml:definitions>
  <inkml:trace contextRef="#ctx0" brushRef="#br0">53 123 8094,'7'-10'-765,"-3"3"826,8 7 1,-6 0-35,5 0 1,-5 0-118,6 0 1,-6 0-6,5 0 0,-1-2 33,2-4 1,1 2 30,-7-8 1,0 1-5,-6-7 0,0 6 138,0 1-112,0 7 1,-2-10 224,-4 9-194,4-1 0,-13 6 111,3 0 0,-4 0-38,-1 0 1,1 7 0,3 3-1,3 2 9,2-1 0,-3 1 1,3 6-1,0-1-33,1 1 0,-1 5 0,4 0 1,-2-2-21,2-1 0,2-1 1,2 3-1,2 1-50,4-2 0,-2-1 1,8-5-1,1-1-283,3-3 1,-3-5-703,5 6 753,-5-8 0,12 3 1,-7-7 230,-1 0 0,1-7 0,-1-3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3.065"/>
    </inkml:context>
    <inkml:brush xml:id="br0">
      <inkml:brushProperty name="width" value="0.08571" units="cm"/>
      <inkml:brushProperty name="height" value="0.08571" units="cm"/>
      <inkml:brushProperty name="color" value="#FFFFFF"/>
    </inkml:brush>
  </inkml:definitions>
  <inkml:trace contextRef="#ctx0" brushRef="#br0">385 158 7767,'0'-12'-684,"0"0"0,0 6 897,0-5 0,0 5 2,0-6-87,0 8-76,0-3 7,0 7 0,-8 0 17,-4 0 0,2 0-29,-1 0 0,1 2 0,-3 2 0,1 1 28,-2-1 1,5 4 0,-1 0 0,0 0 17,0-1 1,5 7-1,-5-2 17,2 3 1,-3-3-56,5-1-21,0 1 0,8 3-179,4-3 158,3-4 0,3-8 0,0 0-112,1 0 102,3 0 0,-1-2 0,-1-2 0,-2-2 56,1 2 1,-3 2 0,1 4 109,3 4 1,-6 4-1,-2 9 1,-4 5 41,-2 5 0,-2 11 0,-2 7 0,-4 3 7,-2 3 1,-1-1 0,-5-1-1,3-3-146,1-1 1,0-3 0,-5 3-1,-1-6-27,1-4 0,-1-2 1,1-2-158,-1-4 69,1-4 1,0-8-1,-1-1-97,1-5 99,-1 5 1,1-14 0,-1 4-100,1-4 59,-1-2 0,7-8 0,1-4 0,2-3-35,4-3 1,2-1 0,2-2 0,0-5-44,0-1 1,8-2 0,4-4 0,3 2 16,3 2 0,5 2 1,0-4-1,1 2 74,1-2 0,-6 5 0,6 1 0,-1 2 18,-1 0 1,6-9 0,-4 5 0,1-2 7,-1 0 0,0 6 0,-4-6 112,3-2-96,-1-2 0,-6-8 0,1 0 91,-1 2-93,1 3 0,-1 3 1,-1 1 206,-5 3-159,-3 8 0,-8-4 0,0 7 87,0 1 1,-2 7-76,-4 4 1,3 4-1,-9 2-59,-2 0 1,5 0-10,-3 0 1,6 6 0,-4 2-1,3 2-29,3 3 1,2-3 0,2 2-16,0 1 0,0-3 125,0 2-70,0-1 1,0 1 169,0-1-157,8-7 0,-4 12 168,7-4-123,-7-5 0,10 3 39,-9-4 0,7 4 6,-6 7 1,2-7-1,-4-3 18,1 1 0,1 2-28,-6 7 0,0-5 1,0 0 2,0 1 0,0-3-214,0 2 61,0-1 0,0 1-481,0 0 402,0-9 0,6 7 0,2-6-905,1 2 833,3 0 1,0-6 0,-1 0 232,3 0 0,9 7 0,4 3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3.842"/>
    </inkml:context>
    <inkml:brush xml:id="br0">
      <inkml:brushProperty name="width" value="0.08571" units="cm"/>
      <inkml:brushProperty name="height" value="0.08571" units="cm"/>
      <inkml:brushProperty name="color" value="#FFFFFF"/>
    </inkml:brush>
  </inkml:definitions>
  <inkml:trace contextRef="#ctx0" brushRef="#br0">175 533 7411,'0'-18'-870,"6"1"813,0-1 0,0 6 1,-4 3 154,4 1 1,-4 0 25,3 2 0,-3 3 197,-2-9-267,0 8 0,0-6 302,0 4-306,-7 5 0,3-7 0,-8 8 326,-1 0-316,-3 0 1,-1 6 0,-1 1-1,1 3 3,-1 4 0,1-5 1,-1 3-1,1 2-80,-1 1 1,9 3 0,3-1-1,4 1-46,2-1 1,0-5-1,0-1 1,2 1 26,4-2 1,-3-1 0,9-5 0,2 2 13,1-2 1,3-2 0,-1-2 0,1 0 0,-1 0 0,1 0 16,-1 0 2,0 0 0,-7-2 1,-2-2 141,0-2-138,-6 0 1,7 6 154,-3 0-132,-4 0 207,6 0-133,-8 0-4,0 0-115,8 0 0,-1-2 0,7-1 13,-2-3 0,-7-2 41,7 2 0,-2 2 0,3-5 0,-3-1 45,-2 0 0,5-1 1,-3-7 37,0 1 0,3-1 0,-5 1 176,2-1-259,-6 1 0,4-7 0,-7-1 0,3 0 37,2 0 1,0-6-1,-6 2-201,0-4 138,8-2 1,-6 0 0,3 0 0,-1 2-12,2 4 0,-4 4 1,4 7 21,-4 1 1,-2 9 5,0 8 0,0 8 0,0 11 0,0 4 2,0 6 1,0-1-1,0 1 1,0 2-108,0 2 0,0 2 0,0-2 1,0-2-158,0-2 1,0-8-1,0 4-271,0 1 373,0-7 1,0 6 0,0-7-457,0-1 121,0-7 0,0 5 471,0-3 0,0-4 0,0 0 0,0-8 0,0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4.046"/>
    </inkml:context>
    <inkml:brush xml:id="br0">
      <inkml:brushProperty name="width" value="0.08571" units="cm"/>
      <inkml:brushProperty name="height" value="0.08571" units="cm"/>
      <inkml:brushProperty name="color" value="#FFFFFF"/>
    </inkml:brush>
  </inkml:definitions>
  <inkml:trace contextRef="#ctx0" brushRef="#br0">78 87 7738,'-18'-17'-111,"1"0"0,5 5 0,1 2-1,-3 2 0,8-3 309,6 5 0,8 0 0,11 6 0,5 0-284,5 0 0,4 0 1,4 2-1,1 2-222,3 2 1,2 2 0,-4-5 308,1 3 0,1 8 0,-6-4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4.467"/>
    </inkml:context>
    <inkml:brush xml:id="br0">
      <inkml:brushProperty name="width" value="0.08571" units="cm"/>
      <inkml:brushProperty name="height" value="0.08571" units="cm"/>
      <inkml:brushProperty name="color" value="#FFFFFF"/>
    </inkml:brush>
  </inkml:definitions>
  <inkml:trace contextRef="#ctx0" brushRef="#br0">52 122 7767,'10'-7'-1245,"-2"5"1500,0-14 0,-4 14-208,7-4 0,-5 4 106,6 2-121,-9 0 1,7 0-49,-4 0 40,-4 0 0,6-1 0,-6-3-121,3-2 89,-3 0 0,6 4-2,-8-4 1,0 2 92,0-7-23,0-1 1,-2-3 45,-4 3 0,3 4 0,-9 8 50,-2 0 1,5 0-1,-3 2 153,-2 4 1,-1 4 61,-3 7-319,9 1 0,-5-1 0,6 0 0,1 3 1,-1 3 1,2-3 0,6 3-1,0-4-36,0-1 0,8 5 0,3 0 0,7-1-181,5-3 0,2-3 0,6-3 0,0-3-243,6-2 0,-2-1 0,6-3 0,-6 2 407,-6-2 0,-4-2 0,-7-2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5.654"/>
    </inkml:context>
    <inkml:brush xml:id="br0">
      <inkml:brushProperty name="width" value="0.08571" units="cm"/>
      <inkml:brushProperty name="height" value="0.08571" units="cm"/>
      <inkml:brushProperty name="color" value="#FFFFFF"/>
    </inkml:brush>
  </inkml:definitions>
  <inkml:trace contextRef="#ctx0" brushRef="#br0">557 717 7177,'0'-10'1416,"0"-5"-1300,-8 13 0,4-12 336,-7 8-284,7-7 0,-12 9 0,3-8 1,-7 1 4,-3 1 1,-6-6-1,4 5 1,-4-7-103,-8-5 1,4 2 0,-4-8 0,6-3-108,0 0 0,6-5 1,1-2-1,7-2-41,5 2 1,4-3-1,8 1 1,2 2-94,4 2 1,2 8-1,5 4 1,1 3 47,5 7 0,-7 3 0,6 1 0,-3 5 73,1 4 0,-5 2 1,-1 2 58,-2 4-37,5 3 0,-11 9 0,4-1 156,-4 1-140,-2 7 1,-2-4-1,-4 8 108,-5 2-86,-5 2 0,-1 2 0,-1 0 1,1 0 17,-1 0 0,-1 0 1,-3 0-1,-1 0 11,2 0 0,1-2 0,5-2 0,1-4 49,3-2 1,1 1 0,-2-5 0,5 2 9,-1-1 0,6-9-81,-4-1 0,6-6 0,6 3 0,6-1 5,3-4 0,3-8 0,1-4-136,4-1 63,-3 5 0,13-12 1,-2 5-374,7-5 279,-1-1 0,8-3 0,-6-1-475,2-2 397,-1 7 0,-7 0 0,-2 5 1,-4-3-241,-1 3 0,-3-3 0,-6 8 462,1 2 0,-8 2 0,5-5 0,-5-3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6.550"/>
    </inkml:context>
    <inkml:brush xml:id="br0">
      <inkml:brushProperty name="width" value="0.08571" units="cm"/>
      <inkml:brushProperty name="height" value="0.08571" units="cm"/>
      <inkml:brushProperty name="color" value="#FFFFFF"/>
    </inkml:brush>
  </inkml:definitions>
  <inkml:trace contextRef="#ctx0" brushRef="#br0">315 192 7267,'0'-17'-450,"0"-1"0,-6 1 417,0-1 1,-2 1 0,4 0 269,-2-1 1,-1 6 0,3 1 48,-2-3-185,-8 6-58,5-7 1,-3 13 143,0-4-147,1 4 0,-1 4 1,2 4 104,3 6-91,-7 3 1,10 3 0,-5 1 0,-1 4 64,0 6 1,4 4-1,-3 4 1,1 2 45,4 2 1,-4 5 0,2-3-1,2 0-65,3-1 0,1 1 0,0-4 1,-2 2-91,-4-2 1,4-5-1,-4-2 1,4-5-94,2-2 1,0 0-243,0-2 247,0-3 0,-6 5 0,-2-7 18,-1-1 1,3-2-1,-4-1-117,3-2 1,-1-8-302,2 1-774,4-3 1252,-6-2 0,8-7 0,0-3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6.850"/>
    </inkml:context>
    <inkml:brush xml:id="br0">
      <inkml:brushProperty name="width" value="0.08571" units="cm"/>
      <inkml:brushProperty name="height" value="0.08571" units="cm"/>
      <inkml:brushProperty name="color" value="#FFFFFF"/>
    </inkml:brush>
  </inkml:definitions>
  <inkml:trace contextRef="#ctx0" brushRef="#br0">28 53 7709,'-8'-10'-1297,"4"-3"1444,-8 7 276,8-8-348,4 12 0,4-5 0,8 7 174,2 0-227,1 0 0,3 0 0,1 0-188,4 0 128,-3 0 0,13 0 0,-6 0 1,2 0-145,0 0 1,-2 0 0,4 0 0,-4 0 181,-1 0 0,5 0 0,-4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7.063"/>
    </inkml:context>
    <inkml:brush xml:id="br0">
      <inkml:brushProperty name="width" value="0.08571" units="cm"/>
      <inkml:brushProperty name="height" value="0.08571" units="cm"/>
      <inkml:brushProperty name="color" value="#FFFFFF"/>
    </inkml:brush>
  </inkml:definitions>
  <inkml:trace contextRef="#ctx0" brushRef="#br0">0 32 7646,'12'-10'-557,"-3"2"524,-1 0 1,0 6 0,-4-1 356,2 6 0,-1 7 1,-5 8-296,0-1 0,0 1 1,0-1-1,-2-1-201,-3-5 1,3 5-1,-4-5-412,4 5 1,2 1 583,0 1 0,-8-1 0,-1 1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7.241"/>
    </inkml:context>
    <inkml:brush xml:id="br0">
      <inkml:brushProperty name="width" value="0.08571" units="cm"/>
      <inkml:brushProperty name="height" value="0.08571" units="cm"/>
      <inkml:brushProperty name="color" value="#FFFFFF"/>
    </inkml:brush>
  </inkml:definitions>
  <inkml:trace contextRef="#ctx0" brushRef="#br0">18 70 8003,'0'-18'0,"-2"3"0,-2 1-1191,-2 3 322,0 7 869,6-4 0,0 10 0,0 4 0,0 3 0,0 9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4.655"/>
    </inkml:context>
    <inkml:brush xml:id="br0">
      <inkml:brushProperty name="width" value="0.08571" units="cm"/>
      <inkml:brushProperty name="height" value="0.08571" units="cm"/>
      <inkml:brushProperty name="color" value="#66CC00"/>
    </inkml:brush>
  </inkml:definitions>
  <inkml:trace contextRef="#ctx0" brushRef="#br0">1 140 7715,'0'-25'-394,"0"11"1,0-4 0,0 3 840,0-1 0,0-1 310,0 0-559,0 7 0,2 2 164,3 8-230,-3 8 0,6 2 1,-8 9-14,0 4-134,8-3 0,-6 13 0,4-4 0,-4 4-161,-2 2 0,0-6 0,0-2 0,0-2-220,0-4 0,0 5 0,0-3 0,0-2 91,0-1 0,0-9 0,1 1 305,5 2 0,-4-7 0,14 1 0,-7-8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08.188"/>
    </inkml:context>
    <inkml:brush xml:id="br0">
      <inkml:brushProperty name="width" value="0.08571" units="cm"/>
      <inkml:brushProperty name="height" value="0.08571" units="cm"/>
      <inkml:brushProperty name="color" value="#FFFFFF"/>
    </inkml:brush>
  </inkml:definitions>
  <inkml:trace contextRef="#ctx0" brushRef="#br0">0 315 7369,'10'-8'-995,"0"6"1286,-4-4 0,-3 3-454,9-3 0,-2-4 1,3-6 243,-1 5 0,-6-5 0,3 5 39,-1-5 1,0-1 0,-4-1 88,2 1 1,0-8-95,-6-5 1,0 5-1,0 2-90,0 4 13,0 9-70,0-6 2,0 14 1,-2-5 44,-4 7 0,4 2 1,-6 3-30,0 7 1,6 4-1,-3 1 28,3 0 1,2 1 23,0-1 0,7 1-11,5-1 0,4 1 12,1-1 0,-5-7 0,-3-2 207,-1-1-218,6-5 0,-10 6 241,7-8-178,1 8 132,-2-6 37,5 13-40,-13-13-110,6 14 1,-8-12-7,0 7 1,0 1-321,0 5 0,0-5-298,0 0 1,0-6-1,2 3 158,4-1 1,-3 4 0,9-6-1,2-3 356,1-1 0,3-2 0,-1 0 0,1 0 0,-1 0 0,1 0-546,-1 0 457,-7-7 1,5 3 246,-3-8-89,3 0 1,3-5 343,-1-1-233,1 1 1,-7 5 0,1 1 58,2-3 1,1 4-255,3-1 1,-1 5-28,1-6 1,-7 8 0,-1-3-15,-2-1 1,-1 6 0,-3-6-9,2 0 0,0-1 67,-6-9 1,0 7 120,0-1-51,0 0 0,0 1 76,0-1-122,0 0 1,-8 1 203,-3-1-201,3 8 0,-2-5 0,4 5 126,-5-2 0,-5 0-15,-1 6 1,-1 0-1,3 2 1,1 4-5,2 5 0,3-1 1,-5 2-1,4 3 36,3 7 1,-7-3 0,4 4 0,1-1-29,3 1 0,4-4 0,2 7 1,0-3-83,0 0 1,8 0-1,3-5-27,5-1-13,9 1 0,-4-3 1,9-1-296,1-2 109,2-9 0,1 5 0,3-8 0,2 0-212,2 0 1,-6 0 0,-8 0-1,-2-2-1001,-3-4 1376,-3 5 0,-2-15 0,1 6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0.474"/>
    </inkml:context>
    <inkml:brush xml:id="br0">
      <inkml:brushProperty name="width" value="0.08571" units="cm"/>
      <inkml:brushProperty name="height" value="0.08571" units="cm"/>
      <inkml:brushProperty name="color" value="#F6630D"/>
    </inkml:brush>
  </inkml:definitions>
  <inkml:trace contextRef="#ctx0" brushRef="#br0">437 103 5747,'10'-7'-4,"-3"5"3,-7-6 3,0 8 71,0 0-63,0-8 34,0 6-28,0-6 1,0 8-1,0 0-6,0-7 53,0 5-5,0-6 1,0 6 81,0-4 68,0 4-44,0-5 1,0 5 137,0-4 38,0 4-114,0-6-59,0 8 16,0 0-7,0-8-37,0 6 0,0-3-41,0 10 0,0 5 0,0 8-32,0-1 0,0 0 1,0 1-1,0-1-9,0 1 1,0-1 0,0 3 0,0 1 5,0 2 1,0 6 0,0-5 0,0-1 21,0 2 0,0-3 1,0 5-2,0-2-43,0 6 0,-5-10 0,-1 7 37,2-3-33,2-2 1,2 0 0,0 1 105,0-3-110,-8-2 1,6 5 0,-4-1 61,5-2-73,1-1 1,-2-3-1,-2 1 1,-2-1 24,2 1 1,2 5-1,0 0 1,-2-2-7,-2-1 0,1-3 0,5 3 0,0 1-2,0 2 0,-2 1 0,-2-7 0,-2 1 9,2-1 0,2 6 1,2 1-1,0-3-28,0-2 0,0-1 0,0 1 1,0 3 29,0 1 1,0 0 0,0-5 63,0-1-87,0 1 0,0 1 0,0 2 78,0 3-80,0-1 1,0-6 0,0 1 0,0 1 18,0 4 0,0-3 0,0 3 0,0-3-24,0-3 1,0 6 0,0 1 0,0-1-3,0 2 0,0-4 0,0 7 0,0-1 23,0 0 0,0-4 0,0 4 0,0-1-7,0-5 0,0 4 0,0 0 0,0 1 8,0-1 0,0 0 0,0-4 1,0 3 11,0-3 1,0 4 0,0-1-1,0-3-29,0 6 0,0-6 0,0 7-14,0-3 9,0-2 0,0 0 0,0 3 44,0 1-52,0-6 0,0 6 0,0-5 0,0 3 9,0 2 1,0 0-1,0 4 1,0-4-8,0-1 1,0 5 0,0-2-1,0 2 0,0-2 1,0 2 0,0-6 0,0 0-9,0 1 1,0 3 0,0-4 0,0 0 17,0 1 1,0 3 0,0-4-1,0 2-4,0 4 1,-6-4 0,0 2 0,3 0 2,1-1 1,2 5 0,-2-4 0,-2 4-15,-2 2 0,0-6 0,6 0-21,0 2 10,0 2 0,0 0 0,0-2 0,0-2-2,0 2 1,-6 0 0,1 0 0,1-4-8,2-1 0,2 3 1,0-4-1,0 0 4,0 0 0,0 4 1,0-5-1,0-1 21,0 2 1,0-3-1,0 5 1,0 0-13,0 0 0,0-4 0,0 5 0,0-1-12,0 0 1,-2-4-1,-2 6 1,-2 0 2,2-1 1,2 3-1,2-6 1,-2 0-5,-4 0 0,5 4 0,-5-3 40,4 1-40,2-6 1,-2 6 0,-2-5 0,-2 3 11,2 2 0,2 0 0,0 4 0,-1-4 6,-3-1 0,0 3 0,6-4 0,-2 2-17,-4 4 1,4 2-1,-4 2 1,4-2-10,2-4 1,-2 8 0,-1-6-1,-3 0 12,2 2 0,0-6 0,0 2 1,-2 2-5,2 2 1,2-3-1,1-3 1,-3 0 2,-2 0 0,0 0 1,6 4-7,0-2 8,-8-7 1,6 11-1,-4-4 22,5 4-22,1 2 0,-6 0 0,0 0 1,2 0 8,2-1 0,0 7 0,-2 0 0,-2 0 15,3 1 0,1-5 0,0 4 1,-2-4-13,-2-2 1,0 6 0,6-1 0,0-1 6,0-2 0,0 4 0,0-1 0,0 1-1,0 2 1,0-4-1,0 7 1,0 1-18,0-3 0,0 1 1,0-6 73,0 2-67,0-1 0,0 1 1,0 0 30,0-2-24,0 5 0,0-7 0,0 6 0,2-2 10,4-1 0,-4 9 0,4-2 0,-4 3-12,-2 2 0,0-1 0,0-3 0,0-1 1,0 1 0,0-3 0,2 2 0,1-1-13,3-1 0,0-3 0,-6-5 0,0 2-7,0 2 1,0 5 0,0-3 0,0 0 23,0 0 0,0 5 0,0-1 0,0 1-12,0-1 1,0-3 0,0-5 6,0 2-6,0 0 0,0-1 0,0 1 16,0-2-16,0-2 0,0-2 0,0 2-46,0 3 42,0-3 1,0 8 0,0-6-1,0 3 4,0 3 0,0-4 0,-2 3 0,-2-1 7,-2-4 0,1-2 1,5 0-1,0 1-6,0 3 0,0 0 0,0-6 0,0 0-15,0 0 0,0 0 0,0 0 0,0 0-3,0-1 1,0 3 0,0 2-1,0 2 1,0-2 1,0-2 0,0-3-18,0 1 20,-8 0 0,6 6 0,-4-2 30,4-6-28,2 2 1,-2-8 0,-2 8 106,-1 0-97,-1 0 0,4-6 1,-2 0-1,-2 2 2,2 2 0,2 2 0,2 0 1,0 0-18,0 0 1,-2 0 0,-2 0 0,-1 0-3,1-1 0,2-4 0,2-3 0,0 0 8,0 0 0,0 0 1,0 4-1,0-4-1,0-1 0,0 3 0,0-4 1,0 0 2,0 0 1,0 5-1,0-7-17,0-2 17,0 6 1,0-5 0,0 5-35,0-2 31,0-2 1,0 1-1,-2 1-1,-4 2 12,4-6 1,-6 10 0,8-7-1,-2-1 11,-3 2 0,3 0 0,-4 5 0,4-5-43,2 0 1,-6-6 0,0 7 0,2-3-65,2 0 1,2-5 0,0-7 0,0 3-204,0 1 0,0 3 0,0-1 52,0 1 1,0-7-1,0 1-402,0 2-261,0 1 67,0 3-956,0-9 1257,0-1 0,8-8 533,4 0 0,11-15 0,4-5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3.065"/>
    </inkml:context>
    <inkml:brush xml:id="br0">
      <inkml:brushProperty name="width" value="0.08571" units="cm"/>
      <inkml:brushProperty name="height" value="0.08571" units="cm"/>
      <inkml:brushProperty name="color" value="#F6630D"/>
    </inkml:brush>
  </inkml:definitions>
  <inkml:trace contextRef="#ctx0" brushRef="#br0">70 333 7568,'-2'-18'0,"-2"1"-663,-1-1 0,-3 7 704,2-1 0,2 8 1,-6-4 156,3 1 1,-1 5 170,2-4-219,4 4 1,-6 0 69,8-4-43,0 4-38,0-6 4,0 8-79,8 0 0,-4 0 33,8 0-57,-1 0 1,1 0 0,0 0 0,1 0 25,3 0 1,1 0-1,1 0 1,-1 0-17,1 0 1,1 0-1,2 0 1,4 0-6,3 0 0,1 0 0,6 0 0,0 0 12,0 0 1,-1 0-1,1 0 1,0 0-15,0 0 0,6 0 0,2 0 0,1 0-15,5 0 0,3 0 0,5-2 9,1-3-8,0 3 1,0-6-1,0 6-115,-1-4 107,-3 4 1,-7-6 0,-3 8-121,-1 0 103,5 0 0,-11 0 0,6 0 0,0 0-10,3 0 0,5 0 0,3 0 0,2 0 5,2 0 1,3 0 0,-5 0-1,2 0 22,-2 0 0,-1-5 0,-3-1 0,1 2 0,-1 2 0,6-4 1,2 0-1,0 2-13,1 3 1,-1 1-1,-4 0 1,4-2-15,2-4 1,-11 4-1,-1-4-19,-5 4 27,3 2 0,-3-2 0,7-2 120,1-2-118,-1 1 0,6 5 0,2-2 92,3-4-84,1 4 0,-2-6 0,-4 8 0,-6 0 2,-5 0 0,3 0 1,-5 0-1,2 0-22,-1 0 1,-3 0-1,7 0 1,7 0 0,3 0 0,-2 0 0,4 0 0,0 0-1,0 0 0,-6 0 1,3 0-1,-5 0 27,-2 0 0,-5 0 0,1-2 0,5-2 21,3-1 1,8-1 0,-6 6-4,-1 0-27,5 0 0,-8 0 1,4 0 16,-3 0-16,-3 0 0,-5-6 1,-3 0 34,-1 2-37,13 2 1,-9 2 0,13 0 0,0-2 11,4-4 1,4 5 0,2-5 0,-2 4 7,-4 2 0,2-6 1,-8 0-1,0 2-19,2 2 1,-5 2-1,5 0 1,0 0-4,4 0 1,0 0-1,2 0 1,0 0-13,-6 0 0,-4 0 1,-3 0-1,-1 0-4,1 0 0,-1 0 1,2 0 10,5 0 0,-5 0 0,16 0 0,-4 0 29,2 0-29,5 0 1,-18 0-1,3 0 92,-4 0-81,6 0 1,-5 0 0,3-2 0,-2-2 14,3-1 0,3-1 0,7 6 0,1 0-13,0 0 1,-6 0 0,-2 0 0,-2 0-3,-3 0 0,-5 0 0,-3 0 0,-1 0-17,6 0 0,1 0 0,7 0 1,0 0 3,0 0 0,-4 0 0,4 0 29,-1 0-25,-3 0 0,-6 0 1,-1 0 100,-5 0-97,5 0 1,1 0-1,10 0 24,0 0-21,6 0 1,-6 0 0,6 0 0,-2 0 3,-2 0 1,-8 0 0,3 0 0,-5 2-17,-2 4 1,3-4 0,3 3 0,4-3-1,0-2 0,6 0 1,-4 0-1,4 0 14,2 0 0,-8 0 0,-4 2 0,-4 2-2,-1 2 0,-5 0 0,3-6 0,5 0-6,4 0 1,-2 2 0,7 2-1,0 1-5,3-1 1,0-2 0,-4-2-1,-5 0 3,-5 0 0,-2 2 0,1 2-29,-1 2 27,0 0 1,3-6 0,1 0-21,2 0 18,8 0 1,-11 6 0,1-1-1,-6-1 0,-3-2 0,-6-2 0,3 0 1,1 0-1,0 0 1,-5 0-1,7 0 1,1 0 0,3 0 0,-5 0 0,1 0 0,1 0 3,3 0 1,-4 0-1,-3 0 1,-1 0-3,-4 0 1,-2 0 0,-3 2-1,1 2-1,0 2 0,-6 0 0,1-6 0,1 0 1,2 0 0,3 5 0,3 1-5,2-2 4,0-2 0,-1 4 1,3 0-3,2-2 1,1-2 0,-1 3 0,-2 1 1,-4-2-8,-5-2 1,5-2 0,-10 0 0,2 0-5,-1 0 1,1 0 0,-8 0-1,0 2 9,2 4 0,1-4 0,5 4 0,-4-5 4,-2-1 0,6 0 0,-2 2 1,4 2-1,2 2 1,0 0-1,-2-6 1,-2 0 0,-2 0 0,0 6 0,4 0 2,-4-3-4,4-1 1,-13-2-1,3 0 26,-4 0-26,-1 0 1,-1 2-1,1 2 79,-1 2-59,1 0 0,-1-6 1,1 0 21,-1 0 1,1 0-1,-1 2-3,1 4 0,-1-4 0,0 3-15,1-3 0,-1-2 0,1 0 0,-3 2 6,-3 4 0,4-4 0,-5 4 0,5-4 34,1-2 1,1 0 0,-1 2-13,1 4 0,-1-4 1,1 3 60,-1-3-84,0-2 0,-5 0 0,0 0 15,1 0-62,3 0 0,-5 0-267,1 0 1,-2-2-164,1-3 0,-11 1 0,-13-6 0,-8 0 448,-9 1 0,-18-3 0,-6-6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5.484"/>
    </inkml:context>
    <inkml:brush xml:id="br0">
      <inkml:brushProperty name="width" value="0.08571" units="cm"/>
      <inkml:brushProperty name="height" value="0.08571" units="cm"/>
      <inkml:brushProperty name="color" value="#F6630D"/>
    </inkml:brush>
  </inkml:definitions>
  <inkml:trace contextRef="#ctx0" brushRef="#br0">18 35 7970,'0'-11'-1801,"0"-1"2714,0 8-769,0-4 0,0 10 0,0 4 0,2 4 0,3 0 0,-3 5 0,4-1 0,-4 5 98,-2 4 1,0 3-1,0-5 1,0 4-51,0 2 1,0 1 0,0 3-18,0-2-93,0 0 1,0 6 0,0 2-1,0 1 24,0 3 1,0 0-1,0-6 1,-2 0-33,-4 0 1,4 0 0,-3-2 0,1-2-35,-2-2 1,4-8 0,-4 2 0,4-3-38,2-3 1,0-5 45,0 0-78,0-1 0,2-1-34,4-4 1,-2-4 8,7-2 57,-7 0 0,12 0-273,-5 0 264,5 0 0,1-2 1,1-2-284,-1-2 246,1 0 1,-1 4-1,3-2 1,1-1-248,2 1 1,1-4 0,-7 2 0,1 0-93,-1-1 1,1 5-1,-1-4 1,0 2 63,1-2 1,-1 4 0,1-4 0,-1 2 317,1-1 0,-1 3 0,1-6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6.078"/>
    </inkml:context>
    <inkml:brush xml:id="br0">
      <inkml:brushProperty name="width" value="0.08571" units="cm"/>
      <inkml:brushProperty name="height" value="0.08571" units="cm"/>
      <inkml:brushProperty name="color" value="#F6630D"/>
    </inkml:brush>
  </inkml:definitions>
  <inkml:trace contextRef="#ctx0" brushRef="#br0">71 140 7970,'0'-9'-1752,"0"1"2046,0 8-101,0 0 0,5 2 0,3 2-115,2 2 1,1-1 0,7-5-8,-1 0 0,-5 0 0,0 0-35,1 0 1,-3 0-1,2 0-27,1 0 0,-5-2 0,0-1 23,-1-3 0,-5-8 17,4 3 0,-4-5 25,-2-1-48,-8 7 0,5-4 11,-9 8-18,0-7 0,1 9 0,-1-6-4,-2 3 17,7 1 1,-9 6 7,4 0 1,-3 0-1,-3 0 5,1 0 0,5 0 0,3 2 1,1 3 51,4 7 0,-6 6-40,-1 5 1,3 2 0,0 4 0,2-6-3,1-3 0,-1-3 1,6 1-1,0-1-6,0 1 1,0 5 0,2-2-8,3-5-13,-3 1 0,12-7 0,-6 6-148,1-5 139,3 5 1,6-12-1,-1 5-395,0-1 181,1-2 1,-1-6-1,1 0 1,-1 0-133,1 0 1,-1 0-1,1 0 1,-1-2 69,1-4 0,-1 4 1,1-6 255,-1 1 0,1-3 0,-1-7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6.817"/>
    </inkml:context>
    <inkml:brush xml:id="br0">
      <inkml:brushProperty name="width" value="0.08571" units="cm"/>
      <inkml:brushProperty name="height" value="0.08571" units="cm"/>
      <inkml:brushProperty name="color" value="#F6630D"/>
    </inkml:brush>
  </inkml:definitions>
  <inkml:trace contextRef="#ctx0" brushRef="#br0">140 140 7521,'0'-18'-708,"2"9"552,4 3 1,-5 2 283,5-2-33,-4 4 1,0-11-11,4 7 1,-4-2 101,4 2-128,-4 4 1,-2-7 45,0 3 1,0 2 16,0-8 0,-2 8-32,-4-1 0,4 1 0,-6 0-7,0-2 1,5 0-31,-9 6 0,0 8 1,-5 2 9,-1-1 0,7 7 1,-1-5-1,0 5 5,3 1 1,-5 1 0,6-1-1,1 1 4,-1-1 1,2 1-86,6-1 63,0 1 0,0-1-45,0 1 0,8-9 1,3-3-27,5-4 0,1-2 0,1-2 13,-1-4 0,-1 2 0,-2-5 37,-3 1 1,-1-6 100,1 3-73,5 3-235,-14 0 0,6 10-353,-8 4 313,0-4 1,-6 13-215,0-3 237,0 4 0,6-5-317,0 1 344,0 0 1,0-1-1,0 1 168,0 1 0,0 3 0,0 1 0,0-7 0,0-2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7.577"/>
    </inkml:context>
    <inkml:brush xml:id="br0">
      <inkml:brushProperty name="width" value="0.08571" units="cm"/>
      <inkml:brushProperty name="height" value="0.08571" units="cm"/>
      <inkml:brushProperty name="color" value="#F6630D"/>
    </inkml:brush>
  </inkml:definitions>
  <inkml:trace contextRef="#ctx0" brushRef="#br0">18 11 7465,'0'-10'29,"0"16"1,0 11 146,0 3 0,0 5 0,0 0 1,0 2-52,0 4 0,0-2 0,0 2 0,0 2-12,0-1 0,0-1 0,0 3 1,0 1-41,0 0 0,0-6 0,0-1 0,0-3-17,0-4 0,0-1 0,0-3 0,0 1-18,0-1-47,0-7 48,0 5-52,0-13 12,0 6 1,0-10 0,-2-2-12,-4-2 0,5-1-69,-5 1 1,4-4-46,2-7 0,0 5 0,0 0 4,0-1 1,6 3 0,-1-2 0,1 1-89,2 1 0,2-6 119,7 5 0,1-5 60,-1-1-27,-7 7 0,5 0 83,-3 5 10,-4 3 1,7-12 98,-3 8-127,-4 0 1,1 6 32,-3 0 182,-4 0-62,6 0 0,-16 8-88,-4 4 0,-1 3 0,-1 1 1,5-3-14,1-1 0,0-6 0,4 6 0,-2 1 1,1-3-170,5 1 139,0 1 1,1 0-167,5-1 72,4 1 1,7-2-1,1-2-344,-1-1 253,-7-5 1,11 8 0,-3-6 0,1 2-179,1-2 0,-3-3 1,1-1-1,-1 0 334,1 0 0,-1 0 0,1 0 0,-1 0 0,0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8.092"/>
    </inkml:context>
    <inkml:brush xml:id="br0">
      <inkml:brushProperty name="width" value="0.08571" units="cm"/>
      <inkml:brushProperty name="height" value="0.08571" units="cm"/>
      <inkml:brushProperty name="color" value="#F6630D"/>
    </inkml:brush>
  </inkml:definitions>
  <inkml:trace contextRef="#ctx0" brushRef="#br0">347 51 7576,'0'-12'-570,"0"1"-389,0-3 1192,0 6 0,0 2 0,0 12 0,0 6 0,0 3 0,0 3 0,0-1-156,0 1 0,0-1 0,0 1 0,2-1 3,4 1 1,-2-3 0,8-1-111,1-3 1,3-7-55,1 2 1,1-4-62,-1-2 146,-7-8 1,0-1-1,-7-9-33,3 1 53,0-1 1,-6 1 0,2-1 0,2 1 153,2-1 0,0 7 50,-6-1 1,0 10-1,0 4-20,0 14 1,-2 9 0,-2 12 0,-4 5 23,-2 11 1,6 1 0,-3 12 0,1 6-129,0 7 0,-6 1 0,7-1 0,1-1 8,2-4 1,0 0-1,-2-3 27,-2-1-61,0-12 0,-2-9 0,-1-8 77,-1-3-106,-5 7 0,3-14 0,-9 2 0,-5-8 40,-1-9 1,4-1 0,-4-9 0,0-2-43,-1-2 1,5-6-1,-4-6 1,0-9-133,0-6 0,5-4 0,1-8 0,5-2-234,5-2 0,7-9 1,-2-3-1,6-7-130,6-2 0,4-6 0,9 4 0,4-4-89,6-1 1,2 3 0,0 7 0,-1 15 30,1 11 0,2 9 510,2 13 0,-1-5 0,1 7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8.567"/>
    </inkml:context>
    <inkml:brush xml:id="br0">
      <inkml:brushProperty name="width" value="0.08571" units="cm"/>
      <inkml:brushProperty name="height" value="0.08571" units="cm"/>
      <inkml:brushProperty name="color" value="#F6630D"/>
    </inkml:brush>
  </inkml:definitions>
  <inkml:trace contextRef="#ctx0" brushRef="#br0">0 16 7636,'18'0'-459,"-7"-5"613,1-1 1,-8 2-15,2 10 1,-4 3 0,-2 9 0,0-1-94,0 1 0,-2-1 0,-2 1 0,-2-1-187,2 1 0,2 1 0,2 2-38,0 3 0,0-1 0,0-6-306,0 1 0,0-1 484,0 1 0,-8-8 0,-1-3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8.746"/>
    </inkml:context>
    <inkml:brush xml:id="br0">
      <inkml:brushProperty name="width" value="0.08571" units="cm"/>
      <inkml:brushProperty name="height" value="0.08571" units="cm"/>
      <inkml:brushProperty name="color" value="#F6630D"/>
    </inkml:brush>
  </inkml:definitions>
  <inkml:trace contextRef="#ctx0" brushRef="#br0">35 122 7713,'0'-27'0,"0"4"0,-2 5 0,-2 5-718,-1 1 1,-3 6 306,2-5 411,4 7 0,-6-4 0,8 16 0,0 2 0,0 7 0,8 1 0,2-1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4.849"/>
    </inkml:context>
    <inkml:brush xml:id="br0">
      <inkml:brushProperty name="width" value="0.08571" units="cm"/>
      <inkml:brushProperty name="height" value="0.08571" units="cm"/>
      <inkml:brushProperty name="color" value="#66CC00"/>
    </inkml:brush>
  </inkml:definitions>
  <inkml:trace contextRef="#ctx0" brushRef="#br0">69 70 7413,'-16'-2'0,"3"-2"-194,1-2 1237,0 1-902,3 5 1,3 0-1,12-2-321,5-4 0,-1 4 0,2-4 0,1 4-33,3 2 0,1-2 0,1-2-666,-1-1 879,0-1 0,1-2 0,-1-2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9.255"/>
    </inkml:context>
    <inkml:brush xml:id="br0">
      <inkml:brushProperty name="width" value="0.08571" units="cm"/>
      <inkml:brushProperty name="height" value="0.08571" units="cm"/>
      <inkml:brushProperty name="color" value="#F6630D"/>
    </inkml:brush>
  </inkml:definitions>
  <inkml:trace contextRef="#ctx0" brushRef="#br0">0 0 7697,'10'8'-78,"4"-4"130,-8 7 0,-1 1 0,-5 5 12,0 1 0,0-6 0,0-1 0,2 3 68,4 1 0,-4 3-125,4-1 36,-4 1 0,-2-1 1,0 1 22,0-1 0,0-5 96,0-1-56,0 1-114,0-2 1,0-4 0,0-12-20,0-6 0,0 2 0,0-1 0,2-3-50,4-1 0,-2-3 0,7 1 0,1-1 51,-2 1 0,5 1 0,-3 3 21,3 1-9,3 0 0,-1 1 0,1 1 55,-1 2-57,-7 2 0,5 6 146,-3 0-146,3 0 1,1 8 0,-4 4-1,-5 3-25,1 3 0,-6-1 0,4 3 0,-4 1-46,-2 2 1,0 1 0,2-7 0,2 1-155,2-1 1,-1 0 0,-3 1-1,2-1 14,2 1 1,6-7 0,-5-1 226,3-2 0,-6-2 0,11 2 0,-5 1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9.716"/>
    </inkml:context>
    <inkml:brush xml:id="br0">
      <inkml:brushProperty name="width" value="0.08571" units="cm"/>
      <inkml:brushProperty name="height" value="0.08571" units="cm"/>
      <inkml:brushProperty name="color" value="#F6630D"/>
    </inkml:brush>
  </inkml:definitions>
  <inkml:trace contextRef="#ctx0" brushRef="#br0">1 96 7723,'0'-18'0,"0"1"-538,0-1 221,0 8 373,0-5 149,0 13-95,0-14 0,0 16 0,0 0 0,0 10 51,0 6 1,0 1 0,0 1 0,2 1 5,3 4 0,-3 3 0,4 5 0,-4-4-36,-2-2 1,0 6 0,0-2 0,0 2-23,0-2 1,0 2 0,0-5-1,0-1-68,0 0 1,0 4-1,0-4 1,0 1-37,0-1 1,0-2 0,0-5-95,0-1 0,2-1 58,4-5 1,4 3-183,7-8 101,1-1 1,-7-10-1,1-1 1,-1 0-149,-1-2 1,6 4 0,-5-7-44,5-3 1,1-1 0,1-3-1,-1 3-10,1 3 0,-1-4 0,1 5 313,-1-5 0,-1-1 0,-3-1 0,-1 1 0,-8-1 0,3 1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29.953"/>
    </inkml:context>
    <inkml:brush xml:id="br0">
      <inkml:brushProperty name="width" value="0.08571" units="cm"/>
      <inkml:brushProperty name="height" value="0.08571" units="cm"/>
      <inkml:brushProperty name="color" value="#F6630D"/>
    </inkml:brush>
  </inkml:definitions>
  <inkml:trace contextRef="#ctx0" brushRef="#br0">95 53 7723,'-17'-6'0,"-1"-1"-391,1-3 1,1 4 0,3-4 495,1 3 0,10 1 46,2 6 0,10 0 0,13 0 33,6 0-202,-3 0 1,7 2-1,-4 2 1,4 1-204,2-1 0,0 4 0,1-2 0,1-2 221,-2-2 0,4-2 0,-12 7 0,8 3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0.438"/>
    </inkml:context>
    <inkml:brush xml:id="br0">
      <inkml:brushProperty name="width" value="0.08571" units="cm"/>
      <inkml:brushProperty name="height" value="0.08571" units="cm"/>
      <inkml:brushProperty name="color" value="#F6630D"/>
    </inkml:brush>
  </inkml:definitions>
  <inkml:trace contextRef="#ctx0" brushRef="#br0">105 176 7423,'0'-18'-1181,"2"8"1588,4 5 1,-3 3-207,9 2 1,0 0-188,5 0 1,1 0-1,-1 0-27,1 0 0,-7-2 1,1-2-2,1-2 1,-3 0 0,0 4-38,-2-4 0,3 3 58,-5-9 11,0 0 0,-6 1 40,0-1 0,-2 2 0,-2-3 1,-4 3 3,-1 2 1,-3 0-1,-5 5 14,-1-3 1,1 0 0,-1 6 14,1 0 0,-1 0 1,1 2-16,-1 4 1,3 3 0,1 7 0,3-3 14,-3-1 0,4 0 1,1 7-1,-1 3-10,0 1 1,6 0-1,-4-4 1,3 3 45,-1 1 0,0 6 0,6-4 42,0 3-108,8-7 1,1 10-1,9-8-106,-1-1 41,1-3 0,1-7 0,3-1 1,3 1-110,2-2 1,-4-3-1,4-7 1,1 0-273,-1 0 0,-6 0 1,2-1-1,-5-5-689,-6-6 1074,3-3 0,-5-11 0,7-1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1.488"/>
    </inkml:context>
    <inkml:brush xml:id="br0">
      <inkml:brushProperty name="width" value="0.08571" units="cm"/>
      <inkml:brushProperty name="height" value="0.08571" units="cm"/>
      <inkml:brushProperty name="color" value="#F6630D"/>
    </inkml:brush>
  </inkml:definitions>
  <inkml:trace contextRef="#ctx0" brushRef="#br0">350 176 7743,'2'-16'-916,"4"4"586,-4-3 1,6 11 146,-8-8 196,0 8 0,2-5 252,4 3-198,-5 4 0,7-8 238,-8 4-82,0 5 1,0-9-30,0 4 1,-2 4-51,-4-4 0,3 4 79,-9 2 0,0 0-66,-5 0 1,-1 6 0,1 2 0,-1 2-7,1 3 0,5-3 1,3 2-123,1 1-13,-6 3 0,12-5 0,-3 1-69,3 1 61,2-5 0,0 8 0,2-7-86,3 1 0,5 4 0,7-6 80,1 1 1,-6-3 0,-1 6 169,3 1 1,-6 3 0,-1 3 0,-1 3 45,0 1 1,0 8 0,-6-2 0,0 4 21,0 2 1,0 8-1,-2 1 1,-2 3-73,-2-1 0,-5-5 0,3 4 0,0-1-108,0 1 1,-3-6 0,3 2-207,-2-5 124,-2-1 0,-3-6 0,1-1 0,3-3-83,-3-4 1,-1-1 0,-3-5-2,1-3 1,-1-4 0,1-10 0,-1-4-32,1-6 1,-1-9-1,3-4 1,1-1 4,3 1 0,7-6 0,-2 4 1,4-2 65,2 0 0,0 7 0,2-1 0,4 4 28,5 1 0,-1-1 0,2-3 0,1-1 8,3 2 0,7 1 0,2 3 1,3-2 4,3-5 0,-4 5 1,2-4-1,2 1-13,2-1 0,2 2 0,0-9-97,0-1 128,0-2 0,5-1 0,1-1 1,-2 0 23,-2 0 1,-4 0 0,-4 2 0,-6 4 66,-3 5 0,-3-1 0,-1 2 0,-5 2 16,-5 1 0,-4 3 1,-2-1-1,-2 3-22,-4 3 1,2-3 0,-7 5-77,-3 0 1,6 0 0,1 7-232,-1-3 63,6 0 1,-6 14 66,8 3 0,0 5 116,0 1-25,8 1 0,-4-3 0,5-1 1,1-2 11,0 1 0,-6-3 1,3 1-1,-1 3 20,0 2 0,6-5 0,-6 1-18,-3 1 0,5 3 0,-2 1 28,-2 1 1,-2-6 0,-2-1 56,0 3 1,0-5 0,0 3 29,0 2 0,-2-5 0,-2 3 282,-2 2-126,-7-7-97,11 9-175,-6-14-82,8 13 1,2-13-220,4 4 0,3-4 0,9-2 0,-1 0-198,1 0 0,5 0 0,2 0 1,2 0-813,5 0 1306,-7 0 0,16 0 0,-5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2.382"/>
    </inkml:context>
    <inkml:brush xml:id="br0">
      <inkml:brushProperty name="width" value="0.08571" units="cm"/>
      <inkml:brushProperty name="height" value="0.08571" units="cm"/>
      <inkml:brushProperty name="color" value="#F6630D"/>
    </inkml:brush>
  </inkml:definitions>
  <inkml:trace contextRef="#ctx0" brushRef="#br0">298 531 7567,'9'-12'-1525,"-3"0"1490,-4 8 0,-2-11 317,0 3 0,0 3-161,0-3 0,-6 6 0,1-6 196,1-1 0,-6 3-104,-2-1 1,3 7 0,-3-2-7,-2 4 0,-1 2 0,-5 0-71,-3 0 1,4 0 0,-4 2 0,3 2-22,3 2 1,-1 7 0,1-1-96,-1 3-18,1 3 0,5-1 0,2 1-40,3-1-24,1 1 0,6-1 0,0 1 61,0-1 1,2-1 0,4-5 0,5-3-3,5 0 1,1-6-1,1 3 1,-1-3-25,1-2 1,5 0 0,0 0 0,-1 0 16,-3 0 0,-2 0 1,1 0-1,-1 0-2,1 0 1,-1 0 0,1 0 109,-1 0 1,1 0-1,-1 0 69,1 0 0,-7 0-6,1 0-59,-8 0-169,11 0 158,-13 0-110,14 0 5,-7 0 0,3 6-32,0 0 1,-1 0 71,7-6 1,-1 0 0,-1-2 35,-5-4 1,3 2 0,-6-5 0,0-1 8,-1 0 1,5-2 0,-6-5 0,0 0 31,1-1 0,-5 1 0,6-1 0,-2-1 1,0-5 1,0 3-1,-6-8-48,0-2-9,0 6 1,5-10 0,1 4-122,-2-2 90,-2-6 1,-2 12 0,0-8 0,0 2-22,0 4 0,0-2 0,0 7-76,0 3 1,0 8 23,0 1 0,0 16 0,2 2 0,2 9 35,2 8 0,1-1 0,-3 7 0,2 2 15,-2 2 0,4 2 0,-2 0 0,-3 0-36,-1 0 0,0-2 1,2-2-1,2-2-87,-2 2 0,-2 0 0,-2 0-291,0-2 301,0-8 1,2 10 0,2-7 0,2-3-243,-3-2 1,-1-1-1,-2-1-1190,0 1 1043,0-8 1,-2-3 508,-3-7 0,-5-7 0,-8-3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2.625"/>
    </inkml:context>
    <inkml:brush xml:id="br0">
      <inkml:brushProperty name="width" value="0.08571" units="cm"/>
      <inkml:brushProperty name="height" value="0.08571" units="cm"/>
      <inkml:brushProperty name="color" value="#F6630D"/>
    </inkml:brush>
  </inkml:definitions>
  <inkml:trace contextRef="#ctx0" brushRef="#br0">86 71 7738,'-17'-12'0,"1"0"0,2 1-461,3 1 0,1 0 536,-2 4 0,7 4 0,10-3 259,7 3 1,6 2 0,5 2 0,6 1-378,4 3 0,2 2 0,0-4 0,2 2-242,3-2 1,-3 3 0,4-1-1,-4 0-163,-2 2 1,-6-6 447,0 4 0,0 3 0,6 1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3.038"/>
    </inkml:context>
    <inkml:brush xml:id="br0">
      <inkml:brushProperty name="width" value="0.08571" units="cm"/>
      <inkml:brushProperty name="height" value="0.08571" units="cm"/>
      <inkml:brushProperty name="color" value="#F6630D"/>
    </inkml:brush>
  </inkml:definitions>
  <inkml:trace contextRef="#ctx0" brushRef="#br0">88 158 8220,'0'-10'-142,"8"3"146,3 7 1,-1 0-1,2 0 38,1 0 0,-3 0-88,2 0-87,-1 0 1,1 0 60,0 0 1,-8-2 38,1-4 0,-3-4 48,-2-7 0,-2-1 0,-2 1 56,-1-1 1,-7 7 0,4 1 14,-1 2 0,3-3 33,-6 5 0,0 0-40,-5 6 1,5 0 0,3 2 208,1 4-251,-6 3 0,7 3 0,-7 0 285,2 1-253,8 3 0,-9 1 1,5 1 225,-2-1-230,7 8 1,-5-5 0,8 3 0,0-4 30,0-1 1,0 5-1,2 0 1,4-1-67,5-3 0,7-1 0,5-1 0,6-1-103,4-5 1,0 3 0,-2-8-1,-2-2-323,2-2 0,2-2 1,0 0-1,-4 0-1188,-5 0 1584,-13 0 0,5-8 0,-7-2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3.829"/>
    </inkml:context>
    <inkml:brush xml:id="br0">
      <inkml:brushProperty name="width" value="0.08571" units="cm"/>
      <inkml:brushProperty name="height" value="0.08571" units="cm"/>
      <inkml:brushProperty name="color" value="#F6630D"/>
    </inkml:brush>
  </inkml:definitions>
  <inkml:trace contextRef="#ctx0" brushRef="#br0">453 936 7744,'17'0'-1629,"-5"-6"1722,0 1 165,-8-1 0,3 4 327,-7-4-425,8 4 1,-6-8 0,6 6 213,0-1 0,-7-3-7,5 2 1,2-4 0,-2-7-81,-2-1 0,-2 7 1,-2-1-1,0-1-23,0-3 0,-2-7 1,-4-2-1,-6-1-37,-3 1 0,-3-6 0,-1 0 0,-4-6-73,-6-4 0,-10-5 1,-2 3-233,2-2 80,2-1 0,8-1 0,2 1-310,2-3 225,1 7 1,15-5 0,5 10 0,8 6-152,7 4 1,7 9-1,5 9 1,4 3-82,1 8 0,5 6 0,-6 11 0,2 2 219,0 3 1,-8 7 0,1-2 0,-7 4 84,-3 2 0,-8 5 0,1 1 0,-3-2 20,-2-2 0,-7-2 0,-5 2 0,-5 0-19,-7-3 0,-1 5 0,-6-12 0,2 3-6,-2-1 0,-8-2 0,0 2 201,6-6-203,-2-3 1,10 3 0,-6 0 251,2-1-111,8-11 0,1 3 1,10-6 81,3 1 0,3-5 0,10 2 21,5-4 1,7-2-1,5-2 1,6-2-177,4-2 0,10-7 0,3 1 0,7-4-52,5-1 0,2 1 1,6 3-1,-4 1-174,-2-1 1,4-3 0,-5-1 0,-5 1-102,-6 5 1,-13-3 0,-11 6 0,-5-2-607,-1-3 1,-9-3-568,-3-1 403,-4 7 1047,-10 2 0,-1 8 0,-9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4.903"/>
    </inkml:context>
    <inkml:brush xml:id="br0">
      <inkml:brushProperty name="width" value="0.08571" units="cm"/>
      <inkml:brushProperty name="height" value="0.08571" units="cm"/>
      <inkml:brushProperty name="color" value="#F6630D"/>
    </inkml:brush>
  </inkml:definitions>
  <inkml:trace contextRef="#ctx0" brushRef="#br0">158 227 7557,'17'-7'-744,"-1"3"0,-3-6 792,-1 2 0,-8 0 0,4 5 104,-1-3 1,-5-2-1,6 4 106,0-2 0,-6-7 1,6 3-49,-1 0 1,-5-5-1,4 3-78,-4-3 0,-2-3 1,-2 1-13,-4-1 0,2 7-18,-7-1-18,-1 8 1,0-4 112,1 8-148,-1 0 0,1 4 1,1 6 222,2 7-193,-6 5 1,11 3 0,-7 4 0,2 6 56,4 6 1,-4 1-1,3 7 1,1-5-47,2-1 0,2 6 0,0-3 1,0 5-89,0 1 1,0-1 0,0-5 0,0-3-154,0-1 0,0-7 0,0 2 0,-2-8-84,-4-3 1,4-9 0,-4-5 0,2-1-205,-1-1 0,1-2-158,-8-8 1,0 0-177,-5 0 592,7 0 0,3-2 1,5-4 180,-4-6 0,4 5 0,-6-9 0,8 5 0,0-5 0,0-1 0,-8-1 0,-1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5.265"/>
    </inkml:context>
    <inkml:brush xml:id="br0">
      <inkml:brushProperty name="width" value="0.08571" units="cm"/>
      <inkml:brushProperty name="height" value="0.08571" units="cm"/>
      <inkml:brushProperty name="color" value="#66CC00"/>
    </inkml:brush>
  </inkml:definitions>
  <inkml:trace contextRef="#ctx0" brushRef="#br0">1 16 7811,'0'-9'1663,"0"3"-1518,0 12 0,0 3 0,0 9-534,0-1 1,0 1-1,0-1-465,0 1 0,0-1 854,0 1 0,0-1 0,0 1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5.127"/>
    </inkml:context>
    <inkml:brush xml:id="br0">
      <inkml:brushProperty name="width" value="0.08571" units="cm"/>
      <inkml:brushProperty name="height" value="0.08571" units="cm"/>
      <inkml:brushProperty name="color" value="#F6630D"/>
    </inkml:brush>
  </inkml:definitions>
  <inkml:trace contextRef="#ctx0" brushRef="#br0">96 87 7699,'-18'-15'0,"1"1"-504,0 3 0,5 5 367,0-6 1,3 6 0,-1-3 436,10 1 1,8 2 0,11 6 0,4 0-265,6 0 0,4 0 0,4 0 0,2 0-156,2 0 0,5 0 0,-5 0 1,-2 0-164,-2 0 0,-2 0 1,0 0 282,0 0 0,0 0 0,-1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5.335"/>
    </inkml:context>
    <inkml:brush xml:id="br0">
      <inkml:brushProperty name="width" value="0.08571" units="cm"/>
      <inkml:brushProperty name="height" value="0.08571" units="cm"/>
      <inkml:brushProperty name="color" value="#F6630D"/>
    </inkml:brush>
  </inkml:definitions>
  <inkml:trace contextRef="#ctx0" brushRef="#br0">0 1 7782,'18'0'-626,"-9"2"1,-3 4 991,-4 5 0,-2 5 0,0 1-166,0 1 0,0 5 0,0 0 0,0-1-473,0-3 0,0-2-553,0 1 603,0-1 0,-2-1 0,-2-3 223,-1-1 0,-1-8 0,-2 11 0,-2-5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5.505"/>
    </inkml:context>
    <inkml:brush xml:id="br0">
      <inkml:brushProperty name="width" value="0.08571" units="cm"/>
      <inkml:brushProperty name="height" value="0.08571" units="cm"/>
      <inkml:brushProperty name="color" value="#F6630D"/>
    </inkml:brush>
  </inkml:definitions>
  <inkml:trace contextRef="#ctx0" brushRef="#br0">18 113 7782,'0'-27'0,"0"3"12,0 5 96,0 1 1,-2 7-416,-4-1 0,4 10-114,-4 2 0,4 2 421,2 10 0,8 7 0,2 8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6.244"/>
    </inkml:context>
    <inkml:brush xml:id="br0">
      <inkml:brushProperty name="width" value="0.08571" units="cm"/>
      <inkml:brushProperty name="height" value="0.08571" units="cm"/>
      <inkml:brushProperty name="color" value="#F6630D"/>
    </inkml:brush>
  </inkml:definitions>
  <inkml:trace contextRef="#ctx0" brushRef="#br0">1 297 7233,'15'-2'-588,"-3"-4"0,4 4 681,-5-4 37,-3-3 1,2 7 156,-5-4-76,-3 4 1,14-4-94,-4 0 1,-3-5-1,1 3 1,0 0-2,-1 1 1,-3-7 0,4 2-61,-2-3 1,-3 3 0,-3 0-1,2-1-48,2-3 0,0-1 1,-6-1-75,0 1 1,0 0 0,-2 1 13,-4 4 0,2-1 122,-7 7 78,-1 0-142,-5 6 1,7 2-1,4 4 19,4 6-20,2-5 1,0 9-1,0-5 5,0 5 0,0 1 0,0 1-2,0-1 0,0 1 1,2-3-1,2-1 21,2-2 0,1-7 1,-1 5 27,6-2 1,-2 4-1,1-7 28,3-1 1,-4 4-1,1-2 15,3-2 0,-4-2 0,1-2-43,1 0-21,-2 0 0,-1 0-5,-3 0 65,-4 0 39,6 0-1,-8 0 158,0 0-133,-8 0 0,6 7-120,-4 5 0,4 4 1,2 1-172,0 0 0,0-5 0,0 0-13,0 1 1,6-3-1,2 0 1,2-1-325,3 1 0,-1-6 0,1 4-740,1 0 985,5-6 0,-9 5 1,8-7 222,-1 0 0,0 0 0,1 0 0,-1 0 0,9-15 0,1-5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36.668"/>
    </inkml:context>
    <inkml:brush xml:id="br0">
      <inkml:brushProperty name="width" value="0.08571" units="cm"/>
      <inkml:brushProperty name="height" value="0.08571" units="cm"/>
      <inkml:brushProperty name="color" value="#F6630D"/>
    </inkml:brush>
  </inkml:definitions>
  <inkml:trace contextRef="#ctx0" brushRef="#br0">71 245 7782,'9'-8'-302,"5"-1"0,-6-7 214,1 5 0,-3-3 227,6 8 1,-1 0-124,7 6 1,-1 0-93,1 0 98,-1 0 0,1 0-78,-1 0 62,1 0 1,-7 0-1,-1-2-22,-2-3 0,3 1 29,-5-8 1,0 0 55,-6-5 1,0-1-1,0 1-17,0 0 1,-6 5 0,-1 2 0,-1 0 6,0 1 0,-6 5 0,5-4 32,-1 0 1,-5 6-32,3-3 1,-4 3 0,-1 2-32,-1 0 0,7 2 0,-1 1 1,0 5 70,3 2 1,-7 2 0,5 5-1,-3 1 178,2-1 1,-3 0 0,3 1 0,-1 1-163,1 5 0,-2-5 1,9 6-1,1-1-29,2-1 0,2 2 1,2-4-1,4 3-44,5-3 1,12-2 0,7-1 0,4-1-51,7 1 0,4-8 0,7-5 1,1-3-135,-1-2 1,-1 0-1,-5 0-807,-5 0 722,-12-7 1,-4-3 0,-9-8-1234,-5 1 786,-3 7 673,-8-5 0,-8 5 0,-1-8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49.502"/>
    </inkml:context>
    <inkml:brush xml:id="br0">
      <inkml:brushProperty name="width" value="0.08571" units="cm"/>
      <inkml:brushProperty name="height" value="0.08571" units="cm"/>
      <inkml:brushProperty name="color" value="#F6630D"/>
    </inkml:brush>
  </inkml:definitions>
  <inkml:trace contextRef="#ctx0" brushRef="#br0">542 53 7669,'0'-12'-69,"0"0"0,-2 3 988,-4-3-529,4 4 1,-14 8-146,5 0 0,1 0 0,-2 0 61,-1 0 0,3 0 1,-2 0 303,-1 0-499,-3 8 1,-7 0-1,-2 5 1,0-1 28,-1 1 1,-5 3-1,4 1 1,-2 3-37,0 3 1,2-2-1,-4 9 1,3 1-52,3 2 0,2 0 1,6-2-1,1-2-36,4 2 0,-1 2 0,7 2 1,2-2 4,2-4 1,2 2 0,0-8 0,2-2 75,4-1 0,4-5 0,7-1 0,1-4 32,-1-3 0,6 5 0,2-6 164,3-2-183,-7 6 0,10-9 0,-6 5 107,2-4-143,3-2 0,-1 0 1,-2 0-156,-2 0-3,6 0 0,-12-2 0,5-2-546,-5-1 1,-3-9-1284,-5 2 0,-3 3-59,-8-3 1971,8 8 0,-6-11 0,6 5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0.654"/>
    </inkml:context>
    <inkml:brush xml:id="br0">
      <inkml:brushProperty name="width" value="0.08571" units="cm"/>
      <inkml:brushProperty name="height" value="0.08571" units="cm"/>
      <inkml:brushProperty name="color" value="#F6630D"/>
    </inkml:brush>
  </inkml:definitions>
  <inkml:trace contextRef="#ctx0" brushRef="#br0">350 744 6629,'0'-11'1348,"0"-1"-1113,0 8 341,0-4-218,0 8-234,0 0 0,2-6 220,4 1-73,-4-1 12,5 6 121,-7-8-122,0 6 1,0-13-124,0 3 1,-5 2 0,-3 1-40,-2 1 0,4 2 1,-5 6-1,-3-2-35,-1-4 1,-3 4 0,1-4-1,-1 4-30,1 2 1,-3 6-1,-1 2 1,-2 2-43,1 3 1,-3 5 0,2 3-99,1 2 121,3 1 1,4-7 0,1 3-94,2 3 18,8-4 1,-3 7-1,9-9-159,3 0 172,-3-7 0,14 4 0,-3-8 1,7-3-68,3-1 0,2-2 0,-3 0 0,1 0-32,-2 0 0,5-5 0,-3-3 0,-2-2 13,-1-4 0,-3-1 0,1-2 0,-3-3 48,-3-3 0,3 1 0,-5-7 1,2 0 55,-1 2 1,-7-8-1,2 2 1,-4-8 73,-2-3 1,0-9 0,0-5 11,0 2-78,0 2 1,0 1 0,-2 1 66,-4-1-62,4 9 1,-8 9-1,7 12 270,-3 3 110,0 3-297,6 7 0,0 16 0,0 13 0,0 6-21,0 6 0,0 10 0,0 6 1,0 3-34,0 3 1,-6 5 0,0 0 0,2-2-47,2-1 0,2-3 0,0 0 1,0-1-82,0-5 1,0-3 0,0-8 0,0 0-444,0 0 1,0-2-290,0-4 215,0-4-664,0-7 936,8-9 1,-4-1 0,8-10-766,1-4 915,3-3 1,-1-3 187,-3 0 0,11-7 0,-3-8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1.154"/>
    </inkml:context>
    <inkml:brush xml:id="br0">
      <inkml:brushProperty name="width" value="0.08571" units="cm"/>
      <inkml:brushProperty name="height" value="0.08571" units="cm"/>
      <inkml:brushProperty name="color" value="#F6630D"/>
    </inkml:brush>
  </inkml:definitions>
  <inkml:trace contextRef="#ctx0" brushRef="#br0">0 288 6853,'0'-18'-12,"0"1"0,0-1 0,0 1 546,0 0 1,0 5 0,0 0-192,0-1 1,2 5 0,2 0 466,2 0-285,-1 6-345,3 2 0,-6 10 0,6 8 402,0-1-455,-6 1 1,7 1 0,-5 4 125,2 6-146,8-3 1,-12 7 0,5-4 0,-1 2 14,0-2 0,6 2 0,-5-8 0,1-2-135,0-1 1,4-3 0,-7 1-1,1-1-113,2 1 0,-4-7 1,8-1 95,1-2 1,-3-2 0,1-8 48,3-4 1,-4-4 0,-1-7 0,1-1 9,0 1 0,0-3 0,3-3 0,-3-4-6,-2 0 1,5-12 0,-3 4-96,0-2 87,5 0 1,-11-3 0,6-1-142,-3 2 51,-1 2 0,0 2 0,0 2 1,-2 4-316,-2 6 0,-2 9-830,0 3 1,2 9 203,3 2 1,-1 2 1015,8 9 0,0 9 0,5 7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1.729"/>
    </inkml:context>
    <inkml:brush xml:id="br0">
      <inkml:brushProperty name="width" value="0.08571" units="cm"/>
      <inkml:brushProperty name="height" value="0.08571" units="cm"/>
      <inkml:brushProperty name="color" value="#F6630D"/>
    </inkml:brush>
  </inkml:definitions>
  <inkml:trace contextRef="#ctx0" brushRef="#br0">130 121 6632,'-17'0'333,"-1"0"227,1 0 0,-1 0-6,1 0-275,-1 0 1,7 6 95,-1 0 1,10 5-216,2-5 0,4 6 1,14-6-1,7-2-21,6-2 0,6-2 0,3 0 1,9 0-30,7 0 1,1-2-1,5-2 1,-2-4 16,-4-2 1,4 4 0,-2-5 0,-1-1 58,-3 2 1,-2-5-1,1 5-45,-1 1-92,-7-7 0,3 12 0,-5-6 93,2 3-109,-7-7 1,3 12-1,-12-4-512,-5 4-150,-13-5 1,5 5-393,-5-4 1,-3 6 0,-4 4 1020,-8 2 0,-6 7 0,-7-3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2.846"/>
    </inkml:context>
    <inkml:brush xml:id="br0">
      <inkml:brushProperty name="width" value="0.08571" units="cm"/>
      <inkml:brushProperty name="height" value="0.08571" units="cm"/>
      <inkml:brushProperty name="color" value="#F6630D"/>
    </inkml:brush>
  </inkml:definitions>
  <inkml:trace contextRef="#ctx0" brushRef="#br0">262 785 7172,'0'-12'278,"0"0"0,0 7-196,0-7 0,2 8 0,2-4 203,2 1 0,0 3-79,-6-8 1,0 6 0,2-3 148,4 1 1,-4-6 176,3 3-291,-3 3 1,-2-2 0,-2 6-25,-3-2 0,1-5 1,-8 5-1,-1 2-98,-3 2 1,2 2 0,-1 2-1,-5 4-57,1 5 0,-2 5 1,-1 1-1,-1 3-58,2 3 1,1-1 0,3 7 0,-1 0-78,1-2 0,7 4 1,4-8-1,5 1 63,1 1 0,1-6 0,5 2 0,6-5-86,3-4 1,3-8 0,-1 1 0,3-3-77,3-2 1,-4 0 0,5 0-222,-5 0 276,6-7 1,-5-3 0,3-8-234,-4 1 287,-9-1 1,6-1-1,-7-2 1,3-5-20,0-1 0,-8 4 1,3-6-1,-1-4 86,0-6 1,0 0 0,-6-7 0,0-3 22,0-1 1,0-3 0,0 1 0,0 0 59,0-1 0,-6 3 0,0 1 1,2 5 50,2 1 1,0 4 0,-1 10 0,-3 6 515,2 3-473,2 11 1,2 3 0,2 14 82,4 9-194,-4 0 0,5 22 0,-7-2 135,0 6-171,0 3 1,0 7 0,0-1-1,2 1-53,4-1 0,-4-2 1,4-1-1,-4-2-130,-2 1 0,0 1 0,0-3 0,2-5-277,4-4 0,-5-4 0,5-2 0,-2-6-214,2-6 1,-4 3-1,6-13 16,-1 1 1,3-2 0,8-8 623,-1 0 0,1-16 0,-1-3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5.438"/>
    </inkml:context>
    <inkml:brush xml:id="br0">
      <inkml:brushProperty name="width" value="0.08571" units="cm"/>
      <inkml:brushProperty name="height" value="0.08571" units="cm"/>
      <inkml:brushProperty name="color" value="#66CC00"/>
    </inkml:brush>
  </inkml:definitions>
  <inkml:trace contextRef="#ctx0" brushRef="#br0">36 96 7715,'-2'-30'477,"-4"1"-458,4 8 1,-12 5 0,9 16 0,1 10-1083,2 6 1063,2 9 0,0-6 0,0 7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3.317"/>
    </inkml:context>
    <inkml:brush xml:id="br0">
      <inkml:brushProperty name="width" value="0.08571" units="cm"/>
      <inkml:brushProperty name="height" value="0.08571" units="cm"/>
      <inkml:brushProperty name="color" value="#F6630D"/>
    </inkml:brush>
  </inkml:definitions>
  <inkml:trace contextRef="#ctx0" brushRef="#br0">53 51 7558,'2'-18'275,"4"1"280,-4 7 0,6 4 0,-8 12-296,0 6 0,-6 3 1,0 3-1,2 1-62,2 5 0,0-3 0,-1 8 0,-3 0-14,2-2 1,2 6-1,2-5 1,0 1-39,0 0 0,-6 0 1,0 4-1,2-2-54,2-2 1,1-2-1,-3 4 1,-2-4 39,2-1 0,2-3 0,2-6-138,0 1-79,0-1 0,0 1-54,0-1 1,2-1-1,4-5 1,5-5-112,5-4 0,1-2 0,1 0 0,-1-2-105,1-4 1,-1 4 0,1-5 0,1-1-194,4-4 1,-3 3-1,3-3 31,-4-2 0,-1 5 0,-1-3 25,1-2 1,-6 5 492,-1-3 0,-7 0 0,12-5 0,-14-1 0,5 1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3.608"/>
    </inkml:context>
    <inkml:brush xml:id="br0">
      <inkml:brushProperty name="width" value="0.08571" units="cm"/>
      <inkml:brushProperty name="height" value="0.08571" units="cm"/>
      <inkml:brushProperty name="color" value="#F6630D"/>
    </inkml:brush>
  </inkml:definitions>
  <inkml:trace contextRef="#ctx0" brushRef="#br0">98 88 7626,'-18'-2'99,"1"-4"1,-1 4 1245,1-4-683,-1 4-524,9 2 0,9 0 1,11 0-1,5 0-73,1 0 1,1-5-1,-1-1 1,3 2-317,3 2 1,-4 0 0,6-2 0,1-2-305,3 2 1,-2 1-1,0-1-472,-2-2 770,6 0 1,-5 4 0,5-2 256,-2-2 0,0 1 0,6 5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4.971"/>
    </inkml:context>
    <inkml:brush xml:id="br0">
      <inkml:brushProperty name="width" value="0.08571" units="cm"/>
      <inkml:brushProperty name="height" value="0.08571" units="cm"/>
      <inkml:brushProperty name="color" value="#F6630D"/>
    </inkml:brush>
  </inkml:definitions>
  <inkml:trace contextRef="#ctx0" brushRef="#br0">36 53 7651,'-6'-12'493,"0"1"-139,0 7 0,0-6 626,0 4-727,1 4 1,7-5-201,3 7 0,5 0 0,8 0 0,-1 0-79,0 0 0,7 0 0,1 0 0,2 0-81,4 0 1,-4 0 0,2 0 0,1 0-235,-3 0 1,4 0-1,-6 0 1,0 0-305,0 0 0,-1 0 0,-7 0 645,1 0 0,-9 0 0,-1 7 0,-8 3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5.184"/>
    </inkml:context>
    <inkml:brush xml:id="br0">
      <inkml:brushProperty name="width" value="0.08571" units="cm"/>
      <inkml:brushProperty name="height" value="0.08571" units="cm"/>
      <inkml:brushProperty name="color" value="#F6630D"/>
    </inkml:brush>
  </inkml:definitions>
  <inkml:trace contextRef="#ctx0" brushRef="#br0">45 53 7651,'-18'0'2666,"1"0"-2384,7 0 0,10 0 0,12 0-246,3 0 6,3 0 0,7 0 0,2-2-260,0-4 60,6 4 1,-6-5 0,8 7 0,-2 0-204,-3 0 1,3-6-1,-6 0 1,2 2-738,0 2 1098,0 2 0,6-8 0,0-1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5.771"/>
    </inkml:context>
    <inkml:brush xml:id="br0">
      <inkml:brushProperty name="width" value="0.08571" units="cm"/>
      <inkml:brushProperty name="height" value="0.08571" units="cm"/>
      <inkml:brushProperty name="color" value="#F6630D"/>
    </inkml:brush>
  </inkml:definitions>
  <inkml:trace contextRef="#ctx0" brushRef="#br0">0 121 7651,'0'-17'0,"0"-1"178,0 1 0,0-1 540,0 1 0,2 1-372,4 5 1,-4 5-1,4 12 1,-2 7-124,1 9 0,-3 3 0,4 8 0,-4 0-47,-2 4 0,0 1 0,0-3 0,0 0-136,0 0 0,0-6 1,0 0-1,0 1-270,0-3 1,0 0 0,0-6-1003,0 3 688,0-1 0,0-6-1272,0 1 312,0-9 1325,0-1 0,0-10 179,0-4 0,8-3 0,2-9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6.099"/>
    </inkml:context>
    <inkml:brush xml:id="br0">
      <inkml:brushProperty name="width" value="0.08571" units="cm"/>
      <inkml:brushProperty name="height" value="0.08571" units="cm"/>
      <inkml:brushProperty name="color" value="#F6630D"/>
    </inkml:brush>
  </inkml:definitions>
  <inkml:trace contextRef="#ctx0" brushRef="#br0">36 210 7527,'-6'-18'0,"-2"1"45,-2-1 1,6 1 0,-1-1 353,3 1 0,4-1 1,5 3-188,11 3 0,1-1 0,10 7 1,2 0-222,2-2 1,2 6 0,0-5 0,2 1 58,4 0 1,1 0 0,7 6-127,-2 0-22,-9 0 0,5 0 0,-10 0 0,-2 0-479,-2 0 0,-13 0 139,1 0 1,-5 2 0,-1 4-1,-7 4 438,-8-1 0,-13 7 0,-10-6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6.495"/>
    </inkml:context>
    <inkml:brush xml:id="br0">
      <inkml:brushProperty name="width" value="0.08571" units="cm"/>
      <inkml:brushProperty name="height" value="0.08571" units="cm"/>
      <inkml:brushProperty name="color" value="#F6630D"/>
    </inkml:brush>
  </inkml:definitions>
  <inkml:trace contextRef="#ctx0" brushRef="#br0">36 70 7654,'-18'0'642,"9"2"605,3 4-1079,4-4 1,10 5 0,3-7 0,7 0-52,5 0 1,-2-5-1,8-1 1,2 0-19,2-2 1,2 6-1,0-4 1,0 2 11,0-1 1,6 3 0,0-4 0,-1 2-92,3-2 1,-6 4 0,4-4-176,-4 4 138,-10 2 1,-2 0-1,-8 0 1,1 0 89,-1 0 1,-5 0-74,0 0 0,-1-7 0,7-3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7.125"/>
    </inkml:context>
    <inkml:brush xml:id="br0">
      <inkml:brushProperty name="width" value="0.08571" units="cm"/>
      <inkml:brushProperty name="height" value="0.08571" units="cm"/>
      <inkml:brushProperty name="color" value="#F6630D"/>
    </inkml:brush>
  </inkml:definitions>
  <inkml:trace contextRef="#ctx0" brushRef="#br0">33 140 7634,'0'-11'-384,"-2"1"919,-3 2-176,3 2 1,-6 4 386,8-4-366,0 5 0,-6-9 13,0 4 1,2 4-245,10-4 1,4 4 0,9 2 0,3-2-96,1-3 1,2 3 0,-2-4 0,7 4-19,2 2 1,3 0-1,0 0 1,0 0 5,0 0 1,0-6-1,-2 0 1,-2 2-35,-2 2 1,-7 2 0,1 0 0,-4 0-135,-1 0-146,-9-7 82,7 5 1,-16-6-287,0 8 1,-2 0 0,-10 0-55,-1 0 1,3 0 0,-2 0 529,-1 0 0,5-8 0,0-2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8.106"/>
    </inkml:context>
    <inkml:brush xml:id="br0">
      <inkml:brushProperty name="width" value="0.08571" units="cm"/>
      <inkml:brushProperty name="height" value="0.08571" units="cm"/>
      <inkml:brushProperty name="color" value="#F6630D"/>
    </inkml:brush>
  </inkml:definitions>
  <inkml:trace contextRef="#ctx0" brushRef="#br0">0 88 7631,'2'-18'414,"4"1"0,-4-1 550,4 1-733,-4 7 0,-1 2 0,3 10 231,2 4-340,0 4 1,-6 9 0,0 4 0,0 6 45,0 4 0,0 4 0,0 2 0,0 2-144,0-2 1,0-2 0,0-3 0,0 1-98,0 0 0,-6-6 1,0-1-1,2-3-347,3-4 0,1 4 0,0-1-1642,0-3 1160,0-2 1,1-9 901,5-4 0,-2-10 0,8-2 0,-8-7 0,3 3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8.456"/>
    </inkml:context>
    <inkml:brush xml:id="br0">
      <inkml:brushProperty name="width" value="0.08571" units="cm"/>
      <inkml:brushProperty name="height" value="0.08571" units="cm"/>
      <inkml:brushProperty name="color" value="#F6630D"/>
    </inkml:brush>
  </inkml:definitions>
  <inkml:trace contextRef="#ctx0" brushRef="#br0">87 158 7725,'-17'-18'0,"0"1"291,-1-1 1,6 3 0,3 1 230,1 2 1,2 7-366,6-7 0,8 8 0,4-2 0,3 4-89,3 2 0,7-2 1,2-2-1,2-1-160,0 1 0,0 2 0,6 2 0,0 0 20,0 0 0,0 0 0,0-2 0,0-2-134,0-2 1,0 0 0,-2 6-634,-4 0 617,-4 0 1,-8 0-1,1 0-876,-1 0 457,-7 0 641,6 8 0,-14 2 0,5 7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5.901"/>
    </inkml:context>
    <inkml:brush xml:id="br0">
      <inkml:brushProperty name="width" value="0.08571" units="cm"/>
      <inkml:brushProperty name="height" value="0.08571" units="cm"/>
      <inkml:brushProperty name="color" value="#66CC00"/>
    </inkml:brush>
  </inkml:definitions>
  <inkml:trace contextRef="#ctx0" brushRef="#br0">18 36 7719,'0'-18'1376,"-7"9"-1253,5 1 0,-6 10 0,8 4 0,0 5-144,0 5 1,0-4-1,0-1 1,0 3-4,0 1 1,0 3 0,0-1-131,0 1 90,0-9 1,6 7-103,0-4 174,7-5 0,-9 7 24,8-8 0,-1 0 1,5-8 27,-4-4 0,1 2 0,-5-8 0,0-1 57,-1-3 0,-1-3-86,-6-5 1,0 5 0,0-4-1,-2 5-173,-4 7 0,3-3 0,-9 6-895,-2-1 0,-1 5 1037,-3-2 0,1 4 0,-1 2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8.829"/>
    </inkml:context>
    <inkml:brush xml:id="br0">
      <inkml:brushProperty name="width" value="0.08571" units="cm"/>
      <inkml:brushProperty name="height" value="0.08571" units="cm"/>
      <inkml:brushProperty name="color" value="#F6630D"/>
    </inkml:brush>
  </inkml:definitions>
  <inkml:trace contextRef="#ctx0" brushRef="#br0">0 0 6750,'0'18'287,"8"-9"1,4-3 430,3-4-559,10-2 1,-3 0 0,5 0 223,-2 0-298,6 0 0,-9 0 0,7 0 407,2 0-438,2 0 0,-4 0 0,-2 0 0,-2 0-126,-3 0 0,-3-2 0,-2-2 1,1-1-819,-1 1 0,-5 2-688,0 2 1578,-9 0 0,5 0 0,-8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5:59.810"/>
    </inkml:context>
    <inkml:brush xml:id="br0">
      <inkml:brushProperty name="width" value="0.08571" units="cm"/>
      <inkml:brushProperty name="height" value="0.08571" units="cm"/>
      <inkml:brushProperty name="color" value="#F6630D"/>
    </inkml:brush>
  </inkml:definitions>
  <inkml:trace contextRef="#ctx0" brushRef="#br0">0 628 7640,'10'-8'112,"0"6"130,-4-4-143,-4-4 1,7 8-13,-3-3 1,2 1 0,5 0-94,-1-2 1,-6 0 0,4 4-46,-3-4 1,7 3 75,-2-9 0,1 6 0,1-4 0,-3 1 85,3-1 1,-4-2 0,1-5-29,3-1 1,-4 1 0,-1-1-77,-1 1 40,6 0 1,-12-7 0,5 1-146,1 2 127,-6-7 1,6 7-1,-8-6-115,0 2 115,0 1 0,0 1 0,0 0 1,0 2 6,0 1 0,0 3 0,0-1 1,0 1 61,0-1 0,-2 7-30,-4-1 0,-4 2 11,-7-1 0,5 5-42,1 12 1,1 3 0,-4 9-28,3-1 0,7 1-45,-2-1 52,-4 1 0,8-1 1,-3 1-57,3-1 47,2 1 0,0-1 0,0 0 145,0 1-131,0-1 0,0 1 0,0-1 40,0 1 0,5-1 0,3 1-2,2-1 1,-4 1-1,5-3 1,1-1-19,-2-3 0,5-1 0,-3 4-73,3-3 1,-3-5-1,-2 6-125,-3 1 1,5-3-289,-6 2 0,2-8-642,-2 1-43,-5 5-98,7-8 1228,-8 6 0,8-8 0,2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02.110"/>
    </inkml:context>
    <inkml:brush xml:id="br0">
      <inkml:brushProperty name="width" value="0.08571" units="cm"/>
      <inkml:brushProperty name="height" value="0.08571" units="cm"/>
      <inkml:brushProperty name="color" value="#F6630D"/>
    </inkml:brush>
  </inkml:definitions>
  <inkml:trace contextRef="#ctx0" brushRef="#br0">36 18 7630,'-10'-2'396,"4"-4"1,2 4 395,-1-3-453,3 3-366,-6 2 1,10 0-1,4 0-140,5 0 157,-3 0 0,8 0 1,-5 0-159,5 0 102,1 0 0,1 0 0,-1 0-334,1 0 247,-1 0 1,1 0 0,-1 0 0,1 0-232,-1 0 1,-5 0-1,-1 0-483,3 0 867,-6 0 0,-1 0 0,-7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02.292"/>
    </inkml:context>
    <inkml:brush xml:id="br0">
      <inkml:brushProperty name="width" value="0.08571" units="cm"/>
      <inkml:brushProperty name="height" value="0.08571" units="cm"/>
      <inkml:brushProperty name="color" value="#F6630D"/>
    </inkml:brush>
  </inkml:definitions>
  <inkml:trace contextRef="#ctx0" brushRef="#br0">25 1 7633,'-9'8'541,"-7"-7"1,16 7 0,0-8-526,10 0 0,2 0 0,3 0 0,4 0-135,1 0 1,1 0-1,1 0 1,3 0-337,2 0 1,-6 0 0,5 0 454,-1 0 0,-6-8 0,6-1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02.846"/>
    </inkml:context>
    <inkml:brush xml:id="br0">
      <inkml:brushProperty name="width" value="0.08571" units="cm"/>
      <inkml:brushProperty name="height" value="0.08571" units="cm"/>
      <inkml:brushProperty name="color" value="#F6630D"/>
    </inkml:brush>
  </inkml:definitions>
  <inkml:trace contextRef="#ctx0" brushRef="#br0">1 103 7630,'2'-17'117,"4"-1"1,-4 1 260,3 0 0,-3 5 0,0 2-63,4 2 0,-4 5 0,4 8 0,-4 7-42,-2 4 0,0 7 1,0 2-1,0 2-61,0 4 0,0 2 0,0 0 0,0-2-133,0-2 0,0 0 1,-2 6-668,-4 0 480,4 0 0,-6-6 0,8-1-1009,0-3 696,-7 6 0,5-12-981,-4 4 926,4-3 0,2-8 0,2-3 476,4-1 0,-2-2 0,5-8 0,-1-4 0,-4-6 0,-2-3 0,-2-3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03.197"/>
    </inkml:context>
    <inkml:brush xml:id="br0">
      <inkml:brushProperty name="width" value="0.08571" units="cm"/>
      <inkml:brushProperty name="height" value="0.08571" units="cm"/>
      <inkml:brushProperty name="color" value="#F6630D"/>
    </inkml:brush>
  </inkml:definitions>
  <inkml:trace contextRef="#ctx0" brushRef="#br0">36 123 7661,'-6'-12'0,"0"1"292,2-3 0,-4 4 0,2-1-58,3-3 0,1 4 1,4 1-88,3 1 1,5 2-1,9 4 1,5-2-71,5-2 0,4 1 0,2 5 0,2 0-88,3 0 0,-1 0 1,8 0-1,-1 0-167,-1 0 0,-2 0 1,-8 0-1,-2 0-154,-4 0 1,-4 0 0,-8 0 0,-1 2-467,-4 3 1,1-1 797,-7 8 0,0 0 0,-6 5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03.578"/>
    </inkml:context>
    <inkml:brush xml:id="br0">
      <inkml:brushProperty name="width" value="0.08571" units="cm"/>
      <inkml:brushProperty name="height" value="0.08571" units="cm"/>
      <inkml:brushProperty name="color" value="#F6630D"/>
    </inkml:brush>
  </inkml:definitions>
  <inkml:trace contextRef="#ctx0" brushRef="#br0">69 1 7705,'-18'0'306,"7"0"1,-1 0 608,-1 0-643,5 0 1,2 0-1,12 0-149,5 0 0,5 0 0,3 0 0,3 0-30,1 0 0,8 0 0,-2 0 1,4 0-9,2 0 1,0 0 0,0 0 42,0 0-110,0 0 0,-2 0 0,-4 0-386,-6 0 153,4 0 1,-7 0 0,3 0-1185,-4 0 1,-7 0 1398,0 0 0,-1 8 0,7 1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04.058"/>
    </inkml:context>
    <inkml:brush xml:id="br0">
      <inkml:brushProperty name="width" value="0.08571" units="cm"/>
      <inkml:brushProperty name="height" value="0.08571" units="cm"/>
      <inkml:brushProperty name="color" value="#F6630D"/>
    </inkml:brush>
  </inkml:definitions>
  <inkml:trace contextRef="#ctx0" brushRef="#br0">1 70 7678,'0'-17'1193,"0"5"654,0 1-1557,0 7 1,2-4 0,3 8-198,7 0 0,4 0 0,3 0 0,2 0 76,3 0 1,7 0 0,-2 0-59,4 0-107,2 0 1,0-2 0,0-2 7,-1-2-34,1 1 0,-2 5 0,-3 0 0,-7 0-408,-4 0 1,-1 0-1125,-1 0 634,-7 0 1,-4 0 919,-12 0 0,4 0 0,-6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05.778"/>
    </inkml:context>
    <inkml:brush xml:id="br0">
      <inkml:brushProperty name="width" value="0.08571" units="cm"/>
      <inkml:brushProperty name="height" value="0.08571" units="cm"/>
      <inkml:brushProperty name="color" value="#F6630D"/>
    </inkml:brush>
  </inkml:definitions>
  <inkml:trace contextRef="#ctx0" brushRef="#br0">437 192 6836,'8'-10'299,"-6"3"1,6 5 18,-8-4-176,0 4 165,7-6-124,-5 8 1,6-2 160,-8-4 129,0 5-259,0-7 1,6 6-127,0-4 0,0 2-16,-6-8 1,0 7-22,0-7 1,0 6 110,0-5 1,-2 1 0,-2-4-27,-2 3 1,-2 7-1,4-4 257,-2 0-319,1 6 0,-3-7 1,-4 5 138,-3-2-124,-3 0 1,1 6-1,-1 0 194,1 0-245,-8 8 1,5 0 0,-5 7 0,2 1-20,-1 3 0,1 2 0,6-1 0,1 1-53,5 2 1,-3 1 0,8-5 8,2 4 1,8-3 0,4 3 0,4-5 17,7-7 0,-2-3 0,9-8 0,-3 0 0,0 0 1,6 0 0,-5-2 0,-1-2 2,2-2 1,-6-7-1,5 3 4,-5 0 6,-1-5 0,-1 5 188,1-7-91,-1-1 0,-5 3 160,-1 3-33,-7-4 0,6 15-117,-4-5 1,-4 6 0,2 6 0,-6 5 23,-4 5 0,-6 11 0,4 6 0,-1 10 9,-5 7 0,4 0 1,-1 14-1,-3 2-32,-1 2 1,-3 0-1,1-2 1,-1-4-14,1-1 1,-1 1 0,1-8 0,-1-6-41,1-3 1,-1 2-1,-1-5-101,-4 3 93,3-6 0,-5 2 0,6-10-17,-5-2 13,5-8 1,-6 2 0,7-9-100,1-2 71,-1-9 1,7 5-1,-1-10-62,-1-4 1,-1-9 0,2-10 0,7-2-276,3-5 0,2-1 1,0-3-1,0-3-156,0-2 1,7-7-1,5 1 1,3-3-71,3-3 0,5 8 0,1 5 0,-3 3 31,-2 2 0,5 2 0,1 4 0,0 6-154,0 3 1,-1 10-1,-5 5-340,4 3 1005,-3 2 0,5 7 0,-8 3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06.799"/>
    </inkml:context>
    <inkml:brush xml:id="br0">
      <inkml:brushProperty name="width" value="0.08571" units="cm"/>
      <inkml:brushProperty name="height" value="0.08571" units="cm"/>
      <inkml:brushProperty name="color" value="#F6630D"/>
    </inkml:brush>
  </inkml:definitions>
  <inkml:trace contextRef="#ctx0" brushRef="#br0">0 575 9731,'8'10'218,"-6"-2"-233,14-8 0,-12 0-43,7 0 120,-7 0 0,6 0-151,-4 0 19,3 0 0,3-2 0,0-4 45,1-6 1,-3 2-1,1-1 2,3-3 0,0-1 0,-1-3 0,-3 1 18,-2-1 0,3 1 1,-3-3-1,0-1 6,0-2 0,3 0 0,-3 5 0,0 1-19,0-1 0,-3-5 0,-3 0-40,4 1 1,-4 3-1,4 1 1,-4 1 62,-2-1 0,0 1 1,0 0 418,0-1-405,0 1 1,-6-1-54,0 1 45,0-1 1,4 7-1,-1-1 54,-3-2 1,-8 7 52,3 1 0,1 6-50,-2 6 1,8 3-1,-3 9 1,1-1-4,0 1 1,0-1-1,4 3 1,-2 1-3,-2 2 1,1 0 0,5-3 0,0 1 5,0 2 1,0 1 0,0-7 127,0 1-162,0-1 1,0 1 0,0-1 166,0 1-154,0-1 0,0 0 1,0 1 182,0-1-189,0-7 0,2 6 1,1-5-14,3 5 1,8-5-256,-3 1 1,5-8-416,1 2 0,-5-4-654,0-2 1,-1-2-430,7-4 1724,-1 4 0,1-14 0,-1 7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6.732"/>
    </inkml:context>
    <inkml:brush xml:id="br0">
      <inkml:brushProperty name="width" value="0.08571" units="cm"/>
      <inkml:brushProperty name="height" value="0.08571" units="cm"/>
      <inkml:brushProperty name="color" value="#66CC00"/>
    </inkml:brush>
  </inkml:definitions>
  <inkml:trace contextRef="#ctx0" brushRef="#br0">0 175 7612,'0'-9'575,"0"1"1,0 10-1,0 4-496,0 5 0,6-1 0,0 2 0,-2 1-30,-2 3 1,-2-4 0,0-1 0,0 3-11,0 1 1,6-3 0,-1 0 65,-1 1 0,-2 3-21,-2 1 0,0-5 23,0-1-132,0-7-111,0 4 120,0-8 1,8-8 0,4-3-18,3-5 1,-3-1 0,-1-1 0,3 1-9,2-1 1,1 1 0,0-1 0,-1 1 71,-4-1 1,3 3-1,-5 1 1,2 5 113,-1 1 1,-5 0 4,6 2 0,-3 6-83,3 0 0,-2 2 0,-6 10-127,1 1 108,1 3 1,-6 1-167,0 1 126,0-1 1,2 1 0,2-1-41,2 1 1,0-1 22,-6 1 1,5-7-1,3-1 3,2-2 1,-4-2 0,5-6 0,1-2 4,-2-4 1,5 2 0,-5-8 0,2-1 23,-1-3 1,1-1-1,5-1 1,1 1 24,-1-1 1,-1 1 0,-3-3 0,-1-1 13,2-2 1,-5 0 0,1 5-11,-2 1-18,-2-1 1,-1-5-91,1 0 75,0-1 1,-8 15 0,-4 3-108,-5 4 44,3 2 0,-8 0 1,5 2-62,-5 4 0,7-3 0,1 9 0,2 2 3,0 1 1,0 3 0,6-1 0,0 1 97,0-1 1,0 1 0,0-1 0,0 0 59,0 1 0,6-1 0,2 1 1,2-3 171,3-3 1,3 4 0,1-7 0,1 3 146,-1 0 0,1-7 1,-1 5 403,0-2-433,-7-2 1,4-4 255,-8 3-467,-1-3 1,-7 6 0,-3-8 0,-7 0-188,-4 0 0,-7-2 1,-2-2-1,-2-2-837,-4 3 1,6-5 0,1 2-1,5 0 889,1-2 0,1-1 0,-1-9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46.624"/>
    </inkml:context>
    <inkml:brush xml:id="br0">
      <inkml:brushProperty name="width" value="0.08571" units="cm"/>
      <inkml:brushProperty name="height" value="0.08571" units="cm"/>
      <inkml:brushProperty name="color" value="#F6630D"/>
    </inkml:brush>
  </inkml:definitions>
  <inkml:trace contextRef="#ctx0" brushRef="#br0">0 208 5959,'0'-9'786,"0"-1"-449,0 4-125,0 4-34,0-5 139,0-1-126,0 6 183,0-6-56,0 8 237,8-8-284,-6 6 0,8-5-82,-4 7 1,-4 2-1,5 3-82,1 7 1,-6-2 0,6 3 0,-2 5-10,-1 3 1,3 8 0,-4-4 33,2 3-55,7 1 1,-9 6 0,8 0-133,2-1 94,-7 1 1,9 0-1,-5 0 1,5 0-15,1 0 1,-5-2-1,0-2 1,-1-4 15,-1-1 1,6-3 0,-7-6 0,1 1 21,-4-1 0,2-5 0,-3 0 0,3-9-11,-2 3 0,-4-6-60,4-6 0,-4 3 0,0-9-9,3-2 0,-3-1 0,6-3 1,0 1 21,-6-1 1,6 1-1,-6-1 1,1-1-11,3-4 0,0 1 0,-4-7 0,2 0-9,2 2 1,2-6-1,-5 4 1,3-4 11,-2-2 0,4-6 1,-2 1-1,-1 1-21,3 2 1,-6 2 0,4 2-1,-2 2-1,2 2 1,-4 7 0,3-1 0,-3 4-151,-2 1 0,6 1-1322,0-1 784,0 9 0,-4 3 0,2 12-70,2 5 0,7 5 782,-1 1 0,3 1 0,3-1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49.584"/>
    </inkml:context>
    <inkml:brush xml:id="br0">
      <inkml:brushProperty name="width" value="0.08571" units="cm"/>
      <inkml:brushProperty name="height" value="0.08571" units="cm"/>
      <inkml:brushProperty name="color" value="#F6630D"/>
    </inkml:brush>
  </inkml:definitions>
  <inkml:trace contextRef="#ctx0" brushRef="#br0">18 505 7610,'0'-17'-643,"-2"5"1094,-4 0 699,4 1-854,-6-7 0,8 11-136,0 7 1,6 7 0,0 11 0,0-1-2,1 1 1,-3-1-1,6 3 1,0 1 9,-1 2 1,-3 3 0,4-5-69,-2 2-8,5 8 0,-9-11 0,6 5-10,-2 0-38,5-6 1,-9 7-1,6-9 1,-1 1 28,1-1 0,-4 1-43,6-1 0,-7-1 1,7-5-8,2-5 0,-5-4-38,3-2 1,-6 0-1,4-2-11,-3-4 0,1-4 0,-4-7 0,2 0 17,-2-1 1,3 1-1,1-3 1,0-1 19,0-2 0,-1-8 0,-3 1 1,2-3-4,-2-2 0,4 1 0,-2-3-136,-2-4 108,5-4 0,-7-1 0,4 1-306,-4 2 268,-2-5 0,0 9 1,0-4-1,0 5-125,0 5 0,0 4 0,0-1 0,0 7-220,0 4 0,0 7 1,2 2-62,4 3 0,-2 3 0,5 10 1,1 5-589,0 5 1051,1 9 0,7 2 0,-1 8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0.868"/>
    </inkml:context>
    <inkml:brush xml:id="br0">
      <inkml:brushProperty name="width" value="0.08571" units="cm"/>
      <inkml:brushProperty name="height" value="0.08571" units="cm"/>
      <inkml:brushProperty name="color" value="#F6630D"/>
    </inkml:brush>
  </inkml:definitions>
  <inkml:trace contextRef="#ctx0" brushRef="#br0">228 0 7397,'-12'0'66,"1"0"-63,7 0 1,-6 2 244,4 4-184,-4 4 1,-1 7 0,-1 1 0,1-1 30,1 0 0,-6 7 0,5 1 0,-3 4-10,2 8 0,-3-2 0,5 6 0,-1-4 2,-1-3 0,6 3 0,-4 0 0,3 0-42,3-4 0,2-4 1,2 0-1,0-4-58,0 1 1,0-7-1,2 2 1,4-5-24,5-4 1,-1-3 0,2 3-357,1-6 269,3 3 0,1-7 0,1 4-547,-1-4 477,1-2 1,-7 0-1,1 0-582,1 0 430,-5 0 345,8 0 0,-7 0 0,9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1.424"/>
    </inkml:context>
    <inkml:brush xml:id="br0">
      <inkml:brushProperty name="width" value="0.08571" units="cm"/>
      <inkml:brushProperty name="height" value="0.08571" units="cm"/>
      <inkml:brushProperty name="color" value="#F6630D"/>
    </inkml:brush>
  </inkml:definitions>
  <inkml:trace contextRef="#ctx0" brushRef="#br0">18 16 7221,'0'-9'122,"0"3"0,0 12 60,0 5 1,-2-1 0,-2 4 0,-2 3-68,3 4 0,1 3 0,2-5 1,0 4 5,0 6 0,0-3 1,0-1-1,0-2-43,0 0 0,0 3 1,0-5-38,0 2 19,0 1 1,0-7 0,0 1 7,0-1-63,0 0 1,0 1-180,0-1 92,0 1 1,2-8-363,3-5 0,5-3 180,8-2 1,-3-2 0,-1-1 0,-5-5-6,-1-2 0,4 4 1,-6-5-1,-1-1 87,3 2 1,-6-5 0,6 3 181,0-3 0,-6 3 0,3 0 0,-3 1 0,-2-7 0,0 1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1.750"/>
    </inkml:context>
    <inkml:brush xml:id="br0">
      <inkml:brushProperty name="width" value="0.08571" units="cm"/>
      <inkml:brushProperty name="height" value="0.08571" units="cm"/>
      <inkml:brushProperty name="color" value="#F6630D"/>
    </inkml:brush>
  </inkml:definitions>
  <inkml:trace contextRef="#ctx0" brushRef="#br0">71 18 7711,'-12'0'-257,"1"0"1,-1 0 514,-6 0 51,9 0-224,1 0 0,10 0-122,4 0 1,-2 0 0,7 0-340,3 0 278,1 0 1,3 0-1,-1 0 1,1 0-207,-1 0 0,1-2 304,-1-4 0,1 4 0,-1-6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2.125"/>
    </inkml:context>
    <inkml:brush xml:id="br0">
      <inkml:brushProperty name="width" value="0.08571" units="cm"/>
      <inkml:brushProperty name="height" value="0.08571" units="cm"/>
      <inkml:brushProperty name="color" value="#F6630D"/>
    </inkml:brush>
  </inkml:definitions>
  <inkml:trace contextRef="#ctx0" brushRef="#br0">1 70 7711,'0'-11'-109,"0"-1"1,2 8 177,3-2 49,5 4 1,8-3-226,-1-1 34,8 0 0,-5 6 1,3 0-1,-4 0-80,-1 0 1,-1 0 0,1 0 0,-1 0-113,1 0 1,-1 0-1,1 0 265,-1 0 0,-5 0 0,-1 0 0,-7-8 0,4-2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2.420"/>
    </inkml:context>
    <inkml:brush xml:id="br0">
      <inkml:brushProperty name="width" value="0.08571" units="cm"/>
      <inkml:brushProperty name="height" value="0.08571" units="cm"/>
      <inkml:brushProperty name="color" value="#F6630D"/>
    </inkml:brush>
  </inkml:definitions>
  <inkml:trace contextRef="#ctx0" brushRef="#br0">18 16 7711,'0'-10'-933,"-2"5"1269,-3 10 0,3 5 1,-4 8-244,4-1-73,2 1 0,0-1 0,0 0 0,0 1-72,0-1 0,0 1 0,0-1 0,0 1-153,0-1 1,0 1 0,0-1-33,0 1 0,2-3 0,2-1-35,2-3 1,1-7 271,-1 2 0,4 4 0,7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2.741"/>
    </inkml:context>
    <inkml:brush xml:id="br0">
      <inkml:brushProperty name="width" value="0.08571" units="cm"/>
      <inkml:brushProperty name="height" value="0.08571" units="cm"/>
      <inkml:brushProperty name="color" value="#F6630D"/>
    </inkml:brush>
  </inkml:definitions>
  <inkml:trace contextRef="#ctx0" brushRef="#br0">1 45 7546,'11'-8'-660,"1"-4"0,-8 3 764,2-3 88,3 8 1,-7 4 548,4 12-569,-4 3 0,-2 5 0,0 1 1,-2 2-84,-4-1 0,4 3 1,-3 0-1,3 0-174,2 1 0,0 3 0,0-6 0,0-2-110,0-1 1,0-3-1,0 1 1,0-1-209,0 1 1,6-1 0,1-1 402,3-5 0,2 5 0,5-6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3.094"/>
    </inkml:context>
    <inkml:brush xml:id="br0">
      <inkml:brushProperty name="width" value="0.08571" units="cm"/>
      <inkml:brushProperty name="height" value="0.08571" units="cm"/>
      <inkml:brushProperty name="color" value="#F6630D"/>
    </inkml:brush>
  </inkml:definitions>
  <inkml:trace contextRef="#ctx0" brushRef="#br0">106 88 7711,'9'-17'0,"-1"1"28,0 4 0,-4-1 1,6 5-11,-3-2 10,7 6 0,-10-3 0,7 9 565,3 3-369,-6 5 0,7 8 0,-3 1 375,3 4-445,3 4 0,-6 14 0,-1 2 0,1 2 50,-2 3 0,3-3 0,-7 1 1,0 1-124,2-3 0,-7-1 1,5-8-1,-6 0-156,-6 0 0,-3-6 1,-9-2-1,-1-2-120,-4-3 0,-5-5 1,-6-3-1,1-3-481,3 3 0,-1-6 0,6 0-280,-2-1 0,6-5 956,-3 4 0,13-12 0,3-3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3.507"/>
    </inkml:context>
    <inkml:brush xml:id="br0">
      <inkml:brushProperty name="width" value="0.08571" units="cm"/>
      <inkml:brushProperty name="height" value="0.08571" units="cm"/>
      <inkml:brushProperty name="color" value="#F6630D"/>
    </inkml:brush>
  </inkml:definitions>
  <inkml:trace contextRef="#ctx0" brushRef="#br0">0 88 7747,'0'-17'-354,"0"-1"261,0 8 0,0-5 395,0 3 1,2 4 168,4 3-319,-4 3 0,14 2 1,-5 0-118,5 0 1,7 0 0,0 0 0,-1 0-149,-3 0 0,4 0 0,1 0 0,-3 0-64,-2 0 0,5 0 0,-1 0-336,-2 0 0,-1 6-365,-3-1 878,-7 1 0,-10 2 0,-10 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8.823"/>
    </inkml:context>
    <inkml:brush xml:id="br0">
      <inkml:brushProperty name="width" value="0.08571" units="cm"/>
      <inkml:brushProperty name="height" value="0.08571" units="cm"/>
      <inkml:brushProperty name="color" value="#66CC00"/>
    </inkml:brush>
  </inkml:definitions>
  <inkml:trace contextRef="#ctx0" brushRef="#br0">1 70 7715,'0'-10'1307,"0"2"-1205,0 8 0,0 2 73,0 4-164,0-4 1,2 14 0,1-5 5,3 5 1,0 1-1,-4 1-26,4-1 1,-4-5 0,4 0 52,-4 1 1,-2 3 26,0 1 0,0-5-139,0-1 26,0-7 1,0 2 15,0-12 31,0-3 1,1-7-1,3 2-7,2 3 1,0-1 1,2-5 0,1-1 50,1 1-47,6-1 0,-12 1 0,7-1 3,3 1 1,1 1-1,3 5 0,-1-3 18,1 8 0,-3 2 0,-1 10 29,-3 6 1,-7-2 0,2 1 9,-4 3 0,-2 1 1,2 1-1,2-2-18,2-3 0,0-5 1,-6 6 36,0 1 1,0-3 77,0 2 0,0-9-125,0 5 0,0-10-28,0-4 0,5-3 1,3-9 16,2 1 1,2-1-1,3 1 1,-1-1-4,-3 1 0,-1 5 0,4 1 0,-3-1-24,3 2 0,-5 1 0,3 5-25,2-2 1,-5 0-50,3 6 0,-8 2 1,2 4-1,-2 4-77,1-1 0,-3 7 1,4-5-606,-4 5 439,-2 1 1,0-5 0,0 0 0,0 1-291,0 3 1,2-1 0,2-1 609,2-2 0,7-1 0,-3 7 0,8-1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3.715"/>
    </inkml:context>
    <inkml:brush xml:id="br0">
      <inkml:brushProperty name="width" value="0.08571" units="cm"/>
      <inkml:brushProperty name="height" value="0.08571" units="cm"/>
      <inkml:brushProperty name="color" value="#F6630D"/>
    </inkml:brush>
  </inkml:definitions>
  <inkml:trace contextRef="#ctx0" brushRef="#br0">70 1 7747,'-17'0'85,"5"0"1,1 0 261,-3 0 556,6 0-815,0 0 1,22 0 0,3 0-1,5 0-37,3 0 0,-4 0 1,8 0-583,3 0 396,-7 0 1,8 0 0,-6 0-911,0 0 676,-2 0 1,-1 0 368,-1 0 0,8 0 0,-4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4.757"/>
    </inkml:context>
    <inkml:brush xml:id="br0">
      <inkml:brushProperty name="width" value="0.08571" units="cm"/>
      <inkml:brushProperty name="height" value="0.08571" units="cm"/>
      <inkml:brushProperty name="color" value="#F6630D"/>
    </inkml:brush>
  </inkml:definitions>
  <inkml:trace contextRef="#ctx0" brushRef="#br0">1 245 7667,'0'-17'-1046,"0"-1"1077,0 9 1,2 1 379,3 8 1,-3 2 0,4 4-1,-4 5-110,-2 5 0,6 1 1,0 3-1,0 3-170,1 6 0,-3 2 0,6 0 0,0-2-15,-1 2 1,-3 0-1,6 1 1,-1-5-101,-1-2 0,6 0 0,-7-4 0,3 1-76,0-7 0,-7 3-85,7-7 241,-8-3-145,11 0 78,-13-8 0,6-2 0,-8-4-29,8-3 1,-6-9-1,4 1 1,-4-1-10,-2 1 0,0-1 0,2-1 0,1-3-8,3-1 1,0-8 0,-6 4 0,2-2 8,4 0 1,-2-2 0,5-8 0,1-2-4,0 2 1,0 2 0,3 3-1,-1 1-177,1 3 0,1-1 0,0 8-306,-3 2 1,1 3-520,5 7 774,1 3 1,-7 8 0,1 2-514,2 4 606,-7 3 1,9 11 0,-6 1 145,-1 2 0,7 1 0,-6-7 0,7 1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5.173"/>
    </inkml:context>
    <inkml:brush xml:id="br0">
      <inkml:brushProperty name="width" value="0.08571" units="cm"/>
      <inkml:brushProperty name="height" value="0.08571" units="cm"/>
      <inkml:brushProperty name="color" value="#F6630D"/>
    </inkml:brush>
  </inkml:definitions>
  <inkml:trace contextRef="#ctx0" brushRef="#br0">157 61 7770,'0'-17'-1331,"2"1"1826,4 5-139,-4-5 0,0 22 0,-8 0 0,0 7-54,-1 5 0,-1-1 0,-6 3 150,3 3-350,-1-4 1,0 14 0,1-4 284,-3 4-282,6 2 1,-5 0 0,5 0 0,0 0-44,1 0 0,-5 4 0,6-2 0,2-4-31,2 0 1,2-2 0,0-2 0,0-4-95,0 0 0,0-11 0,0 3 0,2-1-162,4-1 1,4-3 0,7-2 0,1-3-279,-1-3 1,-5-2-1,-1-2 1,3 0-45,2 0 1,1 0 0,0 0 546,1 0 0,-8 0 0,13-8 0,-4-1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5.661"/>
    </inkml:context>
    <inkml:brush xml:id="br0">
      <inkml:brushProperty name="width" value="0.08571" units="cm"/>
      <inkml:brushProperty name="height" value="0.08571" units="cm"/>
      <inkml:brushProperty name="color" value="#F6630D"/>
    </inkml:brush>
  </inkml:definitions>
  <inkml:trace contextRef="#ctx0" brushRef="#br0">0 0 6700,'10'0'322,"-2"2"0,-8 4-78,0 6 0,0-3 1,0 3 47,0 2-197,0 9 1,0-4 0,0 5 97,0-5-68,0 6 0,0-3 1,0 5 43,0-2-174,0-2 1,0-5 0,0 1 0,0 3 16,0 1 0,0 0 1,2-5-42,4-1 1,-4-5 0,5-3-112,1-1 0,-4-2 1,8-6-128,1 0 1,-3 0 0,2 0-164,1 0 1,3 0-1,1-2 154,1-4 0,-3 2 0,-1-5 276,-3 1 0,-7-6 0,10 10 0,-8-7 0,-1-1 0,1-5 0,0-1 0,0 9 0,-6-7 0,0 6 0,0-7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5.894"/>
    </inkml:context>
    <inkml:brush xml:id="br0">
      <inkml:brushProperty name="width" value="0.08571" units="cm"/>
      <inkml:brushProperty name="height" value="0.08571" units="cm"/>
      <inkml:brushProperty name="color" value="#F6630D"/>
    </inkml:brush>
  </inkml:definitions>
  <inkml:trace contextRef="#ctx0" brushRef="#br0">68 50 7348,'-17'-15'0,"-1"3"-679,1 7 1,7 1 925,4-2 1,6 4-165,6-4 0,4 10 0,7 2 0,1-2-137,-1-2 0,6 3 0,3 1 0,-1 0-59,0 2 0,4-6 0,-4 4 0,1-5 113,-1-1 0,-2 0 0,2 8 0,3 2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6.206"/>
    </inkml:context>
    <inkml:brush xml:id="br0">
      <inkml:brushProperty name="width" value="0.08571" units="cm"/>
      <inkml:brushProperty name="height" value="0.08571" units="cm"/>
      <inkml:brushProperty name="color" value="#F6630D"/>
    </inkml:brush>
  </inkml:definitions>
  <inkml:trace contextRef="#ctx0" brushRef="#br0">35 35 7770,'16'-2'0,"-3"-2"0,-3-4-466,-2-1 0,5 5 1,-1-2 665,4 4 34,1 2 1,0 6 0,1 2 620,-1 1-613,1 11 0,-1 1 0,-1 6 285,-5-1-409,-3 5 1,-2-2 0,0 10 0,-2 1 40,-2-1 1,4 0 0,-1 0-1,-1 0-154,-2-6 1,-8 1-1,-1-6 1,-1-1-215,0-4 0,-6-4 0,3-1 0,-5-1-93,-1 1 1,-3-7 0,-1-1 0,-2 0-235,1 0 1,1-5-1,0 5 1,-3-2 535,3-4 0,2 5 0,1 1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8.539"/>
    </inkml:context>
    <inkml:brush xml:id="br0">
      <inkml:brushProperty name="width" value="0.08571" units="cm"/>
      <inkml:brushProperty name="height" value="0.08571" units="cm"/>
      <inkml:brushProperty name="color" value="#F6630D"/>
    </inkml:brush>
  </inkml:definitions>
  <inkml:trace contextRef="#ctx0" brushRef="#br0">1 71 6688,'0'-10'570,"0"0"-160,0 4 104,0 4-311,0-5 1,2 7 0,4 0-148,5 0 0,5 0 0,1 0 0,1 0 10,-1 0 0,3 0 0,1 0-138,2 0 48,0 0 1,1 0 0,1 0-396,2 0 271,-6 0 0,5 0 0,-9 0 0,1 0-217,-1 0 1,1 0 0,-1 0-82,0 0 1,1-6 445,-1 0 0,1-8 0,-1 5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6:58.955"/>
    </inkml:context>
    <inkml:brush xml:id="br0">
      <inkml:brushProperty name="width" value="0.08571" units="cm"/>
      <inkml:brushProperty name="height" value="0.08571" units="cm"/>
      <inkml:brushProperty name="color" value="#F6630D"/>
    </inkml:brush>
  </inkml:definitions>
  <inkml:trace contextRef="#ctx0" brushRef="#br0">18 25 7765,'0'-17'535,"0"9"1,0 8-323,0 10 1,0 7-1,0 5 1,-2 3-124,-4 2 1,4 2 0,-4 6 0,4 0-96,2 0 0,0-2 1,0-2-1,0-2-225,0 2 1,0-6 0,0-1-668,0-5 675,0-2 1,0 1 0,0-1-772,0 1 703,0-8 0,0-1 290,0-3 0,0-4 0,0 6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0.188"/>
    </inkml:context>
    <inkml:brush xml:id="br0">
      <inkml:brushProperty name="width" value="0.08571" units="cm"/>
      <inkml:brushProperty name="height" value="0.08571" units="cm"/>
      <inkml:brushProperty name="color" value="#F6630D"/>
    </inkml:brush>
  </inkml:definitions>
  <inkml:trace contextRef="#ctx0" brushRef="#br0">0 53 7782,'18'0'-781,"-6"-2"772,-1-4 0,-7 2 122,2-7 0,-2 7 122,2-2-155,-4 4 0,5 0 220,-7-4 199,0 4-233,0-5 0,0 9 1,0 3-102,0 7 0,-2 4 0,-2 1 0,-1 3-71,1 3 1,-4-4 0,2 6 0,0-1-90,-1-1 1,5 6-1,-4-6 1,4-1-203,2-3 0,0 1 0,0 1-362,0 2 1,0 0 0,0-5-704,0-1 519,8-7 743,-6-2 0,13 0 0,-5 1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0.626"/>
    </inkml:context>
    <inkml:brush xml:id="br0">
      <inkml:brushProperty name="width" value="0.08571" units="cm"/>
      <inkml:brushProperty name="height" value="0.08571" units="cm"/>
      <inkml:brushProperty name="color" value="#F6630D"/>
    </inkml:brush>
  </inkml:definitions>
  <inkml:trace contextRef="#ctx0" brushRef="#br0">1 53 7782,'0'-17'-1573,"0"5"1670,0 0 508,0 9-360,0-5 1,8 8-1,3 0 1,5 0-154,1 0 0,9 0 1,3 0-1,6 0-43,5 0 0,3 0 0,6 0 0,-3 0-192,3 0 0,-7 0 0,-3 0 0,-6 2-191,-4 4 1,-7-4-714,1 3 1047,-12 5 0,-3-8 0,-16 6 0,-9-8 0,-10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2.873"/>
    </inkml:context>
    <inkml:brush xml:id="br0">
      <inkml:brushProperty name="width" value="0.08571" units="cm"/>
      <inkml:brushProperty name="height" value="0.08571" units="cm"/>
      <inkml:brushProperty name="color" value="#004F8B"/>
    </inkml:brush>
  </inkml:definitions>
  <inkml:trace contextRef="#ctx0" brushRef="#br0">0 106 6940,'0'-18'0,"0"1"19,0-1 0,6 7 383,0-1 1,0 6 122,-6-5-270,7 7-101,-5-4 1,6 10 117,-8 4-159,0 3 1,0 9 0,0-1-40,0 1-12,0-1 0,0 1 0,0-1 0,0 1 10,0-1 1,0 1-1,0-1 1,0 0-74,0 1 1,0-1 0,0 1 0,0-1-99,0 1 1,0-7 0,0 1 0,0 2-176,0 1 1,0-3-1,0-1-77,0 3 1,0-4 0,0 1-752,0 3 367,0-6 735,0 0 0,2-8 0,4 0 0,-4 0 0,6 0 0,-1 0 0,3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9.282"/>
    </inkml:context>
    <inkml:brush xml:id="br0">
      <inkml:brushProperty name="width" value="0.08571" units="cm"/>
      <inkml:brushProperty name="height" value="0.08571" units="cm"/>
      <inkml:brushProperty name="color" value="#66CC00"/>
    </inkml:brush>
  </inkml:definitions>
  <inkml:trace contextRef="#ctx0" brushRef="#br0">18 105 7715,'0'-12'289,"0"1"1,-2 7 295,-4-2 5,5-4-420,-7 8 1,8-4-136,0 12 0,0 4 1,0 7-24,0 1 0,0-1 1,2 1-19,4-1 0,-5 1 0,5-1-21,-4 1 0,4-7 1,2 1 13,2 2 1,-5-7 1,7-1 0,0-4 0,3-4 7,-3-4 1,-2-3-1,-7-9 1,5 1 9,2-1 1,-6 1 0,2-1 96,-5 1-98,-1-1 0,0 1 0,0-1-45,0 1 47,0 0 0,-1 5 0,-5 2-541,-6 2 289,-3-5 1,-3 11-1,1-4-374,-1 4 0,7 2 619,-1 0 0,8 0 0,-4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1.030"/>
    </inkml:context>
    <inkml:brush xml:id="br0">
      <inkml:brushProperty name="width" value="0.08571" units="cm"/>
      <inkml:brushProperty name="height" value="0.08571" units="cm"/>
      <inkml:brushProperty name="color" value="#F6630D"/>
    </inkml:brush>
  </inkml:definitions>
  <inkml:trace contextRef="#ctx0" brushRef="#br0">0 18 7801,'8'-9'528,"-4"1"1,8 8-271,1 0-164,3 0 0,7 0 0,2 0 74,3 0-130,1 0 1,6 6 0,-1 0-239,1-3 109,8-1 0,-12 4 0,4 0 1,-4-2-289,-4-2 1,-1 0 0,-9 2-1056,0 1 1434,1 1 0,-8-6 0,-10 0 0,-10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1.672"/>
    </inkml:context>
    <inkml:brush xml:id="br0">
      <inkml:brushProperty name="width" value="0.08571" units="cm"/>
      <inkml:brushProperty name="height" value="0.08571" units="cm"/>
      <inkml:brushProperty name="color" value="#F6630D"/>
    </inkml:brush>
  </inkml:definitions>
  <inkml:trace contextRef="#ctx0" brushRef="#br0">53 18 7736,'-18'0'-367,"9"-2"1,1-1-353,0-3 1412,6 0 2,-6 6-120,8 0-440,8 0 0,8 0 1,9 0-1,2 0-8,4 0 0,4 0 0,6 0 0,5 0 20,5 0 1,9 0 0,4 0 0,4 0-82,2 0 1,0 0 0,-2 2 0,-4 2-213,-6 2 1,-12-1-1,-7-5 1,-8 2-1378,-7 4 656,-5-4 1,-19 6 866,-12-8 0,-3 0 0,-10 8 0,7 1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2.138"/>
    </inkml:context>
    <inkml:brush xml:id="br0">
      <inkml:brushProperty name="width" value="0.08571" units="cm"/>
      <inkml:brushProperty name="height" value="0.08571" units="cm"/>
      <inkml:brushProperty name="color" value="#F6630D"/>
    </inkml:brush>
  </inkml:definitions>
  <inkml:trace contextRef="#ctx0" brushRef="#br0">297 71 7990,'0'-18'83,"0"1"0,-8 5 118,-3 0 0,-5 9-37,-1-3-108,-1 4 0,1 4 0,-1 4 109,1 5-120,-1-3 0,1 8 0,-1-5 183,1 5-170,0 1 0,-1 1 0,3-1 0,1 1 48,2-1 1,7 0 0,-5 1 0,2-1-31,4 1 0,2-1 0,2 1 0,0-1-28,0 1 1,10-1-1,5 1 1,7-3-61,-1-3 1,6 1-1,2-7 1,4-2-132,2-2 1,0-2 0,0 0 0,0 0-413,0 0 1,-2 0 0,-2 0-1018,-2 0 1572,-7 0 0,11 0 0,-6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3.105"/>
    </inkml:context>
    <inkml:brush xml:id="br0">
      <inkml:brushProperty name="width" value="0.08571" units="cm"/>
      <inkml:brushProperty name="height" value="0.08571" units="cm"/>
      <inkml:brushProperty name="color" value="#F6630D"/>
    </inkml:brush>
  </inkml:definitions>
  <inkml:trace contextRef="#ctx0" brushRef="#br0">0 36 7408,'0'-10'190,"0"2"32,0 8 0,2 0 9,4 0 1,-2 0 52,7 0 1,1 0-168,5 0 1,1 0-1,-1 0 1,1 0-46,-1 0 1,3 0 0,1-2 0,2-1 1,-1-3 1,-3 0 0,-1 6-127,-1 0 18,0 0 1,1 0-1,-1 0-189,1 0 99,-8 0 0,-1 0-424,-3 0 130,-4 0 1,8 0-1047,-4 0 1464,-5 0 0,7 8 0,-8 1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5.460"/>
    </inkml:context>
    <inkml:brush xml:id="br0">
      <inkml:brushProperty name="width" value="0.08571" units="cm"/>
      <inkml:brushProperty name="height" value="0.08571" units="cm"/>
      <inkml:brushProperty name="color" value="#F6630D"/>
    </inkml:brush>
  </inkml:definitions>
  <inkml:trace contextRef="#ctx0" brushRef="#br0">210 123 6847,'7'-9'-748,"-5"1"893,6 8-130,0 0 1,-6-2 39,4-4-19,-4 4 39,-2-6 49,0 8 166,0 0 0,2-6 18,3 1-145,-3-1 0,6 4 124,-8-4-53,0 4-46,0-13 6,0 5-142,0 0 1,-6 0-1,-2 7 74,-1-3 0,3 0 1,-6 6 27,-1 0 1,-3 0 0,-1 2 0,-1 4-19,1 5 1,-1 1 0,1 4 0,-1 3-71,1 0 1,1 1-1,5-3 1,3 1-62,0-1 1,6 6 0,-4 1 0,6-3-26,6-2 1,4-7 0,7-2 0,1 0-18,-1-1 1,1-5-1,-1 2-137,1-4 121,-1-2 1,1 0 0,-1 0 0,1-2 36,-1-4 1,1 2 0,-3-7-198,-3-3 157,3 6 1,-11-7-1,6 3 1,-2-3 55,-4-3 1,3 6 0,-1 1 251,-2-3 1,-2-1 76,-2-3 1,-2 10-109,-4 8 0,2 14 0,-5 11 0,-1 4 50,0 8 1,-1 0 0,-5 12-1,2 3-83,3 4 0,1 8 0,-4-4 0,5 3-79,1 3 1,-4-4 0,7 0-135,1-2 31,-6-10 1,8-1-1,-4-10-66,4-6 18,2 2 0,-6-16 1,1 4-1,-1-5 33,-2-7 1,4-3 0,-7-8-37,-3 0 1,4 0 0,1-2-1,-1-4-54,0-5 0,0-5 1,-3-3-1,3-3-55,2-1 1,-3-8 0,5 2 0,2-4-208,2-2 0,2-6 0,0 1 0,0-1-98,0-2 0,8 6 1,2-2-420,-1 8 654,7-2 1,-7 14 0,7-4 0,-2 3-204,-3 3 1,1 7 0,5 4-226,1 4 652,-1 2 0,1 0 0,-1 0 0,1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6.157"/>
    </inkml:context>
    <inkml:brush xml:id="br0">
      <inkml:brushProperty name="width" value="0.08571" units="cm"/>
      <inkml:brushProperty name="height" value="0.08571" units="cm"/>
      <inkml:brushProperty name="color" value="#F6630D"/>
    </inkml:brush>
  </inkml:definitions>
  <inkml:trace contextRef="#ctx0" brushRef="#br0">1 367 6770,'12'0'223,"-1"0"1,-5 0-101,6 0 1,-6 0-64,5 0 1,1-6-48,5 1 0,-5-1 0,-2 4-34,-3-4 39,7 4 1,-12-8 0,6 6-66,-1-1 44,-5-9 1,12 10 0,-6-7-36,1-3 1,-3 0 0,4 1-1,0 1-4,-1-1 0,-5-3 0,4-1 25,0-1 1,-6 1 0,4-1 0,-5 1 10,-1-1 0,0 1 0,0-1 31,0 1 1,0 5 0,0 1 88,0-3 1,-7 6-42,-5 2 0,2 4 0,1 4-35,1 4 0,0 2 1,4 6 236,-2-3-178,1 1 1,3 5 0,-2 1 0,-2-1 23,2 1 1,2-1-1,2 1 1,0-1-40,0 1 1,0 1-1,0 2 1,0 3-50,0-3 1,0-2-1,2-1 1,4-1-66,6 1 1,3-7-1,3-1 1,-1 0-184,0-1 0,3-3 0,1 4 0,3-2-294,-3-4 1,-2-2 0,-1-2 0,-1 0 508,1 0 0,-1 0 0,1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7.279"/>
    </inkml:context>
    <inkml:brush xml:id="br0">
      <inkml:brushProperty name="width" value="0.08571" units="cm"/>
      <inkml:brushProperty name="height" value="0.08571" units="cm"/>
      <inkml:brushProperty name="color" value="#F6630D"/>
    </inkml:brush>
  </inkml:definitions>
  <inkml:trace contextRef="#ctx0" brushRef="#br0">1 192 7773,'0'-17'-920,"2"7"1107,3 4 276,-3-4 33,6 9-12,-8-7-45,8 8-332,2 0 0,-1 2 0,-1 2 0,-2 3 65,0 3 1,1 2 0,-3 7 0,4 2-38,2 3 1,-6 1 0,3-4 0,-1 5-39,0 1 0,6-6 0,-6 4 0,-1-1-14,3-1 1,-4 2 0,6-4 0,-3 3-25,-3-3 1,4-7-1,0-3-31,2 3 1,-5-1-55,7-1-102,-8-4 166,11-8 1,-13-2-61,4-4 37,-4 4 1,4-13-240,0 3 212,0-4 1,-1-1 0,1 0-1,0-1-17,2 1 0,-4-3 0,5-1 0,1-4 15,0-3 0,0 5 0,3-6 1,-1-2-19,1-2 0,3-2 0,-1 2 1,-1 2-87,-2 2 1,-7 8 0,5-3-1,0 5-501,0 1 103,-7 1 285,13 7 1,-12-3-224,7 7 209,-7 0 1,6 8-494,-4 4 483,4-4 0,-1 13 0,-1-5 255,0 0 0,-6 5 0,5-5 0,-7 7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8.265"/>
    </inkml:context>
    <inkml:brush xml:id="br0">
      <inkml:brushProperty name="width" value="0.08571" units="cm"/>
      <inkml:brushProperty name="height" value="0.08571" units="cm"/>
      <inkml:brushProperty name="color" value="#F6630D"/>
    </inkml:brush>
  </inkml:definitions>
  <inkml:trace contextRef="#ctx0" brushRef="#br0">105 25 7035,'0'-11'195,"0"-1"1,0 10 397,0 2-514,-8 8 1,6 9 0,-5 3 428,-1 3-428,-2-4 0,0 9 0,3-5 0,1 4 84,0 0 0,-6 4 1,7-6-1,1 1 5,2-1 0,-4 4 0,0-6 0,2-1 31,2-3 1,2-2 0,0 1 0,2-3-566,4-3 0,-2 4 1,8-7-340,1 1 1,-3-2 0,1-8 260,3 0 0,2 0 0,1 0 58,1 0 0,-7 0 385,1 0 0,-1-8 0,7-2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8.731"/>
    </inkml:context>
    <inkml:brush xml:id="br0">
      <inkml:brushProperty name="width" value="0.08571" units="cm"/>
      <inkml:brushProperty name="height" value="0.08571" units="cm"/>
      <inkml:brushProperty name="color" value="#F6630D"/>
    </inkml:brush>
  </inkml:definitions>
  <inkml:trace contextRef="#ctx0" brushRef="#br0">18 1 7675,'0'11'686,"0"1"-481,0 2 0,-2-5 0,-2 3 0,-2 2-75,2 1 0,2 2 0,2 1 0,0-1-43,0 1 0,0-1 0,0 1-111,0-1 184,0 1 1,0-1-242,0 1-9,0-1 1,6 1 0,2-3-118,1-3 0,-5-3 0,4-5-27,0 2 1,-4 0-1,7-6 1,1 0 0,4-2-191,-5-4 0,5 2 1,-5-5 197,5 1 1,-4-4 0,-3 4 0,1 1 225,0-1 0,-6 0 0,1 2 0,5-3 0,0-9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9.056"/>
    </inkml:context>
    <inkml:brush xml:id="br0">
      <inkml:brushProperty name="width" value="0.08571" units="cm"/>
      <inkml:brushProperty name="height" value="0.08571" units="cm"/>
      <inkml:brushProperty name="color" value="#F6630D"/>
    </inkml:brush>
  </inkml:definitions>
  <inkml:trace contextRef="#ctx0" brushRef="#br0">1 18 6319,'0'-10'1303,"2"2"-1196,4 8 1,-3 0 0,9 0-240,2 0 0,-5 0 0,3 0-92,2 0 1,1 6-252,3 0 210,-1 0 0,1-4 265,-1 4 0,-7-4 0,13 5 0,-4-7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39.841"/>
    </inkml:context>
    <inkml:brush xml:id="br0">
      <inkml:brushProperty name="width" value="0.08571" units="cm"/>
      <inkml:brushProperty name="height" value="0.08571" units="cm"/>
      <inkml:brushProperty name="color" value="#66CC00"/>
    </inkml:brush>
  </inkml:definitions>
  <inkml:trace contextRef="#ctx0" brushRef="#br0">0 158 7715,'0'-11'1223,"0"-1"-538,0 8-527,0-4 1,0 10 0,0 4-95,0 6 1,2 1 0,2 1-44,2-3-28,7 1 0,-9 0-21,8-1-9,-8 1 1,11 5 20,-3 1 0,-2-3 1,-1-1-1,-1-2 0,6-6 58,-3 5 0,-1-7 20,2 2 0,-8-6 1,3-6-1,1-6 0,-6-3 0,4-5-33,-4-3 1,4 4 0,0-5-1,-3 3-69,-1-2 1,4 3 0,0-3 0,-2 4-161,-2 1 1,0 1-1,2-1-1317,1 1 354,1-1 470,-6 9 693,8 1 0,2 16 0,7 1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9.389"/>
    </inkml:context>
    <inkml:brush xml:id="br0">
      <inkml:brushProperty name="width" value="0.08571" units="cm"/>
      <inkml:brushProperty name="height" value="0.08571" units="cm"/>
      <inkml:brushProperty name="color" value="#F6630D"/>
    </inkml:brush>
  </inkml:definitions>
  <inkml:trace contextRef="#ctx0" brushRef="#br0">263 53 7614,'17'-12'0,"1"0"-136,-1-1 0,2 5 265,5 2 0,-5 4 1,4 2 104,-3 0 1,-3 0 0,-1 2-1,-5 4 38,-5 6 0,2 9 0,-2 4 1,-2 2-47,-2 4 0,-2 0 0,-2 0 0,-2-1-39,-2 1 0,-8 2 0,5 0-227,-1-4 36,-6 4 1,7-14 0,-11 6-486,-3 1 362,4-7 1,-7 0 0,7-7-922,-4 2 708,3 1 1,-11-3 0,6-3 0,0 1-56,0 0 0,-4-6 1,3 3-1,1-1 395,0 0 0,-6 0 0,4-6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19.967"/>
    </inkml:context>
    <inkml:brush xml:id="br0">
      <inkml:brushProperty name="width" value="0.08571" units="cm"/>
      <inkml:brushProperty name="height" value="0.08571" units="cm"/>
      <inkml:brushProperty name="color" value="#F6630D"/>
    </inkml:brush>
  </inkml:definitions>
  <inkml:trace contextRef="#ctx0" brushRef="#br0">0 140 7791,'12'-6'0,"-1"0"0,-5 0 0,6 6-102,1 0 157,3-7 0,7 5 1,2-4-1,3 4 170,3 2 0,8 0 0,3 0 1,5 0-54,7 0 0,8 0 0,14 0 0,3 0-4,1 0 0,5 0 1,-5 0-1,0 0-87,-5 0 0,-3-2 1,-4-2-1,-4-4-62,-6-1 0,-4 3 0,1-4 0,-1 2-40,-1 5 1,-7-5-1,-15 2 1,-4 2-173,-1 2 1,-9-4-77,-5 0 0,-10 1 0,-2 5-756,-10 0 786,-6-8 0,-1 6 0,-2-4-529,-5 4 555,5 2 1,-12 6-1,7 2 213,3 1 0,-6 3 0,0 6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0.519"/>
    </inkml:context>
    <inkml:brush xml:id="br0">
      <inkml:brushProperty name="width" value="0.08571" units="cm"/>
      <inkml:brushProperty name="height" value="0.08571" units="cm"/>
      <inkml:brushProperty name="color" value="#F6630D"/>
    </inkml:brush>
  </inkml:definitions>
  <inkml:trace contextRef="#ctx0" brushRef="#br0">315 53 7569,'0'-10'77,"0"-5"0,0 11 360,0-8-268,0 8 1,-8-4-1,-4 8 34,-3 0 0,-3 2 0,1 2 0,-1 4-12,1 2 1,-3-4 0,-1 5 0,-2 3-32,1 1 0,3 3 0,0-1 1,-3 1 28,-1-1 0,6 1 0,7 1-41,2 4-78,2-3 0,6 7 0,0-6 0,2 2 1,4-1 0,4-3 0,9-1 0,4-3-51,7-3 1,3 1 0,1-5-1,1 0-45,0 0 1,2-2-1,2-6 1,0-2-137,-6-4 1,0 2 0,-10-6 0,-2 1-481,-1-1 0,-5 4 1,-3-6-204,-6-1 1,-4 3-1,-4 0 844,-4 3 0,-11 1 0,-11 6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2.423"/>
    </inkml:context>
    <inkml:brush xml:id="br0">
      <inkml:brushProperty name="width" value="0.08571" units="cm"/>
      <inkml:brushProperty name="height" value="0.08571" units="cm"/>
      <inkml:brushProperty name="color" value="#F6630D"/>
    </inkml:brush>
  </inkml:definitions>
  <inkml:trace contextRef="#ctx0" brushRef="#br0">0 16 7907,'0'-10'1542,"0"5"-1501,0 10-82,0 5 1,0 8 0,0-1-1,0 0-205,0 1 1,0-1 0,0 1-716,0-1 1,2 1 960,4-1 0,-4 1 0,6-1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2.592"/>
    </inkml:context>
    <inkml:brush xml:id="br0">
      <inkml:brushProperty name="width" value="0.08571" units="cm"/>
      <inkml:brushProperty name="height" value="0.08571" units="cm"/>
      <inkml:brushProperty name="color" value="#F6630D"/>
    </inkml:brush>
  </inkml:definitions>
  <inkml:trace contextRef="#ctx0" brushRef="#br0">18 78 7768,'0'-18'15,"0"1"1,-2-1-192,-4 1 0,4 9-152,-4 8 328,4 8 0,10 9 0,2 1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3.560"/>
    </inkml:context>
    <inkml:brush xml:id="br0">
      <inkml:brushProperty name="width" value="0.08571" units="cm"/>
      <inkml:brushProperty name="height" value="0.08571" units="cm"/>
      <inkml:brushProperty name="color" value="#F6630D"/>
    </inkml:brush>
  </inkml:definitions>
  <inkml:trace contextRef="#ctx0" brushRef="#br0">140 158 7768,'0'-12'-339,"2"3"419,4 1 309,-4 2-181,5-2 2,-7 6 0,0-13 126,0 3 1,0 3-93,0-3 1,0 0-148,0-5 1,-5 5-1,-3 2 76,-2 3 1,4 1-70,-5 6 1,5 0-1,-4 2 1,0 4 31,1 5 0,5 7 0,-4 5 0,2 6 18,0 4 1,1 4 0,3 2-1,-2 4 21,-2 1 0,0 1 1,6 3-90,0-1 0,0-8 0,0 9 1,0-5-92,0 1-61,0-5 1,0-2 0,0-10 0,0-1-140,0-5 0,0-2 0,0-1-571,0-1 0,-2-7-17,-4-4 1,4-6 0,-3-6 355,3-6 1,2-3 0,0-3-1,0-1 437,0-4 0,0 3 0,0-5 0,0 0 0,-8-2 0,-2-8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3.683"/>
    </inkml:context>
    <inkml:brush xml:id="br0">
      <inkml:brushProperty name="width" value="0.08571" units="cm"/>
      <inkml:brushProperty name="height" value="0.08571" units="cm"/>
      <inkml:brushProperty name="color" value="#F6630D"/>
    </inkml:brush>
  </inkml:definitions>
  <inkml:trace contextRef="#ctx0" brushRef="#br0">131 123 7938,'-17'-2'0,"-1"-2"0,1-2 0,-1 0 584,1-1 1,-1 5-14,1-4 1,9 4-429,8 2 0,10 0 0,13 0 1,6 0-135,4 0 0,10-2 0,1-2 0,3-2-183,0 3 0,-7-5 1,7 0-1,-1 0-153,-1 0 0,-4 1 1,-10 3 326,-2-2 0,0-8 0,6 5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4.526"/>
    </inkml:context>
    <inkml:brush xml:id="br0">
      <inkml:brushProperty name="width" value="0.08571" units="cm"/>
      <inkml:brushProperty name="height" value="0.08571" units="cm"/>
      <inkml:brushProperty name="color" value="#F6630D"/>
    </inkml:brush>
  </inkml:definitions>
  <inkml:trace contextRef="#ctx0" brushRef="#br0">1 398 7768,'0'-17'263,"0"0"215,0-1 0,0 6-196,0 1 1,0 9 0,2 2 0,2 10-71,1 5 1,7 3 0,-4-1 0,0 2 3,-1 5 1,7-3 0,-4 8-38,-1 2-119,7-6 0,-12 6 0,7-5 0,1-1-1,-2 0 0,3 4 0,-5-5 0,0-3-40,0-2 1,3-1 0,-3-3 0,0-1-20,0-3 0,-1-5 0,-1 6 0,-2-8 1,6 0-15,-3-8 0,5-6 0,-4-7-41,2-1 1,-7 1 0,5-1 0,-2-1 21,0-4 0,6 1 0,-7-5 1,1 0 15,2 0 0,-4-4 0,7-8 0,1-4 8,-2-1 0,3 3 0,-5-6 41,2-1-67,-6-3 0,9 5 0,-7 1 1,-2 4-234,-2 8 0,-2 0-173,0 10 1,2 8 0,2 11 0,2 8-1341,-3 7 1781,7 5 0,0 9 0,7 2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5.266"/>
    </inkml:context>
    <inkml:brush xml:id="br0">
      <inkml:brushProperty name="width" value="0.08571" units="cm"/>
      <inkml:brushProperty name="height" value="0.08571" units="cm"/>
      <inkml:brushProperty name="color" value="#F6630D"/>
    </inkml:brush>
  </inkml:definitions>
  <inkml:trace contextRef="#ctx0" brushRef="#br0">88 88 7768,'0'-17'-523,"0"-1"776,7 1 1,-5 5 275,4 0-262,-4 8 238,-2-3-299,0 7 1,0 7 0,-2 5-35,-4 4 0,3 3 1,-7 2-1,0 3-29,0-3 1,5 4 0,-5-2 0,2 1-63,4 1 1,-4-6-1,3 7 1,-1-3 4,-2 0 0,6 0 0,-4-5-175,4-1 16,2 1 1,0-1 0,0 1-385,0-1 1,2 1-596,4-1 608,4-7 0,1-2 1,1-8 45,2 0 1,1-2 0,3-2 0,-3-4 397,-3-2 0,3 5 0,-5-7 0,0-2 0,5-1 0,-5-3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5.725"/>
    </inkml:context>
    <inkml:brush xml:id="br0">
      <inkml:brushProperty name="width" value="0.08571" units="cm"/>
      <inkml:brushProperty name="height" value="0.08571" units="cm"/>
      <inkml:brushProperty name="color" value="#F6630D"/>
    </inkml:brush>
  </inkml:definitions>
  <inkml:trace contextRef="#ctx0" brushRef="#br0">18 52 7768,'0'-11'51,"0"-1"1,-2 6 145,-4-5 148,4 7-214,-6-4 183,8 8-100,0 0 0,0 8 1,0 3-74,0 5 1,0-4 0,0-1-1,0 3 21,0 1 1,0 3 0,0-1-25,0 1 1,0-1-1,0 1-129,0-1 0,0 1 0,0-1-229,0 1 1,0-7-32,0 1 0,6-6 0,2 3-459,2-1 433,-7-2 0,13-6-321,-4 0 385,3 0 0,-3 0 1,-3-2-493,-1-4 499,6 4 0,-10-11 1,7 5 205,3-2 0,-6 4 0,-1-5 0,1-3 0,-6 6 0,14-7 0,-7 5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40.282"/>
    </inkml:context>
    <inkml:brush xml:id="br0">
      <inkml:brushProperty name="width" value="0.08571" units="cm"/>
      <inkml:brushProperty name="height" value="0.08571" units="cm"/>
      <inkml:brushProperty name="color" value="#66CC00"/>
    </inkml:brush>
  </inkml:definitions>
  <inkml:trace contextRef="#ctx0" brushRef="#br0">18 140 8334,'-10'0'1258,"2"0"-845,8 0-384,0 0 0,8 0 0,4 0-89,3 0 1,-3 0 0,0 0-169,1 0 0,3 0 143,1 0 1,-5 0-1,0-2 58,1-4 1,-3 2 20,1-7 0,-7 5 0,2-6 3,-4-1 0,-2 3 0,0-2 0,0 1 0,0-7 1,-6 7 0,-1 1-15,-3 2 0,4 2-54,-6 6 107,1 0 1,-7 0 0,1 0 83,-1 0 1,7 8 0,-1 2 0,0 1-25,3 1 1,-5 0-1,8 7 1,2 3-13,2 1 0,2 0 0,0-5 1,0-1-22,0 0 1,0 1 0,2-1 0,4 1-29,6-1 0,3-7 0,3-4 18,-1-4-19,1-2 0,1 0 0,3 0-458,1 0 305,0 0 1,-7-8-1,-3-4-1647,-1-3 1766,0 5 0,5-13 0,0 3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6.070"/>
    </inkml:context>
    <inkml:brush xml:id="br0">
      <inkml:brushProperty name="width" value="0.08571" units="cm"/>
      <inkml:brushProperty name="height" value="0.08571" units="cm"/>
      <inkml:brushProperty name="color" value="#F6630D"/>
    </inkml:brush>
  </inkml:definitions>
  <inkml:trace contextRef="#ctx0" brushRef="#br0">36 36 7768,'-18'-8'-81,"8"6"231,3-6-18,7 1-122,0 5 1,7-6 0,5 8-52,4 0 1,1 0 0,0 0-204,1 0 1,-1 0-1,1 0 1,-1 0 243,1 0 0,-1 0 0,1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6.484"/>
    </inkml:context>
    <inkml:brush xml:id="br0">
      <inkml:brushProperty name="width" value="0.08571" units="cm"/>
      <inkml:brushProperty name="height" value="0.08571" units="cm"/>
      <inkml:brushProperty name="color" value="#F6630D"/>
    </inkml:brush>
  </inkml:definitions>
  <inkml:trace contextRef="#ctx0" brushRef="#br0">0 88 7768,'10'-18'-45,"-1"7"1,-5-1 0,4 0 163,2 3 0,1-5 0,7 8 91,-1 2 0,1 2 0,-1 2 0,1 0 38,-1 0 0,1 8 0,-1 4 0,1 5 58,-1 7 0,1-3 0,-3 8 1,-1 2 22,-3 2 0,-7 2 0,4 0 24,0 0-272,-6 0 1,5-2-1,-7-2 1,0-2-64,0 2 1,-5-6 0,-3-1-1,-2-5-209,-3-2 1,-3 1 0,-1-1-1,-3-1-328,-3-4 1,3 1-1,-5-5 1,2 2 68,0 3 0,-1-5 1,7 0 449,-1-1 0,-7-5 0,-2 6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7.645"/>
    </inkml:context>
    <inkml:brush xml:id="br0">
      <inkml:brushProperty name="width" value="0.08571" units="cm"/>
      <inkml:brushProperty name="height" value="0.08571" units="cm"/>
      <inkml:brushProperty name="color" value="#F6630D"/>
    </inkml:brush>
  </inkml:definitions>
  <inkml:trace contextRef="#ctx0" brushRef="#br0">123 70 7768,'-2'-12'-873,"-2"1"900,-1-3 186,-1 6 1,4-1 714,-4 3-239,4 4-392,-6-6 0,8 10-87,0 4 1,8-2-1,4 7-74,3 3 0,9-4 0,1-1 0,2 1-17,4 0 0,2-1 1,2 5-1,0-2 74,0 1 0,5 1 0,1-1 0,-2-1-76,-2 2 0,-2-5 0,0 3 1,0 0-12,0-3 0,-8 5 1,-4-6-68,-4 1-40,-1 3 0,-3 0-9,-3-1 9,-4 1 1,-8 0 0,-2-1 63,-4 3 0,-4 1 0,-9 3 0,-2-1 18,-3 1 1,-7 1-1,2 3 1,-4 1-42,-2-2 0,-2 6 0,-1 2 0,-3 2-45,2-1 0,2 1 0,0-6 0,-1 2-67,-3 4 0,-6 0 0,6 0 0,3-4-198,1-1 0,8-1 0,2-4-432,1 2 407,11 1 0,7-7-1134,8 1 986,8-9 0,3-1 0,13-8 0,5 0-441,4 0 0,8-2 884,-1-4 0,9-11 0,-5-10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8.300"/>
    </inkml:context>
    <inkml:brush xml:id="br0">
      <inkml:brushProperty name="width" value="0.08571" units="cm"/>
      <inkml:brushProperty name="height" value="0.08571" units="cm"/>
      <inkml:brushProperty name="color" value="#F6630D"/>
    </inkml:brush>
  </inkml:definitions>
  <inkml:trace contextRef="#ctx0" brushRef="#br0">1 208 7768,'0'-27'0,"0"4"0,2 5 206,3 6 0,-1-1 126,8 7 0,-6 2 0,3 10 378,-1 6-523,6 3 0,-12 5 0,5 3 309,1 6-344,-6 4 1,12 4-1,-7 2 209,3 1-256,-6 1 0,6-6 0,-6 2 0,3 0-3,3-2 1,-4 4 0,4-12-1,-1 2-57,1 0 1,0-8-1,3 3-35,-1-5 0,0-2 26,5 1 0,-5-8 1,-1-5 8,3-3 0,-4-7 0,-1-3 0,1-2-34,0-4 0,-4-1 0,5-3 0,3 1 15,1 0 0,-3-7 0,0-1 0,1-2-198,3-4 1,7-8-1,0-2 1,-1 1 67,-3-3 1,-2-2-1,1-9 1,-1 0-25,1 1 0,-3 5 0,-1 13 1,-4 2-286,-3 4 0,-1 3 0,-4 11-630,4 3 1,-4 6 1042,4 12 0,4 12 0,-1 9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8.983"/>
    </inkml:context>
    <inkml:brush xml:id="br0">
      <inkml:brushProperty name="width" value="0.08571" units="cm"/>
      <inkml:brushProperty name="height" value="0.08571" units="cm"/>
      <inkml:brushProperty name="color" value="#F6630D"/>
    </inkml:brush>
  </inkml:definitions>
  <inkml:trace contextRef="#ctx0" brushRef="#br0">1 53 7198,'0'-12'867,"0"0"-388,0 1-80,0 1-125,0 2 0,0 22-95,0 3 0,0-1 0,0-4 57,0 1-148,0 3 1,0 1 0,0 1 131,0-1-63,0 1 0,0-1-90,0 0-14,0 1 0,0-1 0,0 1 0,0-1-10,0 1 0,0-7 0,0 1-55,0 2 1,0 1-58,0 3 0,0-7-214,0 1 1,2-8-1,4 2-182,5-4 0,-1-2 1,0-2-57,-2-4 0,3 2 1,-3-6-294,2 2 598,-6 3 0,9-3 0,-5-2 216,2 1 0,-7 1 0,7 0 0,-4-4 0,-4-3 0,6-3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9.308"/>
    </inkml:context>
    <inkml:brush xml:id="br0">
      <inkml:brushProperty name="width" value="0.08571" units="cm"/>
      <inkml:brushProperty name="height" value="0.08571" units="cm"/>
      <inkml:brushProperty name="color" value="#F6630D"/>
    </inkml:brush>
  </inkml:definitions>
  <inkml:trace contextRef="#ctx0" brushRef="#br0">18 52 7768,'-9'-1'500,"3"-5"82,4 4-397,2-14 1,2 14-282,4-3 75,-5 3 1,15 2-196,-4 0 76,3 0 0,3 0 1,-1 0-1,1 0-258,-1 0 1,0 0-1,1 0-573,-1 0 971,1 0 0,-1-8 0,1-2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29.959"/>
    </inkml:context>
    <inkml:brush xml:id="br0">
      <inkml:brushProperty name="width" value="0.08571" units="cm"/>
      <inkml:brushProperty name="height" value="0.08571" units="cm"/>
      <inkml:brushProperty name="color" value="#F6630D"/>
    </inkml:brush>
  </inkml:definitions>
  <inkml:trace contextRef="#ctx0" brushRef="#br0">1 16 7769,'10'-8'521,"-3"6"0,-1-3-368,0 10 0,0 5 1,-6 9-1,0 3-57,0 1 0,0 0 0,0-5 1,0 1 5,0 5 0,0-5 0,0 4 0,0-3 6,0-3 0,0 1 0,0-1-57,0 0 0,0 1 0,-2-3 3,-4-3-75,4 4 1,-6-12 6,8 7 0,0-5-77,0 6 50,0-8 0,2-4 25,4-12 0,-4 2 0,6 0 0,0 1-3,3-1 0,-1 0 1,2-3-1,1 1-1,3-1 0,1 3 1,1 0 257,-1 2-239,-7-5 1,5 9 0,-3-6 205,3 2-127,-5 3 1,4 3 0,-6-2 39,1-2-76,-5 0 0,10 8-72,-9 4 0,1 4 0,-6 7-409,0 1 1,0-1 0,0 0-202,0 1 1,0-1 0,2 1 137,4-1 1,-2-1-1,6-3 502,-3-1 0,7-8 0,-4 12 0,7-7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1.160"/>
    </inkml:context>
    <inkml:brush xml:id="br0">
      <inkml:brushProperty name="width" value="0.08571" units="cm"/>
      <inkml:brushProperty name="height" value="0.08571" units="cm"/>
      <inkml:brushProperty name="color" value="#F6630D"/>
    </inkml:brush>
  </inkml:definitions>
  <inkml:trace contextRef="#ctx0" brushRef="#br0">18 227 5999,'-10'0'760,"2"0"-578,8 0 1,0-2 141,0-3 10,0 3-184,0-6 0,2 6-46,4-4 1,-2 4-1,5-6-19,-1 1 0,0 5 0,-4-6 4,2 0-39,-1 6 1,1-7 0,2 5-61,2-2 53,-6-8 0,5 7 1,-5-7-18,2 2-24,8 8 0,-12-11 1,5 5-1,-1-1-46,0-1 0,0 6-56,-6-6 74,0 1 1,-2 1 0,-4 4 9,-6 4 0,3 4 16,-3 4 0,6 4 2,-5 7 0,7-5 1,-2 0 2,4 1 0,2-3-5,0 1 1,0-5-1,0 6 0,8-8 1,-4 6 51,7-5-19,-7-3 0,6 6 0,-4-8 109,5 0 1,-1 0-9,2 0 0,-7 6 262,7 0 8,-8-1-241,4 3 1,-8-4-88,0 8 0,-2-8 0,-2 3-28,-2 1 2,0-6 1,4 8-30,-3-4 1,3-2-208,-4 7-138,4-7 0,2 6-674,0-4 0,0-3 202,0 9 1,2-8 795,4 2 0,-3-4 0,9-2 0,2 0 0,-5 0 0,3 0 0,2 0 0,1-2 0,3-2-48,-1-2 0,1-7 0,-1 3 54,0 0 0,-5-3 0,-2 5 1,0 0 418,-1 0 0,3 0 30,5 3-344,-7 3 1,6-6-18,-5 8 1,-1 0-1,2 0-97,1 0 0,-3 0-86,1 0 1,1 0-9,6 0 0,-1 0-76,0 0 1,-5-6 107,0 0 0,-6-1 43,5 1 1,-7 2 88,2-8-89,-4 8 0,-2-5 92,0 3-29,0 4 0,-8-12 11,-4 8 0,3-5 0,-3 5 51,-1 2 0,-3 2 0,-1 2 97,-1 0 1,6 0 0,1 0-2,-3 0 1,1 2-1,-1 2 1,2 4 32,-1 1 0,3-3 1,0 6-66,3 2 1,-5 1 0,6 2 28,2 1-69,2-8 1,2 5-10,0-3-38,8 3 1,-4 1-1,8-3 9,1-1-45,3-8 1,1 6 0,1-6 0,-1 1-26,1-1 0,1-2 0,0 0 0,1 2-307,-5 2 0,-1 0 1,3-6-1,1 0-487,-1 0 1,-5 0 0,0 0-686,1 0 1460,-5 0 0,8-8 0,-7-2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2.126"/>
    </inkml:context>
    <inkml:brush xml:id="br0">
      <inkml:brushProperty name="width" value="0.08571" units="cm"/>
      <inkml:brushProperty name="height" value="0.08571" units="cm"/>
      <inkml:brushProperty name="color" value="#F6630D"/>
    </inkml:brush>
  </inkml:definitions>
  <inkml:trace contextRef="#ctx0" brushRef="#br0">157 53 7732,'0'-12'41,"0"0"1,-2 8 0,-1-3 9,-3-1 0,-2 6 30,2-4 0,2 4-91,-7 2 0,7 2 1,-4 2-89,0 2 1,6 2 0,-5-4-38,-1 1 118,6 9 6,-6-4 1,8 1-21,0 1 0,2-6 11,4 5 42,-4-7 0,11 12 0,-5-7 112,2 1 1,-4 0 172,5-4 0,-1-2 304,2 7-418,-5 1 1,-7 0 0,-2-3-253,-3-1 1,-5-2 0,-8-6-58,1 0 1,0 0-1,-1 0-736,1 0 527,7 0 1,-6 0-809,5 0 660,3 0 473,0 0 0,8 0 0,0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2.699"/>
    </inkml:context>
    <inkml:brush xml:id="br0">
      <inkml:brushProperty name="width" value="0.08571" units="cm"/>
      <inkml:brushProperty name="height" value="0.08571" units="cm"/>
      <inkml:brushProperty name="color" value="#F6630D"/>
    </inkml:brush>
  </inkml:definitions>
  <inkml:trace contextRef="#ctx0" brushRef="#br0">1 103 7601,'0'-23'0,"0"0"0,2 3 0,2 5-23,2 3 1,1 8 407,-1-2 0,-4 6 0,4 6-134,-4 6 0,4 5 1,0 5-1,-3 3 53,-1 2 0,-2-4 0,0 5 109,0-3-280,0 6 0,0-6 0,-2 6 85,-3-2-86,3-7 1,-6 9-1,8-8 7,0-2-132,0-1 1,-2 3 0,-2 0-1,-2-1 27,2-3 1,2-2-1,2 1-105,0-1 0,0-5 35,0 0-25,0-8 0,2 3 0,4-7 0,4-2-8,0-3 0,5 1 1,-3-6-1,1 0 42,-1 1 0,4-1 1,-5-4 43,5 3-30,1 7 0,1-12 0,-1 6 197,1 1-82,-9 1 1,7 2 140,-5 0 254,-3 1-198,8 5 1,-14 2-169,3 3 0,-3 5 0,-2 7-95,0 1 1,0-1-1,0 1-101,0-1 1,2-5-1,4-2 1,4-1-209,0 1 0,7-4 0,-1 4 1,5-3-216,0-3 0,1-2 0,-1-2 0,2 0-865,-1 0 1,-9 0 1352,-1 0 0,-1 0 0,7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40.913"/>
    </inkml:context>
    <inkml:brush xml:id="br0">
      <inkml:brushProperty name="width" value="0.08571" units="cm"/>
      <inkml:brushProperty name="height" value="0.08571" units="cm"/>
      <inkml:brushProperty name="color" value="#66CC00"/>
    </inkml:brush>
  </inkml:definitions>
  <inkml:trace contextRef="#ctx0" brushRef="#br0">88 88 7638,'0'-17'561,"-2"1"-252,-4 5 1,2 3 0,-6 6 5,2-4 0,1 4-142,1-4-62,4 4 1,-12 10-45,9 4-44,-1 3 0,4 3-64,-4-1 9,4 1 1,-6-1-1,8 1-106,0-1 173,0 1 1,6-1 0,0 1-15,-2-1 1,4-5 0,-1-3-31,3-1 0,2 4 0,5-6 30,1-3 1,-7-1 0,1-4 16,1-3 0,3-5 0,0-8 0,-3 1 54,-1 0 1,-8-3 0,3-1 33,1-2-95,-6-1 1,6 7-1,-8-1-237,0 1 150,-8-1 0,2 7 0,-9-1-897,-5-1 560,-1 5 1,-2 0 0,-1 8-373,3 0 1,4 2 764,5 4 0,4 3 0,8 9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4.046"/>
    </inkml:context>
    <inkml:brush xml:id="br0">
      <inkml:brushProperty name="width" value="0.08571" units="cm"/>
      <inkml:brushProperty name="height" value="0.08571" units="cm"/>
      <inkml:brushProperty name="color" value="#F6630D"/>
    </inkml:brush>
  </inkml:definitions>
  <inkml:trace contextRef="#ctx0" brushRef="#br0">0 18 6612,'10'-8'-24,"-2"6"88,-8-6 31,0 8-23,7 0 0,-3 0 6,8 0 0,-6 0-11,5 0 0,1 0-31,5 0 0,1 0 0,-1 0 0,1 0 1,-6 0 0,-1 0 33,3 0-50,1 0 0,-3 0 1,0 0 74,1 0-53,-5 0 0,7 0 0,-3 0 82,4 0 1,-5 0-18,1 0 1,0 0-8,5 0-55,-7 0-91,-3 0-73,-7 0-105,0 0 1,-7 0 0,-3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6.619"/>
    </inkml:context>
    <inkml:brush xml:id="br0">
      <inkml:brushProperty name="width" value="0.08571" units="cm"/>
      <inkml:brushProperty name="height" value="0.08571" units="cm"/>
      <inkml:brushProperty name="color" value="#F6630D"/>
    </inkml:brush>
  </inkml:definitions>
  <inkml:trace contextRef="#ctx0" brushRef="#br0">0 203 7768,'0'-18'-155,"0"8"0,0-5 504,0 3 42,0 4 0,6 3 1,2 10-192,1 7 0,-3 6 0,6 3 0,-1 2-39,-1-1 1,4 5 0,-7 0 0,1 2 2,0 0 0,6-2 0,-5 4 0,3-2-60,0 2 0,-9-3 1,5-1-1,-2-2-40,0-4 1,2-1-1,-5-3 1,3 1 151,-2-1-116,-2 1 1,0-9-109,4-3 3,-4-4 0,6-10 0,-6-3 0,1-5 47,3-1 1,2-1-1,-2-1 1,4-3-53,-1-1 1,7-8 0,-5 2-1,3-6-29,-2-6 0,3 4 1,-3-3-1,3 1-80,3-2 0,-7 4 0,-1-3 1,0 3-84,0 2 1,-7 6 0,3 1-1462,-4 3 1223,-2 10 0,6 15 0,2 11 0,-1 5-62,1 1 1,6 3 0,-3 1 501,5 2 0,1 8 0,1-3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7.152"/>
    </inkml:context>
    <inkml:brush xml:id="br0">
      <inkml:brushProperty name="width" value="0.08571" units="cm"/>
      <inkml:brushProperty name="height" value="0.08571" units="cm"/>
      <inkml:brushProperty name="color" value="#F6630D"/>
    </inkml:brush>
  </inkml:definitions>
  <inkml:trace contextRef="#ctx0" brushRef="#br0">88 88 7755,'0'-17'-257,"0"-1"1,0 1 504,0-1 218,-8 9 160,7 1-326,-7 8 1,8 2-125,0 4 0,-6 3 1,0 9-1,0-1-2,-1 1 1,5 5 0,-6 2-1,2 2-43,0 4 1,-2 0 0,5 0-1,-3-1-41,2 1 1,2-4-1,2 2 1,0 0-48,0-2 1,0 4 0,0-7 0,0-1-166,0 2 1,2-6-1,2 5 1,3-5-423,3-1 0,2-7 0,5-1-106,1-2 0,-1-2 0,1-6-462,-1 0 995,1 0 1,-1-6-1,1-2 1,-1-2 116,0-3 0,1-3 0,-3-1 0,-1-1 0,-2 1 0,-6-1 0,5 1 0,3-1 0,-1 1 0,-1-1 0,3 1 0,-5-1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7.681"/>
    </inkml:context>
    <inkml:brush xml:id="br0">
      <inkml:brushProperty name="width" value="0.08571" units="cm"/>
      <inkml:brushProperty name="height" value="0.08571" units="cm"/>
      <inkml:brushProperty name="color" value="#F6630D"/>
    </inkml:brush>
  </inkml:definitions>
  <inkml:trace contextRef="#ctx0" brushRef="#br0">18 53 7758,'-8'-18'259,"6"7"17,-4-1 115,4 8-144,2-4 1,0 10-1,0 4-99,0 6 0,0 3 1,0 3-1,0-1-37,0 1 0,0 1 0,0 2 0,0 3 1,0-3 0,0-2 0,0-1 0,0-1 57,0 1 0,0-1 0,0 1-34,0-1 1,0 1 0,0-1-3,0 1 0,0-1-194,0 0-80,0 1 101,0-8 0,6-1 0,2-5-16,2 2-49,-6 0 1,11-6-1,-5-2-137,0-4 0,5 4 1,-5-6-42,-1 1 1,5 3 0,-6-6 0,0 0-260,-1 1 1,5 3 89,-6-6 0,5 1 0,-3-5-65,2 4 0,-6 3 517,2 3 0,-4-4 0,-2-7 0,0 5 0,0 0 0,0 1 0,0-7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8.005"/>
    </inkml:context>
    <inkml:brush xml:id="br0">
      <inkml:brushProperty name="width" value="0.08571" units="cm"/>
      <inkml:brushProperty name="height" value="0.08571" units="cm"/>
      <inkml:brushProperty name="color" value="#F6630D"/>
    </inkml:brush>
  </inkml:definitions>
  <inkml:trace contextRef="#ctx0" brushRef="#br0">18 53 7271,'-6'-11'543,"0"-1"-327,0 8 1,8-4-187,4 8 1,4 0 0,7 0 0,1 0-30,-1 0 0,1 0 1,-1 0-74,1 0 20,7 0 1,-6-1 0,5-3 0,-5-2-224,-2 2 1,1 2 0,-1 2-562,1 0 641,-1 0 1,1 0 194,-1 0 0,1 0 0,-1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8.404"/>
    </inkml:context>
    <inkml:brush xml:id="br0">
      <inkml:brushProperty name="width" value="0.08571" units="cm"/>
      <inkml:brushProperty name="height" value="0.08571" units="cm"/>
      <inkml:brushProperty name="color" value="#F6630D"/>
    </inkml:brush>
  </inkml:definitions>
  <inkml:trace contextRef="#ctx0" brushRef="#br0">53 105 7755,'0'-17'0,"0"-1"91,0 1 45,0-1 1,2 7 109,3-1 0,-1 8 0,8-2-94,2 4 0,-5 8 0,3 4 268,2 5-300,1-1 0,-3 13 0,-1-4 441,3 6-418,-6 12 0,7-2 0,-5 6 0,0-3 86,-5-3 0,-1-2 0,0 0 0,2 2-73,-2 1 0,-2-5 0,-2-7 1,-2-3-92,-4-4 0,-2 4 1,-5-1-1,1-3-204,-2-2 1,-1-7 0,-4-2 0,-3-1-627,-1 1 1,0-6 0,5 4-270,1 0 1,-1-7-519,1 5 1552,7-4 0,2-17 0,8-5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9.130"/>
    </inkml:context>
    <inkml:brush xml:id="br0">
      <inkml:brushProperty name="width" value="0.08571" units="cm"/>
      <inkml:brushProperty name="height" value="0.08571" units="cm"/>
      <inkml:brushProperty name="color" value="#F6630D"/>
    </inkml:brush>
  </inkml:definitions>
  <inkml:trace contextRef="#ctx0" brushRef="#br0">18 53 7631,'-8'-17'216,"6"7"24,-6-5 1,10 13 0,4-4-200,6 4 1,3 2-1,3 0 1,-1 0-119,1 0 0,-7 0 0,1 0 0,1 0-141,3 0 1,1 0 0,1 0-1,-1 0-149,1 0 1,-7 0 0,1 0 366,2 0 0,-7 0 0,1 8 0,-8 1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9.315"/>
    </inkml:context>
    <inkml:brush xml:id="br0">
      <inkml:brushProperty name="width" value="0.08571" units="cm"/>
      <inkml:brushProperty name="height" value="0.08571" units="cm"/>
      <inkml:brushProperty name="color" value="#F6630D"/>
    </inkml:brush>
  </inkml:definitions>
  <inkml:trace contextRef="#ctx0" brushRef="#br0">86 36 7164,'-16'2'0,"2"2"-283,3 1 0,-1 3 1072,-5-2 0,7-2-352,4 7 1,6-7-291,6 2 0,4-4 0,7-2 0,1-2-138,-1-4 0,1 2 0,-1-5 1,0 1-236,1 4 1,5-4-1,0 3 1,-1-1-335,-3-2 1,-1 6 0,-1-4 559,1 4 0,7-6 0,2-1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39.961"/>
    </inkml:context>
    <inkml:brush xml:id="br0">
      <inkml:brushProperty name="width" value="0.08571" units="cm"/>
      <inkml:brushProperty name="height" value="0.08571" units="cm"/>
      <inkml:brushProperty name="color" value="#F6630D"/>
    </inkml:brush>
  </inkml:definitions>
  <inkml:trace contextRef="#ctx0" brushRef="#br0">0 263 7701,'0'-18'378,"0"1"1,8 9 0,2 8-181,-1 10 1,5 13-1,-6 6 1,1 4-61,5 2 1,-6 2 0,-1 2 0,1 1 6,4-1 1,-2-2-1,-1-2 1,-1 0-97,-4 0 0,4-6 0,-1-2-70,3-2 109,-6-1 0,6-7 80,-4 0 27,-5-7-54,15 6-89,-14-14 1,8 5 0,-7-9-1,5-1-7,2-3 0,-6-8 0,4 3-45,-1-5 0,3-3 1,6-3-1,-3-1 8,-1 2 0,-6-5 1,5 1-1,3-2-11,1-4 0,1-4 1,-3-4-1,-1-3 34,2-3 0,1-7 0,1-5 0,-3 5 22,-1 3 0,-6 11 1,4-3-1,-3 6-125,-3 6 0,-2 4 1,0 9-684,4 4 13,-4 5 0,6 9-248,-8 3 0,2 5 990,3 8 0,5 15 0,7 3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0.956"/>
    </inkml:context>
    <inkml:brush xml:id="br0">
      <inkml:brushProperty name="width" value="0.08571" units="cm"/>
      <inkml:brushProperty name="height" value="0.08571" units="cm"/>
      <inkml:brushProperty name="color" value="#F6630D"/>
    </inkml:brush>
  </inkml:definitions>
  <inkml:trace contextRef="#ctx0" brushRef="#br0">0 35 7715,'2'-10'333,"4"5"-135,-4-5 0,7 8 0,-5-2-155,2 8 1,0 6-17,-6 7 1,0 0-1,2-1 1,2-2 42,2-3 0,-1-5 52,-5 6-53,0-1 1,0 1 178,0 0-31,0-8-186,0 3-238,0-7 0,0-2 110,0-3 0,0 1 1,2-6-1,2 0 28,2 1 1,8-1 0,-5-4 0,3 5 123,0 1 0,-7-4 1,5 4-1,0 1 95,0-1 0,1-4 0,5 4 24,-5-1-181,5 5 48,-6-4 1,1 8-38,1 0 1,-6 6 0,3 2 72,-1 1 1,-2 3 49,-6 5 1,0 1 38,0-1 0,0-5 200,0 0-263,0-8-122,0 3-4,0-7 0,2 0 33,4 0 1,-4-2 0,5-1-201,1-3 170,-6-8 1,8 10-1,-4-7 18,5-3 0,-3 4 1,0 1-1,-2-1 36,-1 0 0,7 4 1,-4-3-9,2 1 0,-5 2-64,7 6 0,-6 0-225,6 0 1,-9 8 0,3 4-161,-4 3 0,-2-3 0,0-1 0,2 1-774,4-2 1197,-4 5 0,13-5 0,-5 7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41.724"/>
    </inkml:context>
    <inkml:brush xml:id="br0">
      <inkml:brushProperty name="width" value="0.08571" units="cm"/>
      <inkml:brushProperty name="height" value="0.08571" units="cm"/>
      <inkml:brushProperty name="color" value="#66CC00"/>
    </inkml:brush>
  </inkml:definitions>
  <inkml:trace contextRef="#ctx0" brushRef="#br0">36 375 7715,'-2'-16'0,"-2"3"92,-2 1 0,-2 8 498,2-2 92,4-3-456,-5 7 187,7-6-115,0 8-247,0 8 1,2 1 0,2 9-44,1-1 1,3-5 0,-4 0-1,2 1-156,-2 3 0,0-5 0,-1 1 59,3 2 1,6 1-1,-4 1 80,1-5 0,-5-1 0,4-6-11,0 2 1,-4 0 70,7-6 1,-5-2 0,4-4 9,-2-6 1,-1-3 99,-1-3-144,-4 1 0,12-1 0,-8 1 192,-3-1-124,7 9 1,-8-7-1,4 4 208,-4-3 1,4 3 16,-1 1-296,1 7 0,-6-2-43,0 12 0,6 3 0,0 9-98,-2-1 1,0-5-1,2 0 68,5 1 0,-1-5 0,1-2 83,3-4-43,-6 6 1,7-7 25,-3 5-13,4-4 0,-5-2 0,1 0-38,1 0 43,-5-8 1,6 5 0,-6-7 0,1 0 6,5 0 1,-5 1-1,1-5 1,-2 3 58,-4-3 0,4-2 0,-3-1 0,-1 0 31,-2-1 0,4 1 0,0-3 0,-2-1 48,-2-2 0,-2-3 0,-2 5 0,-2-2 119,-2 1 1,-2 3 0,4 1-1,-1 1 86,1 0 1,-4 5-274,2 0 0,0 10 42,6 2-90,0 8 0,0 10 1,0 1-160,0 4-22,0-3 0,0 11 0,2-6 0,2 0-251,2 0 0,6 4 0,-7-5 1,1-3-170,2-1 0,-4-3 0,6 0 1,-1-1-159,1-4 0,-4 3 1,5-5 127,3 0 1,-4-3 602,1-7 0,-7 0 0,4-7 0,-8-3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1.910"/>
    </inkml:context>
    <inkml:brush xml:id="br0">
      <inkml:brushProperty name="width" value="0.08571" units="cm"/>
      <inkml:brushProperty name="height" value="0.08571" units="cm"/>
      <inkml:brushProperty name="color" value="#F6630D"/>
    </inkml:brush>
  </inkml:definitions>
  <inkml:trace contextRef="#ctx0" brushRef="#br0">136 105 7435,'0'-10'193,"0"1"-140,0 3-249,0 4 236,0-6 1,0 6 128,0-4 8,0 4 0,0-7 193,0 3-122,0 4-91,0-6-135,0 8-36,0-8 62,0 6-70,0-5 58,0-1 51,0 6 1,-7-6-1,-5 8 1,2 0-1,1 2-12,1 4 1,-4-2-1,4 6-45,-1-3 0,3 5 0,-4-4 10,2 1 0,3-5 0,-1 12 27,0-4-17,0-5 0,4 3 8,-4-4 0,4-2 0,-1 5-7,6-1 0,1-2 0,8-6 5,2 0 0,-5 0 0,3-2 21,1-4 1,1 2-1,0-5 5,-3 1 1,-1 0-231,2 2-34,3 4 0,-11-5 0,6 9-761,-3 3 503,-1-3 1,-6 8-125,0-4 1,0 3 0,2 7 563,4-4 0,-4-3 0,4-3 0,4-4 0,-1 6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2.127"/>
    </inkml:context>
    <inkml:brush xml:id="br0">
      <inkml:brushProperty name="width" value="0.08571" units="cm"/>
      <inkml:brushProperty name="height" value="0.08571" units="cm"/>
      <inkml:brushProperty name="color" value="#F6630D"/>
    </inkml:brush>
  </inkml:definitions>
  <inkml:trace contextRef="#ctx0" brushRef="#br0">1 106 7684,'0'-18'0,"2"1"-76,3-1 259,-3 1 31,14-1 0,-12 9-50,7 3 1,1 4-1,4 4-83,-5 4 0,3-3 0,-6 9-177,1 2 1,1 1 0,4 3-191,-3-1 0,-1 1 0,3-3 0,-3-1-290,-2-3 1,0-5 575,-2 6 0,3-1 0,1 7 0,-2-1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2.356"/>
    </inkml:context>
    <inkml:brush xml:id="br0">
      <inkml:brushProperty name="width" value="0.08571" units="cm"/>
      <inkml:brushProperty name="height" value="0.08571" units="cm"/>
      <inkml:brushProperty name="color" value="#F6630D"/>
    </inkml:brush>
  </inkml:definitions>
  <inkml:trace contextRef="#ctx0" brushRef="#br0">210 69 7715,'0'-18'110,"0"1"672,0-1-538,0 9 0,-6 3 0,-1 12 1,-3 5-202,-4 5 1,5 1 0,-3 1-1,-2-1-22,-1 1 1,-3 1 0,3 2-736,3 3 379,-3-1 1,7-6-1,-4 1 1,5-3-1167,-1-3 1501,6 4 0,-14-7 0,7 9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3.456"/>
    </inkml:context>
    <inkml:brush xml:id="br0">
      <inkml:brushProperty name="width" value="0.08571" units="cm"/>
      <inkml:brushProperty name="height" value="0.08571" units="cm"/>
      <inkml:brushProperty name="color" value="#F6630D"/>
    </inkml:brush>
  </inkml:definitions>
  <inkml:trace contextRef="#ctx0" brushRef="#br0">106 1 7769,'17'0'909,"1"0"-636,-9 0 0,-1 2 0,-6 3-138,4 7 0,-4 4 1,4 1-1,-6 1-327,-6-1 1,2-5 0,-8-1 0,-1 3-160,-3 1 1,-1 1-1,-1-2 1,1-3-867,-1 3 1217,9-6 0,-15 7 0,5-5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4.210"/>
    </inkml:context>
    <inkml:brush xml:id="br0">
      <inkml:brushProperty name="width" value="0.08571" units="cm"/>
      <inkml:brushProperty name="height" value="0.08571" units="cm"/>
      <inkml:brushProperty name="color" value="#F6630D"/>
    </inkml:brush>
  </inkml:definitions>
  <inkml:trace contextRef="#ctx0" brushRef="#br0">1 253 7605,'0'-17'422,"0"-1"1,0 11 0,2 7-78,4 9 0,-2 7 0,7 3-130,3 4-121,-6-3 0,7 13 1,-3-6 53,3 0-80,-5 6 0,5-6 0,-3 6 0,2-2-17,-3-2 0,5-5 0,-6 3 0,-1-2-21,-3-3 0,2-3 0,0-2 311,1 1-55,-5-8-261,4-3 1,-6-14-1,2-5-39,2-4 0,-1-1 0,-5-1-67,0 1 80,8-8 0,-6 5 1,4-5-1,-2 0-115,2-4 1,-2-4-1,7-4-79,3-4 177,-6 4 0,7-11 0,-5 5 0,1 0-51,1 1 1,-2-3 0,3 8 0,-3 6-703,-2 4 376,5 4 0,-11 15 1,4 8-1,-4 12-661,-2 9 0,6 0 1056,0 8 0,0 1 0,-6 4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4.848"/>
    </inkml:context>
    <inkml:brush xml:id="br0">
      <inkml:brushProperty name="width" value="0.08571" units="cm"/>
      <inkml:brushProperty name="height" value="0.08571" units="cm"/>
      <inkml:brushProperty name="color" value="#F6630D"/>
    </inkml:brush>
  </inkml:definitions>
  <inkml:trace contextRef="#ctx0" brushRef="#br0">210 51 7300,'0'-17'92,"0"5"461,0 0 0,-7 9-407,-5-3 1,2 6-1,0 6 1,1 5 85,-1 5 1,0 1 0,-3 3 138,1 3-279,0-4 1,1 12 0,-1-5 0,1 1 31,1 4 0,-4 0 0,7 0 0,-1-4-62,0-2 0,-4 4 1,7-5-1,1-3-139,2-2 0,2-1 0,2-1 0,2 1-115,1-1 1,9-7 0,-2-2 0,3-2-149,3-1 0,1 1 0,2-6 0,3 0-345,-3 0 0,-2-2 0,-1-2 685,-1-1 0,9-9 0,1 4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5.324"/>
    </inkml:context>
    <inkml:brush xml:id="br0">
      <inkml:brushProperty name="width" value="0.08571" units="cm"/>
      <inkml:brushProperty name="height" value="0.08571" units="cm"/>
      <inkml:brushProperty name="color" value="#F6630D"/>
    </inkml:brush>
  </inkml:definitions>
  <inkml:trace contextRef="#ctx0" brushRef="#br0">0 80 7088,'0'-18'-146,"0"1"820,0-1 1,0 7-18,0-1-519,0 8 0,0 4 0,0 12-30,0 3 0,0 3 0,0-1 33,0 1-57,0-1 1,0 1-1,0-1 83,0 0-80,0 1 1,0 5-1,0 1 43,0-3-81,0-2 0,0-1 0,0-1 1,0 1-24,0-1 0,0 1 1,0-1-236,0 1 0,0-7-46,0 1 0,8-2-178,4 1 0,-3-3-41,3-8 0,-2-2 0,3-2-84,-1-2 0,-6-7-26,5 1 513,-7 4 0,4-7 1,-6 5 70,4 0 0,-4-5 0,5 5 0,-7-7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5.746"/>
    </inkml:context>
    <inkml:brush xml:id="br0">
      <inkml:brushProperty name="width" value="0.08571" units="cm"/>
      <inkml:brushProperty name="height" value="0.08571" units="cm"/>
      <inkml:brushProperty name="color" value="#F6630D"/>
    </inkml:brush>
  </inkml:definitions>
  <inkml:trace contextRef="#ctx0" brushRef="#br0">0 70 7710,'0'-12'-76,"0"1"150,0 7 1,0-6 97,0 4 1,2 4-41,4-4 0,-2 4 1,7 2-42,3 0 1,2 0 0,-1-1 0,-1-3-193,-3-2 1,1 0 0,5 6-264,1 0 1,-1 0 0,1 0-111,-1 0 1,-5 0 473,0 0 0,-1 8 0,7 1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6.091"/>
    </inkml:context>
    <inkml:brush xml:id="br0">
      <inkml:brushProperty name="width" value="0.08571" units="cm"/>
      <inkml:brushProperty name="height" value="0.08571" units="cm"/>
      <inkml:brushProperty name="color" value="#F6630D"/>
    </inkml:brush>
  </inkml:definitions>
  <inkml:trace contextRef="#ctx0" brushRef="#br0">1 53 7454,'0'-11'888,"0"-1"-782,0 8 0,2-4-186,3 8 1,-1 0 0,8 0-1,2 0 82,1 0 0,3 0 1,-1 0-1,1 0-209,-1 0 1,0 0 0,1 0-621,-1 0 546,9 0 0,-7 0 281,4 0 0,-3 0 0,-3 0 0,1-7 0,-1-3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6.349"/>
    </inkml:context>
    <inkml:brush xml:id="br0">
      <inkml:brushProperty name="width" value="0.08571" units="cm"/>
      <inkml:brushProperty name="height" value="0.08571" units="cm"/>
      <inkml:brushProperty name="color" value="#F6630D"/>
    </inkml:brush>
  </inkml:definitions>
  <inkml:trace contextRef="#ctx0" brushRef="#br0">0 16 7703,'0'-10'445,"0"4"0,0 12-360,0 6 0,0 3 0,0 3 0,0-1-109,0 1 0,0-1 0,0 0 0,0 1-224,0-1 1,2 1 0,2-1 0,2 1-21,-2-1 1,0 1 0,0-1-219,2 1 0,1-7 486,-1 1 0,4 0 0,7 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41.862"/>
    </inkml:context>
    <inkml:brush xml:id="br0">
      <inkml:brushProperty name="width" value="0.08571" units="cm"/>
      <inkml:brushProperty name="height" value="0.08571" units="cm"/>
      <inkml:brushProperty name="color" value="#66CC00"/>
    </inkml:brush>
  </inkml:definitions>
  <inkml:trace contextRef="#ctx0" brushRef="#br0">104 70 7692,'-18'-17'0,"1"1"109,-1 4 1,7-1 0,-1 7 954,-1 2-849,5 2 1,2 2 0,12 0-241,5 0 0,5 0 1,1 0-1,3 0-444,3 0 0,2 0 0,6 0 469,-2 0 0,1 0 0,4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6.708"/>
    </inkml:context>
    <inkml:brush xml:id="br0">
      <inkml:brushProperty name="width" value="0.08571" units="cm"/>
      <inkml:brushProperty name="height" value="0.08571" units="cm"/>
      <inkml:brushProperty name="color" value="#F6630D"/>
    </inkml:brush>
  </inkml:definitions>
  <inkml:trace contextRef="#ctx0" brushRef="#br0">1 86 7710,'0'-18'69,"0"1"0,2 5 1,2 1 825,1-3-705,9 6 1,-6 2-1,3 12 1,-5 6-50,-4 3 1,-2 3 0,0 1-1,0 3-57,0 1 1,0 6 0,-2-6 0,-2 1-219,-1 1 1,-1-6-1,4 6 1,-2-1-261,-2-1 1,0 0 0,6-5-396,0-1 457,0 1 1,0-1-670,0 1 627,0-1 374,0-7 0,0-2 0,0-8 0,8 0 0,2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7.007"/>
    </inkml:context>
    <inkml:brush xml:id="br0">
      <inkml:brushProperty name="width" value="0.08571" units="cm"/>
      <inkml:brushProperty name="height" value="0.08571" units="cm"/>
      <inkml:brushProperty name="color" value="#F6630D"/>
    </inkml:brush>
  </inkml:definitions>
  <inkml:trace contextRef="#ctx0" brushRef="#br0">192 53 7757,'18'-17'0,"-1"1"172,1 4 1,1 5-1,3 7 16,1 0 0,0 2 0,-5 3 1,-1 7 63,1 4 0,-3 3 1,-1 4-1,-3 6 44,3 4 0,-6-4 0,-3 1 0,-1 1 7,2 2 1,-4 1 0,4 1 0,-6 0-169,-6 0 0,2-6 0,-7-1 0,-3-3-6,-2-4 1,-3-1-1,-2-3-488,-3 0 276,-7-7 1,4 4 0,-8-6-1244,0 1 798,8-5 1,-6 6 0,6-6 0,-2 3-1790,0 3 2317,7-6 0,-10 4 0,4-8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7.789"/>
    </inkml:context>
    <inkml:brush xml:id="br0">
      <inkml:brushProperty name="width" value="0.08571" units="cm"/>
      <inkml:brushProperty name="height" value="0.08571" units="cm"/>
      <inkml:brushProperty name="color" value="#F6630D"/>
    </inkml:brush>
  </inkml:definitions>
  <inkml:trace contextRef="#ctx0" brushRef="#br0">1 71 7739,'6'-18'347,"-1"1"-186,9 7 0,-10 0 0,8 6 1,1-1-41,3 1 1,1 2-1,1 2 1,-1 0-145,1 0 1,5 0-1,0 0 1,-2 0-293,-1 0 1,3 0 0,0 0-1,-1 0-726,-3 0 1041,-1 0 0,-1 0 0,1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7.998"/>
    </inkml:context>
    <inkml:brush xml:id="br0">
      <inkml:brushProperty name="width" value="0.08571" units="cm"/>
      <inkml:brushProperty name="height" value="0.08571" units="cm"/>
      <inkml:brushProperty name="color" value="#F6630D"/>
    </inkml:brush>
  </inkml:definitions>
  <inkml:trace contextRef="#ctx0" brushRef="#br0">16 36 7886,'-10'0'862,"4"0"0,12 0-782,6 0 1,9 0-1,2 0 1,-1-2-131,-3-4 1,-2 4 0,3-4 0,1 4-581,3 2 0,-1 0 0,-4-2 630,4-3 0,-3 3 0,5-6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48.745"/>
    </inkml:context>
    <inkml:brush xml:id="br0">
      <inkml:brushProperty name="width" value="0.08571" units="cm"/>
      <inkml:brushProperty name="height" value="0.08571" units="cm"/>
      <inkml:brushProperty name="color" value="#F6630D"/>
    </inkml:brush>
  </inkml:definitions>
  <inkml:trace contextRef="#ctx0" brushRef="#br0">1 375 7756,'0'-17'-94,"0"-1"0,0 7 759,0-1 0,0 6-203,0-5 1,7 9-6,5 2-326,-4 0 0,2 15 1,-5-3 463,7 3-461,-4 11 0,5-7 0,-5 6 0,0-2 60,0 1 1,5 5-1,-3-4 1,2 0-58,-1 1 0,-5 3 0,6-6 1,-1 0-36,-1 2 1,4-5 0,-7 3-1,1-3-61,0-3 1,0-5-305,-2-1 147,3-7 1,3 4-1,-2-10 49,-3-4 0,1-4-74,-2-7 124,-4 0 1,8-3 0,-7-1 0,3-2-14,-2 1 0,4-3 1,0 0-1,-1-2 3,1-4 1,6-2-1,-5-4 1,3-2 12,0-2 1,-1-7-1,7 1 1,-3-1-41,-3 1 0,4 4 0,-7 10 0,3 2-224,0 2 1,-7 10 0,5-1-567,-2 7 1,0 11 0,-5 2-169,3 9 0,6 9 1012,-6 5 0,7 4 0,-3 8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50.191"/>
    </inkml:context>
    <inkml:brush xml:id="br0">
      <inkml:brushProperty name="width" value="0.08571" units="cm"/>
      <inkml:brushProperty name="height" value="0.08571" units="cm"/>
      <inkml:brushProperty name="color" value="#F6630D"/>
    </inkml:brush>
  </inkml:definitions>
  <inkml:trace contextRef="#ctx0" brushRef="#br0">1 17 7716,'8'-9'448,"-6"1"1,5 10-373,-7 4 1,2-2 0,2 7 0,2 3-112,-2 1 0,-2-3 0,-2 0 117,0 1 0,0 3 0,2 1 14,4 1 0,-4-7 124,3 1-80,-3 0-220,-2-3 179,0-1-142,0-8 100,0 0-246,0-8 152,8-1 1,-6-3-1,6 0-50,0-1 1,1-3 0,9-1 85,-1-1 0,-5 7 0,-1-1 26,3-2 1,-4 7 0,-1-1 93,-1 0 1,6 6 76,-3-4 1,-3 6-97,-2 6 0,-2 4-9,2 7-41,-4-7 0,5 6 83,-7-5-91,0-3 0,0 2 182,0-4-31,0-4-8,0 13-146,0-5-46,0-1-91,0-1 53,0-8 0,2 0 38,4 0 0,-4-2 5,4-4 1,4-3 1,-6-3-66,7 0 62,-7 9 1,10-7 2,-9 4-1,9-4 1,-10 1 0,6 1 6,-3 0 0,7 6 3,-2-4 1,-3 4 2,3 2-105,-8 0 1,6 0-1,-7 2-395,3 4 0,0 4-388,-6 7-32,0 1 532,0-1 0,0-5-438,0 0 815,0-9 0,0 13 0,0-14 0,2 11 0,4-7 0,-4 0 0,7-6 0,-5-2-89,2-4 1,8-3 0,-5-9 258,1 1 0,4 5 0,-6 0 275,1-1 0,3-3-135,5-1 1,-5 5-6,0 1 4,-8 7-226,3-4-145,-7 8 0,0 8 1,0 3-154,0 5 1,0 1-1,0 1-130,0-1 1,0-5 0,0 0-223,0 1 567,0 3 0,-7 1 0,-3 1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50.376"/>
    </inkml:context>
    <inkml:brush xml:id="br0">
      <inkml:brushProperty name="width" value="0.08571" units="cm"/>
      <inkml:brushProperty name="height" value="0.08571" units="cm"/>
      <inkml:brushProperty name="color" value="#F6630D"/>
    </inkml:brush>
  </inkml:definitions>
  <inkml:trace contextRef="#ctx0" brushRef="#br0">18 90 7758,'0'-18'0,"0"1"307,0-1 0,-6 7 89,0-1-1195,0 0 799,6 11 0,0 2 0,0 17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57:50.926"/>
    </inkml:context>
    <inkml:brush xml:id="br0">
      <inkml:brushProperty name="width" value="0.08571" units="cm"/>
      <inkml:brushProperty name="height" value="0.08571" units="cm"/>
      <inkml:brushProperty name="color" value="#F6630D"/>
    </inkml:brush>
  </inkml:definitions>
  <inkml:trace contextRef="#ctx0" brushRef="#br0">1 17 7824,'10'0'824,"-3"8"1,-5-4-579,4 8 0,-4-1-231,4 7 1,-4-6 0,0-3 0,2 1 17,2 0 0,-1-5 28,-5 7 0,2-6 140,4 6-180,-4-9-65,6 5-8,-8-8-27,0 0 1,6-8-28,-1-3 36,9 3 0,-4-7 23,7 3 75,1-4 1,-1 1 0,1 1-1,-1 5 86,1 1 0,-7-4 1,-1 4-1,0 1 337,-1-1 0,3 2-255,5 6 0,-7 2 1,-4 4-58,-4 5 0,-2 5 0,0 1-103,0 1 0,0-1 0,2 1-51,4-1 1,-4 1-125,3-1 96,-3-7 0,4 0 0,2-7 0,2 3-110,3-2 0,-3-2 0,2-2 0,1 0-373,3 0 0,1 0 0,-1-2 0,-3-2-432,-1-2 1,0-5 957,5 5 0,0-15 0,1 1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28.353"/>
    </inkml:context>
    <inkml:brush xml:id="br0">
      <inkml:brushProperty name="width" value="0.08571" units="cm"/>
      <inkml:brushProperty name="height" value="0.08571" units="cm"/>
      <inkml:brushProperty name="color" value="#F6630D"/>
    </inkml:brush>
  </inkml:definitions>
  <inkml:trace contextRef="#ctx0" brushRef="#br0">524 140 6904,'10'0'807,"-2"0"-639,-8 0 1,0-2 158,0-3-188,0 3 1,-2-6-40,-4 8-7,4 0 1,-8 0 9,5 0 0,-5 0-50,-8 0 1,7 0-1,-1 0-25,-1 0 1,3 0-1,-2 0 23,-1 0 0,-3 0-32,-1 0 0,-1 0 1,1 0-7,-1 0 1,7 6 0,1 2 0,0-1 3,0 1 0,5 0-61,-7-2 57,0 3 0,1 3-35,-1 0 35,0-1 1,1 1 24,-1 0-32,1-1 0,1 1 0,2-2 0,2-1 17,0 1 1,-5 2-1,3 3-15,-2-3 0,6 3 0,-3-5 0,1 2-10,0-1 0,0-5 0,4 6-6,-4 1 0,3 3 0,-7 1 9,2 1 0,0-3 1,4-1 31,-1-2-32,-1-1 1,4 1 65,-4-1-61,4 1 0,-6 6 2,8-1 0,-7-7 0,5 5 0,-4-3 8,4 3 0,2-3 1,-2 0 8,-4 1 1,4 3 10,-4 1 1,4 1-19,2-1 1,0 1 0,0-1 4,0 1 0,0-7 1,0 1-14,0 1 1,0-3 0,0 2 21,0 1-21,0-5 1,0 2 0,0-4 15,0 5 1,0-1 76,0 2-82,0-1 1,0 1 26,0 0 1,0-1 6,0 7 1,0-1-21,0 1 0,2-7-29,4 1 0,-4 0 8,4 5 0,2-5 0,-2-1 13,-3 3 0,-1-4 0,0-1-12,4-1 1,-4 6 31,4-3-34,4-3 1,-8 8 24,3-5-22,-3-3 0,4 8-7,0-5 0,6-1 0,-7 1-3,-1 3 1,4-4 5,-2 1 0,5 1 1,-3 4-5,2-5 1,-6-1 0,4-6-9,-1 2 0,-3 5 0,6-3 73,-2 2 1,-1-6-67,-1 1 6,4 5 0,2-6-42,-1 8 40,-7-8 0,12 5-2,-5-3 0,-1-4 12,2 4 0,-1 2 1,7-3 1,-7 7 11,1-6 0,0 2 5,5-3 0,1-3 0,-1 4-29,1-4 0,-7-2 0,-1 2 0,0 2-11,-1 2 1,3 0 0,5-6 11,1 0 0,-6 0 1,-1 0-5,3 0 0,1 0 1,3 0 32,-1 0 1,1 0 0,-1 0-9,1 0 0,-1 0 0,1 0-19,-1 0 0,0 0 0,1 0-14,-1 0 1,-5 0 0,0 0-9,1 0 0,3 0 0,1 0 24,1 0 1,-1 0 0,1 0 10,-1 0 0,1 0-8,-1 0 1,-1-2-1,-3-2 0,-1-2-5,-8 0 1,11 6 40,-3 0-41,-4 0 0,7-6 3,-3 1 1,1-3-1,1 4-4,-2-2 1,-3-2 0,5 4-14,-3-1 1,1-9 6,6 2 1,-7 5-1,-1-1 1,0 2 12,-1 0 1,-3-5-1,4 3 1,0 0 6,-1 0 0,-3 1 0,6 1-1,1-6 0,-3 2 1,2 1-1,1 1-14,-5-6 1,2 10-1,-4-5-57,5 1 51,-3-6 0,6 10 0,-7-7-13,3-3 0,-4 5 1,4-3-1,-1 0 6,1 3 0,-4-5 1,3 6 12,-1-1 1,4-3 0,-4-6 9,1 1 1,-5 5 0,4 3 0,-2-1 3,0 0 1,-1 4 0,-3-3 0,2-1-11,2 0 0,0 4-52,-6-5 48,8 7 1,-6-12-48,3 5 39,-3 3 1,0-6 0,2 7-33,2-3 26,0 6 0,-6-6-5,0 5 6,8-5 1,-6-2-1,3 1 1,-3-3 0,-2 4 0,2-1 0,4-3 0,-4 4 0,4-1 0,-4-3 0,-2 4 0,0-1 0,0-3 0,0 4 0,2-1 0,4-3 0,-5 5 0,5-3-5,-4-2 1,-2 5 0,0-3 3,0-2 1,0 5 0,0-3-1,0-2 1,0 5 1,0-3-1,0 0 0,0 1 0,0-1 0,0-1 1,0 3 0,0-2-1,0-1 0,0 3 1,0-2-1,0-1 0,0 3 0,0-2 0,0-1 0,-2 3 0,-2-2 6,-1-1 1,-1 3-1,4 1 1,-2-1-7,-2 0 1,-2 4-1,4-5 0,-1-3 1,-7-1-1,4-3-1,-1 1 1,5 5 0,-4 2 0,2 1-2,0-1 1,-2 4-1,3-6 3,-7-1 0,2 3 16,-1-2 0,-1 3 0,-3-5 0,1 4-8,2 3 0,6-1 1,-5 4-1,-1-4-8,2-1 1,-5 3 0,3-4-4,-3 2 1,3 1 0,0 3 22,-1-2 1,-3-6-3,-1 6-15,7-7 1,-5 11 4,3-4 0,-3-2-22,-3 2 9,8 1 0,-5 3 1,3-2-5,-3-2 1,3 0-1,0 6 1,1-2 3,1-4 1,-5 4 0,3-3 1,-4 3 1,5 2 0,-1 0 2,-2 0 0,-1 0 0,-3 0 1,1 0 1,0 0-3,-1 0 0,1 0 0,-1 0-23,1 0 22,-1 0 1,7 0 0,-1 0 0,-2 2-2,-1 3 1,-3-3 2,1 4-2,-1-4 1,7-2 0,-1 2 0,-1 2 1,-3 2 0,-1 0 0,-1-6-2,1 0 0,1 2 0,3 1 0,1 3 0,-2-2 0,5-2 1,-3 0-1,-2 2-2,-1 2 0,3 0 0,1-6 0,-3 2 2,-2 3 0,5-3 0,-1 4 1,-1-4 1,-3 4 0,-1 0-2,-1-2 1,1 3 4,-1-1 1,1 0 0,5 0 0,0 2-1,-1 1 1,3-5 0,1 4-1,-1-2-6,0 0 1,6 7 0,-4-3-89,1 0 0,3 5-100,-8-3 1,8 3 0,-3 3-99,-1-1 1,6 1 0,-4-1 0,4 1-593,2-1 1,0 0 0,2 1 879,4-1 0,4 9 0,7 1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30.054"/>
    </inkml:context>
    <inkml:brush xml:id="br0">
      <inkml:brushProperty name="width" value="0.08571" units="cm"/>
      <inkml:brushProperty name="height" value="0.08571" units="cm"/>
      <inkml:brushProperty name="color" value="#F6630D"/>
    </inkml:brush>
  </inkml:definitions>
  <inkml:trace contextRef="#ctx0" brushRef="#br0">36 348 7154,'-8'-10'-152,"6"1"0,-6 5 428,1-2-142,5 0-56,-6 6-24,8 0 1,2-2 0,4-2-1,5-1 1,5-7-1,1 4 1,3-2 6,3-3 1,4 1 0,10-3 0,2-5 12,2 1 0,13 0 0,-2-1 1,5-1-55,3-3 0,-8 1 0,3 6 0,-9 1-88,-3 5 0,-8-3 0,-8 8 0,-4 0-435,-7-1 201,-7 5 1,-9-4 178,0 12 1,-2-4 0,-1 5-153,-3 1 109,0-6-93,-2 6 231,-2 0 0,-1-6 0,-1 5 28,-1 1 0,5-6 0,-8 14 0,3-7 0,-7 3 0,-3-1 0,-8 1 0,4 6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42.915"/>
    </inkml:context>
    <inkml:brush xml:id="br0">
      <inkml:brushProperty name="width" value="0.08571" units="cm"/>
      <inkml:brushProperty name="height" value="0.08571" units="cm"/>
      <inkml:brushProperty name="color" value="#66CC00"/>
    </inkml:brush>
  </inkml:definitions>
  <inkml:trace contextRef="#ctx0" brushRef="#br0">71 445 7446,'-6'-11'186,"0"-1"1,-2 8 0,4-4 536,-1 1 1,-3 5-365,2-4 0,4 6-204,-4 6-91,-3 3 0,7 3 0,-4 0 36,4 1-58,2 3 1,0 1 0,0 1-47,0-1-37,0 1 0,0-1 0,0 0-10,0 1 1,0-1-1,2 1-118,4-1 1,-4-5 0,5-2-111,1-3 1,2-1 220,7-6 0,-1-2 0,-3-4 24,-1-5 0,-6-5 0,4-1 0,-1-1 62,1 1 1,-6-1 0,2 1 0,-4 0-14,-2-1 0,5 1 1,1-3 32,-2-3-52,-2 3 1,-4 1 0,-2 7 53,-2-1-33,-7-3 0,3 7 0,-7 3 41,-1 4 0,7 2 1,-1 0 4,-2 0 1,7 8 0,1 3-69,4 5 0,2 1 1,0 1-1,0-1-19,0 1 0,8-1 0,3-1 8,5-5 0,7-1 0,0-6 0,1 2 5,1-2 0,-4-2 0,8-2 24,2 0-17,2-8 0,0 0 1,-2-6-15,-2 3 16,-7-1 0,3-5 0,-7-3-16,-1-3 17,0 4 1,-5-7-1,-2 9 2,-2-1 21,-3-7 0,-5 6 0,0-6 0,0 1 75,0 1 0,-5-2 0,-3 3 0,0-3 23,0-2 0,-3 6 0,3-3 1,0 5 182,0 2 0,-5-1-58,1 1 0,2 9 0,1 8-99,1 10 0,-4 7 0,6 6 0,1 6-30,-3 4 0,6 10 0,-6 4-32,0 3-10,7 2 1,-7 1-1,6-1 122,-4 1-172,4-1 1,-6-1 0,8-3 0,0-3-28,0-3 0,0 5 1,2-8-1,2-4-147,2-4 0,8-10 0,-3 0-36,5-7 1,1-6-1,1-8 1,-3-2-29,-3-4 0,3-6 1,-3-9-1,2-2-58,-3 1 0,-3-3 0,-6 0 0,2 0 135,2-1 0,-1-3 0,-7 6 50,-3 2 64,3-6 0,-14 7 0,5-3-107,-5 3 131,-1 3 0,-1 7 0,1 3 0,-3 1 125,-3 0 0,9 0 1,-3 6 140,1 0-253,9 8 1,-1-4-1,10 7-39,4 3 1,5 0 0,13-3-1,5-5-62,4-4 1,2-2-1,-1 0 1,1 0-187,0 0 0,0 0 0,-2 0 0,-4 0 273,-5 0 0,3-8 0,0-2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30.720"/>
    </inkml:context>
    <inkml:brush xml:id="br0">
      <inkml:brushProperty name="width" value="0.08571" units="cm"/>
      <inkml:brushProperty name="height" value="0.08571" units="cm"/>
      <inkml:brushProperty name="color" value="#F6630D"/>
    </inkml:brush>
  </inkml:definitions>
  <inkml:trace contextRef="#ctx0" brushRef="#br0">88 507 7685,'-18'12'0,"1"-2"-452,0-3 342,-1 7 0,8-10 325,5 7-127,3-7 0,9-2 0,7-9 0,7-3-23,8-4 0,-1-1 1,1-3-1,4-1 9,5-4 0,7 1 1,7-7-1,3-2 28,3-2 0,-2-2 1,8 0-1,4-2-50,6-3 1,-10 5 0,0-2 0,-8 8-90,-3 3 0,-9 3 0,-5 8-144,-8 3 69,-6 4 1,-7 2-205,-1 1 20,-7-1 141,-2 6 1,-8 2-1,-2 2-50,-4 1 1,2 3 0,-7-4 51,-3 2 1,-2 8-1,-1-5 1,0 3 152,-1-1 0,-5 1 0,-1 4 0,1-3 0,-2-1 0,4 5 0,-8 7 0,-3-3 0,-1-2 0,-3 5 0,-5 1 0,-6 2 0,-3 4 0,-4 2 0,-3 2 0,-1-2-12,2-4 0,1 4 1,5-6-1,1 2-5,3 0 0,15-7 0,2 1 0,7-3 148,5-3 0,1-5 1,5-1 124,5 3-35,4-6-98,2 7 1,2-7-1,4 4 1,5-7-1,5-3 0,1-4 0,1-2 0,1-3-12,5-3 1,5-2 0,9-5 0,5-2-5,2-5 1,7 5 0,6-6-1,-1 1-12,-3 1 1,6-8-1,2 2 1,0-2-42,-3 2 0,-5-2 1,-4 7-254,-3 3 128,3 2 1,-13 1 0,4 3-360,-4 3 296,-10-4 0,0 15 1,-5-5-318,1 4 169,0 2 0,-5 0-374,-1 0 541,-7 0 0,-3 2 0,-8 4 115,-5 5 0,-10-1 0,-9 2 0,-2 1 0,-4 3 0,-10 9 0,-4 2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31"/>
    </inkml:context>
    <inkml:brush xml:id="br0">
      <inkml:brushProperty name="width" value="0.08571" units="cm"/>
      <inkml:brushProperty name="height" value="0.08571" units="cm"/>
      <inkml:brushProperty name="color" value="#F6630D"/>
    </inkml:brush>
  </inkml:definitions>
  <inkml:trace contextRef="#ctx0" brushRef="#br0">115 368 7715,'-17'6'0,"-1"-1"0,1 1 0,-1 0 77,1 0 0,1 2-33,5-3 1,11-3-1,13 4 1,8-6-28,9-6 0,12-3 1,9-9-1,7-1 20,4-5 1,2 3 0,6-6 0,-2 0 41,-4 0 1,6-2-1,-4-6-127,2 0 89,-2 8 0,-10-5 0,-2 9-428,-3 2 279,-3 1 1,-11 11-1,-8 3-427,-8 4 12,-11 2 335,6 0 0,-22 6 0,0 2 0,-8 1 188,-3 5 0,-2-4 0,-3 1 0,-3 1 0,-2-2 0,-2 5 0,-6-3 0,0 3 0,-8 10 0,-1 3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31.479"/>
    </inkml:context>
    <inkml:brush xml:id="br0">
      <inkml:brushProperty name="width" value="0.08571" units="cm"/>
      <inkml:brushProperty name="height" value="0.08571" units="cm"/>
      <inkml:brushProperty name="color" value="#F6630D"/>
    </inkml:brush>
  </inkml:definitions>
  <inkml:trace contextRef="#ctx0" brushRef="#br0">210 191 7519,'-29'17'0,"0"1"0,0-1 0,2-1-111,4-4 1,3 3-1,3-3 252,-1 3 0,8-3 1,7-2-50,6-3 1,7-1-1,10-6 1,3-2-30,6-4 1,10-3 0,3-9-1,3 1 15,4-1 0,-1 1 0,1-3 0,-3-1-16,3-2 1,1-1 0,1 5-1,-5-2-118,-5-3 0,0 1 0,-4 6-414,-4-1 297,-2 9 0,-4-5-363,-4 8 86,-4 0 80,-9-1 214,-2 5 0,-10-4 0,-4 10 156,-5 1 0,1 3 0,-2-4 0,-1 4 0,-3 2 0,-3-5 0,-3 7 0,-1 2 0,2 1 0,-5 3 0,1-1 0,-2 1 0,-4-1 0,-2 2 0,-4 3 0,-2 3 0,-1 2 0,-9 0 0,3 2 0,-5-3 115,-1-1 1,1-6 0,5 5 0,5-5 100,4-2 0,10-5 1,4-2-1,5 0 332,6-1-385,5-5-95,14 4 0,5-8 1,11 0-1,8 0-17,8 0 1,4-2-1,5-2 1,1-4-17,5-1 1,-1-3-1,5-7 1,-2-3-4,2-1 1,-3-2 0,3 3 0,-6-3-186,-5-2 0,-4 6 0,-8-3 1,-2 7-1256,-4 5 1408,4-3 0,-14 5 0,6-8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47.862"/>
    </inkml:context>
    <inkml:brush xml:id="br0">
      <inkml:brushProperty name="width" value="0.08571" units="cm"/>
      <inkml:brushProperty name="height" value="0.08571" units="cm"/>
      <inkml:brushProperty name="color" value="#E71224"/>
    </inkml:brush>
  </inkml:definitions>
  <inkml:trace contextRef="#ctx0" brushRef="#br0">35 2218 8020,'-9'0'-525,"-7"0"610,14 0 28,-6 0 0,10 0 4,4 0 0,-2 0-40,8 0-9,-8 0 1,11 0-1,-5-2 28,-1-4 0,7 4 1,-6-5-1,1 1 13,1 0 0,-2-2 0,3 4 0,-1-3-6,2-3 0,1 0 0,1-3 0,-3 1-2,-1-2 0,-1-1 0,7-3 0,-1 1-20,1-1 0,-1 1 0,1-2 1,-1-3-19,1-1 0,-1 0 0,1 3 0,-1-1 40,1-2 1,-1-6-1,0 3 7,1-1-59,-1 6 0,1-10 1,1 6-81,5-3 71,-5-1 1,6 0-1,-7 2-113,-1 2 99,8-6 0,-5 9 0,3-5 1,-4 2 3,-1 4 0,5 1 1,0 1-1,-1-3 6,-3-1 0,-1 0 0,-1 5 0,1 1 11,-1-1 1,1-5 0,-1 0-1,0 2-3,1 1 1,-1-3 0,1-2-1,-1-1-23,1 1 1,-1 0 0,1 4 0,-1-3 10,1 3 0,-1-4 0,1 1-15,-1 3 0,0-6 1,-5 8-1,0-5 25,1 5-30,3 1 0,-4-5 1,-1 0 53,3 1-41,-6 3 0,7 2 1,-3-1-1,3 1 19,3-1 1,-1 1-1,1-1 1,-3 1-7,-3-1 1,3 1 0,-3-1 0,3 1-15,3 0 1,-1-1 0,1 3 0,-1 1-30,1 2 0,-1 1 0,1-7 0,-1 1 11,1-1 0,-7 3 0,1 1 0,0 3-15,-3-3 0,7-2 0,-5 1 32,5 3-20,-6-3 0,3 5 0,-5-5 1,0 1 19,0 2 0,5 1 45,-1-7-67,-4 1 0,7-1 0,-5 1-9,-1-1 1,1 7 0,-6-1 0,4 0 4,1 3 1,-3-5 0,4 6 0,-2-1 0,3-3 0,-3-4-1,2 5 0,-6 1 2,2 4 1,-3 4 0,1-5-8,2-1 0,0 6-39,-6-6-50,0 8-6450,0 0 6545,0 8 0,-2-6 0,-4 4 0,4 3 0,-5 1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48.350"/>
    </inkml:context>
    <inkml:brush xml:id="br0">
      <inkml:brushProperty name="width" value="0.08571" units="cm"/>
      <inkml:brushProperty name="height" value="0.08571" units="cm"/>
      <inkml:brushProperty name="color" value="#E71224"/>
    </inkml:brush>
  </inkml:definitions>
  <inkml:trace contextRef="#ctx0" brushRef="#br0">98 156 7770,'-18'-2'0,"1"-2"-265,-1-2 1,7 1 1473,-1 5-595,0 0-477,3 0 1,9 0 0,11 0 0,7 0 21,5 0 1,-2-6 0,7-2 0,-1 0 19,0 0 0,2 1 0,6 1 1,0-4 15,0 0 1,0-3 0,-2 5-1,-2 0-61,-2 1 1,-2-5 0,2 6 0,-6 0-55,-3-1 0,-3 5 55,1-4 1,-9 6-112,-3 6 1,-4-3 0,-4 9 0,-2 2 10,-1 1 0,-7 3 1,4 1-1,0 2 2,1 3 0,-5-1 0,4-4 1,1 3 4,-1 1 0,-4 8 0,4-4 1,1 2-42,-1 0 1,-4-5 0,4 3 0,1-2-237,-1-4 0,0 5 0,4-3 0,-2-2-828,3-1 0,1-3-457,2 1 949,0-1 0,0-5 571,0-1 0,7 9 0,3 7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49.260"/>
    </inkml:context>
    <inkml:brush xml:id="br0">
      <inkml:brushProperty name="width" value="0.08571" units="cm"/>
      <inkml:brushProperty name="height" value="0.08571" units="cm"/>
      <inkml:brushProperty name="color" value="#E71224"/>
    </inkml:brush>
  </inkml:definitions>
  <inkml:trace contextRef="#ctx0" brushRef="#br0">18 136 7883,'0'-17'-519,"-2"7"1,-2 2 1130,-2 1-187,0 5 1,6-14 358,0 5-82,0 3-43,0-8-292,0 7 0,0-3 0,0 0 1,2 8 0,4 1-135,6 6 1,-5 7 0,1 8 0,-2 1-97,0 4 1,2 4 0,-5 8-1,3 0-51,-2 0 0,0 0 1,0 0-1,2 0-356,-2 0 1,-2 0 0,-1 0-1,3 0-322,2 0 0,0-2 1,-6-4-1010,0-6 1016,0-4 1,2-1-640,4-1 915,-4-7 0,7-2 1,-5-10 308,2-4 0,0-4 0,-6-7 0,8-1 0,1 1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49.656"/>
    </inkml:context>
    <inkml:brush xml:id="br0">
      <inkml:brushProperty name="width" value="0.08571" units="cm"/>
      <inkml:brushProperty name="height" value="0.08571" units="cm"/>
      <inkml:brushProperty name="color" value="#E71224"/>
    </inkml:brush>
  </inkml:definitions>
  <inkml:trace contextRef="#ctx0" brushRef="#br0">53 402 8020,'-12'-16'-251,"1"5"1,5 1 885,-6 4-193,8-4 1,-3-1 87,7-1-420,7 8 1,3-11 0,10 5 168,3 0-192,4-5 1,8 5 0,0-9 0,2-3-17,4-1 0,-3 0 1,7 5-1,-2 1-168,-5-1 1,-6 1-1,-3 0 1,0-1-377,-2 1 0,-2 5-359,-7 0 0,-7 6-778,1-5 1610,-8 7 0,-4-4 0,-2 16 0,-6 2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50.106"/>
    </inkml:context>
    <inkml:brush xml:id="br0">
      <inkml:brushProperty name="width" value="0.08571" units="cm"/>
      <inkml:brushProperty name="height" value="0.08571" units="cm"/>
      <inkml:brushProperty name="color" value="#E71224"/>
    </inkml:brush>
  </inkml:definitions>
  <inkml:trace contextRef="#ctx0" brushRef="#br0">88 157 7703,'-17'0'266,"-1"0"0,1 6 1082,-1 0-825,9 0-279,1-6 1,18 0-58,7 0-45,1-8 0,9 4 0,-4-6 87,6 3-157,-4-7 0,6 6 0,-5-5 0,-1 3-25,0 2 0,4-3 1,-5 5-1,-3 0-228,-2-2 0,-1 6 1,-1-5-571,1-1 1,-1 6-344,1-4 0,-7-2-518,1 2 1612,-8 1 0,4 5 0,-8-8 0,0-2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2:51.235"/>
    </inkml:context>
    <inkml:brush xml:id="br0">
      <inkml:brushProperty name="width" value="0.08571" units="cm"/>
      <inkml:brushProperty name="height" value="0.08571" units="cm"/>
      <inkml:brushProperty name="color" value="#E71224"/>
    </inkml:brush>
  </inkml:definitions>
  <inkml:trace contextRef="#ctx0" brushRef="#br0">53 175 7451,'-2'-10'-128,"-4"4"415,4 4 54,-6 2-137,8 0 1,2 0-46,4 0 1,-2 0-66,7 0 7,-7-7 0,6 5-119,-4-4-42,-4 4 21,13 2-25,-5 0 1,0-2 0,-3-2-33,1-2 1,-4-1 35,8 1 1,-6 2 11,5-8 0,-7 1 3,2-7 1,-4 6 10,-2 1 0,0 5 26,0-6 1,0 7-1,-2-5 64,-4 2-67,4 2 1,-8 6 212,5 0-194,-5 0 0,-2 0 114,1 0-92,7 0 1,-12 0 0,7 2 21,-1 4 1,0-2 0,4 8 6,-5 1 1,3-3 0,0 1-8,0 3 1,6 2 0,-3 1 0,1-1 39,-2-5 0,4 5 0,-4-5-5,4 5 1,4 1-4,4 1 0,4-3-205,7-3 163,-7 3 1,5-13-371,-3 4 170,4-4 0,1-2-623,0 0 422,1 0 0,-6 0 1,-1-2-16,3-4 0,1 3 0,3-7 374,-1 2 0,1-5 0,-1 3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05.207"/>
    </inkml:context>
    <inkml:brush xml:id="br0">
      <inkml:brushProperty name="width" value="0.08571" units="cm"/>
      <inkml:brushProperty name="height" value="0.08571" units="cm"/>
      <inkml:brushProperty name="color" value="#E71224"/>
    </inkml:brush>
  </inkml:definitions>
  <inkml:trace contextRef="#ctx0" brushRef="#br0">35 18 7422,'-10'-9'493,"3"1"-243,-1 8-7,6 0-12,-6 0 92,8 0-1,0 0 0,2 6-215,4-1 1,-4 3 0,6-4-76,-1 2 0,-3 6 0,6-5 0,0 1-55,-1 0 1,-3 4-1,6-5-38,1 3 1,3 2 0,1 3-30,1-3 1,-7 1 0,1-5-16,2 2 1,1 0-1,1 3-109,-5-1 101,5-8 1,-12 5 0,7-5-118,3 2 1,-4 6-267,1-6 272,-7-1 1,6-3-728,-4 4 951,-4-4 0,5 6 0,1-16 0,2-2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44.412"/>
    </inkml:context>
    <inkml:brush xml:id="br0">
      <inkml:brushProperty name="width" value="0.08571" units="cm"/>
      <inkml:brushProperty name="height" value="0.08571" units="cm"/>
      <inkml:brushProperty name="color" value="#66CC00"/>
    </inkml:brush>
  </inkml:definitions>
  <inkml:trace contextRef="#ctx0" brushRef="#br0">17 18 7085,'-9'-10'1767,"1"3"-1763,8 7 38,0 7 1,0 3 56,0 8-61,0-1 1,2-5 0,2-1-10,2 3-51,-1 2 1,-5-5 0,0 1-171,0 1 210,0-5 0,6 2 0,0-4 46,-2 5 1,-2-1 115,-2 2 65,0-8-130,0 3 1,2-9 0,2-3-72,2-7 0,1 2 1,-3-1-48,2-3 39,8-2 0,-10-1 1,7 0 99,3-1-107,-6 1 0,5 5 0,-5 0 191,2-1-176,1 5 1,1-2-169,-1 4 43,1 4 0,0-5 0,-3 9-324,-1 3 1,0 5-1,-4 8 1,4-3-29,1-3 1,-3 3 0,4-3 0,0 2 110,-1-3 1,-3 3-1,4-6 322,-2 1 0,5-5 0,-3 4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05.637"/>
    </inkml:context>
    <inkml:brush xml:id="br0">
      <inkml:brushProperty name="width" value="0.08571" units="cm"/>
      <inkml:brushProperty name="height" value="0.08571" units="cm"/>
      <inkml:brushProperty name="color" value="#E71224"/>
    </inkml:brush>
  </inkml:definitions>
  <inkml:trace contextRef="#ctx0" brushRef="#br0">70 1 7788,'-6'12'240,"0"-1"-243,3 3 1,1-5-1,0 3 1,-2 2-40,-2 1 0,0 3 0,6-1-232,0 1 200,0-1 0,-6 1 0,1-1-357,1 0 139,2 1 0,2-1 17,0 1 0,0-1 275,0 1 0,-8-1 0,-2 1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06.464"/>
    </inkml:context>
    <inkml:brush xml:id="br0">
      <inkml:brushProperty name="width" value="0.08571" units="cm"/>
      <inkml:brushProperty name="height" value="0.08571" units="cm"/>
      <inkml:brushProperty name="color" value="#E71224"/>
    </inkml:brush>
  </inkml:definitions>
  <inkml:trace contextRef="#ctx0" brushRef="#br0">105 53 7364,'0'-12'634,"0"1"1,-2 7-223,-3-2-126,3 4-43,-6 2-70,8-8-65,0 6 1,-2-5 1,-4 7 1,2 0-1,-5 2-35,1 3 0,0-1 1,4 8-54,-2 2 0,-5-5 0,5 3-8,2 1 0,-4 3 0,2 1 35,3 1 1,1-6-1,2-1 30,0 3 0,0 1 190,0 3-216,0-9 0,7 7 232,5-4-237,-4-5 0,5 3 1,-5-6 94,2 2-114,1 0 0,1-6 1,0 0-59,1 0 1,3 0-1,1-2-225,1-4 0,-1 2-431,1-8 1,-7 8 0,-1-3-278,-2-1 1,0 4 961,-3-8 0,-3 1 0,6-7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11.882"/>
    </inkml:context>
    <inkml:brush xml:id="br0">
      <inkml:brushProperty name="width" value="0.08571" units="cm"/>
      <inkml:brushProperty name="height" value="0.08571" units="cm"/>
      <inkml:brushProperty name="color" value="#33CCFF"/>
    </inkml:brush>
  </inkml:definitions>
  <inkml:trace contextRef="#ctx0" brushRef="#br0">18 36 6926,'-2'-10'-68,"-3"4"0,3 2 429,-4-1-180,4 3-68,2-6 170,0 8 350,0 0-524,0 8 1,0-5 0,2 7 15,4-2 1,3 6-49,9-3 0,-1 5 0,1 1-44,-1 1 1,-1-1 0,-3 1 0,-1-3 0,2-3 1,1 3-1,3-3 45,-1 3-44,1 11 0,-7-7 1,1 4 6,1-3-13,3-3 1,1 1-1,-1-1-11,-4 1-9,3 7 1,-5-6-1,5 4 1,-1-3 15,-2-3 1,-1-3 0,7 1-4,-1 5 0,-1 1 0,-3-3 0,-1-1 10,1 1 1,3-1 0,1 1-1,-1-1 0,-4 0 0,3 1 0,-3-1 1,3 1 20,3-1 0,-1 7 1,-1-1-1,-3-2 0,-1-1 1,0 3 0,5 0 55,1-1-79,-1 5 1,0-6-1,1 8 1,-1 0 25,1-2 0,-1 6 0,1-5 107,-1-1-135,8 6 1,-5-6 0,3 6 0,-3-2 23,-3-2 1,-3 0 0,-1 4 0,3-2 0,-3-2 1,1-5 0,1 5 0,-1 2-11,-2 2 1,-1-4 0,7 0-1,-3 0-4,-3-2 1,3 6 0,-3-4 0,4 4 10,1 2 0,-1-6 0,-3 0 0,-1 2-14,1 2 1,7-3 0,1-3 29,0-2-36,-5-2 1,9 1 0,-7-1 0,-1-2 27,1-1 1,-7-3 0,1 1-57,2-1-5,1-7 1,-3 5-1,-1-5 1,1 2-117,-2-1 1,-1-5 0,-5 6-265,2 1 0,2-3-584,-2 2-606,-4-1 436,13-1 1,-13-10 1136,4-12 0,-4-11 0,-2-4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12.888"/>
    </inkml:context>
    <inkml:brush xml:id="br0">
      <inkml:brushProperty name="width" value="0.08571" units="cm"/>
      <inkml:brushProperty name="height" value="0.08571" units="cm"/>
      <inkml:brushProperty name="color" value="#33CCFF"/>
    </inkml:brush>
  </inkml:definitions>
  <inkml:trace contextRef="#ctx0" brushRef="#br0">53 210 7242,'-7'-10'271,"5"0"249,-4 5-365,4 3 0,2-4 0,0 12-3,0 5 0,0 5 1,0 3-40,0 5-41,0-5 0,-6 8 0,0-6-26,2 3-39,2 7 1,2-10 0,0 8-23,0 2-18,0-6 1,0 7 0,0-9 0,0-2 17,0-1 1,-2-3 0,-1 0-99,-3 1 87,0-1 24,6-7 1,0-10 0,0-12 0,0-3-2,0-3 1,0 1 0,0 0 0,0-1 0,0 1 0,0-7 1,0 1 8,0 2-7,0-6 1,0 7 0,0-5 71,0 0-70,0 5 0,2-7 0,2 6 81,2-3-63,-1 1 0,-5 0 1,2 0-1,2 1 46,2 3 0,6 1 0,-6 1 0,-1-1-5,3 1 0,0 0 0,5 1 0,-1 2 13,2 3 0,1 1 0,3-3-24,-1 1 1,1 8-1,-1-2 1,1 4-25,-1 2 0,-5 2 0,-1 4-121,3 6 119,1-5 1,3 9 0,-1-4-123,1 3 112,-1 3 0,-1-1 0,-1-1-81,3-5 63,-12 5 0,17-7 0,-11 7 1,3-2-49,2-3 0,1-1 0,-1 3 1,1-3-163,-1-2 0,1 4 0,-1-5 1,1 1-167,-1 0 0,6-2 0,3-6 0,-1 0-766,0 0 1146,6 0 0,4 0 0,10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13.896"/>
    </inkml:context>
    <inkml:brush xml:id="br0">
      <inkml:brushProperty name="width" value="0.08571" units="cm"/>
      <inkml:brushProperty name="height" value="0.08571" units="cm"/>
      <inkml:brushProperty name="color" value="#33CCFF"/>
    </inkml:brush>
  </inkml:definitions>
  <inkml:trace contextRef="#ctx0" brushRef="#br0">1 51 7609,'0'-17'283,"0"5"1089,0 1-1027,0 7 1,0-2 0,0 14-163,0 9 0,0 1 1,0 7-1,0 0-26,0 4 1,0 4-1,0 2 1,0 0-142,0 0 1,0 2 0,0 2-663,0 1 530,0 1 0,0-6 0,0-2-860,0-4 748,0 4 1,5-13 0,1 5-908,-2 0-78,-2-13 1213,-2 11 0,6-23 0,0 0 0,0-8 0,-6-9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14.207"/>
    </inkml:context>
    <inkml:brush xml:id="br0">
      <inkml:brushProperty name="width" value="0.08571" units="cm"/>
      <inkml:brushProperty name="height" value="0.08571" units="cm"/>
      <inkml:brushProperty name="color" value="#33CCFF"/>
    </inkml:brush>
  </inkml:definitions>
  <inkml:trace contextRef="#ctx0" brushRef="#br0">53 158 7688,'-18'-18'-375,"7"9"1,1 1 777,2 0 0,2 4-43,6-7 0,8 5 1,6-4-171,7 2-124,-2 2 0,14 1 0,-3-3-134,2-2 123,3 6 0,6-5 0,0 5-71,-2-2-65,5 0 0,-7 0 0,4 0 0,-4 3-300,-2 1 0,-2 2 1,-4 0-1,-6 0-986,-3 0 1367,-3 0 0,8 0 0,2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14.601"/>
    </inkml:context>
    <inkml:brush xml:id="br0">
      <inkml:brushProperty name="width" value="0.08571" units="cm"/>
      <inkml:brushProperty name="height" value="0.08571" units="cm"/>
      <inkml:brushProperty name="color" value="#33CCFF"/>
    </inkml:brush>
  </inkml:definitions>
  <inkml:trace contextRef="#ctx0" brushRef="#br0">43 18 7688,'-11'5'-797,"-1"1"755,8 0 0,-6 0 444,4 0 1,6-1 0,0-5-289,10 0 1,6 0 0,1 0 0,3 0-8,3 0 1,-2-1-1,6-3 1,1-2-40,-1 2 0,0 2 0,4 0 0,-4-2-244,-2-2 1,1 1-1,-5 5 1,2 0-237,-1 0 1,-3 0-1,-4-2 1,-1-2 5,-2-2 1,-1 0 405,7 6 0,-9 0 0,7 0 0,-6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15.027"/>
    </inkml:context>
    <inkml:brush xml:id="br0">
      <inkml:brushProperty name="width" value="0.08571" units="cm"/>
      <inkml:brushProperty name="height" value="0.08571" units="cm"/>
      <inkml:brushProperty name="color" value="#33CCFF"/>
    </inkml:brush>
  </inkml:definitions>
  <inkml:trace contextRef="#ctx0" brushRef="#br0">0 18 7581,'10'-8'1276,"-2"6"-1244,-8-5 1,0 8-377,0 5 0,0 4-288,0 7 0,0 1-307,0-1 939,0 1 0,0-1 0,0 1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15.202"/>
    </inkml:context>
    <inkml:brush xml:id="br0">
      <inkml:brushProperty name="width" value="0.08571" units="cm"/>
      <inkml:brushProperty name="height" value="0.08571" units="cm"/>
      <inkml:brushProperty name="color" value="#33CCFF"/>
    </inkml:brush>
  </inkml:definitions>
  <inkml:trace contextRef="#ctx0" brushRef="#br0">35 71 7688,'0'-18'-291,"-6"7"1,-1-1 164,-3-2-388,6 7 57,-4-1 457,8 16 0,0 1 0,0 9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15.883"/>
    </inkml:context>
    <inkml:brush xml:id="br0">
      <inkml:brushProperty name="width" value="0.08571" units="cm"/>
      <inkml:brushProperty name="height" value="0.08571" units="cm"/>
      <inkml:brushProperty name="color" value="#33CCFF"/>
    </inkml:brush>
  </inkml:definitions>
  <inkml:trace contextRef="#ctx0" brushRef="#br0">1 18 7077,'0'-10'507,"0"3"-378,0 7 143,0 0 121,8 0-200,-6 0 1,5 1-59,-7 5 1,0 4-55,0 7 0,0 1-110,0-1 0,0 1-65,0-1 76,0-7 47,0 6-112,0-14 87,0 5 1,2-7-61,4 0 11,-4 0 21,6 0 1,-6-6 0,2-1 15,2-3 1,5-2 0,-3-3 50,2 3 1,-5-3-12,7 3 1,-6 4 12,6 2-50,-9 4 1,7 4-186,-4 4 76,-4-4 1,6 14-196,-8-5 150,0-3 1,2 6-300,3-8 227,-3 7 1,6-9 0,-6 6-50,4-3 0,-4 1 1,6-4 279,-1 2 0,-3 0 0,8-6 0,0 0 0,5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44.849"/>
    </inkml:context>
    <inkml:brush xml:id="br0">
      <inkml:brushProperty name="width" value="0.08571" units="cm"/>
      <inkml:brushProperty name="height" value="0.08571" units="cm"/>
      <inkml:brushProperty name="color" value="#66CC00"/>
    </inkml:brush>
  </inkml:definitions>
  <inkml:trace contextRef="#ctx0" brushRef="#br0">36 123 7597,'6'-17'-17,"-1"-1"0,1 7 0,-4 1 355,4 2 1,-2 2-261,7 6 1,-5 2-131,6 4 1,-6-2 0,5 6-18,3-3 1,-4-1-23,1-6 1,1 0 122,5 0 1,-5 0 43,0 0 0,-8-2 81,1-4-113,-3 4 1,-2-13 8,0 3 1,0 3 0,-2-1-22,-3 2 1,1 2-1,-8 4-7,-2-3 1,5 3 0,-3-4 27,-1 4 0,-3 2 0,1 2 55,3 4 0,-4-2 1,5 7 16,-5 3 0,5-1 0,1 1 0,2-2-34,4 1 0,0 3 0,0 1 114,-1 1-154,-1-1 1,6 1 0,2-3 133,4-3-133,-5 3 0,15-7 1,-4 4-63,3-7 21,3 5 1,-1-8 0,1 4-1,-1-4-297,0-2 1,1-2 0,-1-2 0,1-4-311,-1-1 0,1-1 0,-3-4 0,-1 3 596,-2-3 0,-1-1 0,7-3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16.512"/>
    </inkml:context>
    <inkml:brush xml:id="br0">
      <inkml:brushProperty name="width" value="0.08571" units="cm"/>
      <inkml:brushProperty name="height" value="0.08571" units="cm"/>
      <inkml:brushProperty name="color" value="#33CCFF"/>
    </inkml:brush>
  </inkml:definitions>
  <inkml:trace contextRef="#ctx0" brushRef="#br0">0 88 7688,'0'-18'-118,"0"9"1,0-7 236,0 5-41,0 3 0,6-2 139,0 4 70,0 4-37,-6-5 1,6 8-117,-1 5 1,1 4-1,-6 7 1,0 1-5,0-1 0,0 3 0,0 1 0,0 2-31,0-1 1,0-3-1,0-1 1,0-1-34,0 1 0,0-7 0,0 1 0,0 1 18,0 3 0,0-4 0,0-1-43,0 3-30,0-6 1,2 5-14,4-7-37,-4 8 11,6-12-25,-8 5 1,2-7 38,3 0 0,-1-2 0,8-3-5,2-7 1,-5 2 0,1-1 0,0-1 40,-1 2 0,-3-5 1,6 5 81,1 0 0,-3-3 182,2 7 24,-1-8-138,7 12-49,-8-5-49,-3 14-37,1 3 0,-6 2 0,4-1-17,-4 3 5,-2-6 1,2 5-1,2-5 1,1 2-8,-1 3 0,0-3 0,0 2-99,2 1 0,2-5 1,-3 0-160,7-1 1,-2-5 0,1 4-319,3-4 1,-4-2 0,1-2-495,3-4 0,0 3 1052,-3-9 0,5 0 0,-7-5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25.683"/>
    </inkml:context>
    <inkml:brush xml:id="br0">
      <inkml:brushProperty name="width" value="0.08571" units="cm"/>
      <inkml:brushProperty name="height" value="0.08571" units="cm"/>
      <inkml:brushProperty name="color" value="#FFFFFF"/>
    </inkml:brush>
  </inkml:definitions>
  <inkml:trace contextRef="#ctx0" brushRef="#br0">53 53 7552,'-11'-10'-1006,"1"2"892,2 1 0,0 5 1,4-6 1085,-1 0-291,-1 6-495,6-5 0,2 7 0,4 0 2,5 0 1,-1 0 0,2 1 0,1 3 1,3 2 0,1 8 1,1-3 64,-1 5-159,0 9 0,7-4 0,-1 7-13,-2-3-73,7 6 1,-7-4-1,6 8-82,-2 0 16,6-8 0,-5 10 1,5-6-1,-2 0-48,2 2 1,-4-6 0,2 0-1,0 1-86,-2-1 1,4-6-1,-7 2 1,-3-3-115,-2-3 1,5-1 0,-1-3 0,-4-1-365,-5 2 0,1-5 668,-3 3 0,-4-8 0,0 4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26.189"/>
    </inkml:context>
    <inkml:brush xml:id="br0">
      <inkml:brushProperty name="width" value="0.08571" units="cm"/>
      <inkml:brushProperty name="height" value="0.08571" units="cm"/>
      <inkml:brushProperty name="color" value="#FFFFFF"/>
    </inkml:brush>
  </inkml:definitions>
  <inkml:trace contextRef="#ctx0" brushRef="#br0">402 71 7710,'0'-18'-731,"0"1"0,-6 5 1244,0 1-137,1 7-255,-3-4 1,4 8 0,-6 2 0,0 4 10,1 5 0,-1 11 1,-3 3-1,1 2 43,-2 4 1,-1 4 0,-3 4 0,-1 3-73,-4 3 0,3-4 0,-3 4 0,4-3-70,1-3 0,1 4 1,1-3-1,2-1-34,3-2 1,1-4 0,-3-2 0,1-4-159,-2-1 0,7 3 0,1-6 0,4-2-306,2-1 1,-6-7-322,0 5 587,0-5 0,6 7 0,2-11-391,4-1 590,-4-2 0,6-6 0,7 0 0,5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26.727"/>
    </inkml:context>
    <inkml:brush xml:id="br0">
      <inkml:brushProperty name="width" value="0.08571" units="cm"/>
      <inkml:brushProperty name="height" value="0.08571" units="cm"/>
      <inkml:brushProperty name="color" value="#FFFFFF"/>
    </inkml:brush>
  </inkml:definitions>
  <inkml:trace contextRef="#ctx0" brushRef="#br0">1 95 7710,'0'-17'-260,"0"-1"335,0 9 0,2-7 796,4 5-1236,-4 3-120,5-8 1,-7 16 484,0 0 0,0 8 0,0 10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26.878"/>
    </inkml:context>
    <inkml:brush xml:id="br0">
      <inkml:brushProperty name="width" value="0.08571" units="cm"/>
      <inkml:brushProperty name="height" value="0.08571" units="cm"/>
      <inkml:brushProperty name="color" value="#FFFFFF"/>
    </inkml:brush>
  </inkml:definitions>
  <inkml:trace contextRef="#ctx0" brushRef="#br0">35 18 7717,'-9'0'-100,"-7"0"-1044,14 0 1144,-6 0 0,8-8 0,0-1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3.874"/>
    </inkml:context>
    <inkml:brush xml:id="br0">
      <inkml:brushProperty name="width" value="0.08571" units="cm"/>
      <inkml:brushProperty name="height" value="0.08571" units="cm"/>
      <inkml:brushProperty name="color" value="#FFFFFF"/>
    </inkml:brush>
  </inkml:definitions>
  <inkml:trace contextRef="#ctx0" brushRef="#br0">36 53 7976,'0'-18'759,"0"9"-369,0-7 1,-2 14 347,-4-4-528,4 4 0,-6 4 0,8 6 84,0 10 0,0 1 1,0 10-1,0 2-52,0 2 0,-2 10 0,-2 1 0,-1 3-68,1 0 1,2-7-1,2 7 1,0-1-213,0-1 0,0 0 0,0-7 0,0 1-213,0-6 0,0 0 0,0-9 1,0-3-258,0-2 0,0-1 0,2-3-1000,4-3 0,-3 2 559,9-9 1,-2-7 948,1-9 0,5-5 0,-6-1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4.233"/>
    </inkml:context>
    <inkml:brush xml:id="br0">
      <inkml:brushProperty name="width" value="0.08571" units="cm"/>
      <inkml:brushProperty name="height" value="0.08571" units="cm"/>
      <inkml:brushProperty name="color" value="#FFFFFF"/>
    </inkml:brush>
  </inkml:definitions>
  <inkml:trace contextRef="#ctx0" brushRef="#br0">18 192 7435,'-10'-17'199,"3"5"-589,7 1 0,0-1 390,0-5 0,2 5 0,3 2 0,7 2-353,4 5 1,1-5 0,3 0 514,3-2-133,4 6 1,2-9 0,-2 7-1,0 0-31,1-2 1,-1 7-1,2-7-158,-6 0 111,4 6 0,-7-6 0,3 8 49,-4 0 0,-7 0 0,0 0 0,-8 8 0,3 2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4.679"/>
    </inkml:context>
    <inkml:brush xml:id="br0">
      <inkml:brushProperty name="width" value="0.08571" units="cm"/>
      <inkml:brushProperty name="height" value="0.08571" units="cm"/>
      <inkml:brushProperty name="color" value="#FFFFFF"/>
    </inkml:brush>
  </inkml:definitions>
  <inkml:trace contextRef="#ctx0" brushRef="#br0">72 18 7722,'-17'0'-44,"5"-6"1852,0 1-785,1-1-770,-7 6 0,16 6 0,8-1-96,8-1 1,3 0 0,1 0-1,-1 2 19,1-2 1,-1-2 0,3-2 0,1 0 32,2 0 0,0 0 0,-3 0-95,3 0-122,-3 0 1,5 0 0,-8 0-300,1 0 1,-1 0 0,1 0-1628,-1 0 1010,-7 0 1,-1 0 923,-3 0 0,4 0 0,7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5.460"/>
    </inkml:context>
    <inkml:brush xml:id="br0">
      <inkml:brushProperty name="width" value="0.08571" units="cm"/>
      <inkml:brushProperty name="height" value="0.08571" units="cm"/>
      <inkml:brushProperty name="color" value="#FFFFFF"/>
    </inkml:brush>
  </inkml:definitions>
  <inkml:trace contextRef="#ctx0" brushRef="#br0">18 36 7960,'-10'-12'1289,"4"0"-400,4 8-530,2-3 0,0 9-195,0 3 1,0 5-345,0 8 177,0-1 1,0-5 0,2-1 12,4 3-23,-4-6 1,6 7-537,-8-3 238,0 3 1,0-3-1,0 0-661,0 1 1,0-3 468,0 2 0,0-7 0,2 5 503,3-2 0,-3-2 0,6-6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5.697"/>
    </inkml:context>
    <inkml:brush xml:id="br0">
      <inkml:brushProperty name="width" value="0.08571" units="cm"/>
      <inkml:brushProperty name="height" value="0.08571" units="cm"/>
      <inkml:brushProperty name="color" value="#FFFFFF"/>
    </inkml:brush>
  </inkml:definitions>
  <inkml:trace contextRef="#ctx0" brushRef="#br0">35 88 7976,'-10'-18'0,"2"1"607,1 0 1,5 5-224,-4 0-58,4 8-768,2-3 100,0 7-1382,0 0 1724,8 0 0,1 7 0,9 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45.990"/>
    </inkml:context>
    <inkml:brush xml:id="br0">
      <inkml:brushProperty name="width" value="0.08571" units="cm"/>
      <inkml:brushProperty name="height" value="0.08571" units="cm"/>
      <inkml:brushProperty name="color" value="#66CC00"/>
    </inkml:brush>
  </inkml:definitions>
  <inkml:trace contextRef="#ctx0" brushRef="#br0">0 138 7715,'0'-17'1479,"0"5"-698,0 0-182,0 9-504,0-5 0,0 16-204,0 3 105,0-3 0,0 7-37,0-3 18,8 4 0,-6 1 0,4 1 44,-4-1 0,0-5-64,4-1 0,1-5 0,5 6 0,4-8 42,-5 2 0,-1-10 0,0-4 0,-1 0 54,1 0 0,-4-5 183,6 1 1,-7-3 14,7-3 0,-8 6-117,2 1 21,3 7-118,-7-4-86,6 8 91,0 8 0,-6-4-101,4 7 6,-4 1 0,-2 0 0,2-3 4,3-1 0,-1 4 9,8-6 1,-6 0 15,5-6 0,-5 0 2,6 0 0,-3-8 0,5-2 14,-2 0 1,-8-5 0,3 3-84,1-3 83,-6 5 1,6-6-1,-8 5-25,0-5 21,0-1 1,6 5 0,-1 1 49,-1-3-39,-2 6 0,-2-7-29,0 3 1,-7 4-62,-5 2 1,4 6 0,0 4-61,1 2 0,5 8 4,-4-3 1,4 5 135,2 1 0,2-1 150,4-4-53,-4-5 0,13-1 114,-3 0-88,-4 0 1,7-6 147,-3 0-190,-5 0 1,9 0 14,-4 0-22,3 0 0,-3 2 114,-1 3-96,-7-3 0,4 14-13,-8-4 0,0-3-41,0 3 0,0 0-117,0 5 1,0-5-366,0-1 0,0-5-309,0 6 473,0-8 1,2 3-739,4-7 575,4 0 1,1 0-114,1 0 494,-1 0 1,1 0 0,-2-1-1,0-3 92,-1-2 1,-3-2-1,6 2 117,1-5 1,-3-3 0,0 0-1,-3 3 147,-3-3 0,4 4 0,0-1 169,2-3 0,-7 5-51,3-3 0,-2 8 82,2-2-295,-4 4-109,6 2 0,-8 2 1,0 4-81,0 6 82,0-5 1,0 9 0,0-4-100,0 3 0,0 3 81,0-1 0,2-1-71,3-5 1,5 3-38,8-8 1,-3-2 0,-1-8-1,-3-4 2,3-2 0,-4 4 0,-1-5 0,1-3-38,0-1 0,-6-3 0,1 1-27,-3-1 0,-2 1 0,-2 1-640,-3 5 422,-5-5 0,-2 12 0,1-6-1618,-3 3 1944,6 1 0,-7-2 0,5-2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7.013"/>
    </inkml:context>
    <inkml:brush xml:id="br0">
      <inkml:brushProperty name="width" value="0.08571" units="cm"/>
      <inkml:brushProperty name="height" value="0.08571" units="cm"/>
      <inkml:brushProperty name="color" value="#FFFFFF"/>
    </inkml:brush>
  </inkml:definitions>
  <inkml:trace contextRef="#ctx0" brushRef="#br0">18 381 6647,'-10'0'933,"2"0"-979,8 0 465,0 0-297,8 0 0,-4 0-11,7 0 0,-1-2 0,4-2 64,-3-2 1,-5-2 0,6 4-49,1-1 1,-3-7 0,0 4 0,0 0 14,-1 1 1,-3-5 0,4 4 0,-2-1-58,-5-5 0,5 4 0,0-1 6,2-3-77,-6-1 1,9-3-1,-7 1 35,-2-1 2,-2 1 1,4-1 0,-1 1 118,-1-1-101,-2 1 1,-2-1 0,0 1 42,0-1 1,-2 7-111,-4-1 0,3 8 0,-9 0-14,-2 8 0,5 0 0,-1 8-3,2 1 0,0 1 0,5 0 1,-3-3-54,2 3 1,2 1-1,2 3 50,0-1 0,0-5 87,0 0-84,0-1 107,8 7-92,-6-1 1,11-5 0,-5-3 288,2-1-259,-6-2 0,9-4 1,-5 2 10,2 2 0,-5 0 0,5-5-20,-2 5-2,-2-4-42,-6 14 1,0-7 6,0 9 0,0-6 106,0-1 1,0 1 131,0 5-180,0-7 86,-8 6-86,6-7 1,-6 3 216,8 0 2,0-9-14,0 5 1,2-8-110,4 0 0,-2 0 0,8 0-142,1 0 1,-3-6 0,0-1 0,-1-1-597,1 0 1,-4 0-1210,5 2 1,1 3 996,5-9 0,-5 8 1,0-2 811,1 4 0,3 2 0,1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7.496"/>
    </inkml:context>
    <inkml:brush xml:id="br0">
      <inkml:brushProperty name="width" value="0.08571" units="cm"/>
      <inkml:brushProperty name="height" value="0.08571" units="cm"/>
      <inkml:brushProperty name="color" value="#FFFFFF"/>
    </inkml:brush>
  </inkml:definitions>
  <inkml:trace contextRef="#ctx0" brushRef="#br0">1 104 7934,'0'-18'74,"0"1"0,0 5 1,2 0 522,4-1 0,-4 3 21,4-1 1,-3 7-319,3-2 0,-4 6 1,4 6-106,-4 5 0,-2 5 0,0 1-251,0 1 0,0 5 1,0 2-115,0 2 0,0-11 0,0 1 1,0-1-637,0-1 1,0 3-593,0-1 833,0 1 0,2-7-428,4 1 993,-4 0 0,5-3 0,-7-1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7.882"/>
    </inkml:context>
    <inkml:brush xml:id="br0">
      <inkml:brushProperty name="width" value="0.08571" units="cm"/>
      <inkml:brushProperty name="height" value="0.08571" units="cm"/>
      <inkml:brushProperty name="color" value="#FFFFFF"/>
    </inkml:brush>
  </inkml:definitions>
  <inkml:trace contextRef="#ctx0" brushRef="#br0">53 36 7976,'-11'-6'0,"-1"-2"18,-1-2 149,5 6 50,0-3 0,8 9-265,0 3 42,0 5 0,0 2 0,2-2-15,4-3 130,3 7 1,3-12-1,0 4 129,1-4 1,3-2-54,1 0 0,-5-2-364,0-4 0,-9 2 0,1-6-223,-8 2 1,1 3 0,-7 3 401,2-4 0,-5 4 0,3-6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8.651"/>
    </inkml:context>
    <inkml:brush xml:id="br0">
      <inkml:brushProperty name="width" value="0.08571" units="cm"/>
      <inkml:brushProperty name="height" value="0.08571" units="cm"/>
      <inkml:brushProperty name="color" value="#FFFFFF"/>
    </inkml:brush>
  </inkml:definitions>
  <inkml:trace contextRef="#ctx0" brushRef="#br0">1 43 7976,'0'-11'395,"0"-1"0,0 6 127,0-5 0,0 9-449,0 2 1,0 7 0,0 11-1,0-1 135,0 1 1,0-5-182,0 5 58,0-4 1,0 11 0,0-8-47,0 1 43,8-1 1,-6 1 27,3-1-69,-3 1 1,-2-7 0,0 1 44,0 1 1,0-3-87,0 2 4,0-8 0,2 3 37,4-7 0,-2-7 0,6-5-12,-3-4 1,7-1 0,-4 0-7,-1-1 0,7 1 0,-4-1 147,3 1-147,3-1 0,-7 1 0,1-1 259,1 1-180,3 7 0,-4-3 1,-1 7 227,3 2-192,-6-6 1,7 8 0,-5-2-72,-1 8 0,5 0 1,-8 8-1,0 1-230,1 3 0,-5 1 1,6 3-1,-2 1-284,0 2 0,2 1 0,-5-7 1,5-1-273,2-5 1,0 5 0,3-5 0,-1 3-1258,1-2 1976,3 3 0,1-13 0,1 6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49.684"/>
    </inkml:context>
    <inkml:brush xml:id="br0">
      <inkml:brushProperty name="width" value="0.08571" units="cm"/>
      <inkml:brushProperty name="height" value="0.08571" units="cm"/>
      <inkml:brushProperty name="color" value="#FFFFFF"/>
    </inkml:brush>
  </inkml:definitions>
  <inkml:trace contextRef="#ctx0" brushRef="#br0">332 156 7976,'0'-10'-216,"0"3"298,0-1 520,0 6-370,0-13 0,0 11 0,2-6 260,4 2 0,-4 0 263,4 3-578,-5 3 230,-1-6-200,0 0-23,0-2 17,0 1 109,0 1-97,0 0 1,-1 4 0,-5-5-40,-6 1 1,-3 4-1,-3 8 1,1 4-71,-1 1 1,1 3 0,-1 5 0,1 1-105,-1-1 1,9 1 0,3-1-271,4 1 1,2-1 242,0 1 0,8-9 0,3-3 341,5-4-217,1-2 1,1 0-1,-1 0 1,1-2 224,-1-4 0,1 4 235,-1-3-354,0 3 0,-5 2 0,-2 4 0,-2 5 63,-5 9 0,-1 13 0,-4 6 1,-3 13-176,-7 12 1,-4 14 0,1 5 0,1 5-110,3 1 0,-1-2 0,-3-3 0,1-6-30,2-5 1,7-8 0,-5-5 0,0-6 138,0-5 1,-1-5-1,-7-5 1,1 0-17,-1-2 0,3-4 0,1-15 0,3-5 21,-3-5 0,-1-4 1,-1-6-101,4-8-13,-3 1 1,7-24 0,-6 2-303,3-6 132,7-9 0,-4 3 0,8-9 0,0-3-229,0-1 0,0-8 0,2 4 0,4 0-147,6 4 1,3 0 0,3 3 0,-1 7 69,1 3 1,5 4 0,0 8-1,-2 6-141,-1 10 0,3-1 0,0 9 1,-1-1-1510,-3 4 2143,-1 4 0,7 2 0,2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1.079"/>
    </inkml:context>
    <inkml:brush xml:id="br0">
      <inkml:brushProperty name="width" value="0.08571" units="cm"/>
      <inkml:brushProperty name="height" value="0.08571" units="cm"/>
      <inkml:brushProperty name="color" value="#FFFFFF"/>
    </inkml:brush>
  </inkml:definitions>
  <inkml:trace contextRef="#ctx0" brushRef="#br0">1 367 7976,'0'-11'-135,"0"-1"181,0 8 0,0-6-29,0 5 117,0 3 1,6-8-125,-1 4-16,9 4 0,-12-7 1,6 5 162,0-2 1,1-8-1,7 3 37,-5-5 1,3 4 0,-6 1 0,-1-3 12,1-1 0,0 3 1,-4 0-1,4-1-12,1-3 0,-5-1 0,2-1 1,-4 1-43,-2-1 1,0 1-201,0-1 1,0 7-243,0-1 226,-8 8 1,4-3-65,-7 7 39,7 7 1,-6 3-102,4 7 171,4 1 1,-5-6 0,7-1 33,0 3 1,0 1 0,0 3 52,0-1 1,5 1 0,3-3 38,2-3 0,-4 1 0,3-5 53,-1 2 0,6-6 1,-3 2 196,5-4 1,-4 3-173,-1 1 0,-1 2-66,2-2 0,-5-2-85,-7 7-37,0-7 0,0 6-114,0-4 160,0 3 1,-2 3-1,-2 0 55,-1 1 1,-7-3 0,6 2 85,2 1 1,-3-3 6,1 2 1,0-1-79,6 7 0,2-9 0,4-3-162,5-4 1,5-2 0,1 0-502,1 0 0,-3-2 0,-1-2-1054,-2-1 1216,-1-1 0,7 0 1,-1 0-1876,1 2 2262,-1 2 0,8-6 0,2-1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2.005"/>
    </inkml:context>
    <inkml:brush xml:id="br0">
      <inkml:brushProperty name="width" value="0.08571" units="cm"/>
      <inkml:brushProperty name="height" value="0.08571" units="cm"/>
      <inkml:brushProperty name="color" value="#FFFFFF"/>
    </inkml:brush>
  </inkml:definitions>
  <inkml:trace contextRef="#ctx0" brushRef="#br0">262 192 7325,'0'-10'349,"0"3"-200,0-1 1,2 6 0,2-6 136,2 0 1,0 5 3,-6-9 1,0 6-5,0-6 1,0 7 18,0-7 1,-2 6-3,-4-5 1,4 5 70,-4-6-209,-3 0 0,5 1 4,-8-1-66,8 8 0,-5-4 0,3 7 117,-6-5-134,4 4 1,-7-6 0,3 8 19,-3 0 1,-3 2-1,1 4-78,-1 5 1,1-1 0,-1 2 0,3 1-38,3 3 1,-1 7 0,5 0-1,0-1-22,0-3 1,3-1-1,5-1-123,0 1 0,1-1 113,5 1 0,4-9 0,7-3 0,1-4 29,-1-2 1,1 0 0,-1-2 190,1-4-98,-1 4 1,1-13 0,-1 5 103,1 0 0,-7-5 0,-1 3 90,-2-3 0,3 3 0,-5 0-65,-2-1-324,-2 5-125,-2 0 1,-6 22-90,0 3 0,1 5 0,5-5-121,0 1 1,0-1-1,0 1-220,0-1 1,2-5 0,3-3 102,7-1 1,-2 0 0,1-4-804,3 2 1107,1-1 1,-3-5 261,0 0 0,7 8 0,8 2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2.476"/>
    </inkml:context>
    <inkml:brush xml:id="br0">
      <inkml:brushProperty name="width" value="0.08571" units="cm"/>
      <inkml:brushProperty name="height" value="0.08571" units="cm"/>
      <inkml:brushProperty name="color" value="#FFFFFF"/>
    </inkml:brush>
  </inkml:definitions>
  <inkml:trace contextRef="#ctx0" brushRef="#br0">70 46 7437,'-2'-16'28,"-4"4"0,4 3 1772,-3 3-1359,3 4 1,2 2 0,0 12-120,0 3 0,0 5 0,0 1 378,0 2-551,0 8 1,-6-9-1,0 7 478,2 2-518,2 2 0,0-4 0,-2 0 0,-1 2 22,1 2 1,0-4 0,0 0 0,-2 0-115,2-2 0,2-1 0,2-9 1,0 3-73,0 3 0,0-4-160,0 5 1,2-5-125,4-2 0,4-7 0,7-4-13,1-4 0,-1-2 0,1 0-360,-1 0 512,1-8 1,-1 6-1,0-6-819,1 1 590,-1 5 0,1-12-612,-1 8 685,1-7 0,-3 9 1,-1-6 355,-2 2 0,-1-5 0,7 1 0,-9 4 0,-1 1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2.834"/>
    </inkml:context>
    <inkml:brush xml:id="br0">
      <inkml:brushProperty name="width" value="0.08571" units="cm"/>
      <inkml:brushProperty name="height" value="0.08571" units="cm"/>
      <inkml:brushProperty name="color" value="#FFFFFF"/>
    </inkml:brush>
  </inkml:definitions>
  <inkml:trace contextRef="#ctx0" brushRef="#br0">121 53 7976,'-17'-6'-240,"-1"0"1,1 0 0,1 4 1054,4-4-280,-3 5 1,11-7 250,-8 8-635,9 0 0,-3 0 0,12 0 8,5 0 1,7 0 0,3 0 0,4 0-114,2 0 1,-3 0 0,5 0 0,0 0-123,-2 0 1,6 0 0,-6-2 0,2-2-391,0-2 0,-5 0 0,3 6 0,-2 0-1649,-4 0 2115,7 0 0,-9 0 0,6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3.344"/>
    </inkml:context>
    <inkml:brush xml:id="br0">
      <inkml:brushProperty name="width" value="0.08571" units="cm"/>
      <inkml:brushProperty name="height" value="0.08571" units="cm"/>
      <inkml:brushProperty name="color" value="#FFFFFF"/>
    </inkml:brush>
  </inkml:definitions>
  <inkml:trace contextRef="#ctx0" brushRef="#br0">18 193 8801,'2'-10'342,"4"4"0,-3 4 0,9 2-372,2 0 0,1 0 1,3 0-164,-1 0 0,1 0 1,-1 0-1,1 0 74,-1 0 1,-5 0-1,-1-1 216,3-5 0,-1 2 0,1-6 88,-2 2 0,-8 1 0,1 1-61,-3-6 0,-2-3 0,0-3-63,0 1 0,-2 5 97,-3 0-115,-5 1 1,-2-1 0,1 2 304,-3 3-300,6 1 1,-7 6 0,3 0 0,-3 0 126,-3 0 0,1 0 1,-1 2-1,3 4 8,3 5 0,-4 5 0,5 1 0,-3 3-54,3 3 1,-3-4-1,8 7 1,2-3 5,2 0 1,2 6 0,0-5 0,2-3 37,4-2 1,4 5 0,7-3 0,3-4 105,3-3 0,4-4 0,8 1 0,0-5-39,0-4 0,0-2 0,0 0-829,0 0 421,0 0 1,-6 0 0,-4-2-1,-4-2-340,-5-2 1,-8 1 0,1 3 507,-1-4 0,-2-4 0,-6-7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3.282"/>
    </inkml:context>
    <inkml:brush xml:id="br0">
      <inkml:brushProperty name="width" value="0.08571" units="cm"/>
      <inkml:brushProperty name="height" value="0.08571" units="cm"/>
      <inkml:brushProperty name="color" value="#004F8B"/>
    </inkml:brush>
  </inkml:definitions>
  <inkml:trace contextRef="#ctx0" brushRef="#br0">53 53 7831,'-18'0'-719,"9"0"977,-7-8-99,14 6 102,-6-6-28,8 8 418,0 0-590,8 0 0,2 0 1,7 0-64,1 0 1,-1-2-1,1-2 1,-1-2-113,1 3 1,-7 1 0,1 2 0,2 0-492,1 0 0,-3 0 0,-1 0 605,3 0 0,2-8 0,1-2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46.472"/>
    </inkml:context>
    <inkml:brush xml:id="br0">
      <inkml:brushProperty name="width" value="0.08571" units="cm"/>
      <inkml:brushProperty name="height" value="0.08571" units="cm"/>
      <inkml:brushProperty name="color" value="#66CC00"/>
    </inkml:brush>
  </inkml:definitions>
  <inkml:trace contextRef="#ctx0" brushRef="#br0">1 36 8231,'11'-8'1057,"1"-4"-474,-8 5 17,4-1-371,-1 8-137,-5 0 1,8 0 0,-6 2 60,2 4-104,-1-4 0,-3 13 0,2-3 62,2 3 1,2 1 0,-4-3 2,2-1 1,-1 0-34,-5 5 0,2-1 0,2-3 20,2-1 0,0-6 88,-6 5-276,0-7 206,0 4-245,0-8 167,0 0 0,0-8-170,0-3 147,0-5 1,6 4 0,-1 1 10,-1-3-3,6 6 0,-6-5 0,6 5 0,-1-2 42,1-3 0,-4 5 1,4 0-1,-1 3 214,1-1 0,-4 0-127,5 6 1,1 0 0,4 2-75,-5 4 1,-3-2-1,-6 7 1,2 3-41,2 1 0,1 1 0,-3-3 0,2-1-78,-2 2 1,6 1-294,1 3 175,-3-9 1,8 5-1,-5-8-450,5-2 1,1-2-945,1-2 1108,-1 0 0,1-6 0,-1-2 0,-1-2-1008,-5-3 1449,5-3 0,1-1 0,10-1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4.971"/>
    </inkml:context>
    <inkml:brush xml:id="br0">
      <inkml:brushProperty name="width" value="0.08571" units="cm"/>
      <inkml:brushProperty name="height" value="0.08571" units="cm"/>
      <inkml:brushProperty name="color" value="#FFFFFF"/>
    </inkml:brush>
  </inkml:definitions>
  <inkml:trace contextRef="#ctx0" brushRef="#br0">105 123 7266,'-9'-8'281,"-1"6"710,4-4-496,4-4 85,-6 8 431,8-5-699,-7 7 0,3 2 0,-6 3-72,2 7 0,-3 4 1,3 1-152,-2 1 1,6 5 0,-2 0 0,4-2-188,2-1 1,0 3 0,0 0 0,0-1 1,0-3 1,2 3 0,2-3 0,4-4 33,2 1 1,1-2 0,7-3-58,-1-5 105,1-4 1,1-2 0,3 0-109,1 0 109,0 0 0,-5-8 1,1-3-1,2-5 24,3-1 1,-1-7-1,-6-1 1,-1 0 34,-4 0 0,1-4 1,-7 3-1,-2 1 34,-2 0 1,-2-4-1,0 3 1,-2 1-130,-4 0 1,-6 4 0,-9 7 0,-2 4-340,1 3 1,-3-1-1,2 4 1,2-2-355,1 2 1,8 2-1,3 4-571,1 4 1051,2 4 1,8 1 261,4 1 0,4 0 0,7 5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5.667"/>
    </inkml:context>
    <inkml:brush xml:id="br0">
      <inkml:brushProperty name="width" value="0.08571" units="cm"/>
      <inkml:brushProperty name="height" value="0.08571" units="cm"/>
      <inkml:brushProperty name="color" value="#FFFFFF"/>
    </inkml:brush>
  </inkml:definitions>
  <inkml:trace contextRef="#ctx0" brushRef="#br0">176 193 7976,'7'-10'-450,"-5"1"0,6 3 995,0-6 0,-6 2 0,4-1 81,-5-3 0,5 4-353,0-1-49,0-1 0,-6 1 27,0-1-118,0 8 0,-2-10 0,-2 7 0,-4-1 24,-1 0 0,-1 0 0,-4 5 0,3-3-9,-3 2 0,-1 2 1,-3 2 10,1 0 0,-1 0 0,3 2-39,3 4 0,-2 5 1,7 13-1,-1 5 37,0 4 1,2 4 0,4 3-1,-1 7-29,-3 3 1,0 9-1,6-3-146,0-6 7,0 3 1,0-11-1,2 7-219,4-3 155,-4-7 0,5-2 1,-5-10-142,4-2 17,-4-1 1,6-7 0,-8 1-1545,0-1-1329,0-7 2131,0-2 0,0-10 941,0-4 0,0-4 0,8-7 0,1-1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5.867"/>
    </inkml:context>
    <inkml:brush xml:id="br0">
      <inkml:brushProperty name="width" value="0.08571" units="cm"/>
      <inkml:brushProperty name="height" value="0.08571" units="cm"/>
      <inkml:brushProperty name="color" value="#FFFFFF"/>
    </inkml:brush>
  </inkml:definitions>
  <inkml:trace contextRef="#ctx0" brushRef="#br0">86 106 7840,'-18'-6'147,"1"0"1,5-6 0,2 5 0,1-1 2036,-1 0-1835,6 2 0,-2 6 0,12 0 1,8 0-201,7 0 0,6-2 0,8-2 1,0-1-89,0 1 1,2 2 0,0 2 0,1-2-723,1-4 1,-6 4 0,8-4 0,-6 4-2588,-6 2 3248,4 0 0,-6-7 0,8-3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7.046"/>
    </inkml:context>
    <inkml:brush xml:id="br0">
      <inkml:brushProperty name="width" value="0.08571" units="cm"/>
      <inkml:brushProperty name="height" value="0.08571" units="cm"/>
      <inkml:brushProperty name="color" value="#FFFFFF"/>
    </inkml:brush>
  </inkml:definitions>
  <inkml:trace contextRef="#ctx0" brushRef="#br0">18 61 7976,'0'-17'520,"0"5"137,0 0 0,-6 6-115,0-5 0,0 9-315,6 2 1,2 2 0,2 9 0,2 3-41,-2 2 0,-2 1 1,-2 0 22,0 1-169,0-1 0,6 7 0,-1-1 49,-1-2-83,-2-1 1,-2-3-1,0 1 1,0-1 129,0 1 1,0-1-108,0 1 1,0-1 33,0 0-29,0-7 0,2-2-82,4-8 1,-2-2 0,6-4 0,-1-6-21,1-3 0,-4 3 1,5 1-1,3-3 32,1-1 1,1-9 0,-2 1 242,-3 2-133,1 1 1,5 5 0,1 1 140,-1 3-55,-7-1 0,6-4 1,-5 5-2,5 5 0,-5-2 0,1 2-167,2 2 0,-7 10 1,1 6-1,-2 3-349,0 3 0,0-1 0,-6 1 1,0-1-116,0 1 0,0-1 1,1 1-1,3-1-701,2 1 0,2-1 1,-4 1 1171,2-1 0,7 0 0,-3 1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7.587"/>
    </inkml:context>
    <inkml:brush xml:id="br0">
      <inkml:brushProperty name="width" value="0.08571" units="cm"/>
      <inkml:brushProperty name="height" value="0.08571" units="cm"/>
      <inkml:brushProperty name="color" value="#FFFFFF"/>
    </inkml:brush>
  </inkml:definitions>
  <inkml:trace contextRef="#ctx0" brushRef="#br0">1 157 7976,'0'-17'1260,"0"7"-1088,0-5-153,0 13 1,8-6-252,3 8 133,-3 0 1,8 0-1,-5 0 129,5 0 0,1 6 0,1 0 96,-1-3 0,1-1 43,-1-2 1,1 0-102,-1 0 1,-5-2-120,-1-3 0,-7 1-13,2-8 0,-4 6 5,-2-5 59,0 7 1,0-12 98,0 5-103,0 3 0,-2-2 168,-4 4-66,-3 4 1,-9-7 163,1 3-110,-1 4 1,6-6 0,1 8 46,-3 0 0,-1 8 1,-3 2-79,1-1 1,5 7-1,2-5 1,1 5-19,-1 1 1,4 1 0,-3-1 0,1 1 25,4-1 1,2 1 0,2-1-1,0 1 9,0-1 1,0 1-1,0-1 1,2 1 9,4-1 1,-2-5 0,7-3 351,3-1-415,1 6 0,3-12 1,-3 5 213,-3 1-334,4-6 1,-7 6-1,9-8 1,-1 0-468,1 0 1,-3-2-1,-1-2 1,-3-2-2143,3 2 2644,1-5 0,11-1 0,1-7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8.987"/>
    </inkml:context>
    <inkml:brush xml:id="br0">
      <inkml:brushProperty name="width" value="0.08571" units="cm"/>
      <inkml:brushProperty name="height" value="0.08571" units="cm"/>
      <inkml:brushProperty name="color" value="#FFFFFF"/>
    </inkml:brush>
  </inkml:definitions>
  <inkml:trace contextRef="#ctx0" brushRef="#br0">0 243 7281,'0'-12'1041,"0"1"1,0 5-336,0-6-500,0 8-69,0-3 17,0 7-78,0 0 1,0 7 143,0 5-174,0 4 1,0-5 0,0 1 0,0 1 19,0 3 1,6 1 0,0 1 0,-2-1-27,-3 1 0,1-1 1,2 1-1,2-1 16,-2 1 1,0-7 0,0 1-131,2 2 0,1-5-122,-1 3 1,4-8 30,7 2 1,-5-4 87,0-2 66,-1-8 1,1 0 0,-2-6 0,-1 3 68,1-3 0,-6-1 1,4-3 100,-1 1 1,-3-1 0,6 1 22,-2-1 1,0 1-1,-5-1 23,3 1 1,0 5 0,-4 3 8,4 1 0,-4 0-101,4 2 0,-4 6-90,-2 0 0,0 2 1,0 10-17,0 1 0,0-3 0,0 2 0,0 1 28,0 3 1,0-4 0,0-1 49,0 3-62,0-6 1,1 5-1,3-5-2,2 2-11,0-7 1,-4 13-40,4-4 0,-2-5-28,7-1 0,1-4 1,5-2-22,1 0 1,-1-2 0,1-4 37,-1-5 0,1 1 1,-3-2-1,-1 1 45,-3 1 0,1-5 0,6 3 0,-3-4-9,-3-1 0,3-1 0,-5 1 0,2-2 1,-1-5 1,-1 3 0,4-6-31,-3 2 23,-7 1 1,10 5-1,-9-2 1,-1-3-79,-2 3 0,-2 7-32,0 3 0,-2 1 0,-3-2 26,-7 7 1,-4 10 0,-1 5 29,-1 0 0,7 5 1,1-3-1,0 3-9,1 3 0,5-1 0,-2 1 68,4-1 1,2 1 0,0-1-1,0 1 0,0-7 123,0 1-62,0-8 1,6 6-1,2-7 131,1 3-141,3 0 0,5-6 1,1 0 34,-1 0 0,1 0 0,-1 0-34,1 0 0,-7 0-4,1 0 1,-6 0 33,5 0 0,-7 2-10,2 4 1,-10-2-1,-3 7 53,-3 3 0,4 0 1,-4-1 102,3-1-164,1-8 1,0 11 242,0-3-227,-7-4 0,11 7 109,-4-3-138,4-5 1,2 3-49,0-4-75,0-4 0,2 6-159,4-8 0,3 0 0,9 0 1,-1 0-468,1 0 0,-5-2 0,3-2 0,3-2-133,1 2 1,-7-4 0,-1 1 0,1-1 835,3 0 0,1 2 0,9-1 0,1-3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9.375"/>
    </inkml:context>
    <inkml:brush xml:id="br0">
      <inkml:brushProperty name="width" value="0.08571" units="cm"/>
      <inkml:brushProperty name="height" value="0.08571" units="cm"/>
      <inkml:brushProperty name="color" value="#FFFFFF"/>
    </inkml:brush>
  </inkml:definitions>
  <inkml:trace contextRef="#ctx0" brushRef="#br0">1 106 7976,'0'-18'244,"2"3"1,1 1 1054,3 2-245,0 1-626,-6 1 0,0 4-264,0 12 0,0 4 0,0 7-13,0 1-121,0-1 1,-6 1 0,0-1-70,3 1 9,1-1 0,2 0 1,0 1-1,0-1 62,0 1 1,0-6-1,0-1-2,0 3 1,0-5 0,2 1-37,3-2 1,5-2 0,8-6-5,-1 0 1,0-6 0,1-2 0,1-2-28,5-3 1,-5-3 0,2-1 0,-5 1 4,-4 5 1,-3-11 0,5 5 0,-4-3 96,-3 1 0,-1 2-158,-6-1 92,0 1 0,-8-1-746,-3 1 389,-5 7 1,5-4 0,-1 9-554,-2 1 1,5 2 910,-3 2 0,8 0 0,-4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3:59.890"/>
    </inkml:context>
    <inkml:brush xml:id="br0">
      <inkml:brushProperty name="width" value="0.08571" units="cm"/>
      <inkml:brushProperty name="height" value="0.08571" units="cm"/>
      <inkml:brushProperty name="color" value="#FFFFFF"/>
    </inkml:brush>
  </inkml:definitions>
  <inkml:trace contextRef="#ctx0" brushRef="#br0">1 35 8309,'7'-11'976,"5"-1"0,-2 8-644,1-2 0,-5 4 0,4 4 0,-2 4-241,-4 6 1,-3-2 0,-1 1 0,0 3 45,0 1 1,0 3 0,0-1 0,0 1 30,0-1 1,0 1 0,0-1 31,0 1 0,0-1 0,0 0 69,0 1 0,0-6-140,0-1 20,0-7-31,0 12-167,0-14-36,0 5 0,0-9 0,2-1 25,4-3 1,2-8-1,6 4 1,-5-1 50,-1-1 0,6 0 0,-3-7 0,5-2 60,1-3 0,1 1 0,-1 6 0,1 1 110,-1 5 0,-1-5 0,-3 6 1,-1-1 458,1-1 1,-3 8-388,2-2 0,-8 14 0,2 8-69,-5 5 1,-1 2 0,0-5-165,0-1-45,0 8 1,0-5 0,0 3 0,0-4-83,0-1 1,0-1-1,2-1 1,2-2-222,2-3 0,8-1 1,-3 1-76,5-5 1,3-4-1,3-2 1,3 0-230,2 0 1,-6 0 0,5 0-1,-3 0-594,0 0 0,2-6 1246,-1 1 0,-5-9 0,6 4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2.430"/>
    </inkml:context>
    <inkml:brush xml:id="br0">
      <inkml:brushProperty name="width" value="0.08571" units="cm"/>
      <inkml:brushProperty name="height" value="0.08571" units="cm"/>
      <inkml:brushProperty name="color" value="#FFFFFF"/>
    </inkml:brush>
  </inkml:definitions>
  <inkml:trace contextRef="#ctx0" brushRef="#br0">403 113 7752,'0'-18'260,"0"1"129,0 0 0,0-1 434,0 1-628,0-1 0,-2 10 0,-4 10 370,-6 14-427,-3 9 0,-5 12 0,-3 6 0,-4 9 62,0 10 1,-12 8 0,4 4-1,-2 3-99,0 3 0,4-1 1,4 3-1,6-8-201,3-8 0,11-6 0,3-10 0,4-3-261,2-6 0,10-12 0,7-4 0,12-2-222,10 1 0,0-7 0,7-7 0,3-3 583,1-3 0,3-10 0,-1-3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4.183"/>
    </inkml:context>
    <inkml:brush xml:id="br0">
      <inkml:brushProperty name="width" value="0.08571" units="cm"/>
      <inkml:brushProperty name="height" value="0.08571" units="cm"/>
      <inkml:brushProperty name="color" value="#FFFFFF"/>
    </inkml:brush>
  </inkml:definitions>
  <inkml:trace contextRef="#ctx0" brushRef="#br0">1 70 7738,'0'-17'-290,"0"5"616,0 0 0,0 6 385,0-5 91,0 7-562,0-4 1,5 16-1,1 4-140,-2 3 1,-2 8 0,-2 3 0,0 1-221,0 4 0,0 0 0,0 0 0,0-2-69,0 2 1,0-6 0,0 0-890,0 1 821,0-7 1,0 6 0,0-7-731,0-1 350,0-7 637,0 5 0,0-5 0,0-2 0,0-8 0,8 0 0,-6-16 0,6 7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17.994"/>
    </inkml:context>
    <inkml:brush xml:id="br0">
      <inkml:brushProperty name="width" value="0.08571" units="cm"/>
      <inkml:brushProperty name="height" value="0.08571" units="cm"/>
      <inkml:brushProperty name="color" value="#66CC00"/>
    </inkml:brush>
  </inkml:definitions>
  <inkml:trace contextRef="#ctx0" brushRef="#br0">53 36 7705,'0'-12'600,"0"1"595,0 7-879,0-4 0,0 16 0,0 3 0,0 7-145,0 5 1,-6-3 0,0 5 0,3-2-68,1 0 1,-4 6 0,0-5 0,2-1-76,2 2 1,2-5 0,-2 3 0,-2-4-204,-1-1 0,-1-1 0,6 1 48,0-1 1,0-5-100,0-1 211,0-7 0,0 2-50,0-12 0,0 2-165,0-7 201,0-1 1,0-5-186,0-1 160,0 1 0,6 5 1,-1 0-1,1-1-79,2-3 0,-4 5 1,5-1-1,1-1 41,0-3 1,-4 4-1,5 3 1,1-1 20,-2 0 0,3 4 0,-5-3 0,0-1 25,0 0 1,5 6-1,-3-3 24,0-1 1,5 6 42,-3-4 173,-5 4 0,-1 2 10,-12 0-102,5 0 1,-15 0 0,4 2-40,-3 4 0,-3-2 1,1 6-1,1-1-21,5 1 0,-3-4 0,6 3 1,1 1-77,-1 0 1,0-4-239,2 5 1,4 1-185,-3 5 1,10-1 0,7-4 0,4-7 103,1-3 1,2 4 0,3 0 0,3-2 350,2-2 0,-6-2 0,3 0 0,-5 0 0,6 0 0,-11 0 0,3 0 0,-1 0-19,0 0 1,-1-2-1,-1-2 228,-3-2 0,-5-5 393,6 5 1,-8-2-260,1 2 1,-1 4-146,2-4-368,-4 4 1,14 2 124,-5 0 0,-1 0-20,2 0 138,-9 0-47,13 0-46,-14 0 54,6 0-73,-1 0 47,-5-7 1,6 3-26,-8-8 1,0 6-25,0-5 0,0 5 61,0-6 0,0 1 52,0-7 0,-8 8 1,-1 3 122,-1-1 1,-6 6-51,5-4 1,-5 4 0,-1 2 0,1 2-31,5 4 1,-3-2-1,6 6-279,-1-3 90,-3 7 1,2-4-598,4 7 404,5 1 1,1-1 0,0 0-89,0 1 1,7-6-1,5-3 1,3-1 354,3-4 0,-1 0 0,1 0 0,-1 1-140,1-1 1,-7-2 0,1-2-34,2 0 0,1-2 629,3-3 0,-1 3 100,1-4 1,-7-2 28,1 2-462,-8 0-74,3 6 39,1 0 0,-4 0-82,8 0 0,-6 0-66,5 0 0,-5 0 32,6 0 0,-8-2-12,1-3 6,5 3 1,-6-8 47,8 4 1,-9 2 48,3-7 0,-4 5 72,-2-6-120,0 8 0,0-11 22,0 3 0,0 2 35,0-1 0,-6 5 16,1-6 0,-9 8-62,2-1 0,5 10 0,-1 5-32,0 0 0,6 5 0,-4-3 19,4 4 1,2 1 0,0 0 0,0 1 40,0-1 0,0-5 0,0 0 0,2-1 17,4-1 1,-2 4 0,8-7 24,1 3 1,3-6 0,1 2-34,1-4 1,-1-2-1,1-2 1,-1-2-20,1-2 0,-7-6 0,1 5 0,0-3 33,-3-4 1,5 5 0,-6-3 31,1-2 0,-3 1 0,4-1 467,-2 3-426,-3 7 1,-5-2-1,-2 12 1,-1 5-110,-3 5 0,-8 9 0,4 2-746,1 0 519,-7 14 0,8-12 0,-5 12 0,3-4-249,2-2 1,3 0-1,5 0 1,0 0-505,0 0 1,0-8-1,0-4 939,0-4 0,-8-1 0,-2-1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4.578"/>
    </inkml:context>
    <inkml:brush xml:id="br0">
      <inkml:brushProperty name="width" value="0.08571" units="cm"/>
      <inkml:brushProperty name="height" value="0.08571" units="cm"/>
      <inkml:brushProperty name="color" value="#FFFFFF"/>
    </inkml:brush>
  </inkml:definitions>
  <inkml:trace contextRef="#ctx0" brushRef="#br0">0 122 7170,'0'-17'-189,"0"5"1,0 1 570,0-3 0,0 4-246,0-1 1,0 5-93,0-6 1,6 6 2,0-5-2,7 7 1,-9-4 0,8 8 0,-1 2 38,-1 4 0,4-2 0,-6 7 1,1 1 11,5-2 1,1 5-1,1-1 1,-3 5-60,-1 5 0,0-1 1,3-6-1,-1 1-91,-3-1 1,1 5 0,4-3 0,-3-3-69,-1-1 1,-2 1 0,3-1 0,-3-1-188,-2-3 1,5-7 0,-3 4-953,0 0 1261,5-6 0,-5 5 0,7-7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5.058"/>
    </inkml:context>
    <inkml:brush xml:id="br0">
      <inkml:brushProperty name="width" value="0.08571" units="cm"/>
      <inkml:brushProperty name="height" value="0.08571" units="cm"/>
      <inkml:brushProperty name="color" value="#FFFFFF"/>
    </inkml:brush>
  </inkml:definitions>
  <inkml:trace contextRef="#ctx0" brushRef="#br0">1 105 7738,'0'-17'-415,"2"-1"291,4 1 138,-4 7 0,5 1 200,-7 3-86,0 4 1,0-8 89,0 4 217,0 4-161,0-5 0,0 14 1,0 5-77,0 3 1,0 9-1,0-1 1,0-2-62,0-1 1,0 5 0,0 2 0,0 2-96,0 0 1,0-5 0,0 3 0,0 0-184,0 0 0,0-5 1,0 1-1,0-4-460,0-1 1,0 5 0,0 0-103,0-1 1,2-9-176,4-1 878,-4-8 0,14 3 0,-7-7 0,9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5.975"/>
    </inkml:context>
    <inkml:brush xml:id="br0">
      <inkml:brushProperty name="width" value="0.08571" units="cm"/>
      <inkml:brushProperty name="height" value="0.08571" units="cm"/>
      <inkml:brushProperty name="color" value="#FFFFFF"/>
    </inkml:brush>
  </inkml:definitions>
  <inkml:trace contextRef="#ctx0" brushRef="#br0">53 140 6106,'0'-10'414,"0"3"-218,0 7 0,0-2 225,0-4-18,0 4 0,0-6 79,0 8-50,0 0-230,-7 0-99,5 0 0,-8 2-5,4 4-14,4 4 1,-6 1-1,8 1-13,0 1 1,-5 3 0,-1 1-41,2 1 1,2-1-1,2 1-34,0-1 1,2-1 0,2-3 7,2-1 0,7 0-1,-1 5 1,3-7-1,3-4-29,-1-4 0,-5-2 0,-1 0-82,3 0 1,2-8-46,1-4 136,-7 4 1,5-7-15,-3 3 2,-4-3 1,5-3 76,-7 1-48,0-1 0,-4 1 0,2-1 14,2 1 0,-1 5 0,-5 1-36,0-3 0,-2-1 0,-1-3-29,-3 1 0,-6-1 0,4 3-35,-1 3 1,3 2-1,-6 6 37,-1-1 0,-3-7-146,-1 6 153,-1 0 0,1 6-381,-1 0 295,1 0 0,5 0 0,2 2-368,3 4-205,1-4 700,6 13 0,0-5 0,0 8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6.528"/>
    </inkml:context>
    <inkml:brush xml:id="br0">
      <inkml:brushProperty name="width" value="0.08571" units="cm"/>
      <inkml:brushProperty name="height" value="0.08571" units="cm"/>
      <inkml:brushProperty name="color" value="#FFFFFF"/>
    </inkml:brush>
  </inkml:definitions>
  <inkml:trace contextRef="#ctx0" brushRef="#br0">0 18 7745,'0'-9'3672,"0"1"-2257,0 8-2320,0 0 1,8 0-1,2 0 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7.545"/>
    </inkml:context>
    <inkml:brush xml:id="br0">
      <inkml:brushProperty name="width" value="0.08571" units="cm"/>
      <inkml:brushProperty name="height" value="0.08571" units="cm"/>
      <inkml:brushProperty name="color" value="#FFFFFF"/>
    </inkml:brush>
  </inkml:definitions>
  <inkml:trace contextRef="#ctx0" brushRef="#br0">52 88 7653,'0'-17'-229,"0"5"0,-2 2 978,-3 2-525,3 3-3,-6-3-49,8 6 1,0-4-10,0 12 0,-2 2 0,-2 5 18,-2-1 1,0 0-102,6 5 19,-7 0 0,5 1-139,-4-1 120,4 1 0,2-1-21,0 1-25,0-1 0,0-5 0,0 0 6,0 1 1,0-3-1,0 1-9,0 3 1,6-4-1,2-1 3,1-1 0,-3 4 0,6-6-10,1-2 0,3-3-35,1-1 1,1 0-1,-1-1 122,1-5 1,-3 2 183,-3-8-273,3 1 1,-11-1 0,6 0 244,-2-1-201,-2 5 1,-4-8 0,1 5 19,3-5 0,0-1 1,-6-1-1,0 1-109,0-1 0,0 1 1,-2-1-182,-4 1 0,4 0 0,-5-1-191,-1 1 0,0 5 0,-6 2-2149,3 2 2544,7 3 0,-12 5 0,7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8.294"/>
    </inkml:context>
    <inkml:brush xml:id="br0">
      <inkml:brushProperty name="width" value="0.08571" units="cm"/>
      <inkml:brushProperty name="height" value="0.08571" units="cm"/>
      <inkml:brushProperty name="color" value="#FFFFFF"/>
    </inkml:brush>
  </inkml:definitions>
  <inkml:trace contextRef="#ctx0" brushRef="#br0">0 540 7738,'10'-7'-257,"-2"5"233,0-14 92,1 14 0,3-6-110,0 8 3,-8 0 1,11-2-12,-3-3 102,-5 3 1,9-6-1,-6 6 59,-1-4 1,7 4 0,-6-5 62,-1-1 1,1 4-1,-6-8-76,2-1 1,5-3 0,-3-1-68,2-1 1,-6 1 0,2-1-1,-5-1-18,-1-4 1,6 1 0,0-5-1,-2 0-1,-2 0 0,-2 3 0,0-3 171,0 2-162,0 2 0,0 5 0,0 1 329,0-1-238,0 1 0,-2 7 0,-2 2 67,-2 1-144,0 5 0,6-4 0,0 12 0,-1 5 9,-5 5 1,4 3 0,-4 5 0,4 5 12,2 4 0,0 2 1,0 1-1,0 3 76,0 2 1,-6 2-1,0-4 1,3 1 50,1-1 1,2 4 0,0-1 0,0 1-30,0 0 1,0-2 0,0-6-1,0-1-31,0 1 0,0-5 0,0-3-102,0-2-55,0-2-20,0-5-15,0-1 1,2-7-211,3-4 145,5-4 0,2-2 0,-3-2 0,1-4-74,0-6 1,-4 2 0,3-1 0,1-3 12,0-1 0,-4-3 0,3-1 1,-1-2 60,-4-3 1,4 1 0,-3 4 0,-1-3 78,-2-1 1,-2 0 0,0 3 0,0-1 63,0-2 1,-2-1 0,-3 7 11,-7-1 1,-4 1 0,-1 1 76,-1 5-55,1 3 1,5 8 126,1 0-180,-1 0 162,2 0 45,3 0-199,7 0 1,2 0 0,3 0-1,7 0-126,3 0 0,3 0 0,-1 0 0,1 0-169,-1 0 0,1 0 0,1 0 0,3 0-190,1 0 0,2-2 1,-4-2-1,3-2 486,-3 2 0,6-5 0,0-1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9.284"/>
    </inkml:context>
    <inkml:brush xml:id="br0">
      <inkml:brushProperty name="width" value="0.08571" units="cm"/>
      <inkml:brushProperty name="height" value="0.08571" units="cm"/>
      <inkml:brushProperty name="color" value="#FFFFFF"/>
    </inkml:brush>
  </inkml:definitions>
  <inkml:trace contextRef="#ctx0" brushRef="#br0">0 296 7738,'0'-12'272,"0"0"0,0 7-171,0-7 0,2 8-55,4-2 0,-2 2 20,8-1 58,-1 3 0,1-8 13,0 4-81,-9 4 0,13-11 248,-4 7-235,-5-8 1,7 10 0,-6-5 0,-1-1 67,1 0 0,0 4 0,-4-5-20,2-3 1,5-1-104,-5-3 0,0 1-141,-6-1 1,0 1-386,0-1 364,0 9 0,-8 3 49,-3 12 55,3-4 0,-2 13-156,4-3 161,4 3 0,-5 3 1,7-1 2,0 1 0,0-1 0,0 1 45,0-1 0,2 1 0,3-1 34,7 0 1,-2 1 0,1-3 0,3-1 68,1-2 1,-3-3-1,0 5 129,1-2 0,-3-3 0,0 5 829,-3-2-876,7-9 1,-14 11-1,0-8-72,-10-2-97,3-2 0,-9-2 0,4 0-372,-3 0 142,5 0 1,-5 0-1,3 0-1209,-3 0 1,-3-2-585,1-4 1998,7 4 0,2-6 0,8 8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9.641"/>
    </inkml:context>
    <inkml:brush xml:id="br0">
      <inkml:brushProperty name="width" value="0.08571" units="cm"/>
      <inkml:brushProperty name="height" value="0.08571" units="cm"/>
      <inkml:brushProperty name="color" value="#FFFFFF"/>
    </inkml:brush>
  </inkml:definitions>
  <inkml:trace contextRef="#ctx0" brushRef="#br0">71 35 7738,'0'-17'303,"0"7"103,0 2 0,-6 10 0,0 6-105,2 9-243,2 9 0,0 9 0,-1 1 1,-3 5-80,2 6 1,-4-3 0,2 3 0,2-1-476,2-1 1,-3 4 0,-1-9 0,2-1 37,2-2 1,2-8 0,0-2 457,0-1 0,2-5 0,4-9 0,-4-5 0,5-7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09.949"/>
    </inkml:context>
    <inkml:brush xml:id="br0">
      <inkml:brushProperty name="width" value="0.08571" units="cm"/>
      <inkml:brushProperty name="height" value="0.08571" units="cm"/>
      <inkml:brushProperty name="color" value="#FFFFFF"/>
    </inkml:brush>
  </inkml:definitions>
  <inkml:trace contextRef="#ctx0" brushRef="#br0">0 123 7738,'2'-17'-474,"4"-1"1,-4 1 0,6-1 415,0 1 0,1 7 1,9 2 477,-1 0-373,1 7 1,-1-7 0,3 8 311,3 0-240,-4 0 0,6 6 1,-7 1 264,-1 3-158,-7-6 1,4 11-1,-9-3 122,-1 4 0,-2 1 0,-2 1-306,0-1 1,-7 1 0,-5-1 0,-6-2-339,-5-3 0,4 2 1,-6-7-1,1 3-139,1 4 1,0-5-1,5 1 1,3 0 434,3 0 0,-3-7 0,5 13 0,-8-6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0.339"/>
    </inkml:context>
    <inkml:brush xml:id="br0">
      <inkml:brushProperty name="width" value="0.08571" units="cm"/>
      <inkml:brushProperty name="height" value="0.08571" units="cm"/>
      <inkml:brushProperty name="color" value="#FFFFFF"/>
    </inkml:brush>
  </inkml:definitions>
  <inkml:trace contextRef="#ctx0" brushRef="#br0">0 35 7738,'2'-12'1636,"4"1"-1513,-4 7 1,7-4 0,-5 10-31,2 4-92,0-4 0,-6 13 0,0-3 0,0 4-210,0 1 0,0 1 0,0-1 0,0 2-464,0 5 0,0-5 0,0 4 673,0-3 0,0-3 0,0 1 0,-8-1 0,-2 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18.229"/>
    </inkml:context>
    <inkml:brush xml:id="br0">
      <inkml:brushProperty name="width" value="0.08571" units="cm"/>
      <inkml:brushProperty name="height" value="0.08571" units="cm"/>
      <inkml:brushProperty name="color" value="#66CC00"/>
    </inkml:brush>
  </inkml:definitions>
  <inkml:trace contextRef="#ctx0" brushRef="#br0">70 228 7616,'17'-35'0,"1"0"-156,-1 0 0,1 6 1,-1 2-1,1 3 670,-1 9 1,1-1 0,-1 10 0,1 3-48,-1 1 1,-5 2-1,-1 2 1,1 3-120,-2 7 1,-3 4 0,-7 1 0,0 1-98,0-1 1,-2 0 0,-3 1 0,-7-1-138,-4 1 0,-3 3 0,-2-1 0,-3-5-484,3 1 0,-4-7 0,2 3 0,1 0-861,3-3 1,1-1 0,1-8 1230,-1 0 0,-7 8 0,-2 2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0.516"/>
    </inkml:context>
    <inkml:brush xml:id="br0">
      <inkml:brushProperty name="width" value="0.08571" units="cm"/>
      <inkml:brushProperty name="height" value="0.08571" units="cm"/>
      <inkml:brushProperty name="color" value="#FFFFFF"/>
    </inkml:brush>
  </inkml:definitions>
  <inkml:trace contextRef="#ctx0" brushRef="#br0">25 103 7869,'-2'-27'0,"-1"4"299,-3 3 0,-2 5-238,2 3 1,6 6 26,0 12-88,0-4 0,16 21 0,-7-3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1.223"/>
    </inkml:context>
    <inkml:brush xml:id="br0">
      <inkml:brushProperty name="width" value="0.08571" units="cm"/>
      <inkml:brushProperty name="height" value="0.08571" units="cm"/>
      <inkml:brushProperty name="color" value="#FFFFFF"/>
    </inkml:brush>
  </inkml:definitions>
  <inkml:trace contextRef="#ctx0" brushRef="#br0">1 105 7738,'0'-17'128,"0"-1"0,6 1 353,0-1 1,1 3-34,-1 3 0,-2 4 0,6 10-134,-3 4 1,-1 10 0,-6 7 0,0 0-162,0 3 1,0 1 0,0 8 0,0 1-65,0 5 0,0-10 1,0 4-1,0-2-417,0 0 0,0 2 1,0 0-1,0 0-375,0 0 0,0-6 0,0-2-811,0-2 976,0-1 0,0-7-143,0 1 681,8-1 0,-4-7 0,8-4 0,-3-12 0,5-6 0,-2-3 0,-1-3 0,7 1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1.707"/>
    </inkml:context>
    <inkml:brush xml:id="br0">
      <inkml:brushProperty name="width" value="0.08571" units="cm"/>
      <inkml:brushProperty name="height" value="0.08571" units="cm"/>
      <inkml:brushProperty name="color" value="#FFFFFF"/>
    </inkml:brush>
  </inkml:definitions>
  <inkml:trace contextRef="#ctx0" brushRef="#br0">18 140 7726,'-6'-11'166,"0"-1"0,1 0 55,5-5 1,0 5-216,0 1 0,7 7 1,5-4-1,4 2-104,1 0 1,0-5 0,1 5 0,-1 2 99,1 2 0,-1 2 1,1-2-1,-1-2 5,1-2 1,-7 0-1,1 6 68,2 0 113,-7 0-164,1 0 1,-10 8-9,-4 4 1,-1-2-1,-7-1 1,2-1 14,-1-4 0,3 4 0,-2-2 0,-1-1 51,-3 3 0,5-4 0,-1 6 78,-2-3 0,-1 5 0,-3-4 120,1 2 0,5-5 0,3 7-59,1 2 0,2-5-95,6 3-45,0 0 1,0-1 0,2-1-135,4-2 37,4 5 0,5-9 0,1 6-443,1-2 238,-3 5 0,7-9 1,-5 6-1,3-2-274,0-5 1,1 5 0,-3-2 0,1 0-239,-1 2 0,1-6 733,-1 3 0,8-3 0,2-2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2.196"/>
    </inkml:context>
    <inkml:brush xml:id="br0">
      <inkml:brushProperty name="width" value="0.08571" units="cm"/>
      <inkml:brushProperty name="height" value="0.08571" units="cm"/>
      <inkml:brushProperty name="color" value="#FFFFFF"/>
    </inkml:brush>
  </inkml:definitions>
  <inkml:trace contextRef="#ctx0" brushRef="#br0">1 158 7738,'2'-15'31,"3"3"86,-3 4 1,8 2 104,-4 1 1,-2-7-312,7 6 1,1 0-1,6 6-53,-1 0 0,-5 6 0,-1 0-11,3-2 1,1-2 72,3-2 1,-1 0 83,1 0 1,-7 0 36,1 0 1,-6 0 80,6 0-113,-9-8 1,5 4 65,-8-8-55,0 9 0,0-7 0,-2 6 16,-4-2 1,3-5 0,-7 3 37,2-2 0,-5 6 0,3-4 77,0 1 0,-5 5 29,3-4 1,-4 4-79,-1 2 0,1 2 1,3 2-1,3 4 58,2 1 1,-5 3-1,3 5 32,0 1 1,-3-1-1,7 1 215,2-1-269,2 1 0,2-1 1,0 1-1,0-1 22,0 1 0,0-7 0,0 1 1,2 1-11,4 3 1,-2-4 0,7-3-1,3-1-60,2-4 1,1 0-1,0 0 1,1 1-467,-1-1 1,1-2 0,-1-2 0,1 0-396,-1 0 1,1-6-1,-1 1 1,1-1 770,-1-2 0,1 6 0,-1-6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2.760"/>
    </inkml:context>
    <inkml:brush xml:id="br0">
      <inkml:brushProperty name="width" value="0.08571" units="cm"/>
      <inkml:brushProperty name="height" value="0.08571" units="cm"/>
      <inkml:brushProperty name="color" value="#FFFFFF"/>
    </inkml:brush>
  </inkml:definitions>
  <inkml:trace contextRef="#ctx0" brushRef="#br0">210 122 7738,'10'-8'-13,"-4"-3"1,-4 1 312,-2-1 0,2 5 80,4-6 1,-4 0 166,3-5-329,-3 7-261,-2-5 1,-2 13 0,-3-4-80,-7 4 1,2 4-120,-1 4 196,-1 3 0,2 3 0,3-2-110,-1-2 124,6 5 0,-12-9 1,8 8-38,3 1 0,1 3 97,2 1 1,0 1 58,0-1 1,2-1 0,1-3-1,5-3 145,2-2 1,-4 3-1,3-3 409,-1 2 1,4-4 111,-6 5 1,5 1-580,-5 5 0,-2-7 0,-10-4-162,-5-4 0,-5 0 0,-1 2-1610,-1 2 1188,-7-1 1,4-5 0,-7 0 408,3 0 0,-6 0 0,4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3.294"/>
    </inkml:context>
    <inkml:brush xml:id="br0">
      <inkml:brushProperty name="width" value="0.08571" units="cm"/>
      <inkml:brushProperty name="height" value="0.08571" units="cm"/>
      <inkml:brushProperty name="color" value="#FFFFFF"/>
    </inkml:brush>
  </inkml:definitions>
  <inkml:trace contextRef="#ctx0" brushRef="#br0">53 31 7634,'0'-17'912,"-2"7"1,-2 6-558,-2 8 0,0 6 1,6 9-1,0 5-241,0 5 0,-2 4 0,-2 2 0,-1 2-342,1 3 1,2-3 0,0 4 0,-2-6-13,-2-6 0,0 4 1,6-6-1,0 0-610,0-3 1,0-5 0,0-2 849,0 1 0,8-8 0,2-3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3.565"/>
    </inkml:context>
    <inkml:brush xml:id="br0">
      <inkml:brushProperty name="width" value="0.08571" units="cm"/>
      <inkml:brushProperty name="height" value="0.08571" units="cm"/>
      <inkml:brushProperty name="color" value="#FFFFFF"/>
    </inkml:brush>
  </inkml:definitions>
  <inkml:trace contextRef="#ctx0" brushRef="#br0">18 122 7713,'0'-17'0,"0"0"412,0-1-198,0 1 0,6 5 0,1 2 427,3 3-453,2 1 1,5 0 0,1 0 0,-1 2 21,0 2 0,1 2 0,-1 2 0,1 4-66,-1 6 0,-1-3 0,-3 3 0,-3 2-71,-2 1 1,-2 3 0,-8-1 0,-4 0-222,-6 1 1,-9-3-1,-2-1 1,-1-2-276,-1 1 0,4 1 1,-6-1-1,3-1-1712,9 2 2135,-3-7 0,9 9 0,-9-6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4.357"/>
    </inkml:context>
    <inkml:brush xml:id="br0">
      <inkml:brushProperty name="width" value="0.08571" units="cm"/>
      <inkml:brushProperty name="height" value="0.08571" units="cm"/>
      <inkml:brushProperty name="color" value="#FFFFFF"/>
    </inkml:brush>
  </inkml:definitions>
  <inkml:trace contextRef="#ctx0" brushRef="#br0">1 193 7294,'0'-10'460,"7"2"-487,5 8 0,4 0 0,1 0 31,1 0 1,-7 0 0,1 0 150,1 0 0,3 0 24,1 0 0,1 0 100,-1 0-250,-7-7-16,-2-3 1,-6 0 0,2 2-77,1 1 0,1 3 0,-6-8-90,0-1 0,0 3 1,0-2 56,0-1 0,0 3 112,0-2 0,-2 3 1,-2-5 160,-1 2 1,-9 9-111,2-3 0,3 4 0,-3 2-19,-2 0 1,5 0 0,-1 2-20,2 4-6,-5-5 0,9 13 0,-6-6 46,2 2-29,-5 1 1,11 1 0,-6-1 0,2 3 47,0 2 0,-1-1 0,3-1 1,-2-3 42,2 3 0,2 1 0,2 3 0,0-1 112,0 1 1,0-1 0,0 1-47,0-1 0,6 1 0,2-3 0,1-1-37,5-3 1,-4-5 0,1 4 0,3-2-69,1-4 1,3-2 0,-1-2-124,1 0 1,-1 0 0,1 0-1311,-1 0 1018,-7-8 1,4 4-1,-7-6 323,3 2 0,2-5 0,5 3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5.007"/>
    </inkml:context>
    <inkml:brush xml:id="br0">
      <inkml:brushProperty name="width" value="0.08571" units="cm"/>
      <inkml:brushProperty name="height" value="0.08571" units="cm"/>
      <inkml:brushProperty name="color" value="#FFFFFF"/>
    </inkml:brush>
  </inkml:definitions>
  <inkml:trace contextRef="#ctx0" brushRef="#br0">0 326 7504,'0'-10'655,"0"-5"1,6 11 0,2-6-499,2 3 1,-6-1-1,3 4 1,-1-4 15,0-1 1,6 3 0,-5-4 0,3 0-70,4 1 0,-5-3 0,1-6-85,-2 1 17,5 7 1,-9-11-14,8 3-81,0-3 0,-3 4 0,-3-1-238,-4 1 129,-2-1 1,-8 3-39,-3 3 0,1 10 0,0 10 111,3 2 0,-5 1 1,6 7 99,2-1 0,2 1 171,2-1 1,0 1 0,2-3 33,4-3 1,-4-3-1,6-5 192,-1 2-346,-5 0 1,12-4 0,-6 2 178,1 2-139,-5-1 0,12-5 24,-5 0-79,5 0 1,-6 2-22,-4 4 1,-5-2 0,-2 8 79,-5 1 1,2-5 0,-6 0 10,2 0 1,-3 1 0,3 7 150,-2-5 1,6 5 473,-1-4-267,3 3-331,2 3 1,7-9-1,5-3-121,4-4 1,1-2 0,0 0-1,1 0-290,-1 0 0,1 0 1,-1 0-1,-1-2-601,-4-4 0,3 4 0,-3-5 873,3-1 0,10 6 0,3-6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6.048"/>
    </inkml:context>
    <inkml:brush xml:id="br0">
      <inkml:brushProperty name="width" value="0.08571" units="cm"/>
      <inkml:brushProperty name="height" value="0.08571" units="cm"/>
      <inkml:brushProperty name="color" value="#FFFFFF"/>
    </inkml:brush>
  </inkml:definitions>
  <inkml:trace contextRef="#ctx0" brushRef="#br0">123 121 7498,'0'-10'76,"0"-5"0,0 11 61,0-8 48,0 8 0,6-6 108,0 5 0,0 1 15,-6-8 1,0 6 114,0-5-380,0 7 11,0-12 0,-8 14-129,-4-4 1,-3 6-102,-3 6 141,1 4 1,5 2-1,2-1-140,3 3 150,-7-6 1,10 7 0,-5-3-16,1 3 0,2-3 0,6 0 26,0 1 1,2 1 0,2-1 0,4-3 67,1-2 0,-3 0 0,6-5 0,-1 5 119,-1 2 1,6-4 0,-5 3 257,5-1 1,1 4-117,1-6 1,-7 5 57,1-5 0,-8 2-254,2-2-79,-4-4 0,-10 5 1,-4-7-395,-3 0 153,-3 0 0,1 0 0,-1 2-640,1 4 0,-1-4-1118,1 4 1959,-1-4 0,9-2 0,1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19.912"/>
    </inkml:context>
    <inkml:brush xml:id="br0">
      <inkml:brushProperty name="width" value="0.08571" units="cm"/>
      <inkml:brushProperty name="height" value="0.08571" units="cm"/>
      <inkml:brushProperty name="color" value="#66CC00"/>
    </inkml:brush>
  </inkml:definitions>
  <inkml:trace contextRef="#ctx0" brushRef="#br0">18 36 7609,'-9'-8'-203,"1"4"698,8-8-104,0 8-52,0-3-221,0 7 1,0 2 0,0 3-30,0 7 1,0-2 14,0 1-23,0 1 1,0 0-59,0-1 112,0 1-116,0 5 23,0 1 0,0-7-6,0 1-49,0 0-9,0-3 1,2-1-27,4-8 0,-4-2-8,3-4 0,5-3-3,2-9 0,-3 3 1,1 1-1,0 5-7,0 1 0,-5-4-66,7 6 108,-8-7 33,11 11 1,-7-8 26,4 4 0,-3 4 0,-5-2 110,2 8 0,0 0-9,-6 8 0,0-1 35,0 7 0,0-6 86,0-1-84,0 1-66,0 5-3,0-7-54,0-2 45,0-8-31,0 0 0,6-2 0,2-4 7,1-6 0,1 3 1,4-1-1,-3 0-32,3 1 1,-1 3 0,1-4-1,-4 0-49,-3 1 1,7 5-165,-2-2 1,3 4-257,3 2 1,-9 2 102,-3 4 0,-2 2 1,0 5-1048,2-1 955,0-1 0,-1 1 0,3 0 418,2 1 0,2 3 0,5 1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6.524"/>
    </inkml:context>
    <inkml:brush xml:id="br0">
      <inkml:brushProperty name="width" value="0.08571" units="cm"/>
      <inkml:brushProperty name="height" value="0.08571" units="cm"/>
      <inkml:brushProperty name="color" value="#FFFFFF"/>
    </inkml:brush>
  </inkml:definitions>
  <inkml:trace contextRef="#ctx0" brushRef="#br0">1 141 7685,'0'-12'448,"0"0"1,2 9-261,3-3 0,5 4 0,8 2-246,-1 0 0,-5 0 1,-3 2-1,1 2-59,0 1 1,1 1 38,7-6 0,-1 0 92,1 0 0,-7 0 48,1 0 1,-6-6-151,6 1 99,-9-9 0,5 10-203,-8-8 134,0 9 0,0-7-27,0 4 1,0-4 106,0-7 1,-6 5 0,-1 3 161,-3 1 0,4 2 0,-6 6 109,-1 0 1,-3 0-98,-1 0 0,1 2 0,3 4-30,1 5 1,2 5-1,-3 1 1,3 1 155,2-1 0,3 1 64,5-1-266,0 1 1,0-1-1,0 1 23,0-1 1,7-5 0,5-3 0,2 1-94,-3 0 1,5-6 0,-5 2 0,5-5-497,1-1 1,1 0-1,-1 0-703,1 0 1,-1 0 0,1 0 1148,-1 0 0,1-7 0,-1-3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6.971"/>
    </inkml:context>
    <inkml:brush xml:id="br0">
      <inkml:brushProperty name="width" value="0.08571" units="cm"/>
      <inkml:brushProperty name="height" value="0.08571" units="cm"/>
      <inkml:brushProperty name="color" value="#FFFFFF"/>
    </inkml:brush>
  </inkml:definitions>
  <inkml:trace contextRef="#ctx0" brushRef="#br0">193 52 7731,'-6'-11'200,"0"-1"200,0 8 72,-1-11-339,5 13 0,-8-6-167,4 8 239,4 0 1,-13 0 39,3 0 1,-2 2 0,1 4-10,1 5 0,1 3 0,-5 0 0,3-3-33,1 3 0,8 1 1,-4 1-1,2-3 16,1-1 1,-1 0-1,6 5-53,0 1-122,0-1 1,2-5 0,4-1 104,5 3-149,5-6 0,1 1 1,1-5-143,-1 2 84,8 0 1,-3-6 0,5 0 0,-2 0-260,-4 0 1,1-2-1,-1-2 1,2-2-662,-1 2 0,-3-3 978,-1 1 0,-1-8 0,1 5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17.462"/>
    </inkml:context>
    <inkml:brush xml:id="br0">
      <inkml:brushProperty name="width" value="0.08571" units="cm"/>
      <inkml:brushProperty name="height" value="0.08571" units="cm"/>
      <inkml:brushProperty name="color" value="#FFFFFF"/>
    </inkml:brush>
  </inkml:definitions>
  <inkml:trace contextRef="#ctx0" brushRef="#br0">210 106 7714,'0'-20'0,"0"-1"207,0-3 1,2 3 0,4 9 10,5 7 0,5 3 0,1 2 0,1 4 95,-1 7 1,1 3 0,-1 15 504,1 2-571,7 2 0,-6 12 0,5 5 1,-5 6 143,-1 1 0,-1-1 0,1 0 0,-1 2-44,0-1 0,-5-3 1,-2-4 199,-2-3-400,-3-4 1,-7-10-1,-3-2 1,-7-4-24,-4-2 0,-3-2 0,-4-5 1,-6-1-398,-4 1 1,-2-3 0,0-1 0,-2-4-231,-4-3 1,2 5 0,-7-4 0,-1 0 502,3-1 0,-7 7 0,7-4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38.424"/>
    </inkml:context>
    <inkml:brush xml:id="br0">
      <inkml:brushProperty name="width" value="0.08571" units="cm"/>
      <inkml:brushProperty name="height" value="0.08571" units="cm"/>
      <inkml:brushProperty name="color" value="#FFFFFF"/>
    </inkml:brush>
  </inkml:definitions>
  <inkml:trace contextRef="#ctx0" brushRef="#br0">211 737 6410,'0'-10'756,"0"2"-416,0 8 141,0 0 1,2-5 293,4-1-541,-4 0 0,6 4 0,-7-2 64,5-2 1,-4-2-60,4 3 1,-4 1-105,-2-8 1,0 6-59,0-6 25,0 8 0,0-11 13,0 3 1,-2-3-36,-4-3 1,-3 8 0,-9 4-31,0 5 1,1 1-1,-1 0 1,1 1-61,-1 5 1,1 6 0,-1 9-1,3 3-34,3-3 0,-4 5 1,7-1-1,-3 0-26,0 1 1,8 3-1,-1-6-172,3-1 209,2-3 1,2 4-33,3 1 38,5-9 0,8-1 0,-1-8 19,1-2-12,-1-2 0,1-2 0,1-2-116,5-4 118,-5-4 0,6-7 0,-5 1 0,1 1 2,3-3 0,-1 4 0,-5-9 1,-3 4 9,-3 1 0,2-5 1,-7-1-1,1 1 11,0-2 1,4-3 0,-6-7 0,-1-2 10,3-4 0,-6 2 0,4-8 0,-4-1 18,-2-3 1,0 6 0,0 4 185,0 4-136,-8 2 1,6-4 0,-4 4 173,4 8-129,2 6 0,0 3 0,0 0 153,0 1-229,0 7-8,0 2 0,0 10 0,0 6-39,0 10 0,0-1 1,0 9-1,0-1-12,0 4 0,0 4 0,0 2 0,0 0 4,0 0 0,0 6 0,0 0 0,0 0 0,0 2 0,0 0 0,0 6 0,0-3-55,0 3 1,0-6 0,0-2 0,0-4-65,0-2 0,0 0 0,0-2-304,0-4 84,0-3 1,0-9-171,0 1 0,8-8 0,4-5 0,3-3-99,3-2 0,-1-7 0,1-5 610,0-4 0,7-1 0,2-1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39.039"/>
    </inkml:context>
    <inkml:brush xml:id="br0">
      <inkml:brushProperty name="width" value="0.08571" units="cm"/>
      <inkml:brushProperty name="height" value="0.08571" units="cm"/>
      <inkml:brushProperty name="color" value="#FFFFFF"/>
    </inkml:brush>
  </inkml:definitions>
  <inkml:trace contextRef="#ctx0" brushRef="#br0">35 53 8064,'-8'-10'32,"6"2"0,-7 2 225,3 1-74,4-1 0,-6 4 456,8-4 100,0 4-560,0-6 0,6 10 0,2 2 1,2 4-36,3 2 0,1 3 0,-1 9 1,-1 1-84,2-2 1,1-1 0,3-1-251,-1 5 154,1-5 0,-1 7 0,1-9 0,0 1-82,-1-1 0,1 1 0,-3-1-682,-3 1 576,11-1 1,-17-5 0,12-2-934,-3-2 433,-7 5 0,8-11 723,-5 4 0,5-4 0,1-2 0,1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39.439"/>
    </inkml:context>
    <inkml:brush xml:id="br0">
      <inkml:brushProperty name="width" value="0.08571" units="cm"/>
      <inkml:brushProperty name="height" value="0.08571" units="cm"/>
      <inkml:brushProperty name="color" value="#FFFFFF"/>
    </inkml:brush>
  </inkml:definitions>
  <inkml:trace contextRef="#ctx0" brushRef="#br0">439 88 7892,'-2'-16'0,"-2"3"-518,-1 1 1,-1 6 992,6-6 571,0 1-431,-8 1 1,4 2-417,-8 8 1,3 2-1,-5 4 1,2 7-44,-1 9 1,3-1-1,-2 9 1,-1 1-120,-3 2 1,-7 2 0,-1 0 0,3-2-137,1-4 1,-3 4 0,0-3 0,-1 1-97,-1-2 0,5 2 0,-3-7-928,4-3 832,9-1 0,-6-5 1,6-1-971,1-3 437,1-7 824,8 12 0,0-14 0,0 6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40.100"/>
    </inkml:context>
    <inkml:brush xml:id="br0">
      <inkml:brushProperty name="width" value="0.08571" units="cm"/>
      <inkml:brushProperty name="height" value="0.08571" units="cm"/>
      <inkml:brushProperty name="color" value="#FFFFFF"/>
    </inkml:brush>
  </inkml:definitions>
  <inkml:trace contextRef="#ctx0" brushRef="#br0">51 176 8064,'-17'-8'-799,"5"6"1079,0-4 0,8 2 230,-1-1 0,5 3 0,5-4-343,7 4 0,6 2 0,5 0 0,6 0 9,4 0 1,10 0-1,4 0 1,6 0 81,5 0 0,-2 0 0,11 0 0,3-2 45,4-4 1,4 2 0,-4-6-180,2 3 17,8-7 1,1 10-1,9-8-121,-3-1-83,-9 5 0,-10-8 0,-11 7 1,-5-1-274,-5 4 0,-16-2 0,-2 2-1350,-6 2 1041,-11 3 0,-10 1 0,-12 0 1,-6 1-113,-3 5 1,-3-4 756,1 4 0,-9 4 0,-1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41.222"/>
    </inkml:context>
    <inkml:brush xml:id="br0">
      <inkml:brushProperty name="width" value="0.08571" units="cm"/>
      <inkml:brushProperty name="height" value="0.08571" units="cm"/>
      <inkml:brushProperty name="color" value="#FFFFFF"/>
    </inkml:brush>
  </inkml:definitions>
  <inkml:trace contextRef="#ctx0" brushRef="#br0">193 456 7039,'0'-9'1229,"0"1"-907,0 0-192,0 6 0,0-8 241,0 5-237,0 3 0,0-8 301,0 4-294,0 4 0,0-8 78,0 5 1,-8 3-176,-4-4 1,-3 4 0,-1 4-1,3 2-56,1 1 0,0 9 0,-5-2 0,-1 3-52,1 3 0,5 1 0,2 3 1,0 1-32,1-1 1,5-3 0,-2-1-1,4-1 40,2 1 1,2-1-103,4 1 140,-4-8 1,13-3 0,-3-7-111,4 0 107,1 0 1,-5 0-1,0-2-112,1-3 119,3-5 0,1-8 0,1 1-5,-1-1 1,-5 1-1,-2-3 1,0-1 15,-1-3 0,-3 1 0,4 4 1,-2-3 6,-4-1 1,-3-8 0,-1 3 0,2-1 37,4 0 0,-4 0 0,4-6 0,-4-1 33,-2 1 0,0 8 1,0 2-1,0 1 147,0 1 0,0 0 62,0 5 54,0 8-164,0 3-86,0 7 1,0 7-22,0 5-37,0 11 0,0-3 0,0 5 1,0 1-16,0 3 1,0-2 0,0 2 0,0 2-100,0 3 1,0 1-1,0 0 1,2-2-38,4-4 0,-4 8 0,4-6 1,-4 0-95,-2 3 0,0-1 0,0 0 0,0-2-64,0-2 1,0-5 0,0 3 0,0-2-417,0-3 0,5-3-286,1-1 775,8-9 1,-10 5 204,7-8 0,9-8 0,7-8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41.867"/>
    </inkml:context>
    <inkml:brush xml:id="br0">
      <inkml:brushProperty name="width" value="0.08571" units="cm"/>
      <inkml:brushProperty name="height" value="0.08571" units="cm"/>
      <inkml:brushProperty name="color" value="#FFFFFF"/>
    </inkml:brush>
  </inkml:definitions>
  <inkml:trace contextRef="#ctx0" brushRef="#br0">0 86 7630,'0'-18'192,"0"1"103,0-1 0,2 7 487,4-1-474,-4 8 0,6-2 0,-8 12-113,0 6 1,0 3-1,0 3 1,0-1 18,0 1 1,0 1 0,0 3 23,0 1-200,0 1 0,-6-1 1,0 0-1,2 1-42,2 1 0,2-5 0,0 3 0,0-4-56,0-1 1,0-1-1,0 1 1,0 0 34,0-1 1,0-5 0,2-2 0,2-1-113,2 1 0,7-6 0,-1 2-16,4-4 1,-5-2 0,1 0-1,0-2-179,-3-4 1,7 2 0,-4-8-322,3-1 361,-5 5 1,6-8-595,-5 5 500,5 3 1,-4-2-235,-1 4 620,-7-4 0,10-1 0,-6 1 0,1 2 0,-5 2 0,4-1 0,-8-3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42.191"/>
    </inkml:context>
    <inkml:brush xml:id="br0">
      <inkml:brushProperty name="width" value="0.08571" units="cm"/>
      <inkml:brushProperty name="height" value="0.08571" units="cm"/>
      <inkml:brushProperty name="color" value="#FFFFFF"/>
    </inkml:brush>
  </inkml:definitions>
  <inkml:trace contextRef="#ctx0" brushRef="#br0">53 71 7630,'-12'0'-164,"2"-2"0,0-2 790,1-2 28,5 1-66,-4 5-453,8 0-109,0 0 1,8 0 0,4 0 39,3 0-81,3 0 1,5 0 0,2 0 0,3 0-39,3 0 1,-4-2 0,0-2 0,1-2-248,-1 2 0,-6 0 1,3 0-1,-5-2 300,-1 2 0,-1-5 0,1-1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0.296"/>
    </inkml:context>
    <inkml:brush xml:id="br0">
      <inkml:brushProperty name="width" value="0.08571" units="cm"/>
      <inkml:brushProperty name="height" value="0.08571" units="cm"/>
      <inkml:brushProperty name="color" value="#66CC00"/>
    </inkml:brush>
  </inkml:definitions>
  <inkml:trace contextRef="#ctx0" brushRef="#br0">53 70 7810,'-12'-10'841,"2"2"-380,3 1 0,-1 5-38,2-4 0,4 12-141,-4 5 1,4 5-1,2 1-527,0 1 0,0-7 0,2 1-12,4 2 1,-4-5 0,6 1-1,-2 0 370,-1 0 1,9-7 131,-2 3-187,-5-4 0,9-2-23,-5 0 30,5 0 1,-4-2-119,-1-4 96,1-3 1,0-9-1,-3 1-53,-1-1 0,-2 1 0,-6-1-593,0 1 0,-8-1-82,-4 1 1,-1 5-1,-1 3 685,3 1 0,-1 2 0,-5 6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44.246"/>
    </inkml:context>
    <inkml:brush xml:id="br0">
      <inkml:brushProperty name="width" value="0.08571" units="cm"/>
      <inkml:brushProperty name="height" value="0.08571" units="cm"/>
      <inkml:brushProperty name="color" value="#FFFFFF"/>
    </inkml:brush>
  </inkml:definitions>
  <inkml:trace contextRef="#ctx0" brushRef="#br0">33 106 7615,'-11'-15'947,"-1"3"0,8 2-903,-2 4 0,12 4 0,6-4 1,3 5-27,3 1 1,1 0-1,5 0 1,5 0-60,4 0 0,-4-6 0,1 0 0,1 2-163,2 2 0,2-4 0,-2 0-543,-4 2 564,-3 2 0,-9 0 0,1-1-608,-1-3 142,1 0 649,-1 6 0,-7 0 0,-2 0 0,0 0 0,1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44.533"/>
    </inkml:context>
    <inkml:brush xml:id="br0">
      <inkml:brushProperty name="width" value="0.08571" units="cm"/>
      <inkml:brushProperty name="height" value="0.08571" units="cm"/>
      <inkml:brushProperty name="color" value="#FFFFFF"/>
    </inkml:brush>
  </inkml:definitions>
  <inkml:trace contextRef="#ctx0" brushRef="#br0">51 36 7630,'-18'0'1093,"9"0"-738,-7 0 0,14 2-195,-4 4 1,14-4 0,8 4 0,7-5-37,4-1 1,2 0-1,9 0 1,0 0-64,3 0 0,-6 0 0,-5 0 1,1 0-212,2 0 0,-6 0 0,-3-1 0,-5-3-322,-1-2 1,-1 0 0,1 6-136,-1 0 1,-5 0-521,0 0 667,-1-8 460,-1 6 0,6-13 0,-7 5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57.058"/>
    </inkml:context>
    <inkml:brush xml:id="br0">
      <inkml:brushProperty name="width" value="0.08571" units="cm"/>
      <inkml:brushProperty name="height" value="0.08571" units="cm"/>
      <inkml:brushProperty name="color" value="#FFFFFF"/>
    </inkml:brush>
  </inkml:definitions>
  <inkml:trace contextRef="#ctx0" brushRef="#br0">36 79 7630,'0'-18'285,"0"1"1,0 5 236,0 0 0,0 6-108,0-5 0,0 9-217,0 2 0,0 8 0,0 11 0,0 2-52,0 3 1,0 13 0,0-2 0,0 4-8,0 4 1,-6-6-1,0 6-175,2-1 23,2 3 1,2 0 0,-2-2-178,-4 0 82,4-6 1,-5 4-1,7-10-457,0-2 392,0-7 0,0 3 0,0-8 0,0 1-1483,0 0 807,0-9 1,6-3 849,-1-12 0,9-11 0,-4-11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57.473"/>
    </inkml:context>
    <inkml:brush xml:id="br0">
      <inkml:brushProperty name="width" value="0.08571" units="cm"/>
      <inkml:brushProperty name="height" value="0.08571" units="cm"/>
      <inkml:brushProperty name="color" value="#FFFFFF"/>
    </inkml:brush>
  </inkml:definitions>
  <inkml:trace contextRef="#ctx0" brushRef="#br0">0 211 7630,'0'-18'-60,"0"6"1,0 1 268,0-3 1,0 4 0,2 0 75,4 3 0,6-1 0,11 4 0,8-4-220,8-2 1,0 7-1,8-5 1,2 0-49,1-4 1,3 3 0,0-1 0,-1 0-55,1 0 0,0 6 1,-3-3-532,-3-1 403,-4 6 1,-16-6-1,-4 8-772,-3 0 219,-3 0 18,-7 0 700,-2 0 0,-10 6 0,-4 0 0,-4 7 0,-7-3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58.039"/>
    </inkml:context>
    <inkml:brush xml:id="br0">
      <inkml:brushProperty name="width" value="0.08571" units="cm"/>
      <inkml:brushProperty name="height" value="0.08571" units="cm"/>
      <inkml:brushProperty name="color" value="#FFFFFF"/>
    </inkml:brush>
  </inkml:definitions>
  <inkml:trace contextRef="#ctx0" brushRef="#br0">78 35 7630,'-17'0'469,"-1"0"1,6 0 854,1 0-1149,-1 0 1,4 6-1,8 0-82,10-2 49,13 6 0,-1-9 1,7 5-1,2-4-102,2-2 1,4 0-1,2 0-30,2 0-18,8-8 0,-12 7 1,6-7-1,-2 2 9,0 0 0,5-6 1,-5 7-1,-4-1-253,-6-2 0,3 6-1179,-5-4 607,-12 4 1,-3 2 0,-20 0 823,-6 0 0,-3 0 0,-3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58.990"/>
    </inkml:context>
    <inkml:brush xml:id="br0">
      <inkml:brushProperty name="width" value="0.08571" units="cm"/>
      <inkml:brushProperty name="height" value="0.08571" units="cm"/>
      <inkml:brushProperty name="color" value="#FFFFFF"/>
    </inkml:brush>
  </inkml:definitions>
  <inkml:trace contextRef="#ctx0" brushRef="#br0">88 141 7036,'-8'-10'1428,"6"2"-1191,-5 8-87,7 0 66,0 8-170,7-6 57,-5 6 1,14-6-123,-4 4-7,-5-4 1,3 5-1,-4-7-2,6 0 1,-2 0-74,1 0 1,-1-2 36,2-3 0,1 1 1,-5-6 46,2 2 0,-6 0 0,2 2 8,-5-5 1,1 1-1,2-2 29,2-1 0,0 3 169,-6-2-183,0 8 0,-2-9 180,-4 7-156,4 0 1,-11 4 0,5-2 41,-2-2 1,-2 1 0,-5 6-4,-1 5 1,7-2-1,-1 6 1,0 0-16,3-1 0,-7-3 1,6 6-1,-1 2 0,-1 1 1,2 3-1,-4-3 1,5-1-3,1-2 1,0-1 0,4 7 0,-2-1 2,2 1 1,3-1-1,1 1 7,0 0 0,7-7-43,5 1-8,4 0 0,1-3 1,1-3-1,-1-4-132,1-2 0,-1 0 0,1 0-277,-1 0 0,1 0 0,-1 0-344,1 0 1,-2-2-1,-3-2 742,-1-2 0,0-7 0,5 3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59.398"/>
    </inkml:context>
    <inkml:brush xml:id="br0">
      <inkml:brushProperty name="width" value="0.08571" units="cm"/>
      <inkml:brushProperty name="height" value="0.08571" units="cm"/>
      <inkml:brushProperty name="color" value="#FFFFFF"/>
    </inkml:brush>
  </inkml:definitions>
  <inkml:trace contextRef="#ctx0" brushRef="#br0">1 35 7042,'0'-9'846,"0"-7"-167,0 14-290,0-6-332,0 8 1,6 2 0,1 4 7,3 6 0,-4 3-167,6 3 1,-3-1 0,5-1-1,-4-2-235,-2-3 0,5-1 1,-3 4-181,0-3 1,-1-5-80,-3 6 460,4 0 1,2-3 135,-1-3 0,-7-4 0,6 0 0,-4 4 0,-4-4 0,6 6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4:59.695"/>
    </inkml:context>
    <inkml:brush xml:id="br0">
      <inkml:brushProperty name="width" value="0.08571" units="cm"/>
      <inkml:brushProperty name="height" value="0.08571" units="cm"/>
      <inkml:brushProperty name="color" value="#FFFFFF"/>
    </inkml:brush>
  </inkml:definitions>
  <inkml:trace contextRef="#ctx0" brushRef="#br0">211 69 7425,'0'-18'-180,"0"1"0,0 5 667,0 0 0,-2 8-216,-4-1 0,-4 5-159,-8 5 0,3 5 1,1 8-1,3-1-122,-3 1 0,0-1 0,1 1 0,1-1-126,-2 1 0,5 5-716,-3 1 636,0 7 0,2-17 0,3 3-679,-1-1 552,6-9 343,-6 9 0,8-6 0,0 7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00.236"/>
    </inkml:context>
    <inkml:brush xml:id="br0">
      <inkml:brushProperty name="width" value="0.08571" units="cm"/>
      <inkml:brushProperty name="height" value="0.08571" units="cm"/>
      <inkml:brushProperty name="color" value="#FFFFFF"/>
    </inkml:brush>
  </inkml:definitions>
  <inkml:trace contextRef="#ctx0" brushRef="#br0">70 18 6826,'10'0'716,"-2"0"0,-8-2-171,0-4-34,0 4-291,0-6 1,-2 8-89,-4 0 0,2 2 1,-8 4-52,-1 6 0,3-3 1,0 3-49,2 2-40,3 1 1,3-3-1,-2 0-13,-2 1-13,0 3 1,6 1 0,0 1 20,0 0 1,8-9 0,3-1 0,5-2-45,2 0 1,-1 0 0,1-6 0,-1 0-261,1 0 0,-1 0 0,1-2 0,-1-2-1173,1-2 1489,-1-8 0,1 5 0,0-9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25.828"/>
    </inkml:context>
    <inkml:brush xml:id="br0">
      <inkml:brushProperty name="width" value="0.08571" units="cm"/>
      <inkml:brushProperty name="height" value="0.08571" units="cm"/>
      <inkml:brushProperty name="color" value="#FFFFFF"/>
    </inkml:brush>
  </inkml:definitions>
  <inkml:trace contextRef="#ctx0" brushRef="#br0">53 1 7274,'-12'0'2229,"1"0"-1332,7 0-201,-12 0-286,14 0-26,-5 0-156,7 0-105,0 0 0,7 6 28,5 0-149,-4-1 0,7-5 1,-3 0-1,6 0 23,5 0 1,-2 0-1,7 0 1,-1 0-35,0 0 0,3 0 0,5 0 1,0 0-33,0 0 0,-2 0 0,-2 0 1,-2 0 2,2 0 1,-5 0 0,-3 0 0,-3 0 14,-3 0 1,1 0-59,-1 0-406,-7 0-630,-2 0 211,-8 0-9,0 0 0,0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0.925"/>
    </inkml:context>
    <inkml:brush xml:id="br0">
      <inkml:brushProperty name="width" value="0.08571" units="cm"/>
      <inkml:brushProperty name="height" value="0.08571" units="cm"/>
      <inkml:brushProperty name="color" value="#66CC00"/>
    </inkml:brush>
  </inkml:definitions>
  <inkml:trace contextRef="#ctx0" brushRef="#br0">0 70 7556,'0'-17'-484,"0"7"691,0-6 0,0 16 11,0 0 0,6 8-78,0 10 1,2-1-1,-5 0-69,3 1 1,0-6 0,-4-1-35,4 3 1,-4-5-122,4 3 156,3 0 0,-7-1-1,4 1 0,-2-8 10,2 2-30,-4-4 1,7-2 26,-3 0 1,-2-2-102,8-4 0,-8 2 1,3-8-61,1-1 1,0-3 0,5-1-1,-3-1-299,-2 1 1,4 5 0,-5 1-126,3-3 1,2-1 0,5-1 506,1 4 0,-3 3 0,-1 5 0,-3-2 0,3 2 0,-4 2 0,1 2 0,3 0 0,1 0 0,3 8 0,-6-6 0,-3 6 74,-1-1 0,-2 3 352,-6 8 0,0-1-275,0 0 0,0 1 0,0-1-377,0 1 1,0-7-1,0 1-241,0 2 0,0-5 467,0 3 0,-8 0 0,-2 5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27.301"/>
    </inkml:context>
    <inkml:brush xml:id="br0">
      <inkml:brushProperty name="width" value="0.08571" units="cm"/>
      <inkml:brushProperty name="height" value="0.08571" units="cm"/>
      <inkml:brushProperty name="color" value="#FFFFFF"/>
    </inkml:brush>
  </inkml:definitions>
  <inkml:trace contextRef="#ctx0" brushRef="#br0">53 193 7556,'-10'-8'73,"0"6"1,6-6 266,-1 1 1,-3 5 224,2-4-435,4-4 0,-4 8 0,12-4-38,6 4 0,-3 2-41,3 0 24,0 0 1,5 0-1,1 0-23,-1 0 15,1 0 0,-6 0 0,-1 2-14,3 4-73,-6-4 0,7 14 0,-5-5 34,0 5 1,0 2-1,-7-1 1,3 1 16,-2-1 1,-2 1 0,-2-1 0,0 3 12,0 3 1,0-3 0,0 3 0,0-4-9,0-1 1,-8 0-1,-1-1 1,-3 1 2,0-1 1,2-5-1,-3-1 1,1 1-4,-2-2 0,5 4 0,-3-9-26,-2-1 10,-1-2 1,3-2 0,0 0-117,-1 0 119,5 0 1,-2 0-172,4 0 114,4 0 0,-11-2-29,7-4 1,0 3 0,6-9 14,0-2 1,6 4-1,2 1 1,0-1 4,-1 0 1,7 4-1,-2-5-14,3-3 0,3-1 0,-1-3 18,1 0 1,-1 1 0,1-1-1,0 3 38,-1 3 0,1-3 0,-3 3 6,-3-4-22,11-9 1,-13 5 0,9-3 93,-5 4-89,-2 1 1,5 0 0,1 1 147,-1-1-108,1 1 0,-6-1 0,-3 1 0,-1-1 88,-4 1 0,4-1 225,-2 1-163,0 7 1,-8 2-109,-4 8 0,4 8 0,-6 2 1,2 1-62,0 1 0,-1 0 0,3 7 0,-4 3 16,-2 1 0,4 0 0,-4-3-113,3 3 106,-7-3 0,12 11 1,-4-8-49,4-1 41,-5-3 1,5 5 0,-4-1-18,4-2 22,2-1 1,0-3-1,0 1 1,0 0 11,0-1 0,6 1 0,1-3 0,3-3-2,4-6 0,1 1 0,3-1 1,-1-2-17,1-2 1,1-2 0,3 0 0,1 0-23,-1 0 1,-3-6 0,-1-1 0,-1-1-188,1 0 1,-1-4-1,-1 4-375,-4-1 0,1 3-560,-7-6 1,0 6 1133,-6-5 0,0-1 0,0-6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28.242"/>
    </inkml:context>
    <inkml:brush xml:id="br0">
      <inkml:brushProperty name="width" value="0.08571" units="cm"/>
      <inkml:brushProperty name="height" value="0.08571" units="cm"/>
      <inkml:brushProperty name="color" value="#FFFFFF"/>
    </inkml:brush>
  </inkml:definitions>
  <inkml:trace contextRef="#ctx0" brushRef="#br0">456 71 7374,'0'-12'1039,"0"1"-726,0-1 1,0 0-22,0 1 0,-2 7 25,-3-2 1,1 4 5,-8 2 1,0 0-74,-5 0-132,-1 8 0,1 1 0,-1 11 133,1 3-139,-9-3 1,5 15-1,-6-2 48,1 6-99,-5 10 0,10-5 0,-7 11 0,1 3 2,0 7 1,5 9 0,-1 2 0,3-4-42,3-6 1,7-6 0,4-7 0,4 0 39,2-1 0,0-9 1,2-6-1,2-6-4,2 0 0,8-3 0,-3-1 0,5-2-23,2-3 1,-1-3-1,1-1 1,-1-1-50,1 1 1,-1-6 0,1-1-32,-1 3 70,1-6 1,-1 5 0,1-7-406,-1-2 187,-7-2 1,6-2-1069,-5 0 752,5 0 1,-4-6-1,-3-2-1819,-1-1 1683,6-3 645,-4-6 0,7 1 0,1-1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29.476"/>
    </inkml:context>
    <inkml:brush xml:id="br0">
      <inkml:brushProperty name="width" value="0.08571" units="cm"/>
      <inkml:brushProperty name="height" value="0.08571" units="cm"/>
      <inkml:brushProperty name="color" value="#FFFFFF"/>
    </inkml:brush>
  </inkml:definitions>
  <inkml:trace contextRef="#ctx0" brushRef="#br0">0 51 7487,'0'-11'1232,"0"-1"-835,0 8 0,0-6 491,0 4-686,0 4 1,6-3 0,0 10 0,-2 7-64,-2 4 0,-2 1 0,0 3-180,0 3 62,0 4 1,2 7 0,1-3 22,3-2-36,0 0 0,-6 4 0,0-2-438,0-1 212,0-1 0,0-2 0,0-3-889,0-5 547,0-1 1,6-1-455,0 1 1,2-9 1013,-3-3 0,5-4 0,0-17 0,-2-5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29.870"/>
    </inkml:context>
    <inkml:brush xml:id="br0">
      <inkml:brushProperty name="width" value="0.08571" units="cm"/>
      <inkml:brushProperty name="height" value="0.08571" units="cm"/>
      <inkml:brushProperty name="color" value="#FFFFFF"/>
    </inkml:brush>
  </inkml:definitions>
  <inkml:trace contextRef="#ctx0" brushRef="#br0">96 140 7619,'-18'-6'0,"1"-1"104,-1-3 0,6 6 0,3-4 1403,1 0-1367,-6 7 0,14-7 0,0 8 0,10 0-39,6 0 0,3 0 0,3-2 0,3-2-67,2-2 1,0 0 0,5 4 0,-3-2-143,2-1 1,0-3 0,0 4 0,-1-2-199,1 2 0,-6-4 0,-2 2 0,-3 3-233,-3 1 0,1-4-447,0 0 326,-1 0 660,-7 6 0,-2 0 0,-1 0 0,3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0.292"/>
    </inkml:context>
    <inkml:brush xml:id="br0">
      <inkml:brushProperty name="width" value="0.08571" units="cm"/>
      <inkml:brushProperty name="height" value="0.08571" units="cm"/>
      <inkml:brushProperty name="color" value="#FFFFFF"/>
    </inkml:brush>
  </inkml:definitions>
  <inkml:trace contextRef="#ctx0" brushRef="#br0">70 1 7647,'-11'5'-17,"-1"1"52,8 0 1,-6-6-1,6 2 731,-1 4-516,-1-4 0,4 6 0,-2-6 184,-2 4-222,0-5 1,6 9-108,0-4 1,8-4-1,4 6 1,3-2-33,3-1 1,-1 1-1,1-6 1,1 0-81,5 0 0,-5 0 0,5 0 0,-3 0-90,2 0 1,-3 0 0,3 0 0,-3-2-538,-3-3 0,1 3 0,-1-6-1500,1 0 2134,-1 6 0,1-14 0,-1 7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1.309"/>
    </inkml:context>
    <inkml:brush xml:id="br0">
      <inkml:brushProperty name="width" value="0.08571" units="cm"/>
      <inkml:brushProperty name="height" value="0.08571" units="cm"/>
      <inkml:brushProperty name="color" value="#FFFFFF"/>
    </inkml:brush>
  </inkml:definitions>
  <inkml:trace contextRef="#ctx0" brushRef="#br0">18 106 6652,'0'-10'1391,"0"2"-1140,0 8 98,0 0-165,8 0 0,1 0-70,9 0 0,0 0-94,-1 0 0,1 0 0,-1 0-52,1 0 1,-7 0 32,1 0 0,0 0-126,5 0 130,-7 0 0,0 0-65,-4 0 84,-4-8 0,7 5 61,-3-9 1,-4 6 29,4-6 0,-4 6 0,-4-3-14,-4 1 1,4 0 0,-6 4-16,1-2 1,-3 1 0,-8 5-54,1 0 0,-1 0 0,1 0-11,-1 0 1,3 2 0,1 1-1,2 5 15,-1 2 0,3-4 0,-2 5 34,-1 3-51,5 2 1,-2-5 0,6 1-82,-2 2 79,0 1 1,6-3-1,0 0-86,0 1 66,0-5 1,2 6 0,2-6-1,4-1-117,2 1 1,1-2-1,7-4 1,0 2-215,-1 2 1,1 0 0,-1-6 0,1 0-190,-1 0 0,1 0 0,-1 0 0,1-2 522,-1-4 0,-7 4 0,6-14 0,-7 6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1.634"/>
    </inkml:context>
    <inkml:brush xml:id="br0">
      <inkml:brushProperty name="width" value="0.08571" units="cm"/>
      <inkml:brushProperty name="height" value="0.08571" units="cm"/>
      <inkml:brushProperty name="color" value="#FFFFFF"/>
    </inkml:brush>
  </inkml:definitions>
  <inkml:trace contextRef="#ctx0" brushRef="#br0">1 35 7622,'0'-9'86,"0"1"472,0 0-353,0 6-7,0-6-273,0 8 0,5 2 1,3 2-11,2 2 0,-4 6 1,4-5-1,-1 1-175,1 0 0,-4 4 1,6-5-65,1 3 0,-3-4 0,2 4 324,1-2 0,-3 3 0,2-5 0,-1 8 0,7-5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1.977"/>
    </inkml:context>
    <inkml:brush xml:id="br0">
      <inkml:brushProperty name="width" value="0.08571" units="cm"/>
      <inkml:brushProperty name="height" value="0.08571" units="cm"/>
      <inkml:brushProperty name="color" value="#FFFFFF"/>
    </inkml:brush>
  </inkml:definitions>
  <inkml:trace contextRef="#ctx0" brushRef="#br0">159 36 7622,'-6'-12'98,"0"0"1,-2 8 99,2-1 0,2 3-170,-7 2 1,5 5-1,-4 3 1,0 2-72,1 4 0,3-5 0,-4 3 0,0 0-146,0-2 1,7 5 0,-5-3-224,0 3 1,4 3-155,-8-1 434,9 1 1,-5-6 131,8-1 0,0-7 0,0 4 0,0 0 0,0 2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2.371"/>
    </inkml:context>
    <inkml:brush xml:id="br0">
      <inkml:brushProperty name="width" value="0.08571" units="cm"/>
      <inkml:brushProperty name="height" value="0.08571" units="cm"/>
      <inkml:brushProperty name="color" value="#FFFFFF"/>
    </inkml:brush>
  </inkml:definitions>
  <inkml:trace contextRef="#ctx0" brushRef="#br0">88 18 7231,'-11'-9'407,"-1"3"0,6 4-245,-5 2 0,5 2-4,-6 4-61,8-5 1,-6 15 24,5-4 1,3 3-80,-4 3 1,4-1-1,4-1-27,4-4 0,-3 1 0,9-7 0,4-2-92,5-2 0,-1 4 0,3 0 0,-3-2-232,-3-2 0,3-2 0,1 0 0,2 0 308,-1 0 0,-3-8 0,-1-2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3.120"/>
    </inkml:context>
    <inkml:brush xml:id="br0">
      <inkml:brushProperty name="width" value="0.08571" units="cm"/>
      <inkml:brushProperty name="height" value="0.08571" units="cm"/>
      <inkml:brushProperty name="color" value="#FFFFFF"/>
    </inkml:brush>
  </inkml:definitions>
  <inkml:trace contextRef="#ctx0" brushRef="#br0">0 71 7070,'0'-12'531,"0"0"0,0 7-156,0-7 1,0 6 223,0-6-271,0 9-162,0-5 1,0 10 53,0 4-110,8 3 1,-6 9 0,4-1-124,-4 1-62,-2 7 1,0-5 0,0 5 0,0-2-223,0 1 0,0-1 0,0-5 0,0-1-272,0 1 1,2 1-1,2 3 152,2 1 1,7-2-1,-3-7 417,0-2 0,5 0 0,-5 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1.079"/>
    </inkml:context>
    <inkml:brush xml:id="br0">
      <inkml:brushProperty name="width" value="0.08571" units="cm"/>
      <inkml:brushProperty name="height" value="0.08571" units="cm"/>
      <inkml:brushProperty name="color" value="#66CC00"/>
    </inkml:brush>
  </inkml:definitions>
  <inkml:trace contextRef="#ctx0" brushRef="#br0">18 88 7756,'0'-17'-358,"0"-1"0,0 7 0,0-1 358,0-2 0,-8 7 0,6-1 0,-6 8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3.500"/>
    </inkml:context>
    <inkml:brush xml:id="br0">
      <inkml:brushProperty name="width" value="0.08571" units="cm"/>
      <inkml:brushProperty name="height" value="0.08571" units="cm"/>
      <inkml:brushProperty name="color" value="#FFFFFF"/>
    </inkml:brush>
  </inkml:definitions>
  <inkml:trace contextRef="#ctx0" brushRef="#br0">18 70 7505,'-10'-8'274,"2"4"742,8-7-981,0 7 0,2-4 0,4 8 0,6 0-6,4 0 1,1 0-1,3 0-52,3 0 82,-4 0 1,13 0 0,-9 0-132,-2 0 35,7-8 1,-9 6-1,5-4-216,-5 5 17,-1 1 0,-1 0-772,1 0 360,-9 0 648,7 0 0,-6-8 0,7-2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4.092"/>
    </inkml:context>
    <inkml:brush xml:id="br0">
      <inkml:brushProperty name="width" value="0.08571" units="cm"/>
      <inkml:brushProperty name="height" value="0.08571" units="cm"/>
      <inkml:brushProperty name="color" value="#FFFFFF"/>
    </inkml:brush>
  </inkml:definitions>
  <inkml:trace contextRef="#ctx0" brushRef="#br0">1 49 7768,'8'-17'915,"-6"5"-548,3 1 1,-1 7-1,0 0-208,2 8 0,0 1 1,-6 11-1,0 4-59,0-1 1,0 8 0,0 3 0,0 1-175,0-2 1,0 4-1,0-4 1,0 2-77,0-1 1,0 1-1,0-6-738,0 2 564,0-5 1,0 3-788,0-7 180,8-1 931,-6 1 0,5-8 0,1 5 0,2-5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4.467"/>
    </inkml:context>
    <inkml:brush xml:id="br0">
      <inkml:brushProperty name="width" value="0.08571" units="cm"/>
      <inkml:brushProperty name="height" value="0.08571" units="cm"/>
      <inkml:brushProperty name="color" value="#FFFFFF"/>
    </inkml:brush>
  </inkml:definitions>
  <inkml:trace contextRef="#ctx0" brushRef="#br0">70 105 7659,'-17'-17'309,"-1"-1"61,9 1 0,-5 5-6,8 0-289,0 8 1,8-3 0,4 7 0,6 0-79,3 0 0,5-6 1,3 0-1,4 2-151,1 2 1,5 2 0,-4 0 0,4 0 47,2 0 1,0 0-1,0 0 1,0 0-139,1 0 1,-7 0 0,-2 0 0,-2 0-288,-3 0 1,-3 0 530,-1 0 0,-1 0 0,1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4.787"/>
    </inkml:context>
    <inkml:brush xml:id="br0">
      <inkml:brushProperty name="width" value="0.08571" units="cm"/>
      <inkml:brushProperty name="height" value="0.08571" units="cm"/>
      <inkml:brushProperty name="color" value="#FFFFFF"/>
    </inkml:brush>
  </inkml:definitions>
  <inkml:trace contextRef="#ctx0" brushRef="#br0">35 0 7659,'-10'10'274,"3"6"-30,-1-7 0,6 3 253,-4 0-303,4-8 1,4 5-80,4-3 0,4-4 0,9 4 0,3-4-16,1-2 0,2 0 1,-3 0-1,3-2-54,2-4 1,-3 4 0,5-4 0,0 5-181,-2 1 1,5-2 0,-9-2-1,-2-2-526,-1 2 0,-3 2 1,1 2 660,0 0 0,-1 0 0,1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5.249"/>
    </inkml:context>
    <inkml:brush xml:id="br0">
      <inkml:brushProperty name="width" value="0.08571" units="cm"/>
      <inkml:brushProperty name="height" value="0.08571" units="cm"/>
      <inkml:brushProperty name="color" value="#FFFFFF"/>
    </inkml:brush>
  </inkml:definitions>
  <inkml:trace contextRef="#ctx0" brushRef="#br0">1 26 7632,'0'-10'995,"0"-6"0,0 16-1055,0 0 0,0 2 1,0 10-510,0 2 0,0 1 0,0 3-7,0-1 1,2-7 575,4-4 0,-4 4 0,5-1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5.428"/>
    </inkml:context>
    <inkml:brush xml:id="br0">
      <inkml:brushProperty name="width" value="0.08571" units="cm"/>
      <inkml:brushProperty name="height" value="0.08571" units="cm"/>
      <inkml:brushProperty name="color" value="#FFFFFF"/>
    </inkml:brush>
  </inkml:definitions>
  <inkml:trace contextRef="#ctx0" brushRef="#br0">35 89 7313,'-6'-28'-73,"0"5"0,-1 9 408,1 3 23,4 7-839,-6-4 290,8 8 0,0 8 191,0 3 0,0 5 0,0 2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6.067"/>
    </inkml:context>
    <inkml:brush xml:id="br0">
      <inkml:brushProperty name="width" value="0.08571" units="cm"/>
      <inkml:brushProperty name="height" value="0.08571" units="cm"/>
      <inkml:brushProperty name="color" value="#FFFFFF"/>
    </inkml:brush>
  </inkml:definitions>
  <inkml:trace contextRef="#ctx0" brushRef="#br0">0 18 6981,'0'-10'713,"2"2"-721,4 8 208,-4 0-52,6 0 1,-6 0 0,4 0 0,-5 8-95,5 4 0,-2-3 0,0 3 17,2 2 0,0-5-43,-6 3-13,0 0 1,2 3-11,4-3 1,-4-2-33,3-4 79,-3-4-2,-2 5-1,0-7-33,0 0 0,6-7 1,2-3 67,2 0 1,-4-6-17,5 5 0,-5-3 1,4 0 7,-2 3 0,5 5-23,-1-6-144,-4 8 0,2-3 1,-7 9-208,3 3 0,0 5-218,-6 8 317,0-9 1,0 7 0,0-4-196,0 3 0,0-3-311,0 0 564,0-8 0,2 9 141,4-7 0,-4 8 0,6-5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36.808"/>
    </inkml:context>
    <inkml:brush xml:id="br0">
      <inkml:brushProperty name="width" value="0.08571" units="cm"/>
      <inkml:brushProperty name="height" value="0.08571" units="cm"/>
      <inkml:brushProperty name="color" value="#FFFFFF"/>
    </inkml:brush>
  </inkml:definitions>
  <inkml:trace contextRef="#ctx0" brushRef="#br0">0 61 7632,'0'-18'-19,"2"7"293,4-1 0,-4 6 120,4-6 0,-4 10-230,-2 2 1,0 8 0,0 10-1,0-1-23,0 1 0,0 1 0,0 3 1,0 3-36,0 2 1,0-3 0,0 3 74,0-2-97,0-1 1,0-1 0,0 1 24,0-3-75,0-2 0,0-1 1,0 0 22,0-1-69,0 1 0,0-1 0,2-1 0,2-3-15,2-1 1,0-6 88,-6 6-66,0-9 1,1 5-8,5-8 0,-2 0 1,6-2-1,0-2-3,-1-1 0,-3-7 0,4 4 0,0 0 68,0 0 0,1-5-26,7 1 1,-3 2 0,-1 1 126,-2 1-131,-8 2 0,5 4 62,-3-4-21,-4 4 1,8-5 41,-4 7 0,-4 1-60,3 5 0,-3-2 1,-2 8-42,0 2 1,0-5 0,0 3-45,0 2 1,0 1-19,0 3 1,8-3 0,2-1 36,0-2 1,5-8 0,-3 1-1,4-3 0,-5-2 0,1 0-224,2 0 110,-7 0 0,9 0-553,-4 0 225,-5 0 1,7-7 0,-6-3-1296,2 0 1756,-6-6 0,3 15 0,-7-7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42.209"/>
    </inkml:context>
    <inkml:brush xml:id="br0">
      <inkml:brushProperty name="width" value="0.08571" units="cm"/>
      <inkml:brushProperty name="height" value="0.08571" units="cm"/>
      <inkml:brushProperty name="color" value="#FFFFFF"/>
    </inkml:brush>
  </inkml:definitions>
  <inkml:trace contextRef="#ctx0" brushRef="#br0">36 53 7562,'-10'-11'608,"4"-1"0,-2 6-69,2-6-498,1 9 0,12-5 0,5 8 0,4 0-50,1 0 1,3 0 0,3 0 0,4 0-28,1 0 1,5 0 0,-4 0 0,4 0 1,2 0 1,-6 0 0,1 0 0,-1 0-133,-2 0 1,-2 0 0,-7 2-515,-1 4 396,1-4 1,0 5-683,-1-7 540,-7 0 426,5 0 0,-13 0 0,6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42.517"/>
    </inkml:context>
    <inkml:brush xml:id="br0">
      <inkml:brushProperty name="width" value="0.08571" units="cm"/>
      <inkml:brushProperty name="height" value="0.08571" units="cm"/>
      <inkml:brushProperty name="color" value="#FFFFFF"/>
    </inkml:brush>
  </inkml:definitions>
  <inkml:trace contextRef="#ctx0" brushRef="#br0">0 119 7608,'0'-17'0,"0"-1"0,0 1 132,0-1 0,0 7 0,0-1 284,0-2 0,2 7 1,2 3-167,2 8 1,0 5-1,-6 9 1,0 1-93,0 5 0,6 3 0,0 8-167,-2 0 0,-2 0 0,-2 0 0,0 0 0,0-2-228,0-3 0,0 1 0,0-6-761,0 2 677,0 3 0,0-3 0,0-4 0,0-3-439,0-3 1,2 1 759,3-1 0,-3 1 0,6-1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1.467"/>
    </inkml:context>
    <inkml:brush xml:id="br0">
      <inkml:brushProperty name="width" value="0.08571" units="cm"/>
      <inkml:brushProperty name="height" value="0.08571" units="cm"/>
      <inkml:brushProperty name="color" value="#66CC00"/>
    </inkml:brush>
  </inkml:definitions>
  <inkml:trace contextRef="#ctx0" brushRef="#br0">1 1 7028,'0'9'328,"0"7"46,0-5-218,0-3 1,0 2 300,0-4-263,0 3-222,0 9-117,0-8-132,0-3 198,0-7 1,6-2-118,0-3 177,7 3 1,-9-14-88,8 4 60,-8 5 1,5-1 0,-5 6-969,2-4 1014,8 4 0,-5-6 0,9 16 0,-9 2 0,-1 7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43.407"/>
    </inkml:context>
    <inkml:brush xml:id="br0">
      <inkml:brushProperty name="width" value="0.08571" units="cm"/>
      <inkml:brushProperty name="height" value="0.08571" units="cm"/>
      <inkml:brushProperty name="color" value="#FFFFFF"/>
    </inkml:brush>
  </inkml:definitions>
  <inkml:trace contextRef="#ctx0" brushRef="#br0">123 194 7639,'10'-18'-413,"-2"7"1042,-8-1-307,0 8 0,0-2 0,0 12-90,0 6 0,0 5 0,0 7 0,0 5-101,0 4 1,-6 2-1,0 0 1,0 0-54,-1 0 1,-1-5 0,-4-1 0,4 2-57,1 2 0,3 0 0,-6-2 0,0-3-24,0-3 0,6-2 0,-3-5-28,-1-1 1,4-1-220,-8-4 132,8-5 1,-3-8-165,7-5 267,0 4 0,0-14 0,0 4-75,0-3 64,0 5 0,0-11 1,0 3 58,0-1-39,7-1 0,-5-3 1,6-3-1,-2 1 24,0 0 1,6-4 0,-5 3-1,1-1 54,0-4 0,4 0 1,-5-1-1,3 3-4,4-2 0,1-2 0,3 0 0,-1 2-6,1 1 1,1 9 0,3-2 0,1 3 13,-1 3 0,-3 1 0,-1 2 0,-1 5 110,1 1 1,-1 2 48,1 6-192,-1 8 1,-5 2 0,-2 7 276,-2 1-260,-3 7 1,1-4-1,0 9 49,-2 1-75,-2 2 0,-2 4 0,0 2 1,0 0-2,0-6 1,0 2 0,0-6 0,0 4-50,0 2 0,0-1 0,0-3 1,0-4-47,0-2 0,0 1 0,2-7 0,2 1-83,2-5 1,0-1 0,-6 3-384,0 1 1,1-6-312,5-1 0,4-7 114,8 2 0,-1-6-193,1-6 733,-1 4 0,-5-11 0,-2 5 184,-3-2 0,7-2 0,-12-5 0,6-1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43.849"/>
    </inkml:context>
    <inkml:brush xml:id="br0">
      <inkml:brushProperty name="width" value="0.08571" units="cm"/>
      <inkml:brushProperty name="height" value="0.08571" units="cm"/>
      <inkml:brushProperty name="color" value="#FFFFFF"/>
    </inkml:brush>
  </inkml:definitions>
  <inkml:trace contextRef="#ctx0" brushRef="#br0">53 36 7639,'-7'-10'90,"5"3"1,-12 5 631,8-4-327,-7 4-108,11-6-167,-6 8 1,10 0 0,4 0-81,5 0 1,5 0-1,1 0 1,1 0 16,0 0 0,-1 0 1,1 0-255,-1 0 139,1 0 1,-1 0 0,1 0-657,-1 0 419,-7 0 1,6 0-769,-5 0 633,5 0 1,1 0 429,1 0 0,-1 0 0,1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5:44.400"/>
    </inkml:context>
    <inkml:brush xml:id="br0">
      <inkml:brushProperty name="width" value="0.08571" units="cm"/>
      <inkml:brushProperty name="height" value="0.08571" units="cm"/>
      <inkml:brushProperty name="color" value="#FFFFFF"/>
    </inkml:brush>
  </inkml:definitions>
  <inkml:trace contextRef="#ctx0" brushRef="#br0">281 71 7228,'6'-18'0,"2"1"103,2-1 1,1 8-1,7 5 301,-1 3 1,3 2 0,1 2 0,3 3-116,-3 7 1,4 11-1,-1 7 185,-3 3-307,-1 10 0,-3 2 0,1 9 380,-1 5-431,-7 3 1,-2 2-1,-8 0 1,0 1 57,0-3 0,0 4 0,-2-9 0,-4-5-34,-6-3 0,-1-10 0,-1 2 0,0-4-125,-5-2 0,1-6 1,-5-1-1,2-1-159,-3 0 0,3-5 1,-8 3-1,-3-2-170,-1 1 1,-2-1 0,-2-5 0,-2-1-802,-2 1 0,0-1 0,8-1 1115,4-4 0,-4 3 0,6-5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0.399"/>
    </inkml:context>
    <inkml:brush xml:id="br0">
      <inkml:brushProperty name="width" value="0.08571" units="cm"/>
      <inkml:brushProperty name="height" value="0.08571" units="cm"/>
      <inkml:brushProperty name="color" value="#FFFFFF"/>
    </inkml:brush>
  </inkml:definitions>
  <inkml:trace contextRef="#ctx0" brushRef="#br0">36 61 7307,'-8'-10'-771,"6"0"1510,-4 4-420,-4 4 1,9-7 476,-5 3-156,4 4-375,2-14 0,2 16-2,4 0-171,-5 8 1,15 4 0,-6 0 60,0 1-107,5 3 1,-3 3 0,7 3 0,3 1 5,-1-2 0,-5 5 1,7-1-22,-3 2-51,-3-5 0,1 5 1,-1-5-1,1 1-18,-1-2 0,1 5 0,-1-5 1,-1-3-252,-4-5 1,1-1-996,-7 6-220,8-1 332,-12-7 1172,6-2 0,-8-8 0,0-2 0,0-4 0,7-4 0,3-7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0.811"/>
    </inkml:context>
    <inkml:brush xml:id="br0">
      <inkml:brushProperty name="width" value="0.08571" units="cm"/>
      <inkml:brushProperty name="height" value="0.08571" units="cm"/>
      <inkml:brushProperty name="color" value="#FFFFFF"/>
    </inkml:brush>
  </inkml:definitions>
  <inkml:trace contextRef="#ctx0" brushRef="#br0">439 53 7631,'0'-17'-740,"-2"5"969,-4 0 9,4 8 0,-7-3 285,3 7-346,-4 0 0,-2 1 0,1 5-66,-3 6-39,-2 4 1,-1 3-1,-1 4 1,1 7 10,-1 3 1,1-4 0,-3 0 0,-1 2-118,-3 3 1,1 1-1,4-2 1,-3-2-126,-1-2 1,-1-2 0,7 5-1,-1-5-67,1-2 1,1-1-1,5-7 1,5 1-1141,4-1 1366,2-7 0,8-2 0,1-8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1.455"/>
    </inkml:context>
    <inkml:brush xml:id="br0">
      <inkml:brushProperty name="width" value="0.08571" units="cm"/>
      <inkml:brushProperty name="height" value="0.08571" units="cm"/>
      <inkml:brushProperty name="color" value="#FFFFFF"/>
    </inkml:brush>
  </inkml:definitions>
  <inkml:trace contextRef="#ctx0" brushRef="#br0">36 36 7631,'0'-10'215,"-6"0"1,-2 7 333,-1-3 22,5 0 7,-4 6-326,8 0 1,2 0-182,4 0 1,3 0 0,9 2-96,-1 4 0,1-4 0,0 3 0,-1-3-77,1-2 0,1 0 0,2 0-96,3 0 1,-1 0-1,-5 0 1,-1 0-451,1 0 1,-6 0-534,-1 0 411,1-7 769,-2 5 0,5-6 0,-13 8 0,6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1.766"/>
    </inkml:context>
    <inkml:brush xml:id="br0">
      <inkml:brushProperty name="width" value="0.08571" units="cm"/>
      <inkml:brushProperty name="height" value="0.08571" units="cm"/>
      <inkml:brushProperty name="color" value="#FFFFFF"/>
    </inkml:brush>
  </inkml:definitions>
  <inkml:trace contextRef="#ctx0" brushRef="#br0">34 53 7631,'-10'0'1989,"-5"-7"-1634,13 5 0,-4-6-253,12 8 0,3 0 0,9 0 0,0 0-80,-1 0 1,-3 0-1,1 0 1,5 0-163,-1 0 0,1-6 1,-3 0-4,1 2 1,-1 2 0,1 2-642,-1 0 516,-7 0 1,6 0-753,-5 0 554,5-8 1,-4 7-387,-1-5 852,1 4 0,-2 2 0,-2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5.332"/>
    </inkml:context>
    <inkml:brush xml:id="br0">
      <inkml:brushProperty name="width" value="0.08571" units="cm"/>
      <inkml:brushProperty name="height" value="0.08571" units="cm"/>
      <inkml:brushProperty name="color" value="#FFFFFF"/>
    </inkml:brush>
  </inkml:definitions>
  <inkml:trace contextRef="#ctx0" brushRef="#br0">0 116 7358,'2'-16'-59,"4"5"0,-4-5 434,4 4 1,-4 3 0,0-1 595,3 2-156,-3-6-238,6 5-375,-8-1-77,0 10 1,0 10 0,0 9 112,0 5-129,0-5 1,0 12 0,0-5-81,0 1-65,0 2 0,0 4 1,0-2-1,0-3-115,0-3 0,0 4 0,0-5 0,0-1-390,0 2 1,0-5 0,0 3-263,0-3 0,0-3-42,0 1 0,8-11 845,4-7 0,-5-1 0,1-11 0,0-2 0,-6-1 0,6-3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5.798"/>
    </inkml:context>
    <inkml:brush xml:id="br0">
      <inkml:brushProperty name="width" value="0.08571" units="cm"/>
      <inkml:brushProperty name="height" value="0.08571" units="cm"/>
      <inkml:brushProperty name="color" value="#FFFFFF"/>
    </inkml:brush>
  </inkml:definitions>
  <inkml:trace contextRef="#ctx0" brushRef="#br0">103 124 7631,'-9'-8'88,"-7"-2"0,8-1 0,-5 1 1,1 0 82,-2 0 0,5 6 378,-3-1-321,8 3 1,-2-4-143,12 0 0,4 0 0,9 6 0,3 0-55,1 0 1,8-2 0,-2-2 0,5-2-98,1 2 0,6 3 1,-1 1-1,1 0-18,2 0 1,-4-6 0,6 0-1,-4 2-114,-8 2 0,0 2 0,-7 0 0,-1 0-338,0 0 1,-7 0-1,-7 0-313,3 0 849,-6 0 0,0 8 0,-8 2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6.315"/>
    </inkml:context>
    <inkml:brush xml:id="br0">
      <inkml:brushProperty name="width" value="0.08571" units="cm"/>
      <inkml:brushProperty name="height" value="0.08571" units="cm"/>
      <inkml:brushProperty name="color" value="#FFFFFF"/>
    </inkml:brush>
  </inkml:definitions>
  <inkml:trace contextRef="#ctx0" brushRef="#br0">18 35 7752,'-9'-2'1173,"3"-4"-1011,4 4 0,4-5 0,4 7-84,5 0 0,5 0 0,2 0 1,1 0-25,4 0 1,-1 0 0,7 0-161,2 0 108,2 0 0,0 0 0,1 0-113,1 0 66,-12 0 1,18 0-1,-14 0 1,1 0-222,-5 0 1,-4 0 1,-1 0-1,-1 0-352,1 0 1,-6 0 616,-1 0 0,1-8 0,6-2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2.042"/>
    </inkml:context>
    <inkml:brush xml:id="br0">
      <inkml:brushProperty name="width" value="0.08571" units="cm"/>
      <inkml:brushProperty name="height" value="0.08571" units="cm"/>
      <inkml:brushProperty name="color" value="#66CC00"/>
    </inkml:brush>
  </inkml:definitions>
  <inkml:trace contextRef="#ctx0" brushRef="#br0">280 123 7756,'8'-9'-1433,"-4"-7"1433,7 4 0,-7 3-356,2-3 490,-4 8 1,0-6 141,4 5-115,-4 3 1,6-8 144,-8 4-181,0 4 1,0-7 133,0 3 1,-2 4-107,-4-4 0,2 4 1,-8 2-105,-1 0 0,-3 0 0,-1 0 1,-1 2-34,1 4 0,5-2 1,1 5-1,-1 1-160,2 0 0,-3-4 40,7 5 0,0 1 487,6 5-270,0-7 0,8 6 0,1-5 700,1 5-579,6 1 1,-12 1 0,5 1 0,-1 4 89,-4 6 0,4 4 1,-3 2-1,-1 0-155,-2 0 0,-2 0 0,0-2 0,0-2-192,0-2 1,0 0-1,-2 4 1,-4-4 34,-5-5 1,-3-5-1,1-1 1,1-3 128,-2-3 0,-1 1 0,-3-7 62,1-2 1,0-4 0,-1-4 0,1-4 55,-1-1 0,7-5 0,1-7-327,2-2 39,-6-1 0,13-1 0,-5-2-1300,4 0 982,2-14 1,2 10 0,4-14 0,7 1-624,8-1 1,1 6 0,9-4 969,6 1 0,-2 5 0,7-6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7.121"/>
    </inkml:context>
    <inkml:brush xml:id="br0">
      <inkml:brushProperty name="width" value="0.08571" units="cm"/>
      <inkml:brushProperty name="height" value="0.08571" units="cm"/>
      <inkml:brushProperty name="color" value="#FFFFFF"/>
    </inkml:brush>
  </inkml:definitions>
  <inkml:trace contextRef="#ctx0" brushRef="#br0">1 123 7517,'0'-11'-198,"0"-1"487,0 8 0,0-6-240,0 4-48,8 4 1,1-5-94,9 7 0,0 0 135,-1 0 1,-5 0 62,-1 0-67,-7 0 147,12 0-107,-14 0-27,14 0-24,-15-8 1,7 4-24,-8-8 0,0 6-20,0-5 0,0 5 33,0-6 1,-2 8-1,-4-2 81,-5 4 0,1 2 94,-2 0 1,1 0-39,-7 0 1,6 0-31,1 0-56,7 8 1,-10-4 2,8 8-31,0 0 1,1-1 0,-1 1-53,2 2 33,2-7 0,2 9 0,0-4-12,0 3 0,0-3 1,2-2-1,2-1-175,2 1 0,7-6-208,-1 2 1,4 2-1,1-3-233,1-1 1,-7-2 0,1-2 605,2 0 0,1 0 0,-5 8 0,-2 2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7.479"/>
    </inkml:context>
    <inkml:brush xml:id="br0">
      <inkml:brushProperty name="width" value="0.08571" units="cm"/>
      <inkml:brushProperty name="height" value="0.08571" units="cm"/>
      <inkml:brushProperty name="color" value="#FFFFFF"/>
    </inkml:brush>
  </inkml:definitions>
  <inkml:trace contextRef="#ctx0" brushRef="#br0">0 36 7017,'0'-12'833,"0"0"-613,0 8 0,2-3-194,4 7 0,4 7-152,7 5 1,1 2 0,-3-1 0,-1-3 15,-2-2 0,-7 4 0,7-5-433,2 3 385,-6-6 1,5 6 0,-5-6-289,2 1 446,-6 1 0,11 0 0,-3 0 0,-4 0 0,1-6 0,-3 0 0,4 8 0,8 1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7.805"/>
    </inkml:context>
    <inkml:brush xml:id="br0">
      <inkml:brushProperty name="width" value="0.08571" units="cm"/>
      <inkml:brushProperty name="height" value="0.08571" units="cm"/>
      <inkml:brushProperty name="color" value="#FFFFFF"/>
    </inkml:brush>
  </inkml:definitions>
  <inkml:trace contextRef="#ctx0" brushRef="#br0">158 36 7631,'0'-12'-182,"0"1"1,-2 7 583,-4-2 0,2 4-323,-7 2 1,5 2-132,-6 4 55,0 3 0,1 7 0,1-2-101,2-3 61,-6 1 1,11 6 0,-7-1-420,2 1 266,-6-1 0,11-5 0,-7 0-209,2 1 1,2 3 398,6 1 0,0-7 0,0 6 0,0-7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8.238"/>
    </inkml:context>
    <inkml:brush xml:id="br0">
      <inkml:brushProperty name="width" value="0.08571" units="cm"/>
      <inkml:brushProperty name="height" value="0.08571" units="cm"/>
      <inkml:brushProperty name="color" value="#FFFFFF"/>
    </inkml:brush>
  </inkml:definitions>
  <inkml:trace contextRef="#ctx0" brushRef="#br0">36 36 7631,'0'-10'-32,"0"2"210,0 8 0,0-2 309,0-3-261,0 3-138,0-6 0,-2 10 1,-2 4-31,-2 5 1,-6-1 0,6 2-37,2 1 1,3 3 0,1 2-41,0-1 1,0-5 0,0 0 5,0 1 0,1-3 0,5 0-294,6-3 209,4-1 0,3-6 1,2 0-1,5 0-193,1 0 0,-5 0 1,3 0-1,-2 0-894,1 0 1184,-1 0 0,-5-8 0,-1-1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19.537"/>
    </inkml:context>
    <inkml:brush xml:id="br0">
      <inkml:brushProperty name="width" value="0.08571" units="cm"/>
      <inkml:brushProperty name="height" value="0.08571" units="cm"/>
      <inkml:brushProperty name="color" value="#FFFFFF"/>
    </inkml:brush>
  </inkml:definitions>
  <inkml:trace contextRef="#ctx0" brushRef="#br0">36 123 7379,'-8'-9'-924,"4"1"1079,-8 8 1,8-2 571,-1-4-514,3 4 0,4-6-42,3 8 1,-1 0 76,8 0-181,0 0 1,5 0 0,1 0 94,-1 0-103,1 0 0,-4 0 0,1 0 60,5 0-75,1 0 0,2 0 0,3 0 1,-1-2 2,0-4 1,7 4 0,-1-3 0,6 3-66,4 2 0,0 0 0,-6 0 1,2 0 20,4 0 0,-4 0 0,5-2 0,-1-2 35,0-2 0,0 0 0,-6 6 1,0 0 25,0 0 1,-1-6 0,-3 0 0,-2 3 11,2 1 1,2 2 0,2-2 22,0-4-62,0 4 1,-3-6 0,1 8-25,4 0 18,2 0 1,-4 0 0,0 0 90,0 0-88,0 0 0,0 0 0,0 0 0,0 0 34,0 0 0,0-2 0,0-2 0,-1-2 14,-5 2 0,4 2 0,-4 2 0,6 0-23,6 0 1,-4 0-1,6 0 1,-2 0-23,0 0 0,8 0 0,-5 0 1,1 0-11,-4 0 1,-2 0 0,0 0 0,2 0 13,-2 0 0,-2 0 0,-2 0 61,0 0-74,0 0 0,0 0 1,0 0 36,0 0-39,0 0 1,0 0 0,1 0 89,-1 0-88,7 0 0,-10 0 1,3 0-1,-2 0 18,0 0 1,0 0 0,-2 0-1,-3 0-18,-3 0 0,-2 0 0,-5 0 1,-1 0-5,1 0 1,-1 0 8,1 0-572,-1 0-252,-7 0 0,-4 0-1360,-12 0 1181,4 0 970,-13 0 0,5 8 0,-8 2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0.382"/>
    </inkml:context>
    <inkml:brush xml:id="br0">
      <inkml:brushProperty name="width" value="0.08571" units="cm"/>
      <inkml:brushProperty name="height" value="0.08571" units="cm"/>
      <inkml:brushProperty name="color" value="#FFFFFF"/>
    </inkml:brush>
  </inkml:definitions>
  <inkml:trace contextRef="#ctx0" brushRef="#br0">0 62 6280,'0'-9'-303,"0"1"375,0 8 1,0-2 317,0-4 134,0 4 79,0-6 126,0 1-265,0 5 0,0-8 287,0 4-412,0 4 0,0 8-247,0 11-64,0 5 1,0-3-1,0 3-326,0 1 143,0 8 0,0-11 0,0 5 1,0-2-266,0 1 0,0-1 0,0-5-411,0-1 0,0 1 236,0-1 0,2-7 595,4-4 0,-4-12 0,6-4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0.796"/>
    </inkml:context>
    <inkml:brush xml:id="br0">
      <inkml:brushProperty name="width" value="0.08571" units="cm"/>
      <inkml:brushProperty name="height" value="0.08571" units="cm"/>
      <inkml:brushProperty name="color" value="#FFFFFF"/>
    </inkml:brush>
  </inkml:definitions>
  <inkml:trace contextRef="#ctx0" brushRef="#br0">33 123 7608,'-7'-10'-307,"3"-4"677,-8 9-69,8-9 1,-2 12 0,12-6-219,6 0 0,9 6 0,3-3 0,-1 3-67,2 2 1,1-6-1,5 0 1,-2 0-90,2-2 0,-4 6 0,1-3-559,-3 3 450,6-6 0,-11 6 0,5-4-594,0 4 576,-5 2 0,5 0 0,-7 0 200,-1 0 0,-5 0 0,0 0 0,-8 0 0,3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1.195"/>
    </inkml:context>
    <inkml:brush xml:id="br0">
      <inkml:brushProperty name="width" value="0.08571" units="cm"/>
      <inkml:brushProperty name="height" value="0.08571" units="cm"/>
      <inkml:brushProperty name="color" value="#FFFFFF"/>
    </inkml:brush>
  </inkml:definitions>
  <inkml:trace contextRef="#ctx0" brushRef="#br0">43 0 7527,'-11'0'304,"-1"0"116,8 0-40,-11 8 0,15-6-294,0 4 0,7-4 0,11-2 1,1 0 17,5 0 1,-5 0-1,7 0 1,-3 0-70,0 0 1,7 0-1,-7 0 1,0 0-279,3 0 0,-7 0 0,4 0-198,-3 0 0,-3 0 1,1 0-808,0 0 932,-9 0 0,7 0 316,-4 0 0,3-8 0,3-2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2.020"/>
    </inkml:context>
    <inkml:brush xml:id="br0">
      <inkml:brushProperty name="width" value="0.08571" units="cm"/>
      <inkml:brushProperty name="height" value="0.08571" units="cm"/>
      <inkml:brushProperty name="color" value="#FFFFFF"/>
    </inkml:brush>
  </inkml:definitions>
  <inkml:trace contextRef="#ctx0" brushRef="#br0">34 123 7608,'-10'-1'-218,"4"-5"0,2 4 1050,-2-4-754,4 4 0,-3 2-5,10 0 0,5 0-71,8 0-36,-1 0 0,-5 0 9,0 0-26,-1 0 1,1 0 70,0 0 1,-1 0-28,7 0 0,-6 0-23,-1 0 0,-1-2 4,2-4 0,-3 4 0,-5-6 4,2 1 0,0 3 13,-6-8 1,0 6 147,0-6-141,0 9 179,0-13-164,-8 14 0,4-12 163,-7 9-147,7-1 0,-12 6 1,4 0 25,-3 0 0,3 0 0,0 0 2,-1 0 0,3 2 0,0 4-1,3 5 1,-5-1 0,4 0 1,-2-3 1,6 7 0,-1-2 17,3 3 0,2-3 0,0 0 14,0 1 0,0-3-91,0 2 46,0 0 0,7-1-119,5 1 40,4-8 1,-5 4 0,1-6-480,2 3 283,1-3 0,-3 6 1,0-8-214,1 0 1,3 0 0,1 0 103,1 0 1,0 0-1,-1 0 339,1 0 0,-1 0 0,1 8 0,-1 2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2.407"/>
    </inkml:context>
    <inkml:brush xml:id="br0">
      <inkml:brushProperty name="width" value="0.08571" units="cm"/>
      <inkml:brushProperty name="height" value="0.08571" units="cm"/>
      <inkml:brushProperty name="color" value="#FFFFFF"/>
    </inkml:brush>
  </inkml:definitions>
  <inkml:trace contextRef="#ctx0" brushRef="#br0">1 35 7322,'0'-9'643,"0"-7"-63,0 14-254,0-6-338,0 8 0,8 2-53,3 4 1,-3-2-1,0 6 1,-2 0-78,0-1 0,5-3 1,-3 4-187,2-2 0,-4 3 1,3-3-165,-1 2 0,0-4 492,-2 5 0,-4-7 0,11 6 0,-7-4 0,0-4 0,-6 6 0,8-1 0,2 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2.816"/>
    </inkml:context>
    <inkml:brush xml:id="br0">
      <inkml:brushProperty name="width" value="0.08571" units="cm"/>
      <inkml:brushProperty name="height" value="0.08571" units="cm"/>
      <inkml:brushProperty name="color" value="#66CC00"/>
    </inkml:brush>
  </inkml:definitions>
  <inkml:trace contextRef="#ctx0" brushRef="#br0">35 53 7508,'0'-17'442,"0"7"0,0 0-53,0 5 5,0 3-492,0-6-6,0 8 0,-2 2 109,-4 4 0,4 3 0,-4 9 30,4-1 1,-3-5-1,-1 0 1,2 1-3,2 3 0,2-5 0,0 1 93,0 2 0,0 1 58,0 3 0,2-9-119,4-3 1,-2-4 11,7-2-39,1 0 0,-2-2 0,-3-4 143,1-5-117,-6 3 1,8-8-283,-4 5-7,-4-5 0,5-1 1,-7-1-484,0 1 0,0 5-97,0 0 805,0 1 0,-7 1 0,-3 2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2.729"/>
    </inkml:context>
    <inkml:brush xml:id="br0">
      <inkml:brushProperty name="width" value="0.08571" units="cm"/>
      <inkml:brushProperty name="height" value="0.08571" units="cm"/>
      <inkml:brushProperty name="color" value="#FFFFFF"/>
    </inkml:brush>
  </inkml:definitions>
  <inkml:trace contextRef="#ctx0" brushRef="#br0">158 33 7491,'-8'-17'406,"4"7"-240,-7 4 0,5 6 0,-6 6-137,-1 6 0,3 3 1,0 3-1,0-1-41,1 1 0,3-1 0,-4 1-378,2-1 286,-5 1 0,9 0 1,-6-1-161,2 1 1,2-1-441,6 1 203,0-9 501,0-1 0,8 0 0,2 2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3.182"/>
    </inkml:context>
    <inkml:brush xml:id="br0">
      <inkml:brushProperty name="width" value="0.08571" units="cm"/>
      <inkml:brushProperty name="height" value="0.08571" units="cm"/>
      <inkml:brushProperty name="color" value="#FFFFFF"/>
    </inkml:brush>
  </inkml:definitions>
  <inkml:trace contextRef="#ctx0" brushRef="#br0">88 53 7608,'0'-12'-61,"0"0"1,0 7 266,0-7 119,0 8-199,0-4-56,0 8 234,0 0-222,-8 0 1,4 6-1,-5 2 1,-1 0 22,0-1 0,4 7 0,-3-2-32,1 3 0,-4 3 0,6-1-53,2 1 0,3-6 0,1-1 26,0 3 1,0-4-84,0 1 0,0 1 1,7-2-324,5-4 244,4-4 0,1-2 0,1 0-823,-1 0 635,1 0 1,-1 0 0,1 0 303,-1 0 0,1 0 0,-1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3.923"/>
    </inkml:context>
    <inkml:brush xml:id="br0">
      <inkml:brushProperty name="width" value="0.08571" units="cm"/>
      <inkml:brushProperty name="height" value="0.08571" units="cm"/>
      <inkml:brushProperty name="color" value="#FFFFFF"/>
    </inkml:brush>
  </inkml:definitions>
  <inkml:trace contextRef="#ctx0" brushRef="#br0">1 63 7608,'0'-10'597,"0"-6"-337,0 7 1,0-3 455,0 0-574,0 8 0,0 4 1,0 12-65,0 4 1,0 1-1,0 3 1,0 1-141,0 2 1,0 7 0,0-7 0,0-2-296,0-1 1,0 3 0,0 1 0,0-3-316,0-1 1,0-3-222,0 1 717,0-1 0,0 1 176,0-1 0,0-7 0,0 0 0,0-4 0,0-4 0,0 5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4.304"/>
    </inkml:context>
    <inkml:brush xml:id="br0">
      <inkml:brushProperty name="width" value="0.08571" units="cm"/>
      <inkml:brushProperty name="height" value="0.08571" units="cm"/>
      <inkml:brushProperty name="color" value="#FFFFFF"/>
    </inkml:brush>
  </inkml:definitions>
  <inkml:trace contextRef="#ctx0" brushRef="#br0">36 54 7608,'-10'-2'-866,"2"-2"1014,1-2 298,5 0-247,-6 6-110,8 0 0,0-2 1,2-2-19,4-2-64,3 1 0,9 5 0,-1 0 1,3 0 38,3 0 1,-1 0 0,7 0 0,2 0-3,2 0 0,-3-2 0,-3-2 1,0-2-111,0 2 1,-5 2 0,1 2 0,-3 0-337,-3 0 1,-5 0-1,0 0-505,1 0 907,-5 0 0,8 0 0,-7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4.852"/>
    </inkml:context>
    <inkml:brush xml:id="br0">
      <inkml:brushProperty name="width" value="0.08571" units="cm"/>
      <inkml:brushProperty name="height" value="0.08571" units="cm"/>
      <inkml:brushProperty name="color" value="#FFFFFF"/>
    </inkml:brush>
  </inkml:definitions>
  <inkml:trace contextRef="#ctx0" brushRef="#br0">0 65 7446,'0'-18'-340,"0"6"1489,0 1-792,8-1 0,-4 2 0,6 8-160,-3 12 1,-1 2 0,-6 13 0,0 0-81,0 5 1,0 3 0,0 2 0,0 0-229,0 0 1,0 0 0,0-2 0,-2-2-66,-3-1 1,3-3-1,-4 4 1,4-4-479,2-1 0,0-3-357,0-5 180,0-1 831,0 1 0,0-9 0,0-1 0,-8-16 0,-2-1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5.141"/>
    </inkml:context>
    <inkml:brush xml:id="br0">
      <inkml:brushProperty name="width" value="0.08571" units="cm"/>
      <inkml:brushProperty name="height" value="0.08571" units="cm"/>
      <inkml:brushProperty name="color" value="#FFFFFF"/>
    </inkml:brush>
  </inkml:definitions>
  <inkml:trace contextRef="#ctx0" brushRef="#br0">1 141 7382,'0'-18'46,"0"1"0,0-1 232,0 1 0,8 5 0,3 2-231,5 2 0,1-3 0,3 5-92,3 2 34,-3-6 1,11 8 0,-6-4-224,3 4 161,-7 2 0,10 0 0,-5 0-259,1 0 149,2 0 1,-2 0 0,-3 0 0,-5 0-300,-1 0 0,-1 0 482,1 0 0,-1 0 0,1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5.679"/>
    </inkml:context>
    <inkml:brush xml:id="br0">
      <inkml:brushProperty name="width" value="0.08571" units="cm"/>
      <inkml:brushProperty name="height" value="0.08571" units="cm"/>
      <inkml:brushProperty name="color" value="#FFFFFF"/>
    </inkml:brush>
  </inkml:definitions>
  <inkml:trace contextRef="#ctx0" brushRef="#br0">53 0 7608,'-12'0'743,"0"0"-326,1 0 5,1 0-334,2 0 0,22 0 1,3 0-1,3 0-44,-1 0 1,-1 0 0,-1 0 0,1 0-42,-1 0 1,7 0-1,-1 0 1,-1 0 25,-3 0 0,1 0-216,3 0 0,-4 0 0,5 0-643,-5 0 1,-1 0 65,-1 0 0,1 0 764,-1 0 0,1 0 0,0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6.015"/>
    </inkml:context>
    <inkml:brush xml:id="br0">
      <inkml:brushProperty name="width" value="0.08571" units="cm"/>
      <inkml:brushProperty name="height" value="0.08571" units="cm"/>
      <inkml:brushProperty name="color" value="#FFFFFF"/>
    </inkml:brush>
  </inkml:definitions>
  <inkml:trace contextRef="#ctx0" brushRef="#br0">0 43 7221,'0'-17'-836,"2"7"1708,4 4-727,-4-4 1,12 10-420,-8 0 1,-1 8 37,-5 10 1,0-1-1,0 1 236,0-1 0,0-5 0,0 0 0,0-8 0,0 11 0,0-5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6.207"/>
    </inkml:context>
    <inkml:brush xml:id="br0">
      <inkml:brushProperty name="width" value="0.08571" units="cm"/>
      <inkml:brushProperty name="height" value="0.08571" units="cm"/>
      <inkml:brushProperty name="color" value="#FFFFFF"/>
    </inkml:brush>
  </inkml:definitions>
  <inkml:trace contextRef="#ctx0" brushRef="#br0">35 71 7608,'-2'-18'-819,"-4"1"624,4 7 1,-5 0 0,5 6 91,-4-2 103,4 1 0,-6 5 0,8 7 0,0 3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6.815"/>
    </inkml:context>
    <inkml:brush xml:id="br0">
      <inkml:brushProperty name="width" value="0.08571" units="cm"/>
      <inkml:brushProperty name="height" value="0.08571" units="cm"/>
      <inkml:brushProperty name="color" value="#FFFFFF"/>
    </inkml:brush>
  </inkml:definitions>
  <inkml:trace contextRef="#ctx0" brushRef="#br0">0 1 7804,'0'17'195,"0"-5"-135,0-1 1,2-1-1,2 4 24,2-2 0,0-7 49,-6 7-135,0-8-56,0 4-16,0-8 84,8 0 1,-5 0 0,7-2 32,-2-4 1,4 2-1,-5-6 44,3 3 0,-6-1 0,4 4-36,0-2 0,-4 0-68,7 6-235,-7 0 129,12 0 1,-14 2-155,4 4 0,-4-4 1,3 13-14,1-3 1,0 4 0,-4-1 0,2-1 289,2-2 0,0-6 0,-6 5 0,7 1 0,3 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3.636"/>
    </inkml:context>
    <inkml:brush xml:id="br0">
      <inkml:brushProperty name="width" value="0.08571" units="cm"/>
      <inkml:brushProperty name="height" value="0.08571" units="cm"/>
      <inkml:brushProperty name="color" value="#004F8B"/>
    </inkml:brush>
  </inkml:definitions>
  <inkml:trace contextRef="#ctx0" brushRef="#br0">1 0 8780,'0'18'132,"0"-1"-110,0 1 1,0-1-1,0 1-626,0-1 418,0 1 0,0-7 1,0 1-1,0 2 186,0 1 0,0-5 0,0-2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3.587"/>
    </inkml:context>
    <inkml:brush xml:id="br0">
      <inkml:brushProperty name="width" value="0.08571" units="cm"/>
      <inkml:brushProperty name="height" value="0.08571" units="cm"/>
      <inkml:brushProperty name="color" value="#66CC00"/>
    </inkml:brush>
  </inkml:definitions>
  <inkml:trace contextRef="#ctx0" brushRef="#br0">1 330 7699,'0'-11'405,"2"1"249,4 2-307,-4 2-190,5 6-71,-7 8 0,0-4-81,0 8-43,0-8 0,0 11-143,0-3 157,0 3 0,0-3 0,0 0-13,0 1 1,0-3 56,0 1 0,6-5 1,2 4 23,2-2 1,-4-2 0,5-6-9,3 0 0,-5 0 0,1-2 0,0-2 37,0-2 0,1-8 1,7 5 32,-1-1 0,-5-4 1,-3 7 135,-1-3-190,6 6 0,-12-6 33,4 4 55,3 5-77,-7-7-15,6 8-68,0 0 0,-6 8 1,5 1 29,1 1 0,-6 5 0,6-5 4,0 0 1,-4 0 0,7-7-4,3 3 1,-4 2 0,1-4-21,3 2 0,-5 0 0,3-6 6,2 0 0,-5-6 136,3 0-126,0-8 1,-1 10 158,1-7-69,-8-1 1,9-5 143,-7-1-185,8 1 1,-12-1 0,4 1 0,-3-1 54,3 1 0,-4-2 0,4-3 0,-2-3 34,2-2 0,-4 3 0,3-3 0,-3 2 47,-2 4 0,0 1 1,0 3-1,0-1 519,0 1-649,0 7 0,0 4 0,0 12 1,0 8-84,0 7 0,-2 1 0,-1 7-251,-3 2 218,0-6 0,0 8 0,0-6 0,2 2-66,2 0 1,-3-2 0,-1 3-517,2-7 297,2-4 0,2-1 0,0 1-754,0 4 1,0-3-326,0 3 1,2-11 1417,4-6 0,3-5 0,9-16 0,-1-4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7.473"/>
    </inkml:context>
    <inkml:brush xml:id="br0">
      <inkml:brushProperty name="width" value="0.08571" units="cm"/>
      <inkml:brushProperty name="height" value="0.08571" units="cm"/>
      <inkml:brushProperty name="color" value="#FFFFFF"/>
    </inkml:brush>
  </inkml:definitions>
  <inkml:trace contextRef="#ctx0" brushRef="#br0">0 61 7450,'0'-17'72,"0"-1"0,2 8 774,4 4-709,-4-3 1,8 13-1,-6-3 1,2 7-21,-2 6 0,-3 2 0,-1 1 0,0 1-40,0-1 0,0 1 0,0-1 1,0 1-36,0-1 0,0 1 1,0-1 15,0 1-5,0-1 0,0-5 0,0 0-104,0 1 118,0 3 0,0-4-147,0-1 102,0 1 1,0 0-28,0-1 27,-7 1 3,5-2-43,-6 5 0,8-15 0,0 0 1,2-1 12,4-11 1,3 2 0,7-4 0,-2 5 48,-3 1 0,-1 0 1,4 4-1,-4-4 18,-3-1 1,7 5 150,-2-2-188,-5 4 1,7 0 0,-6-2 240,2-2-207,-6 0 1,5 8-4,-3 4 0,-4 4-113,4 8 0,-4-1 0,0 1-156,4-1 1,-4 1 0,3-1-142,-3 1 1,0-3-1,2-1 1,4-4-244,2-2 1,-4-1 0,5-3 0,3 2 596,2-2 0,1-2 0,8-2 0,3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8.028"/>
    </inkml:context>
    <inkml:brush xml:id="br0">
      <inkml:brushProperty name="width" value="0.08571" units="cm"/>
      <inkml:brushProperty name="height" value="0.08571" units="cm"/>
      <inkml:brushProperty name="color" value="#FFFFFF"/>
    </inkml:brush>
  </inkml:definitions>
  <inkml:trace contextRef="#ctx0" brushRef="#br0">0 69 7601,'2'-18'193,"4"1"0,-4 5 317,4 0 0,-2 8-303,2-1 0,-4 5 1,3 5-78,-3 7 0,-2 4 1,0 1-1,0 3-100,0 3 0,0-3 1,0 5-356,0 0 270,0-5 1,0 5 0,-2-7-492,-3-1 234,3 8 1,-6-3-67,8 7 1,-2-7 0,-2 1-805,-2-4 1182,0-1 0,6-1 0,0-7 0,0-2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8.336"/>
    </inkml:context>
    <inkml:brush xml:id="br0">
      <inkml:brushProperty name="width" value="0.08571" units="cm"/>
      <inkml:brushProperty name="height" value="0.08571" units="cm"/>
      <inkml:brushProperty name="color" value="#FFFFFF"/>
    </inkml:brush>
  </inkml:definitions>
  <inkml:trace contextRef="#ctx0" brushRef="#br0">53 70 7122,'-16'-2'0,"3"-2"812,1-2-279,8 1 0,-4 3-408,8-4-81,0 4 0,2-6 0,4 8 0,6 0-16,3 0 1,3 0-1,0 0 1,1 0-78,4 0 0,-3 0 1,5-2-1,-1-2-173,-1-2 0,2 1 0,-3 5 0,1 0-53,-1 0 0,-3 0 0,-1 0 1,-1 0-372,1 0 646,-1 0 0,1-8 0,-1-2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9.036"/>
    </inkml:context>
    <inkml:brush xml:id="br0">
      <inkml:brushProperty name="width" value="0.08571" units="cm"/>
      <inkml:brushProperty name="height" value="0.08571" units="cm"/>
      <inkml:brushProperty name="color" value="#FFFFFF"/>
    </inkml:brush>
  </inkml:definitions>
  <inkml:trace contextRef="#ctx0" brushRef="#br0">141 175 7601,'10'0'-465,"-1"0"1298,-3 0-567,-4 0 0,6 8 0,-8 4 0,0 4-34,0 1 1,-6 3 0,-2 1-1,1 4-109,-1 3 1,-6-5 0,4 6 0,-1 0-112,-1-1 1,6 3-1,-6-8 1,1 1-141,1 1 0,0-6 0,6 5-132,-1-5 1,-7-1 123,6-1 1,-2-7-6,2-4-94,4-4 212,-5-10 0,7 4 0,0-7-181,0-3 175,7-2 0,-3-1 1,6-1-1,0 1-2,0-1 1,-5 1 0,5-1 0,0-1 18,0-5 0,-1 5 0,5-5 1,-4 5 29,-3 1 1,5-5 0,-4 0 0,2-1 24,3-1 1,-3 5 0,0-3 0,0 2 33,-1-3 0,-3 5 1,4-5-1,0 3-28,-1-2 1,-3 9 0,4-4 0,0 3 47,-1-1 0,-3 4 175,6 1-170,-8 7 129,11-4-149,-13 16 0,12 2 0,-8 9 200,-2 4-189,-2-3 0,-2 13 0,0-4 1,-2 2-12,-4-1 1,4 3 0,-4-4 0,4 2-63,2-2 0,-2 3 0,-2-7 0,-1 0-35,1 1 1,2-3 0,2-5 0,0-1-187,0 1 0,0-1 0,0 1-126,0-1 0,0 1-264,0-1 0,2-7-464,3-4 624,-3-4 0,8-2-407,-4 0 838,-4 0 0,14-2 0,-5-4 0,-3 4 0,8-14 0,-7 7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29.311"/>
    </inkml:context>
    <inkml:brush xml:id="br0">
      <inkml:brushProperty name="width" value="0.08571" units="cm"/>
      <inkml:brushProperty name="height" value="0.08571" units="cm"/>
      <inkml:brushProperty name="color" value="#FFFFFF"/>
    </inkml:brush>
  </inkml:definitions>
  <inkml:trace contextRef="#ctx0" brushRef="#br0">45 71 7444,'-18'-10'80,"7"-3"215,-1 7 1,10 0 0,0 4-217,6-4 0,15 4 0,-1-4 0,1 4-107,1 2 0,-1 0 0,3 0 1,1 0-103,-1 0 0,3 0 1,-2 0-711,-1 0 635,-3 0 0,-1 0 0,-1 0 205,1 0 0,-1-7 0,1-3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33.462"/>
    </inkml:context>
    <inkml:brush xml:id="br0">
      <inkml:brushProperty name="width" value="0.08571" units="cm"/>
      <inkml:brushProperty name="height" value="0.08571" units="cm"/>
      <inkml:brushProperty name="color" value="#FFFFFF"/>
    </inkml:brush>
  </inkml:definitions>
  <inkml:trace contextRef="#ctx0" brushRef="#br0">1 18 6655,'12'0'131,"-1"0"-104,1 0 1,0 0 0,-1 0 3,3 0 0,2 0 0,1 0 0,1 0-7,-1 0 1,1 0 0,-1 0 0,1 0 15,-1 0 0,1 0 0,-1 0 0,1 0-10,0 0 1,-1-2 0,1-2 0,-1-2 0,1 3 1,-1 1-1,1 2 1,-1 0-3,1 0 0,-1 0 1,1 0 57,-1 0-67,9 0 0,-5 0 0,6 0 17,-1 0-16,5 0 1,-6 0-1,6 0 38,-1 0-36,-1 0 0,0 0 0,0 0 0,3 0 24,1 0 0,-4 0 0,0 0 0,2 0 0,2 0 0,1 0 0,-3 0 0,-2 0 1,2 0 1,0 0-1,0 0 1,-1 0-4,1 0 0,4 0 0,4 0 1,2 0-22,-2 0 0,4 0 1,-2 0-1,-2 0 19,-2 0 1,-2 0-1,2 0 66,4 0-85,-4 0 1,0 0 0,-10 0 25,-2 0-21,6 0 1,-5 0-1,3 0 1,-4 0 11,1 0 0,-7 0 0,6 0 1,-1 0-21,-1 0 1,6 0-1,-5 0 1,-3 0 0,-1 0 0,-1 0 1,3 0-1,1 0-4,-2 0 0,-1 0 0,-1 0 1,5 0 0,-11 0 0,5 0 36,-3 0 0,1 0 105,2 0-134,-9 0 1,1 0 131,-4 0-50,-4 0 134,6 0-74,-8 0-216,7 0-698,-5 0-473,6 0 1219,-8 0 0,0 0 0,0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35.677"/>
    </inkml:context>
    <inkml:brush xml:id="br0">
      <inkml:brushProperty name="width" value="0.08571" units="cm"/>
      <inkml:brushProperty name="height" value="0.08571" units="cm"/>
      <inkml:brushProperty name="color" value="#FFFFFF"/>
    </inkml:brush>
  </inkml:definitions>
  <inkml:trace contextRef="#ctx0" brushRef="#br0">790 35 7165,'0'-9'-303,"0"1"741,0 0-92,0 6-190,0-6 0,-2 8-12,-4 0 0,2 0 1,-6 2-52,3 4 0,-7-2 1,4 8-1,-1 1 34,-1 3 0,0 1 1,-5 1-1,-1 0 4,1-1 1,-1 6-1,1 1 1,-1-1-62,1 3 0,-1-5 1,0 8-47,1 2 35,-1-5 0,1 7 1,-1-4 44,1 4-58,-1 2 0,1-2 0,1-1 19,4-3-31,-3 0 1,5 12 0,-7 0 0,-1-2 24,0-2 0,7-8 0,-1 0 0,-2 2-9,-1 3 1,3 1 0,0-2 0,1-2 0,1-2 0,-6 0 0,5 4 0,-3-1-7,2-3 0,-3-2 1,5 4-1,-2-1-14,1 1 1,5 2 0,-4 2-1,0 0 16,1 0 0,3 2 0,-4 2 64,2 2-83,-5-8 1,9 0 0,-6-4 0,2 5 26,4 1 0,-3-2 0,1-2-38,2-2 3,2-7 0,2 11 0,0-6 0,0 2 2,0 0 1,0-5 0,0 3 0,0 0-2,0 1 1,0 1 0,0 6 0,0-2 5,0-4 1,0 4-1,0-3 1,0 1 6,0-2 1,0 2-1,0-5 1,0 1-6,0 4 1,0-4 0,0 1 0,0-3 34,0-4 1,2 5-1,2-3-26,2-2-15,-1 7 0,-3-9 1,2 7 58,2-1-58,0-6 0,0 13 0,0-9-43,-3-2 33,7 7 0,-6-7 0,6 8 0,0 0-1,-1-1 0,1-1 1,4-6-1,-3 5 5,3 1 0,-4-4 0,2 5 0,1-3 7,3-3 1,1-3-1,1-1 1,1-1-3,5 1 1,-5-1 0,5-1 0,-5-3 5,-1-1 0,-1 0 0,1 5 0,-1-1 16,1-4 1,-1 3 12,1-3-46,-1 3 1,-1-3 0,-2-2 0,-5 0 2,-1-1 1,4-3 0,-4 4-152,1-2-254,-5-2-1502,12 1 894,-14-5 0,6 4 1,-7-10 998,5-2 0,4-15 0,8 1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36.565"/>
    </inkml:context>
    <inkml:brush xml:id="br0">
      <inkml:brushProperty name="width" value="0.08571" units="cm"/>
      <inkml:brushProperty name="height" value="0.08571" units="cm"/>
      <inkml:brushProperty name="color" value="#FFFFFF"/>
    </inkml:brush>
  </inkml:definitions>
  <inkml:trace contextRef="#ctx0" brushRef="#br0">0 71 7719,'0'-12'-140,"0"0"586,0 1 0,0-1 18,0 0-166,0 8 191,0-3-311,0 7 1,0 1 244,0 5-306,0 4 0,0 13 0,0 3 1,0 3 57,0 8 1,0 0-1,0 8 1,0 0-36,0-1 0,0 1 0,0 4 0,0-4-31,0-2 0,0 3 0,0-5 0,0-2-18,0-2 1,0-4-1,0-1 1,0-5-71,0-2 0,0-1 1,2-7-126,4 1 0,-4-7-391,4 1 181,-4-8-520,-2 4 481,0-8 1,0-2-570,0-4 444,0 4 1,0-8-1,0 4-1280,0-5 1758,0-5 0,8-1 0,1-1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39.364"/>
    </inkml:context>
    <inkml:brush xml:id="br0">
      <inkml:brushProperty name="width" value="0.08571" units="cm"/>
      <inkml:brushProperty name="height" value="0.08571" units="cm"/>
      <inkml:brushProperty name="color" value="#FFFFFF"/>
    </inkml:brush>
  </inkml:definitions>
  <inkml:trace contextRef="#ctx0" brushRef="#br0">18 36 7730,'-8'-10'828,"6"2"5,-6 1-536,8 5-222,0-6 0,2 8 0,4 0 2,6 0 0,3 0 1,3 0 58,-1 0-72,1 0 0,1 0 0,3 0 216,1 0-222,8 0 0,-9 0 1,7 0-1,0 0 12,-1 0 1,3 0 0,-6 0 0,0 0-92,1 0 1,-3 0 0,-5 0-24,-1 0 0,1 0-41,-1 0-96,-7 0-219,-2 0 0,-16 6-326,-4 0 0,3-1 1,-1-3 725,2 4 0,-6-4 0,5 6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40.536"/>
    </inkml:context>
    <inkml:brush xml:id="br0">
      <inkml:brushProperty name="width" value="0.08571" units="cm"/>
      <inkml:brushProperty name="height" value="0.08571" units="cm"/>
      <inkml:brushProperty name="color" value="#FFFFFF"/>
    </inkml:brush>
  </inkml:definitions>
  <inkml:trace contextRef="#ctx0" brushRef="#br0">176 422 7633,'0'-10'-334,"0"2"1118,0 0-464,0 6 1,0-7 199,0 3-284,0 4 0,2-6-137,4 8 0,-2 0 1,6-2-1,-1-2-14,1-2 0,-4 1 0,6 5-23,1 0 1,3 0-1,1 0-5,1 0-56,0-8 1,-7 6-1,1-6-5,2 0-4,1 6 0,3-7 0,-1 5-28,1-2 13,-9-8 1,7 10 0,-6-7-90,0-3 111,5 6 1,-11-7 0,6 3-10,-2-4 0,-3-1 0,-5-1 43,0 1 0,0-1 0,0 1 1,-2-1 7,-3 1 0,-3 5 0,-6 2 0,4 0-8,3 1 1,-7 3 0,2-4 0,-3 2 12,-3 4 0,6-3 1,1 1 83,-3 2-98,-1 2 1,-3 2 40,1 0-50,-1 8 0,0 1 0,1 7 46,-1-4-38,1 3 0,-1-3 0,1 9 0,-1 5 14,1 1 0,-1-4 0,1 5 0,1-1-13,4 0 0,-3 2 1,3 7-1,-4-1 16,-1 0 1,7 0 0,2-2 0,3 0 35,-1 2 0,0-10 0,6 10 0,0-3 4,0-5 1,2 4-1,2-6 1,4 1 68,1-1 1,3-2 0,5-5 132,1 0-231,0-1 0,-1-5 1,1-1 278,-1 3-266,1-6 0,1 6 0,3-7 315,1 3-316,0-6 1,-5 6-1,1-6 1,3 1 26,1-1 0,3-2 0,-5-2 0,2 0-103,-1 0 0,-1 0 1,1 0-1,1 0-165,-2 0 0,-1 0 0,-3 0-652,1 0 0,-6-8-502,-1-3 1,-7-5-989,2-1 2312,-4-1 0,6 1 0,2-1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3.750"/>
    </inkml:context>
    <inkml:brush xml:id="br0">
      <inkml:brushProperty name="width" value="0.08571" units="cm"/>
      <inkml:brushProperty name="height" value="0.08571" units="cm"/>
      <inkml:brushProperty name="color" value="#66CC00"/>
    </inkml:brush>
  </inkml:definitions>
  <inkml:trace contextRef="#ctx0" brushRef="#br0">129 36 7756,'-24'-8'0,"1"-2"0,2 0 911,1 5-249,3 3 1,5 2-316,1 0 0,11 0 0,3 0 1,15 0-531,7 0 1,4 0 0,8 0 0,2 0-143,2 0 1,1 5 0,-3 1 0,2-2-1607,-2-2 1931,-2-2 0,-2 8 0,-1 2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41.761"/>
    </inkml:context>
    <inkml:brush xml:id="br0">
      <inkml:brushProperty name="width" value="0.08571" units="cm"/>
      <inkml:brushProperty name="height" value="0.08571" units="cm"/>
      <inkml:brushProperty name="color" value="#FFFFFF"/>
    </inkml:brush>
  </inkml:definitions>
  <inkml:trace contextRef="#ctx0" brushRef="#br0">18 19 7205,'-9'0'1113,"1"-2"-454,8-4-123,0 4-245,0-6 24,0 8 177,0 0-331,8 0-155,-7 0 1,15 0 0,-4 0 9,3 0 1,3 0-1,-1 0 1,1 0-43,-1 0 1,1 0-1,0 0 1,-1 0-104,1 0 1,-7 0 0,1 0-207,2 0 1,-5 0-336,3 0 0,-6 0-611,6 0 122,-9 0 1159,5 0 0,-8 8 0,0 2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42.672"/>
    </inkml:context>
    <inkml:brush xml:id="br0">
      <inkml:brushProperty name="width" value="0.08571" units="cm"/>
      <inkml:brushProperty name="height" value="0.08571" units="cm"/>
      <inkml:brushProperty name="color" value="#FFFFFF"/>
    </inkml:brush>
  </inkml:definitions>
  <inkml:trace contextRef="#ctx0" brushRef="#br0">1 70 7154,'0'-17'-166,"0"7"380,0-6 1,0 12 20,0-7 1,2 7 55,4-2-82,-4 4 160,5 2-128,-7 0 0,0 2-44,0 4 0,0 4 1,0 7-93,0 1 1,0-7 0,0 1 0,0 2-4,0 1 1,0 3 0,0-1 0,0 1-1,0-1 1,0 1 0,0-1-63,0 1 0,0 0 0,0-1 0,0 1 37,0-1 1,0 1-166,0-1 158,0 1 0,0-1-71,0 1 46,0-1 0,0-5-195,0 0 135,0-8 0,2 9-110,4-7 0,4 0-83,8-6 0,-7 0 0,1 0 0,2 0 1,1-2 0,3-2-94,-1-2 0,-5-2 0,0 5-202,1-3 0,-3-6 1,2 4-71,1-2 1,-5 5 572,-2-7 0,4 8 0,-8-6 0,3 4 0,5 5 0,-8-9 0,4 4 0,-4-4 0,-2-7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43.193"/>
    </inkml:context>
    <inkml:brush xml:id="br0">
      <inkml:brushProperty name="width" value="0.08571" units="cm"/>
      <inkml:brushProperty name="height" value="0.08571" units="cm"/>
      <inkml:brushProperty name="color" value="#FFFFFF"/>
    </inkml:brush>
  </inkml:definitions>
  <inkml:trace contextRef="#ctx0" brushRef="#br0">34 53 7346,'-12'-2'495,"1"-4"-166,7 4 1,-2-6-204,12 8 0,-2-2 0,7-1 0,3-3-17,2 2 0,1 2 0,1 2 0,-1 0 5,1 0 1,-1 0 0,1 0 0,-1 0-55,1 0 1,5 0 0,1 0-1,-3 0-79,-1 0 1,-3 0 0,1 0-232,-1 0-1,1 0 0,-7-6-586,1 0-284,0 0 778,-3 6 1,-3 0 0,-10 2 342,-1 4 0,-9-4 0,4 6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47.115"/>
    </inkml:context>
    <inkml:brush xml:id="br0">
      <inkml:brushProperty name="width" value="0.08571" units="cm"/>
      <inkml:brushProperty name="height" value="0.08571" units="cm"/>
      <inkml:brushProperty name="color" value="#FFFFFF"/>
    </inkml:brush>
  </inkml:definitions>
  <inkml:trace contextRef="#ctx0" brushRef="#br0">158 88 7060,'0'-17'-53,"0"-1"0,0 6 695,0 1-391,0 7 0,0-6 19,0 4 84,0 4 228,0-5-377,0 7 1,0 7 0,-2 3-65,-4 0 0,2 5 1,-5-3-1,1 4-20,4 1 0,-6 7 0,0 1 0,-1 2-52,-1 4 1,2 2 0,-3 3-1,1-1 9,-2 0 1,7 2-1,-1 4 1,2 3-67,0 1 1,0-2-1,6-6 1,0 2 18,0 2 0,2 0 0,2-8-118,2-4 86,8 4 0,-7-13 1,7 3-1,-2-3-58,1-3 1,3-7 0,-1-2-1,-1-2-568,-2 0 1,-1-1-16,7-5 1,0-5 0,-3-3 0,-1-2 641,-3-4 0,1-1 0,6-3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47.771"/>
    </inkml:context>
    <inkml:brush xml:id="br0">
      <inkml:brushProperty name="width" value="0.08571" units="cm"/>
      <inkml:brushProperty name="height" value="0.08571" units="cm"/>
      <inkml:brushProperty name="color" value="#FFFFFF"/>
    </inkml:brush>
  </inkml:definitions>
  <inkml:trace contextRef="#ctx0" brushRef="#br0">18 70 7661,'0'-11'-249,"0"-1"1,0 6 586,0-6 0,0 7 278,0-7-253,0 8-205,0-4 0,0 10 1,0 4 24,0 6 1,0 3 0,0 3 0,0 1-102,0 5 1,0-3 0,0 6-1,0 1-136,0-1 1,0 0-1,0 4 1,0-3-94,0-3 0,-6-2 0,0-3 0,2 1-690,2 3 0,2-1-802,0-5 1639,0-1 0,0-7 0,0-2 0,8-16 0,2-2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48.238"/>
    </inkml:context>
    <inkml:brush xml:id="br0">
      <inkml:brushProperty name="width" value="0.08571" units="cm"/>
      <inkml:brushProperty name="height" value="0.08571" units="cm"/>
      <inkml:brushProperty name="color" value="#FFFFFF"/>
    </inkml:brush>
  </inkml:definitions>
  <inkml:trace contextRef="#ctx0" brushRef="#br0">34 70 7661,'-10'-9'-79,"2"-1"110,8 4 150,0 4 0,-6-8 14,1 5 0,1 3-61,10-4 0,3 4 0,9 2 0,-1 0-55,1 0 0,1 0 0,3 0 1,3 0-111,2 0 0,-3 0 0,5 0 1,0 0-113,-1 0 0,3-2 1,-6-2-1,0-2-223,1 2 1,-3 2-1,-5 2-305,-1 0 384,1 0 1,-7 0 286,1 0 0,0 0 0,-2 0 0,-3 0 0,-7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48.810"/>
    </inkml:context>
    <inkml:brush xml:id="br0">
      <inkml:brushProperty name="width" value="0.08571" units="cm"/>
      <inkml:brushProperty name="height" value="0.08571" units="cm"/>
      <inkml:brushProperty name="color" value="#FFFFFF"/>
    </inkml:brush>
  </inkml:definitions>
  <inkml:trace contextRef="#ctx0" brushRef="#br0">18 0 8342,'-8'10'692,"6"-2"-464,-6-8-71,8 0 1,0 2-55,0 3 1,2-3 0,2 6-24,2 0 1,8-6 0,-3 4 0,5-4-35,1-2 1,7 0-1,1 0 1,0 0-14,1 0 0,5 0 0,-4 0 0,2 0-147,1 0 1,-7 0-1,4 0 1,-1 0-143,-5 0 1,-1 0 0,-3 0-673,1 0 1,-7 0 927,1 0 0,0 0 0,5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0.263"/>
    </inkml:context>
    <inkml:brush xml:id="br0">
      <inkml:brushProperty name="width" value="0.08571" units="cm"/>
      <inkml:brushProperty name="height" value="0.08571" units="cm"/>
      <inkml:brushProperty name="color" value="#FFFFFF"/>
    </inkml:brush>
  </inkml:definitions>
  <inkml:trace contextRef="#ctx0" brushRef="#br0">18 89 6220,'0'-10'834,"0"0"-514,0 4-8,0 4-63,0-5-152,0 7 48,0 0-125,8 0-42,-7 0-20,7 0-35,0 0-45,-6 0 0,14 0 1,-13 1 62,9 5 1,-6-4 43,6 4 1,-6-4 95,5-2-34,-7 0 1,6-2-41,-4-4 1,-4 2 7,4-7-33,-5 7 25,-1-12 7,0 14-14,0-6 1,-1 3 102,-5-1-67,4 0 1,-8 6 7,4 0 1,2 0 0,-7 0 31,-3 0 0,4 0-42,-2 0 1,7 2 1,-7 4 0,2 3 7,-1 9 1,-3 0 18,8-1 0,0 1 92,6-1-126,0-7 1,0 5 166,0-3-158,0 4 0,6-5 32,0 1-48,8 0 0,-11-2 0,9-3-187,2 1 0,1-4-358,3 8 0,-1-8 69,1 1 0,-1-3 1,-1-4 454,-4-3 0,3 3 0,-5-6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0.727"/>
    </inkml:context>
    <inkml:brush xml:id="br0">
      <inkml:brushProperty name="width" value="0.08571" units="cm"/>
      <inkml:brushProperty name="height" value="0.08571" units="cm"/>
      <inkml:brushProperty name="color" value="#FFFFFF"/>
    </inkml:brush>
  </inkml:definitions>
  <inkml:trace contextRef="#ctx0" brushRef="#br0">1 36 7661,'0'-12'-560,"0"0"957,0 8-117,0-4-168,0 8 1,2 2-27,3 4 0,-1-2-111,8 8 1,-6-2 0,4 3-19,-3-1 1,5 0 0,-4 3-196,2-3 0,-4 2 0,3-7-33,-1 3 0,4-4 1,-4 4 115,1-3 0,-5 1 1,4-4 154,0 2 0,-4 0 0,7-6 0,1 8 0,6 1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1.079"/>
    </inkml:context>
    <inkml:brush xml:id="br0">
      <inkml:brushProperty name="width" value="0.08571" units="cm"/>
      <inkml:brushProperty name="height" value="0.08571" units="cm"/>
      <inkml:brushProperty name="color" value="#FFFFFF"/>
    </inkml:brush>
  </inkml:definitions>
  <inkml:trace contextRef="#ctx0" brushRef="#br0">175 54 7661,'0'-10'-452,"0"0"650,0 4 0,0 2-30,0-7 98,0 7-196,-7-4 1,-1 10-1,-6 4-49,3 5 1,5-1 0,-4 2 0,0 0-34,1-3 0,3 7 0,-6-4-127,-2 3 0,1 3 0,-1-1-122,2 1 0,8-7 0,-3 1-192,-1 2 1,6-4 452,-4 1 0,4-7 0,2 4 0,0-8 0,8 8 0,2 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5.117"/>
    </inkml:context>
    <inkml:brush xml:id="br0">
      <inkml:brushProperty name="width" value="0.08571" units="cm"/>
      <inkml:brushProperty name="height" value="0.08571" units="cm"/>
      <inkml:brushProperty name="color" value="#66CC00"/>
    </inkml:brush>
  </inkml:definitions>
  <inkml:trace contextRef="#ctx0" brushRef="#br0">105 53 7632,'0'-12'22,"0"0"1,0 7 462,0-7 143,0 8-429,0-4 0,0 10 0,-2 4-59,-3 6 0,3 3 0,-4 3 0,4-1-40,2 1 0,0 5 0,0 0 1,-2-2 1,-4-1 1,4 3-1,-4 0-8,4-1-78,2-3 0,0-1 1,-2-1-1,-1 1 20,-3-1 0,0 1-73,6-1 1,0-5-164,0-1 177,0-7 1,0-4-32,0-11 1,2-5 0,4-1-60,5-1 1,-1 1 0,2 1 0,-1 2-5,-1 3 1,6 5 176,-5-6-90,5 1 0,1 1 0,1 4 7,-1 4 1,1 2 89,-1 0 0,-1 2 1,-5 4 51,-5 6 0,-6 3 0,-6 3-90,-5-1 0,-7 1 0,-3-3 0,-3-1-90,3-3 1,0-5-1,-1 4 1,-1-2-393,2-4 1,1-3 0,3-1-1541,-1 0 1993,1 0 0,7 0 0,3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1.529"/>
    </inkml:context>
    <inkml:brush xml:id="br0">
      <inkml:brushProperty name="width" value="0.08571" units="cm"/>
      <inkml:brushProperty name="height" value="0.08571" units="cm"/>
      <inkml:brushProperty name="color" value="#FFFFFF"/>
    </inkml:brush>
  </inkml:definitions>
  <inkml:trace contextRef="#ctx0" brushRef="#br0">88 36 6842,'0'-12'406,"0"1"-338,0 7 187,0-4-277,-7 8 188,5 0-38,-6 0-84,0 0 1,6 2 0,-6 2-1,3 4 25,-1 1 0,-2 1 1,4 4-1,-2-3 6,2 3 1,2-4 0,0 1 0,-2 3 90,-1 2 0,-1 1-96,6 1 0,6-1 0,1-1-94,3-4 1,2-5 0,5-7 0,1 0-40,-1 0 1,-5 0-1,0 0 1,1 0-320,3 0 0,2 0 1,-1 0-790,1 0 1171,-9 0 0,7-7 0,-6-3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2.343"/>
    </inkml:context>
    <inkml:brush xml:id="br0">
      <inkml:brushProperty name="width" value="0.08571" units="cm"/>
      <inkml:brushProperty name="height" value="0.08571" units="cm"/>
      <inkml:brushProperty name="color" value="#FFFFFF"/>
    </inkml:brush>
  </inkml:definitions>
  <inkml:trace contextRef="#ctx0" brushRef="#br0">0 35 6930,'0'-11'632,"0"-1"1,2 8-668,4-2 15,-4 4 1,14 2-34,-5 0 103,5 0 0,2 0 0,1 0-156,4 0 9,-3 0 0,7 0 1,-5 0-1,3 0-124,2 0 1,-5 0 0,1 2-1,-3 2-169,-3 2 0,1 0 390,-1-6 0,1 0 0,-1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2.621"/>
    </inkml:context>
    <inkml:brush xml:id="br0">
      <inkml:brushProperty name="width" value="0.08571" units="cm"/>
      <inkml:brushProperty name="height" value="0.08571" units="cm"/>
      <inkml:brushProperty name="color" value="#FFFFFF"/>
    </inkml:brush>
  </inkml:definitions>
  <inkml:trace contextRef="#ctx0" brushRef="#br0">1 26 7658,'0'-12'276,"0"1"1,0 9-64,0 2 0,0 2 0,0 9 1,0 3-149,0 2 1,0 3 0,0 2-80,0 3 55,0-1 1,0-5-1,0 1-338,0 5 211,0-5 0,0 3 0,0-7-690,0 5 416,0 1 1,0-9 0,2-1-177,3 3 1,-1 0 535,8-3 0,-8 5 0,4-6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3.221"/>
    </inkml:context>
    <inkml:brush xml:id="br0">
      <inkml:brushProperty name="width" value="0.08571" units="cm"/>
      <inkml:brushProperty name="height" value="0.08571" units="cm"/>
      <inkml:brushProperty name="color" value="#FFFFFF"/>
    </inkml:brush>
  </inkml:definitions>
  <inkml:trace contextRef="#ctx0" brushRef="#br0">1 61 7550,'0'-18'-369,"0"7"1474,0-1-732,0 0 1,2 4 0,1 8-219,3 10 1,0 8 0,-6 3 0,0 5-52,0 1 1,0 2 0,0 6 0,0 0-77,0 0 1,-2-2 0,-2-1-1,-2-3-147,3 2 1,1-4 0,2 0-590,0-1 546,0-3 0,0-5 0,0-1-694,0 1 529,0-8 0,0 5-589,0-3 641,0-4 1,2-1 274,3-7 0,-3-7 0,4-5 0,4-4 0,0-1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3.571"/>
    </inkml:context>
    <inkml:brush xml:id="br0">
      <inkml:brushProperty name="width" value="0.08571" units="cm"/>
      <inkml:brushProperty name="height" value="0.08571" units="cm"/>
      <inkml:brushProperty name="color" value="#FFFFFF"/>
    </inkml:brush>
  </inkml:definitions>
  <inkml:trace contextRef="#ctx0" brushRef="#br0">71 53 7657,'-18'-7'-203,"6"5"1,3-6 0,-1 2 691,0 0 0,6-2-16,-2 3-290,5 3 1,2-6-211,5 8 24,4 0 1,8 0 0,1 0 29,4 0-48,-3 0 1,11 0-1,-6 0 1,3 0-52,3 0 0,0 0 0,0 0 0,-3 0-40,-3 0 0,6 0 0,-4 0 0,1 0-74,-5 0 1,-4 0-1,-1 0 1,0 0-584,-1 0 769,1 8 0,-1 1 0,1 9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4.026"/>
    </inkml:context>
    <inkml:brush xml:id="br0">
      <inkml:brushProperty name="width" value="0.08571" units="cm"/>
      <inkml:brushProperty name="height" value="0.08571" units="cm"/>
      <inkml:brushProperty name="color" value="#FFFFFF"/>
    </inkml:brush>
  </inkml:definitions>
  <inkml:trace contextRef="#ctx0" brushRef="#br0">18 0 7657,'-10'0'1130,"2"0"-697,8 0-345,0 0 1,8 0 0,4 0 0,3 0-27,3 0 0,-7 0 1,1 0-1,2 0-52,1 0 0,3 0 1,-1 0-1,1 0-149,-1 0 0,1 0 0,-1 0 0,1 0-259,0 0 0,-7 0 1,1 0-407,2 0 1,1 0 803,3 0 0,-1 8 0,1 2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4.368"/>
    </inkml:context>
    <inkml:brush xml:id="br0">
      <inkml:brushProperty name="width" value="0.08571" units="cm"/>
      <inkml:brushProperty name="height" value="0.08571" units="cm"/>
      <inkml:brushProperty name="color" value="#FFFFFF"/>
    </inkml:brush>
  </inkml:definitions>
  <inkml:trace contextRef="#ctx0" brushRef="#br0">1 18 7279,'9'-2'-484,"-1"-2"914,0-2 0,-4 1-58,8 5 0,-9 1-468,3 5 1,-4-2-1,0 6 1,2 0-486,2-1 0,0-3 198,-6 6 0,0 0 383,0 5 0,0-7 0,0-2 0,8 0 0,1 1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4.572"/>
    </inkml:context>
    <inkml:brush xml:id="br0">
      <inkml:brushProperty name="width" value="0.08571" units="cm"/>
      <inkml:brushProperty name="height" value="0.08571" units="cm"/>
      <inkml:brushProperty name="color" value="#FFFFFF"/>
    </inkml:brush>
  </inkml:definitions>
  <inkml:trace contextRef="#ctx0" brushRef="#br0">36 86 7664,'0'-17'136,"0"-1"1,0 6 41,0 1-11,0 7 0,-2-10-486,-4 8 0,4 2-268,-4 10 587,4 4 0,-5 8 0,-3-1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5.309"/>
    </inkml:context>
    <inkml:brush xml:id="br0">
      <inkml:brushProperty name="width" value="0.08571" units="cm"/>
      <inkml:brushProperty name="height" value="0.08571" units="cm"/>
      <inkml:brushProperty name="color" value="#FFFFFF"/>
    </inkml:brush>
  </inkml:definitions>
  <inkml:trace contextRef="#ctx0" brushRef="#br0">1 54 7156,'0'-18'-484,"1"6"1086,5 1-317,-4 7-199,14-4 0,-12 10 0,6 4-27,-3 5 0,-1-1 0,-4 0 86,4-2-82,-4 5 0,6-9 109,-8 8-108,0-8 1,0 11 16,0-3-29,0-4 0,0 7-40,0-3 1,0-2 70,0 2-79,0-9-37,0 13 3,0-14 7,0 6 29,0-8 1,2-8-8,3-4 0,-1-3-13,8-3 13,-8 8 1,6-5-1,-4 3-1,5-3 1,-3 3 0,0 2-2,0 2 1,-4 1 1,7 1 1,-5 4-93,6-4 1,-8 12-286,1 5 0,-3 5-76,-2 2 0,0-1-176,0 1 237,0-9 393,0 7 0,0-6 0,8-1 0,-6 7 0,8-14 0,-4 4 0,-4-4 0,6-2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5.900"/>
    </inkml:context>
    <inkml:brush xml:id="br0">
      <inkml:brushProperty name="width" value="0.08571" units="cm"/>
      <inkml:brushProperty name="height" value="0.08571" units="cm"/>
      <inkml:brushProperty name="color" value="#FFFFFF"/>
    </inkml:brush>
  </inkml:definitions>
  <inkml:trace contextRef="#ctx0" brushRef="#br0">1 65 7657,'0'-17'-181,"2"1"149,4 4 1,-5 3 592,5 3-396,4 4 1,-6 0-1,6 10-32,-3 1 1,-1 3 0,-6 6 0,0-1-21,0 1 1,0-7 0,0 1 0,0 2 21,0 1 0,0 3 0,0-1-119,0 1 94,0-8 1,0 5-107,0-3 55,0 4 0,0 1-21,0 1 1,0-1-28,0 1 0,0-7-33,0 1 21,0-8 0,2 4-9,4-8 0,-4-2 1,6-2 11,0-2 1,-4-2-28,7 2 29,1-3 1,0-3-1,-1 2 105,3 2-104,-6-5 1,7 11 0,-5-6 149,0 0-17,5 6 1,-11-7 52,8 3 1,0 4-4,5-4 0,-7 6-107,-4 6 0,-4-2 0,0 7-58,4 3 0,-5 2 0,5 1-125,-4 1 1,0-1-3,4 1 0,4-3-256,7-3 239,1 4 1,-6-14 0,-1 3-868,3-3 712,1-2 1,-3 0 0,0 0-1517,2 0 992,1 0 800,-5 0 0,13 8 0,-3 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5.627"/>
    </inkml:context>
    <inkml:brush xml:id="br0">
      <inkml:brushProperty name="width" value="0.08571" units="cm"/>
      <inkml:brushProperty name="height" value="0.08571" units="cm"/>
      <inkml:brushProperty name="color" value="#66CC00"/>
    </inkml:brush>
  </inkml:definitions>
  <inkml:trace contextRef="#ctx0" brushRef="#br0">18 123 7534,'0'-10'228,"0"2"0,2 8 1,4 0-310,6 0 0,-3 0 52,3 0 70,0 0 1,-1 0 0,1 0-2,1 0 0,-3 0 1,2-2 6,1-4 0,-3 5 31,2-5 0,-6-2 78,5 2-173,-7-7-66,4 3 1,-10-6 76,-4 5 1,4 1 0,-6 6 35,1-2-45,5 0 1,-14 6 130,4 0-3,5 0 1,-9 0 0,5 0 16,-5 0 0,4 6 1,3 2-1,-1 0 11,0 0 1,4 5 0,-5-1-10,-3 3 1,6 3 0,3-1-6,3 1 0,2-1 0,0 1-110,0-1 1,2-1 0,3-3 0,7-3-15,4-2 1,1-3-1,1-5-269,-1 0 0,1 0 0,-1 0-1207,0 0 1107,1 0 1,-6 0 0,-1 0 365,3 0 0,1-7 0,3-3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6.601"/>
    </inkml:context>
    <inkml:brush xml:id="br0">
      <inkml:brushProperty name="width" value="0.08571" units="cm"/>
      <inkml:brushProperty name="height" value="0.08571" units="cm"/>
      <inkml:brushProperty name="color" value="#FFFFFF"/>
    </inkml:brush>
  </inkml:definitions>
  <inkml:trace contextRef="#ctx0" brushRef="#br0">18 53 7326,'-7'-17'425,"5"5"346,-4 1-229,4 7-437,2-4 1,2 8-106,4 0 0,3 0 0,9 0-83,0 0 1,-1 0 0,1 0 0,-1 0-2,1 0 0,5 0 1,0 0-1,1 2-100,1 4 1,-3-4-1,5 3 1,-2-3-283,-3-2 0,-1 6 1,0 0 465,3-2 0,-1-2 0,-5-2 0,-1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6.884"/>
    </inkml:context>
    <inkml:brush xml:id="br0">
      <inkml:brushProperty name="width" value="0.08571" units="cm"/>
      <inkml:brushProperty name="height" value="0.08571" units="cm"/>
      <inkml:brushProperty name="color" value="#FFFFFF"/>
    </inkml:brush>
  </inkml:definitions>
  <inkml:trace contextRef="#ctx0" brushRef="#br0">36 69 7342,'0'-17'-166,"0"-1"335,0 8 0,0 1 649,0 3-555,0 4 1,0-4-1,0 12 155,0 5-330,0 5 0,0 2 0,0 1 0,0 2-57,0 3 1,-2 5 0,-2-4 0,-2 1-157,2-1 0,2 0 0,2-3 0,-2 1-149,-4-1 1,4-3 0,-3-1-1,3-1-327,2 1 1,0-1 0,2 1 600,3-1 0,-3-7 0,14-2 0,-6-8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7.650"/>
    </inkml:context>
    <inkml:brush xml:id="br0">
      <inkml:brushProperty name="width" value="0.08571" units="cm"/>
      <inkml:brushProperty name="height" value="0.08571" units="cm"/>
      <inkml:brushProperty name="color" value="#FFFFFF"/>
    </inkml:brush>
  </inkml:definitions>
  <inkml:trace contextRef="#ctx0" brushRef="#br0">141 174 7900,'0'17'153,"0"1"0,-2-1 1,-2 1-1,-4 1-123,-2 5 1,5-5 0,-5 6 0,0-1 50,0-1 0,1 1 1,-3-5-190,6 4 74,-4-3 0,6-1 0,-5-7-95,1 2 37,2 1 1,0-3 2,0 0-5,1-1 40,5-1 0,0-4-33,0-12 1,0 2-1,0-7 24,0-3 0,0-2 1,2 1-1,1 1 17,3 2 0,2 1 0,-4-7 0,4 1 23,1-1 0,-3 1 1,4-1-1,0 1 53,0-1 1,-7-2 0,5-1 143,0-2-105,-6-9 0,14 11 0,-7-6 127,1 1-117,6-5 1,-12 12 0,5-5 223,-1 5-246,6 1 1,-6 1-1,5-1 97,-1 1 1,-6 7-72,5 4 0,-1 6 0,2 6 0,-4 6 9,-1 3 0,-5 3 0,4-1 1,-4 3-7,-2 3 0,6-1 0,0 7 0,-2 0 3,-2-2 0,-2 1 1,0-7-1,0 3 15,0-3 1,0 4-1,0-1-136,0-3 83,0-1 1,0-1 0,2 2-128,3 3 37,-3-9 1,6 1 0,-8-4-364,0 3-153,0-5-73,0 6 1,8-9 54,4 5 0,-3-4 1,1-10 572,-2-4 0,0 4 0,-4-6 0,2 1 0,5-3 0,-5-8 0,0 7 0,-6-1 0,0 0 0,0 3 0,0 1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7.950"/>
    </inkml:context>
    <inkml:brush xml:id="br0">
      <inkml:brushProperty name="width" value="0.08571" units="cm"/>
      <inkml:brushProperty name="height" value="0.08571" units="cm"/>
      <inkml:brushProperty name="color" value="#FFFFFF"/>
    </inkml:brush>
  </inkml:definitions>
  <inkml:trace contextRef="#ctx0" brushRef="#br0">70 36 7686,'-15'-2'-1383,"1"-2"881,2-2 510,9 1 0,-7 5 324,4 0 0,4 0-52,-6 0 20,8 0-14,0 0 1,8 0-184,4 0 0,3 0 0,3 0-61,-1 0 1,-5 0 0,0 0-123,1 0 0,3-2 1,2-2-413,-1-2 0,1 0 0,-1 6 492,1 0 0,-1 0 0,1 0 0,-1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8.562"/>
    </inkml:context>
    <inkml:brush xml:id="br0">
      <inkml:brushProperty name="width" value="0.08571" units="cm"/>
      <inkml:brushProperty name="height" value="0.08571" units="cm"/>
      <inkml:brushProperty name="color" value="#FFFFFF"/>
    </inkml:brush>
  </inkml:definitions>
  <inkml:trace contextRef="#ctx0" brushRef="#br0">71 53 7349,'8'-18'-107,"-4"3"447,7 3 1,1 4 0,6 8-137,-1 0 0,-5 2 0,-1 4 0,3 4-62,2-1 0,-5 9 1,1-2-1,0 5 28,-3 0 0,7 7 0,-6 1 202,0 4-281,5-6 1,-13 6 0,4-3 319,-4 3-304,6 2 1,-6 0-1,3 0 1,-3 0 59,-2 0 0,0-6 1,0-1-1,0-1-51,0 0 0,-5-5 0,-1 1 0,0-4-96,-2-1 0,4-2 0,-6-3 0,1-3-259,-1-2 0,-4 5 0,-7-3-347,-2 0 1,-1-2 0,7-8 0,-1 0-106,1 0 1,-1 6 0,-2-1-625,-3-1 1315,4-2 0,-7-2 0,9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6:59.883"/>
    </inkml:context>
    <inkml:brush xml:id="br0">
      <inkml:brushProperty name="width" value="0.08571" units="cm"/>
      <inkml:brushProperty name="height" value="0.08571" units="cm"/>
      <inkml:brushProperty name="color" value="#FFFFFF"/>
    </inkml:brush>
  </inkml:definitions>
  <inkml:trace contextRef="#ctx0" brushRef="#br0">316 54 7672,'10'-10'4,"0"-4"16,-4 8 0,-2-5 0,7 5 97,3 2 1,-4 2 0,1 2-1,3 2-41,2 4 0,1 2 0,1 5 0,1-1 14,4 2 1,-3 7 0,3 2 0,-3 1 45,-3 1 0,1-4 0,-1 7 0,1-1-2,-1 0 0,-5 3 0,0 5-2,2 0-56,-7 0 0,7 6 0,-8 0 135,-2-2-143,5 5 1,-7-7 0,4 6 112,-4 0-136,-2 2 1,0 8 0,0-3 0,0-1 3,0-2 0,0-3 0,0 3 1,0-4-4,0 0 1,0 0 0,0 4 0,0-5 4,0 1 1,-2-4-1,-2 8 1,-3 2 6,-3 1 0,4 3 0,-6-2 0,1-1 35,1 3 0,-6-10 0,5 9 0,-5-3-3,-2-4 1,3 0 0,1-6 0,3 2 16,-3-2 1,-2-2-1,-1-2 129,-1 0-179,1 0 0,-7-2 1,1-2 128,1-2-124,3-7 1,-4 9 0,-3-8-64,-1-1 26,6-3 1,-11-3-1,7-3 1,-2-1-29,-4 2 0,3-6 1,1-3-1,2-1-212,3 2 0,3-4 0,1 4-2018,1-4-932,-1-2 3165,8 0 0,3 0 0,7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2.964"/>
    </inkml:context>
    <inkml:brush xml:id="br0">
      <inkml:brushProperty name="width" value="0.08571" units="cm"/>
      <inkml:brushProperty name="height" value="0.08571" units="cm"/>
      <inkml:brushProperty name="color" value="#FFFFFF"/>
    </inkml:brush>
  </inkml:definitions>
  <inkml:trace contextRef="#ctx0" brushRef="#br0">211 88 7814,'-2'-16'338,"-4"4"1,2 12-1,-5 12 1,-1 4-145,0 1 0,4 9 0,-6 3 1,1 4-37,1 2 1,-4 6-1,7 2 1,-1 2-40,0 3 1,-4 3 0,5 0 0,-1-5-107,0-5 1,0 2 0,4-4-1,-2-4-19,3-4 0,-5-9 0,2 1 75,2-3-176,-6-3-45,8-7 129,-5-10 0,7-4 0,0-8 0,0-1-62,0-3 0,1-1 0,3-1 0,2 1-9,-2-1 0,4-5 1,0-3-1,-1 1 39,1 0 0,4-7 1,-4 3-1,0-4 33,-1-2 0,5-2 0,-4-2 1,2-4 49,3-2 0,-3 4 0,2-3 0,-1 1 61,-1 4 0,6 4 1,-5 4 140,5 1-216,-6 9 1,5-2 227,-3 11-201,-4 4 1,7 8-1,-5 2 1,2 4 64,-1 6 1,1 5-1,4 5 1,-3 3-22,-1 2 0,-6 2 1,4 6-1,-1 1-31,1-1 0,-4 5 1,4 1-1,-1-2-44,1-2 1,-6-2 0,2 1 0,-2-1-18,2 0 0,-4-6 1,3-2-1,-3 0-86,-2 1 1,0-7 0,0 3 0,2-5-98,4-1 1,-4-7-512,4 1-151,-4-8-175,-2 11 1,2-13 577,4 4 0,-2-6 1,5-6 448,-1-5 0,6-5 0,-4-1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3.235"/>
    </inkml:context>
    <inkml:brush xml:id="br0">
      <inkml:brushProperty name="width" value="0.08571" units="cm"/>
      <inkml:brushProperty name="height" value="0.08571" units="cm"/>
      <inkml:brushProperty name="color" value="#FFFFFF"/>
    </inkml:brush>
  </inkml:definitions>
  <inkml:trace contextRef="#ctx0" brushRef="#br0">63 36 7758,'-12'-6'-9,"1"0"0,-1-6 824,-6 6-609,9 1 0,9 5 0,11 0 0,5 0-149,1 0 0,1 0 0,1 0 0,3 0-96,1 0 1,1 0 0,-5 0-757,4 0 574,-3 0 0,5 0 0,-7 0 0,-1 0-1375,1 0 1596,-1 0 0,9 0 0,1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3.806"/>
    </inkml:context>
    <inkml:brush xml:id="br0">
      <inkml:brushProperty name="width" value="0.08571" units="cm"/>
      <inkml:brushProperty name="height" value="0.08571" units="cm"/>
      <inkml:brushProperty name="color" value="#FFFFFF"/>
    </inkml:brush>
  </inkml:definitions>
  <inkml:trace contextRef="#ctx0" brushRef="#br0">0 351 8343,'0'-12'741,"2"2"-663,4 3 0,4-7 0,7 4-29,1 1 0,0-7 0,-1 4 0,3-3-8,3-3 0,-4 1 0,5-1 71,-5 1-60,-1-1 1,-3 0 0,-1 1 90,-2-1-99,-1 1 1,-1 5 0,-4 0 15,-4-1-38,6-3 1,-6 5-1,2 1-58,-8 2 0,0 2 0,-8 6-81,-2 0 0,-1 2 0,-1 4-53,5 6 0,1-3 0,6 3 30,-2 2 0,0 1 1,6 3-1,0-1-33,0 1 0,2-1 0,2 1-5,2 0 1,2-1 0,-2 1 0,3-1-78,1 1 1,6-3-1,-7-1 2128,1-2-1247,6-1 0,-7 7 1,7-1-218,-4 1 1,-2-6-1,-7-1-291,3 3 0,-2 0 0,-10-3 0,-5-5-175,-5-4 0,-2 4 0,-1 0 0,-2-2-560,-3-2 0,1-2 0,5 0 617,1 0 0,-1-8 0,1-2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4.449"/>
    </inkml:context>
    <inkml:brush xml:id="br0">
      <inkml:brushProperty name="width" value="0.08571" units="cm"/>
      <inkml:brushProperty name="height" value="0.08571" units="cm"/>
      <inkml:brushProperty name="color" value="#FFFFFF"/>
    </inkml:brush>
  </inkml:definitions>
  <inkml:trace contextRef="#ctx0" brushRef="#br0">1 113 7632,'0'-17'35,"0"-1"1,0 1-1,0-1 261,0 1 0,2 7 1,2 2 121,1 0 0,1 8-223,-6 0 1,0 2 0,0 10 0,0 4 6,0 5 0,0-2 0,0 7 1,0-1 35,0 4 1,0-1 0,0 1 73,0 2-170,0 2 0,-2 2 0,-2 0 91,-1 0-153,-1-7 1,6 5 0,0-4 51,0 4-133,0-6 1,0 5 0,0-9-1,0-2 33,0-1 1,0 3 0,2-1-150,4-7 0,3 1-26,9-10 1,-1-1 0,1-5 0,-1 0-182,1 0 1,-6-1-1,-1-3 1,3-4-94,2-2 0,1 4 0,1-5-141,-1-3 1,-1-2 0,-3 1-480,-1 3 763,0-4 1,-1 13 0,-1-9 273,-2-2 0,-2 6 0,2-7 0,-6 5 0,5-7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6.072"/>
    </inkml:context>
    <inkml:brush xml:id="br0">
      <inkml:brushProperty name="width" value="0.08571" units="cm"/>
      <inkml:brushProperty name="height" value="0.08571" units="cm"/>
      <inkml:brushProperty name="color" value="#66CC00"/>
    </inkml:brush>
  </inkml:definitions>
  <inkml:trace contextRef="#ctx0" brushRef="#br0">140 71 7756,'0'-18'19,"0"1"294,0 7-267,0-5-9,0 13-13,-8-6 333,6 8-260,-6 0 0,6 0 0,-4 0 41,-5 0 1,3 2-1,0 2 1,3 3 32,-1 3 1,-6-4-1,4 4 1,1-1-21,-1 1 1,-4 2 0,4 5-41,-1 1 1,5-1 0,-2 1 19,4-1 1,2 1-191,0-1 1,8-5-1,3-3-200,5-1 0,1-2 0,1-6-1172,-1 0 970,1 0 1,-1 0 460,1 0 0,-1 0 0,1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4.728"/>
    </inkml:context>
    <inkml:brush xml:id="br0">
      <inkml:brushProperty name="width" value="0.08571" units="cm"/>
      <inkml:brushProperty name="height" value="0.08571" units="cm"/>
      <inkml:brushProperty name="color" value="#FFFFFF"/>
    </inkml:brush>
  </inkml:definitions>
  <inkml:trace contextRef="#ctx0" brushRef="#br0">69 53 7725,'-18'0'205,"1"-6"829,-1 0-696,9 1 1,3 5-1,12 0 1,7 0-247,9 0 0,-3 0 0,7 0 0,-1 0-92,4 0 1,-2 0 0,3 0 0,1 0-257,2 0 0,-4 0 1,0 0-1,1-2-396,-3-4 0,6 4 1,-6-4-572,0 4 1223,7 2 0,-15-8 0,6-1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5.337"/>
    </inkml:context>
    <inkml:brush xml:id="br0">
      <inkml:brushProperty name="width" value="0.08571" units="cm"/>
      <inkml:brushProperty name="height" value="0.08571" units="cm"/>
      <inkml:brushProperty name="color" value="#FFFFFF"/>
    </inkml:brush>
  </inkml:definitions>
  <inkml:trace contextRef="#ctx0" brushRef="#br0">36 123 7678,'-8'-17'283,"6"5"0,-6 2 409,0 3 1,6-1-25,-4 2-540,5 4 0,8-6 1,5 8 63,4 0-65,9 0 0,-4 0 1,9 0-6,1 0-115,2 0 1,2-2 0,2-2 164,4-2-116,-4 1 1,12 5 0,-8 0 0,-3 0 25,-1 0 0,-1 0 1,-1 0-1,0-2-50,0-4 1,0 4 0,-2-4 0,-2 4-97,-2 2 1,-7-2-1,1-2 1,-3-2-364,-3 3 1,1 1 0,-1 2-1378,1 0-280,-8 0 1123,-3 0 961,-7 0 0,0 0 0,0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5.736"/>
    </inkml:context>
    <inkml:brush xml:id="br0">
      <inkml:brushProperty name="width" value="0.08571" units="cm"/>
      <inkml:brushProperty name="height" value="0.08571" units="cm"/>
      <inkml:brushProperty name="color" value="#FFFFFF"/>
    </inkml:brush>
  </inkml:definitions>
  <inkml:trace contextRef="#ctx0" brushRef="#br0">86 88 7678,'-8'-12'81,"-3"1"220,-5-1 1,4 0 273,1 0 0,1 7-263,-2-7 0,7 8-267,10-2 1,5 4 0,8 2-1,-1 0-41,1 0 1,-1 6 0,1 2 0,1 0 28,5-1 1,-5 5 0,5-4 0,-5 2 149,-1 3 0,-1-3 0,1 2 0,-1 1 14,1 3 1,-3 2-1,-1-1 243,-2 1-355,-9-1 0,11 1 0,-8-1 0,-2 1-4,-2-1 0,-2 1 0,-2-1 0,-4 1-35,-6-1 0,-3 1 0,-5-1 1,-3-1-156,-6-4 0,1 3 1,-1-5-1,-2 2-275,-2-1 1,4-5 0,1 4 0,3 0-2217,4 0 289,1-7 2311,10 5 0,18-16 0,12-1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6.728"/>
    </inkml:context>
    <inkml:brush xml:id="br0">
      <inkml:brushProperty name="width" value="0.08571" units="cm"/>
      <inkml:brushProperty name="height" value="0.08571" units="cm"/>
      <inkml:brushProperty name="color" value="#FFFFFF"/>
    </inkml:brush>
  </inkml:definitions>
  <inkml:trace contextRef="#ctx0" brushRef="#br0">211 176 7407,'0'-12'-269,"0"0"388,0 8 0,1-3 155,5 7-99,-4-8 0,8 6 151,-4-4-263,-4 4 105,13 2-61,-13-8-45,6 6 1,-6-7 35,4 3 1,-4 2 34,4-8 1,-4 6 22,-2-5 0,0 5-64,0-6 1,-8 2 0,-4-1 10,-3 5 0,-3 4 0,1 2-59,-1 0 0,0 0 0,-1 2 0,-2 2-26,-3 2 0,1 7 1,7-1-48,5 4 12,-5 1 0,8 1 0,-4-1-9,7 1 26,3-1 0,-4 1-55,0-1 81,0 1 1,14-3 0,4-3 2,3-6 1,3 2 0,1-2 0,3-3-9,1-1 0,0-4 0,-3-1 1,1-3-10,3 2 1,5-4 0,-6 0-1,1-2-34,1-3 0,-6 3 0,7-2 0,-3-1 3,1-3 0,-1 4 0,-4 1 0,3-3-4,1-1 0,3-3 1,-5 2 17,2 5-3,1-5 1,-7 8 0,1-3 24,-1 5-15,-7-4 0,6 8 0,-5-4 50,5 4 0,2 2 1,-1 0 1,-7 8 0,-2 2 0,-3 2-15,1-1 0,0 1 1,-6 6-1,0-1 30,0 1 0,0-1 0,-2 1 1,-2-1 45,-2 1 0,-5-1 1,3-1-1,-2-3 9,-3-1 1,3-2 0,-2 2 0,-1-5-35,-3 1 0,-4-6 1,-1 4-1,-2-4-30,1-2 0,-3 0 0,1 0-431,3 0 134,2-8 1,1 4 0,0-7-1,1-1-583,-1 2 1,9-5-1,3 3 820,4-4 0,10-9 0,1-2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7.883"/>
    </inkml:context>
    <inkml:brush xml:id="br0">
      <inkml:brushProperty name="width" value="0.08571" units="cm"/>
      <inkml:brushProperty name="height" value="0.08571" units="cm"/>
      <inkml:brushProperty name="color" value="#FFFFFF"/>
    </inkml:brush>
  </inkml:definitions>
  <inkml:trace contextRef="#ctx0" brushRef="#br0">18 88 7681,'0'-17'187,"-2"1"55,-4 5 5,4-5 1,-6 12 331,8-8-346,0 9-69,0-5 0,2 10-87,4 4-1,4 3 0,7 3 0,1 0 0,1 1-57,5 3 0,-3 7 0,8 3 0,0 1-54,-1 4 0,5-4 0,-6 3 0,2-1-22,1-2 1,-3 4-1,2-5 1,-6-1-120,-3 0 0,-3-1 0,3-7 1,-1 1-413,-1-1 1,3-7-164,-9-4 1,-2 2 750,2-3 0,-9 1 0,13-6 0,-14-8 0,6-1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8.194"/>
    </inkml:context>
    <inkml:brush xml:id="br0">
      <inkml:brushProperty name="width" value="0.08571" units="cm"/>
      <inkml:brushProperty name="height" value="0.08571" units="cm"/>
      <inkml:brushProperty name="color" value="#FFFFFF"/>
    </inkml:brush>
  </inkml:definitions>
  <inkml:trace contextRef="#ctx0" brushRef="#br0">614 71 7500,'0'-18'8,"0"1"0,0 5 1,-2 2 456,-4 3 1,2 1 0,-8 8-209,-1 3 0,-3 7 0,-1 12 1,-1 5-86,1 4 1,-9 8 0,-3 2 0,-4 0-90,-2-1 1,-2 5 0,-2-6-1,-4-2-127,-2-2 0,6-2 0,-2 0 1,6-2-380,6-3 0,0-5 1,9-8-554,5 1 750,9-8 0,-2-1 0,10-5-1065,4 2 1291,4 0 0,15-14 0,2-2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8.791"/>
    </inkml:context>
    <inkml:brush xml:id="br0">
      <inkml:brushProperty name="width" value="0.08571" units="cm"/>
      <inkml:brushProperty name="height" value="0.08571" units="cm"/>
      <inkml:brushProperty name="color" value="#FFFFFF"/>
    </inkml:brush>
  </inkml:definitions>
  <inkml:trace contextRef="#ctx0" brushRef="#br0">16 141 7804,'0'-17'0,"-2"1"409,-4 4 1,5 3-18,-5 3 0,6 4-283,6-4 0,3 4 0,9 2 0,-1 0 25,1 0 1,5 0 0,3 0 0,1 0-80,4 0 0,2-6 0,4 0 0,2 3 1,2 1 1,6 2 0,-4-2 70,1-4-92,3 4 1,0-8-1,0 6 1,1-2 20,3 2 1,0 2 0,-3 2-1,-3-1-28,-2-5 0,-4 4 0,-8-4 1,-3 4-158,-3 2 1,-2 0 0,-5 0 0,-1 0-229,1 0 0,-1 0-119,1 0 1,0 0-632,-1 0-162,-7 0 431,5 0 838,-13 0 0,8 0 0,-4 0 0,-4 0 0,6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09.174"/>
    </inkml:context>
    <inkml:brush xml:id="br0">
      <inkml:brushProperty name="width" value="0.08571" units="cm"/>
      <inkml:brushProperty name="height" value="0.08571" units="cm"/>
      <inkml:brushProperty name="color" value="#FFFFFF"/>
    </inkml:brush>
  </inkml:definitions>
  <inkml:trace contextRef="#ctx0" brushRef="#br0">158 124 6820,'-2'-16'0,"-2"2"727,-1 3 0,-1-1 5,6-5-628,0-1 1,2 2-1,4 5 1,5 5 24,5 4 0,1 2 0,1 2-27,-1 4 0,1-2 0,0 7 0,-1 3 67,1 2 0,-3 1 1,-1 1-1,-3-1 67,3 1 1,0 5 0,-3 2 10,-5 3-136,4-7 1,-8 12 0,4-6 96,-4 1-157,-2 5 0,0-14 0,-2 7 0,-4-3 27,-6 0 0,-3 1 0,-3-7 0,1 1-176,-1-1 0,-5-1 0,-3-2 0,1-3-414,0 3 1,-6-6 0,3 0 0,-1-3-640,0 1 1,2 0 1150,-3-6 0,5 8 0,7 2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1.034"/>
    </inkml:context>
    <inkml:brush xml:id="br0">
      <inkml:brushProperty name="width" value="0.08571" units="cm"/>
      <inkml:brushProperty name="height" value="0.08571" units="cm"/>
      <inkml:brushProperty name="color" value="#FFFFFF"/>
    </inkml:brush>
  </inkml:definitions>
  <inkml:trace contextRef="#ctx0" brushRef="#br0">0 54 7663,'0'-12'34,"0"0"1,2 8-1,2-4 402,2 1 25,0 5-265,-6-6 1,0 10-1,0 4-43,0 5 1,0 5 0,0 2 0,0 1-26,0 4 0,0-3 0,0 5 0,0 1-68,0 3 0,0-2 1,0 0-1,0-1-28,0-5 0,0 4 0,0-1-202,0-3 24,0 6 0,0-13 0,0 4 0,0-3-299,0 1 1,0-4-1,0-1-415,0 3 1,2-6 537,3-3 1,-3-5 0,4-5 321,-4-7 0,-2 4 0,8-15 0,2 3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1.518"/>
    </inkml:context>
    <inkml:brush xml:id="br0">
      <inkml:brushProperty name="width" value="0.08571" units="cm"/>
      <inkml:brushProperty name="height" value="0.08571" units="cm"/>
      <inkml:brushProperty name="color" value="#FFFFFF"/>
    </inkml:brush>
  </inkml:definitions>
  <inkml:trace contextRef="#ctx0" brushRef="#br0">67 123 7862,'-8'-17'0,"-4"-1"243,-3 1 1,3 7 0,2 2-49,2 1 0,6 5 0,12-4-58,8 4 1,13 2-1,2 0 1,8 0-141,4 0 1,-4 0 0,5 0-140,3 0 106,2 0 0,1 0 0,-1 0 174,-4 0-100,3 0 1,-7-2-1,4-2-116,-6-2 87,-4 0 0,-8 6 1,-2-2-1,-1-2-125,-5-1 0,-1-1-888,-3 6 255,1 0 0,-8 7 515,-5 5 0,-9-2 1,-3 0-1,-1-1 234,0 1 0,-6-6 0,5 12 0,-9-7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6.818"/>
    </inkml:context>
    <inkml:brush xml:id="br0">
      <inkml:brushProperty name="width" value="0.08571" units="cm"/>
      <inkml:brushProperty name="height" value="0.08571" units="cm"/>
      <inkml:brushProperty name="color" value="#66CC00"/>
    </inkml:brush>
  </inkml:definitions>
  <inkml:trace contextRef="#ctx0" brushRef="#br0">176 106 7756,'0'-18'184,"0"7"498,0-1-688,0 8 27,0-4 0,0 6-52,0-3 84,0 3 0,2-6 220,3 8 0,-3-2 353,4-4-108,-4 4-332,-2-13 1,-2 13-157,-4-4 0,-3 4 0,-9 2 10,1 0 1,5 0-1,0 2 1,-1 4 0,-3 5 0,1-1 0,1 0-89,3-2 16,7 5 0,-12-3 30,4 7 175,5-7-60,-1 6 0,16-15 1,3 5 10,5-4 0,1-2 1,1 0-1,-1 0 73,1 0 0,-7 0 0,1-2-218,2-4 1,1 5-1,3-5-632,-1 4 0,-5 2 1,-1 0-751,3 0 0,-4 0-127,1 0 1145,-7 0 385,12 0 0,-7 8 0,9 1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1.974"/>
    </inkml:context>
    <inkml:brush xml:id="br0">
      <inkml:brushProperty name="width" value="0.08571" units="cm"/>
      <inkml:brushProperty name="height" value="0.08571" units="cm"/>
      <inkml:brushProperty name="color" value="#FFFFFF"/>
    </inkml:brush>
  </inkml:definitions>
  <inkml:trace contextRef="#ctx0" brushRef="#br0">54 35 7663,'-18'2'1008,"1"4"-218,7-4-577,2 6-64,8-8 1,2 2 0,4 2-5,5 2 0,11-1 0,1-5 0,1 0-17,1 0 0,2 0 0,8 0 1,0 0-38,0 0 1,-5-5-1,-1-1 1,4 0-95,6-2 1,-8 6 0,4-6 0,-4 3-130,-3-1 0,3-2 0,-8 4 1,-1-2-503,-3 2 0,-7 2-855,0 2 0,-9 2 1489,3 4 0,-4 4 0,-2 7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2.809"/>
    </inkml:context>
    <inkml:brush xml:id="br0">
      <inkml:brushProperty name="width" value="0.08571" units="cm"/>
      <inkml:brushProperty name="height" value="0.08571" units="cm"/>
      <inkml:brushProperty name="color" value="#FFFFFF"/>
    </inkml:brush>
  </inkml:definitions>
  <inkml:trace contextRef="#ctx0" brushRef="#br0">1 140 7663,'0'-17'669,"0"7"-715,0 2 167,0 8 1,2 0-23,4 0-9,3 8 1,3-6-26,0 4 0,-6-4 0,5-2 15,3 0 0,-4 0-47,1 0-70,1 0 0,6 0 26,-1 0 0,-7-2-4,-4-4 1,1 2 24,-1-7-15,0-1 10,-6-6 1,0 7 72,0-1-64,0 8 144,0-12-118,-8 7 1,4-1-1,-7 4 38,-3 4 1,4 2 0,-1 0-9,-3 0 1,4 0-1,1 2 1,-1 2 13,0 2 1,4 6-1,-3-5-7,1 3 0,-4 2 0,6 5 0,2 1 1,2-1 1,-3-5 0,-1 0-1,2 1-21,2 3 1,2-4-1,2-1-148,4 3 144,-4-6 0,13 5-304,-3-7 133,-4 8 1,7-12-795,-3 4 328,4-4 1,1 0-299,1 3 1,-1-3 881,1 4 0,7-4 0,2-2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3.185"/>
    </inkml:context>
    <inkml:brush xml:id="br0">
      <inkml:brushProperty name="width" value="0.08571" units="cm"/>
      <inkml:brushProperty name="height" value="0.08571" units="cm"/>
      <inkml:brushProperty name="color" value="#FFFFFF"/>
    </inkml:brush>
  </inkml:definitions>
  <inkml:trace contextRef="#ctx0" brushRef="#br0">1 69 7655,'0'-18'628,"0"1"-452,0 7 1,0 0-72,0 4-69,0 4 1,2-3 23,4 10 1,-4-1-1,6 6 1,-3 0-53,1 0 1,2-1 0,-4 5 0,2-2-50,-2 1 1,3-3 0,1 2-143,2 1 0,-4 3 0,6 1-106,1 1 1,-3-8 0,0-2-118,-3-1 0,5-3 1,-4 6 405,2-2 0,-6-2 0,5-6 0,-3 0 0,4 0 0,7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3.523"/>
    </inkml:context>
    <inkml:brush xml:id="br0">
      <inkml:brushProperty name="width" value="0.08571" units="cm"/>
      <inkml:brushProperty name="height" value="0.08571" units="cm"/>
      <inkml:brushProperty name="color" value="#FFFFFF"/>
    </inkml:brush>
  </inkml:definitions>
  <inkml:trace contextRef="#ctx0" brushRef="#br0">281 80 7600,'0'-17'118,"0"-1"459,0 1-415,0-1 0,-2 10 1,-3 6-52,-7 6 0,2 10 1,-1-4-1,-3 1-37,-2 1 0,-1 0 1,-1 3-1,1-1-43,-1-2 0,6-1 1,1 7-375,-3-1 263,-1-7 1,3 6 0,0-5-706,-1 5 519,5 2 1,-6-7 0,8 1-318,2 2 0,-3 1 583,1 3 0,0-1 0,6 1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3.948"/>
    </inkml:context>
    <inkml:brush xml:id="br0">
      <inkml:brushProperty name="width" value="0.08571" units="cm"/>
      <inkml:brushProperty name="height" value="0.08571" units="cm"/>
      <inkml:brushProperty name="color" value="#FFFFFF"/>
    </inkml:brush>
  </inkml:definitions>
  <inkml:trace contextRef="#ctx0" brushRef="#br0">70 53 7582,'8'-18'519,"-6"9"-195,6-7 137,-8 14-190,0-6 9,0 8 298,0 0-460,-8 8 0,0 2 1,-5 5-1,3-1-17,2-2 1,-5-1 0,3 7 7,0-1 1,2 1-1,8-1-51,0 1 0,0 0 0,2-1-78,4 1 1,-2-7-1,8-1 1,3-2-29,7-4 0,-3-2 0,5-2 0,-5 0-317,-1 0 1,5 0-1,0 0-795,-1 0 630,-3 0 530,-1 0 0,-1-8 0,1-2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5.981"/>
    </inkml:context>
    <inkml:brush xml:id="br0">
      <inkml:brushProperty name="width" value="0.08571" units="cm"/>
      <inkml:brushProperty name="height" value="0.08571" units="cm"/>
      <inkml:brushProperty name="color" value="#FFFFFF"/>
    </inkml:brush>
  </inkml:definitions>
  <inkml:trace contextRef="#ctx0" brushRef="#br0">0 246 7505,'0'-17'197,"0"7"-13,0-6 1,2 14-49,4-3 0,-2 3 0,8 2-27,1 0 1,3 0 0,1 0 0,1 2-4,0 3 1,-1-3-1,1 4 1,-1-4-9,1-2 0,1 0 0,3 0-32,1 0-7,0 0 1,1 0 0,-1 2 39,-1 4-71,5-4 1,-6 6 0,7-8 0,-3 0-2,-4 0 1,1 0 0,-1 0 0,3 0 4,-3 0 0,0 0 0,1 0 0,1 0 19,-1 0 0,-3 0 0,-1 0 1,1 0 8,5 0 0,-5-2 0,6-2 0,1-2-24,3 2 0,-2 2 0,2 2 0,1 0-27,-3 0 1,10 0-1,-6-2 1,0-2-30,2-1 1,1-1 0,3 6 14,3 0 11,-3 0 1,0-6-1,-7 0 88,1 2-77,2 2 1,2 0 0,0-2 73,0-2-72,-8 1 0,7 5 1,-5 0-1,4-2 15,2-4 0,0 4 0,0-4 0,0 4-5,0 2 0,0 0 1,0 0-1,1-2-4,-1-4 0,0 4 1,0-4-1,0 5 24,0 1 0,0-6 0,0 0 0,-2 2 8,-4 2 1,4-4 0,-3 0 0,3 2-30,2 2 0,0 1 1,0-3 46,0-2-48,0 0 1,0 6-1,0 0-47,0 0 44,0 0 0,1 0 0,-1 0-77,0 0 66,0 0 0,-2 0 0,-2 0 0,-2-2 18,2-4 1,1 4-1,-1-4 1,-4 4 22,-2 2 0,7 0 0,-5 0 0,2-2 23,0-3 1,1 3 0,5-4 0,2 4-20,4 2 0,-4-2 0,3-2 0,-3-2-27,-1 2 0,1 2 0,2 2 0,1 0 7,-1 0 1,-4 0 0,-3 0-21,-3 0 0,0 0 1,4 0 0,-2-2-27,-1-3 22,-9 3 1,10-6 0,-5 8 9,1 0-10,2 0 0,6 0 0,0 0 0,0 0 1,0 0 1,0 0-1,0 0 1,1 0-13,-1 0 0,2 0 0,2 0 0,0 0-8,-6 0 0,2 0 1,-6 0-1,2 0 9,-2 0 1,3 0 0,-7 0-1,0 0 52,1 0 0,5 0 0,-2 0 23,4 0-67,-6 0 1,6 0 0,-3 0 59,3 0-52,10 0 0,-6 0 0,4 0-7,-4 0-7,-2 0 1,2 0 0,2 0-1,2 0 4,-2 0 1,-8 0 0,-2 0 0,2 0 13,2 0 0,-3 0 0,-3 0 0,0 0-6,0 0 0,3 0 1,5 0-1,0 0-5,0 0 1,2 0-1,2 0 1,4 0-3,1 0 1,-5 2 0,2 2-1,-4 1 1,-2-1 0,2-2 0,0-2 0,0 0-16,-3 0 1,-5 0-1,2 0 53,-2 0-42,0 0 0,1 0 0,-1 0 2,2 0-1,-6 0 0,10 0 0,-1 0 12,5 0-15,1 0 0,-3 0 1,2 0-1,2 0 9,-2 0 1,4 0-1,-4 0 1,-4 0 31,-4 0 1,-1 0 0,5 0 0,-2 0 0,-4 0 1,-2 2 0,-5 2 0,3 2 19,2-2 1,-5-2 0,3-2 0,-2 0-6,1 0 0,5 0 1,-4 0-1,1 0 43,-1 0 1,4 0-1,-5 0 169,-3 0-232,6 0 0,-13 0 0,4 0-53,-3 0 26,1 0 1,1 0 0,1 0-103,-1 0 1,-5 0-521,0 0 0,-6 0-969,5 0 1,-9 2-404,-2 4 1979,-8-4 0,-17 13 0,-2-5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7.527"/>
    </inkml:context>
    <inkml:brush xml:id="br0">
      <inkml:brushProperty name="width" value="0.08571" units="cm"/>
      <inkml:brushProperty name="height" value="0.08571" units="cm"/>
      <inkml:brushProperty name="color" value="#FFFFFF"/>
    </inkml:brush>
  </inkml:definitions>
  <inkml:trace contextRef="#ctx0" brushRef="#br0">35 193 7663,'-7'-17'-427,"3"5"569,-8 0 26,8 1 1,-4-1 316,8 0-355,0 8 0,8-3 1,4 5-1,5-2-48,7-2 1,3-2-1,8 4 1,0-2-43,0 3 0,6-7 0,0 0 0,0 0-32,2 4 0,-6-1 1,4 1-1,-6 2 0,-6 2 1,-2-4 0,-5 0 0,1 2-725,-1 2 0,-3 4 168,-1 4 1,-3-2 0,-3 8 547,-6 1 0,-4 3 0,-2 2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8.734"/>
    </inkml:context>
    <inkml:brush xml:id="br0">
      <inkml:brushProperty name="width" value="0.08571" units="cm"/>
      <inkml:brushProperty name="height" value="0.08571" units="cm"/>
      <inkml:brushProperty name="color" value="#FFFFFF"/>
    </inkml:brush>
  </inkml:definitions>
  <inkml:trace contextRef="#ctx0" brushRef="#br0">18 141 7246,'0'-12'63,"0"1"327,0 7-291,0-12 1,7 14-54,5-4 1,-2 4 67,2 2 0,-1 0-76,7 0 0,-8-2 0,-3-1-68,1-3 77,-6 0 1,8 6-150,-4 0 97,-4 0-4,5-8 1,-5 6-1,2-6-19,2 1 1,0 3 6,-6-8 101,0 8 1,-8-10-49,-4 9 0,3-1 1,-3 6 110,-2 0 0,5 2 0,-3 2-7,-2 1 0,1 9 0,-1-4-53,2 0-43,8 5 1,-5-7 0,5 6 103,-2-3-97,0 1 1,6 6 0,0-1 4,0 1 0,0-1 0,2 1-51,4-1 0,-2-5 0,7-2 1,3-3-165,2-3 0,-1 0 0,-1 0 0,-2 2-285,1-2 0,3-2 0,1-2 79,1 0 1,-1 0-1,1 0 1,-2-2 368,-5-4 0,5 4 0,-6-6 0,7 8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9.068"/>
    </inkml:context>
    <inkml:brush xml:id="br0">
      <inkml:brushProperty name="width" value="0.08571" units="cm"/>
      <inkml:brushProperty name="height" value="0.08571" units="cm"/>
      <inkml:brushProperty name="color" value="#FFFFFF"/>
    </inkml:brush>
  </inkml:definitions>
  <inkml:trace contextRef="#ctx0" brushRef="#br0">1 80 7420,'0'-17'-358,"0"-1"919,0 1 1,0 5-461,0 0 1,6 11 0,1-1 0,3 7-93,4 5 0,-4-4 1,1 4-1,3-1-30,1 1 1,-3 2-1,0 5 1,2-1-135,1-4 0,-3 3 0,-1-3 1,3 2-145,2-3 1,-5 3-1,-1-6-389,-2 2 546,6-7 1,-5 11 141,9-8 0,-8 8 0,-3-13 0,1 15 0,2-6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9.314"/>
    </inkml:context>
    <inkml:brush xml:id="br0">
      <inkml:brushProperty name="width" value="0.08571" units="cm"/>
      <inkml:brushProperty name="height" value="0.08571" units="cm"/>
      <inkml:brushProperty name="color" value="#FFFFFF"/>
    </inkml:brush>
  </inkml:definitions>
  <inkml:trace contextRef="#ctx0" brushRef="#br0">211 36 7545,'-2'-16'-471,"-3"5"788,-7 5 0,2 4 0,-2 2-164,-1 0 0,-1 2 0,1 4 1,1 5-244,-2 5 0,-1 1 1,-1 1-1,2-1-17,3 1 0,5 0 0,-4-1 0,0 1-361,1-1 1,5 1 0,-2-1 467,4 1 0,2-9 0,0 7 0,0-6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7.541"/>
    </inkml:context>
    <inkml:brush xml:id="br0">
      <inkml:brushProperty name="width" value="0.08571" units="cm"/>
      <inkml:brushProperty name="height" value="0.08571" units="cm"/>
      <inkml:brushProperty name="color" value="#66CC00"/>
    </inkml:brush>
  </inkml:definitions>
  <inkml:trace contextRef="#ctx0" brushRef="#br0">0 52 7756,'0'-17'1325,"0"-1"-910,8 9 40,-6 1-355,6 8-52,-8 8 1,0-4 0,0 7-27,0 3-44,0-6 0,0 7 0,0-3 0,0 3-31,0 3 1,0-7-1,0 1 33,0 2 1,0 1 0,0 3 51,0-1 1,2-7-28,3-4 1,-1 1 0,8-1-21,2-2 0,-5-4 0,3-4 23,2-2 0,-5-7 0,3 3 1,0-2 31,-3 1 1,7-1 224,-5-5-252,-3 7 0,2-4 0,-6 7 276,2-3-239,-1 6 1,-3-6 106,4 5-170,-4 3 1,6 2-1,-8 11 1,0 5 0,0 1 15,0 1 0,0-7-2,0 1 0,6 0 16,-1 5 1,9-7-15,-2-4 0,-3-4-31,3-2 31,0 0 1,-1-6-1,-1-2-2,-2-2-1,5 6 1,-9-9-1,6 5 1,-2-2-44,-4-3 1,3-3-1,-1-1-158,-2-1 1,0 7 0,0-1-213,2-2 0,-1-1-353,-5-3 418,0 9 427,0 1 1,-5 16 154,-1 3 0,0 5 148,6 1-264,0 1 0,0-6 0,0-1 357,0 3-273,0-6 0,0 7 1,0-3 59,0 3 0,0-3 1,0-1 93,0 3 1,0-4-1,0 1-12,0 3 0,0-4-255,0 1 1,-2-7 0,-4 4-637,-5 0 0,1-6 0,-2 4-1144,-1-5 0,3-1 1691,-2 0 0,1 0 0,-7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29.703"/>
    </inkml:context>
    <inkml:brush xml:id="br0">
      <inkml:brushProperty name="width" value="0.08571" units="cm"/>
      <inkml:brushProperty name="height" value="0.08571" units="cm"/>
      <inkml:brushProperty name="color" value="#FFFFFF"/>
    </inkml:brush>
  </inkml:definitions>
  <inkml:trace contextRef="#ctx0" brushRef="#br0">35 69 7618,'0'-18'580,"0"1"-159,0-1-244,0 9 0,0 3 0,0 12-49,0 5 0,-6-1 1,1 2-1,1 1-36,2 3 1,-4-4 0,0-1 0,2 3-15,2 2 0,2 1 1,0 1-6,0-1 0,0-5 1,2 0-171,4 1 0,-2-5 0,8-2 0,1-4-581,3-2 1,3 0-117,5 0 0,1 0 794,4 0 0,-3 0 0,-9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0.322"/>
    </inkml:context>
    <inkml:brush xml:id="br0">
      <inkml:brushProperty name="width" value="0.08571" units="cm"/>
      <inkml:brushProperty name="height" value="0.08571" units="cm"/>
      <inkml:brushProperty name="color" value="#FFFFFF"/>
    </inkml:brush>
  </inkml:definitions>
  <inkml:trace contextRef="#ctx0" brushRef="#br0">1 86 7663,'0'-17'-212,"0"-1"1,0 1 1070,0-1-663,0 8 1,6 5-1,0 10 4,-3 7 1,-1 4-1,-2 1-58,0 1-80,0-1 0,0 7 0,0-1-91,0-1 19,0 5 1,0-8 0,0 7-494,0-1 371,0-6 1,0 7 0,0-9-405,0 1 236,0-1 0,2 1 0,2-1-99,2 1 1,0-6 0,-4-3 398,4-1 0,-4-2 0,5-6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0.642"/>
    </inkml:context>
    <inkml:brush xml:id="br0">
      <inkml:brushProperty name="width" value="0.08571" units="cm"/>
      <inkml:brushProperty name="height" value="0.08571" units="cm"/>
      <inkml:brushProperty name="color" value="#FFFFFF"/>
    </inkml:brush>
  </inkml:definitions>
  <inkml:trace contextRef="#ctx0" brushRef="#br0">35 106 7663,'-11'-12'304,"-1"0"447,8 8-601,-4-3 0,16 7 0,4 0-130,3 0-20,11 0 0,-5 0 0,8 0 106,3 0-50,1-8 0,-4 6 1,0-4-1,0 4-25,-1 2 0,5-6 0,-6 0 1,0 3-220,-3 1 1,-5-4 0,-1 0-1,-1 2-441,1 2 1,-1 2 628,1 0 0,-1-8 0,1-2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1.251"/>
    </inkml:context>
    <inkml:brush xml:id="br0">
      <inkml:brushProperty name="width" value="0.08571" units="cm"/>
      <inkml:brushProperty name="height" value="0.08571" units="cm"/>
      <inkml:brushProperty name="color" value="#FFFFFF"/>
    </inkml:brush>
  </inkml:definitions>
  <inkml:trace contextRef="#ctx0" brushRef="#br0">0 26 7663,'0'-12'567,"0"1"0,0 9-179,0 2 1,0 8-1,0 9-199,0 1-135,0 7 0,0-4 1,0 7-84,0-3-63,0 6 0,0-9 0,2 5 0,2-2-78,2-3 1,0 3 0,-6-2 0,0-1-293,0-3 0,0-1 1,0-1-43,0 1 1,0-6 0,2-3 503,4-1 0,-4-2 0,6-6 0,-8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1.655"/>
    </inkml:context>
    <inkml:brush xml:id="br0">
      <inkml:brushProperty name="width" value="0.08571" units="cm"/>
      <inkml:brushProperty name="height" value="0.08571" units="cm"/>
      <inkml:brushProperty name="color" value="#FFFFFF"/>
    </inkml:brush>
  </inkml:definitions>
  <inkml:trace contextRef="#ctx0" brushRef="#br0">34 106 7663,'-8'-17'-15,"-4"-1"1,4 6 173,3 1 0,10 1 1,7-2-1,6 6-44,5 4 1,4 2-1,8 0 1,0 0-132,0 0 0,1 0 0,1 0 0,2 0 118,1 0 0,1 0 0,-6 0-95,1 0 39,-9 0 1,4 0 0,-8 0-213,-1 0 87,-3-7 0,-1 5-514,-1-4 232,-7 4 1,0 2-130,-4 0 1,-4 2 489,3 4 0,-3 3 0,-2 9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2.022"/>
    </inkml:context>
    <inkml:brush xml:id="br0">
      <inkml:brushProperty name="width" value="0.08571" units="cm"/>
      <inkml:brushProperty name="height" value="0.08571" units="cm"/>
      <inkml:brushProperty name="color" value="#FFFFFF"/>
    </inkml:brush>
  </inkml:definitions>
  <inkml:trace contextRef="#ctx0" brushRef="#br0">71 18 7663,'-18'0'0,"1"0"797,-1 0-143,9 0-471,1 0 1,10 0-1,4 2-32,5 4-109,13-4 1,-3 6-1,8-8 1,2 0 98,3 0 0,1 0 0,-2 0 1,-2 0-45,-2 0 0,0 0 0,5 0 0,-3 0-70,-2 0 0,-8 0 0,5-2 0,-3-2-350,0-2 0,1-2-859,-7 2-1284,1 4 2466,-8-6 0,-3 8 0,-7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2.301"/>
    </inkml:context>
    <inkml:brush xml:id="br0">
      <inkml:brushProperty name="width" value="0.08571" units="cm"/>
      <inkml:brushProperty name="height" value="0.08571" units="cm"/>
      <inkml:brushProperty name="color" value="#FFFFFF"/>
    </inkml:brush>
  </inkml:definitions>
  <inkml:trace contextRef="#ctx0" brushRef="#br0">1 16 7567,'10'-10'736,"-3"4"-654,-7 12 0,0 4 0,0 7-420,0 1 0,0-1 0,0 1 13,0 0 0,0-1 0,0 1 54,0-1 1,0-5 270,0 0 0,0-1 0,0 7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2.483"/>
    </inkml:context>
    <inkml:brush xml:id="br0">
      <inkml:brushProperty name="width" value="0.08571" units="cm"/>
      <inkml:brushProperty name="height" value="0.08571" units="cm"/>
      <inkml:brushProperty name="color" value="#FFFFFF"/>
    </inkml:brush>
  </inkml:definitions>
  <inkml:trace contextRef="#ctx0" brushRef="#br0">28 71 7663,'0'-18'212,"-2"3"1,-2 1-187,-2 3 1,-1 7-1318,1-2 1291,4 4 0,2 10 0,10 1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3.075"/>
    </inkml:context>
    <inkml:brush xml:id="br0">
      <inkml:brushProperty name="width" value="0.08571" units="cm"/>
      <inkml:brushProperty name="height" value="0.08571" units="cm"/>
      <inkml:brushProperty name="color" value="#FFFFFF"/>
    </inkml:brush>
  </inkml:definitions>
  <inkml:trace contextRef="#ctx0" brushRef="#br0">0 1 8515,'0'10'66,"0"-1"9,0-3 20,0 4 0,6 2-22,0-1 0,0 1-39,-6 6 0,0-7-90,0 1 22,0-8 40,0 4 1,2-8-4,4 0 0,-2 0 0,5-2-10,-1-4 1,6-2 0,-5-6 165,1 3-152,-2-1 0,-2 0 0,2 3 204,1 1 15,-5 2-120,12-2-79,-6 6 0,1-6-91,1 8 1,-8 2-226,2 4 0,-2 2 1,0 6-1,1-3-197,-1 3 0,-2-4 0,-2 1-23,0 3 1,0 2 508,0 1 0,8 1 0,2-1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3.634"/>
    </inkml:context>
    <inkml:brush xml:id="br0">
      <inkml:brushProperty name="width" value="0.08571" units="cm"/>
      <inkml:brushProperty name="height" value="0.08571" units="cm"/>
      <inkml:brushProperty name="color" value="#FFFFFF"/>
    </inkml:brush>
  </inkml:definitions>
  <inkml:trace contextRef="#ctx0" brushRef="#br0">0 70 7523,'0'-17'-265,"0"5"0,0 1 847,0-3 0,2 6-279,4 2 1,-2 4 0,5 4-147,-1 4 1,4 4-1,-6 7 21,-2 1 0,3 5 0,-1 1 0,-2-3-6,-2-1 1,-2-1 0,0 2 0,0 3-20,0-3 1,0-1 0,0-3-50,0 1 1,0-1-165,0 1 75,0-1-122,0 1-5,0-8-11,0 5 72,0-13 0,2 6 1,2-10-88,2-4 0,7-3 0,-1-9 82,4 0 0,-5 3 0,1 1 0,2 3 81,1-3 1,-3 4 0,0 0 0,-1 1 113,-1-1 1,6 4 194,-5-6 1,-1 8-60,2-1 1,-8 10-266,2 7 52,-4-4 1,-2 8 0,0-5-77,0 5 84,0-6 1,0 5-179,0-3 2,7 3 1,-3 1 0,8-2-1,2-5-276,1-1 0,5 0 0,1-4-54,2 2 0,1 0 1,-7-6 107,1 0 1,-1 0 327,1 0 0,0 0 0,-1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7.991"/>
    </inkml:context>
    <inkml:brush xml:id="br0">
      <inkml:brushProperty name="width" value="0.08571" units="cm"/>
      <inkml:brushProperty name="height" value="0.08571" units="cm"/>
      <inkml:brushProperty name="color" value="#66CC00"/>
    </inkml:brush>
  </inkml:definitions>
  <inkml:trace contextRef="#ctx0" brushRef="#br0">35 105 8740,'12'0'465,"-1"0"-511,-7 0 1,12 0-101,-5 0 0,5 0 89,1 0-42,1 0 0,-1 0-111,1 0 1,-1 0 216,1 0 1,-9-8 40,-3-3 0,-4 1 74,-2-2 0,-2 1 54,-4-7 0,3 7 13,-9-1 0,0 8 91,-5-2-232,-1 4 1,7 2-1,-1 0 160,-2 0-156,7 0 1,-9 0 0,5 2 250,-5 4-164,6-4 1,-5 12 0,5-7-1,0 3 108,5 4 0,-3 1 0,2 3 0,2-1 101,2 1 1,2-1 0,0 1-143,0-1 1,8 1-1,4-3 1,3-1-11,3-3 0,7-7 1,2 2-1,2-4-278,0-2 1,-6 0 0,5 0 0,-3 0-897,-4 0 0,4-6 0,-1-2 978,-3-1 0,-2-3 0,-1-5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4.367"/>
    </inkml:context>
    <inkml:brush xml:id="br0">
      <inkml:brushProperty name="width" value="0.08571" units="cm"/>
      <inkml:brushProperty name="height" value="0.08571" units="cm"/>
      <inkml:brushProperty name="color" value="#FFFFFF"/>
    </inkml:brush>
  </inkml:definitions>
  <inkml:trace contextRef="#ctx0" brushRef="#br0">1 88 7663,'0'-18'1532,"2"3"-1371,3 3 1,7 4 0,9 8-277,3 0 100,7 0 0,-4 0 0,10 0-109,4 0 100,-4 0 0,6 0 0,-8 0-493,0 0 313,0 0 0,-5 0 1,-3 0-1,-2 0-482,-3 0 0,-9 0-132,-1 0 818,-8-7 0,4-3 0,-8-8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4.642"/>
    </inkml:context>
    <inkml:brush xml:id="br0">
      <inkml:brushProperty name="width" value="0.08571" units="cm"/>
      <inkml:brushProperty name="height" value="0.08571" units="cm"/>
      <inkml:brushProperty name="color" value="#FFFFFF"/>
    </inkml:brush>
  </inkml:definitions>
  <inkml:trace contextRef="#ctx0" brushRef="#br0">0 96 7663,'0'-18'0,"0"1"246,0-1 1,0 1 304,0-1 1,0 11-342,0 7 1,0 7 0,0 13 0,0 1-57,0 3 1,0 7 0,0-4-1,0 2-96,0 1 1,0-3 0,0 4-789,0-2 584,0-7 1,0 9 0,0-8-919,0-1 795,0-3 0,0-1 0,0-1-856,0 1 948,8-1 1,0-5 0,5-2-1,-1-3 177,2-3 0,9-2 0,4-2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5.388"/>
    </inkml:context>
    <inkml:brush xml:id="br0">
      <inkml:brushProperty name="width" value="0.08571" units="cm"/>
      <inkml:brushProperty name="height" value="0.08571" units="cm"/>
      <inkml:brushProperty name="color" value="#FFFFFF"/>
    </inkml:brush>
  </inkml:definitions>
  <inkml:trace contextRef="#ctx0" brushRef="#br0">211 246 7663,'7'-10'983,"-5"-6"-787,6 14 1,-8-4 0,0 12-1,-2 6-10,-4 4 0,2 3 1,-7 2-1,-1 5-51,2 1 0,-3 0 1,5 5-1,-2-5-87,-3-2 0,3 6 0,-2-3 0,0-1-3,3-4 0,-5 3 0,6-3 0,0-2-76,1-1 1,-5-3-1,4 1-133,-2-1 1,5-1-68,-7-4-3,8-4 143,-4-8 0,8-8 0,0-4 2,0-4 1,2 5 0,2-1-202,2-2 248,0-1 0,2-5 0,1-1 0,3-2 3,0 1 0,-7 1 1,7-1-1,0-3 54,-2-2 0,5 3 0,-3-5 0,3 0 22,3 2 1,0-7-1,-1 5 1,-1-4 31,-5-2 0,9 2 1,-5 2-1,3 3 45,3 3 1,-5-4 0,-4 7 0,1 5 22,3 3 0,-1 8 0,-1-3 228,-2 1-314,-8 2 1,9 8 0,-5 4 209,2 6-202,-6 3 0,4 5 0,-6 1 45,3 2-37,-3 9 0,6-5 0,-8 6 0,0-2 12,0-2 1,0 1-1,0 5 1,0-2-36,0-4 0,0 2 0,0-5 0,0-1-30,0 0 1,0 4-1,0-5 1,0-3-68,0-1 0,0-3 0,0 1-138,0-1 1,2-5-1,2 0-398,2 1 0,0-3-602,-6 2 39,7-8 687,-5 3 0,8-7-478,-4 0 943,-4-7 0,6 3 0,-8-8 0,7 0 0,3-5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35.734"/>
    </inkml:context>
    <inkml:brush xml:id="br0">
      <inkml:brushProperty name="width" value="0.08571" units="cm"/>
      <inkml:brushProperty name="height" value="0.08571" units="cm"/>
      <inkml:brushProperty name="color" value="#FFFFFF"/>
    </inkml:brush>
  </inkml:definitions>
  <inkml:trace contextRef="#ctx0" brushRef="#br0">18 36 7663,'-10'-12'916,"4"0"-326,4 8-444,2-4-97,8 8 1,-4 0 0,8 0 140,1 0-145,3 0 1,2 0 0,-1 0-25,1 0-71,-1 0 1,1 0 0,-1 0 0,1 0-78,-1 0 0,7 0 0,-1 0 0,-1 0-129,-3 0 1,-7 0-1,-1 0 1,3 0-540,2 0 0,1 0 795,1 0 0,-1 0 0,1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44.640"/>
    </inkml:context>
    <inkml:brush xml:id="br0">
      <inkml:brushProperty name="width" value="0.08571" units="cm"/>
      <inkml:brushProperty name="height" value="0.08571" units="cm"/>
      <inkml:brushProperty name="color" value="#FFFFFF"/>
    </inkml:brush>
  </inkml:definitions>
  <inkml:trace contextRef="#ctx0" brushRef="#br0">1 19 6671,'0'-10'305,"0"2"-205,0 8 1,0 2-1,2 2 110,4 2 1,-5 1 115,5-1-202,-4 4-43,-2 0 1,0 5-55,0-3 0,0-2 0,2 0 19,4-3 0,-4 7 69,4-2-69,-4-5 0,-2 3 0,0-4 30,0 6 1,2-2 0,2 1-2,1 3 1,1-4-63,-6 1 0,0 1 0,2 4 5,4-5 0,-4 5-4,4-4 0,-4-3 0,-2 3 44,0 2 0,6-5-19,0 3-15,-1 0 0,-5-1-34,0 1 31,0-8 1,0 12-80,0-5 65,0-3 0,2 6 0,2-7-8,2 3 0,0-4 1,-6 6 10,0 1 0,0-3 33,0 2 1,0 0 8,0 5 1,0-5-26,0-1 0,0 1-37,0 6 64,0-9 52,0 7 13,0-14-52,0 14-53,0-15 1,0 9-180,0-4-402,0-4-469,0 6 1,2-8 1035,4 0 0,-4 0 0,5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7:45.249"/>
    </inkml:context>
    <inkml:brush xml:id="br0">
      <inkml:brushProperty name="width" value="0.08571" units="cm"/>
      <inkml:brushProperty name="height" value="0.08571" units="cm"/>
      <inkml:brushProperty name="color" value="#FFFFFF"/>
    </inkml:brush>
  </inkml:definitions>
  <inkml:trace contextRef="#ctx0" brushRef="#br0">36 70 8102,'-12'-9'-175,"0"3"222,8 4 144,-3-6-58,7 6 0,1-6 35,5 8 1,4 0 0,8 0-80,-1 0 1,1 0 0,1 0-1,3 0 27,1 0 0,0 0 1,-3 0-1,1 0 50,3 0 0,5 0 1,-4 0 3,2 0-92,-5 0 0,9-2 1,-6-1-84,3-3 74,-7 0 1,4 6-1,-7-2-83,0-4-30,-1 4 1,1-6-1,-1 8 43,1 0 1,-1 0 87,1 0 1,-7 0 126,1 0-202,-8 0-726,4 0-1561,-8 0 2275,0 8 0,-8-6 0,-2 6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38.454"/>
    </inkml:context>
    <inkml:brush xml:id="br0">
      <inkml:brushProperty name="width" value="0.08571" units="cm"/>
      <inkml:brushProperty name="height" value="0.08571" units="cm"/>
      <inkml:brushProperty name="color" value="#FFFFFF"/>
    </inkml:brush>
  </inkml:definitions>
  <inkml:trace contextRef="#ctx0" brushRef="#br0">299 641 7702,'0'-10'-366,"0"1"574,0 3-23,0 4 0,0-8 341,0 4-345,0 4 1,-8-6-1,-2 6 36,0-3 1,-5 3 0,3-4-32,-3 4 1,3 2-1,0 0 1,-1 2-36,-3 4 1,-2-2 0,1 7-1,-1 3-48,1 2 0,-1 3 1,1 2-1,1 3-34,4-3 0,-1 5 0,5-1-173,-2 2 43,6 2 1,-3-1-1,7-3 1,2-2 35,3 1 0,-1-1 1,8-5-1,2-3 23,1-3 0,3-2 1,-1-6-1,1 1 4,-1-1 0,1-2 0,-1-4 0,1-2-6,-1-1 1,1-9 0,0 2 0,-3-3-6,-3-3 1,3-1 0,-3-3 0,2-3-4,-3-2 0,3 5 1,-6-3-1,0 0-5,-1-5 1,5-3 0,-6-2-97,-2 0 95,-2 0 1,4-6-1,0-2 1,-3-2 2,-1-3 1,-2-3 0,0-2 0,0 1 50,0-1 1,-5 8 0,-1 4 0,2 6 118,2 6 0,2 4 0,0 7 228,0 1-277,0 7 0,2 10 1,2 12 55,2 3 1,5 9 0,-5 1 114,-2 2-225,6 3 1,-8 5 0,3 0 0,-3 2 71,-2 4 0,0 1 0,0 7 254,0-2-311,0-8 0,0 10 0,0-7 0,0 3-7,0 4 1,0-6 0,0-2-1,0-4-156,0-2 0,0 4 0,0-2 0,0-6-28,0-4 1,0-3 0,0-7 0,0 1-285,0-1 0,0-5 1,2 0-1072,4 1 1,-4-3 852,4 2 1,-2-8 0,2 1 0,5-3 625,5-2 0,2-7 0,-1-3 0,1-8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39.155"/>
    </inkml:context>
    <inkml:brush xml:id="br0">
      <inkml:brushProperty name="width" value="0.08571" units="cm"/>
      <inkml:brushProperty name="height" value="0.08571" units="cm"/>
      <inkml:brushProperty name="color" value="#FFFFFF"/>
    </inkml:brush>
  </inkml:definitions>
  <inkml:trace contextRef="#ctx0" brushRef="#br0">18 53 7657,'0'-9'-752,"0"1"908,0 8 0,-2-6 379,-4 0 94,4 0-42,-5-1 33,7 5-495,0-6 1,2 14-1,2 1 1,3 3-58,3 4 0,2 1 0,5 3-50,1-1-32,-8 1 0,5 0 1,-3 1-131,3 4 49,3-3 0,-2 5 0,-3-7 0,-1-1-83,2 1 0,-5-3 1,3-1-1,0-2-53,-3 1 1,5-3-1,-6 0-437,2-2 0,-5 3-194,7-5 862,-8 0 0,4-8 0,-8-4 0,8-4 0,1-7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39.469"/>
    </inkml:context>
    <inkml:brush xml:id="br0">
      <inkml:brushProperty name="width" value="0.08571" units="cm"/>
      <inkml:brushProperty name="height" value="0.08571" units="cm"/>
      <inkml:brushProperty name="color" value="#FFFFFF"/>
    </inkml:brush>
  </inkml:definitions>
  <inkml:trace contextRef="#ctx0" brushRef="#br0">281 70 7657,'0'-17'-155,"0"-1"0,0 7 742,0-1-237,-8 8 0,4-4 57,-8 8-307,8 0 1,-9 8 0,5 6 0,-2 5 21,-3 4 0,3 7 0,-2-5 0,-2 2-182,-1 4 1,-3 1 0,1-1 0,-1-4-231,1-2 1,5 5-1,2-5 1,1 0-59,-1 1 0,6 3 1,-4-6-1,2-1-711,0-3 1059,1-1 0,-3 7 0,-2 2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0"/>
    </inkml:context>
    <inkml:brush xml:id="br0">
      <inkml:brushProperty name="width" value="0.08571" units="cm"/>
      <inkml:brushProperty name="height" value="0.08571" units="cm"/>
      <inkml:brushProperty name="color" value="#FFFFFF"/>
    </inkml:brush>
  </inkml:definitions>
  <inkml:trace contextRef="#ctx0" brushRef="#br0">18 176 7639,'-10'0'-105,"2"0"1,22 0 0,7 0 0,9 0 316,7 0 0,11-2 0,3-2 0,8-2-120,3 3 0,8 1 0,8 0 0,2-2 23,4-2 1,3-2 0,7 2 0,1-3-35,-3-1 0,-6-4 1,-16 6-1,-4-1-59,-8-5 0,5 4 0,-16 0 0,-5 1-114,-3-1 1,-4 6 0,1-4 0,-3 2-274,-4 1 0,-10-1-1076,-7 6 989,-8 0 0,-4 0 452,-12 0 0,-3 15 0,-3 5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8.736"/>
    </inkml:context>
    <inkml:brush xml:id="br0">
      <inkml:brushProperty name="width" value="0.08571" units="cm"/>
      <inkml:brushProperty name="height" value="0.08571" units="cm"/>
      <inkml:brushProperty name="color" value="#66CC00"/>
    </inkml:brush>
  </inkml:definitions>
  <inkml:trace contextRef="#ctx0" brushRef="#br0">70 70 7756,'0'-18'78,"0"7"408,0-1 69,0 0 134,0 3 164,0 1-555,0 8 0,0 8 1,0 3-1,0 7-91,0 5 0,-6-1 1,1 7-1,-1 2-287,-2 2 0,6 0 0,-6-2 0,2-2-415,1 2 1,-1 2-1,4 0 1,-2-4-385,-2-6 0,0-1 0,6-1-636,0 2 1515,0 0 0,8-13 0,2-2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1.036"/>
    </inkml:context>
    <inkml:brush xml:id="br0">
      <inkml:brushProperty name="width" value="0.08571" units="cm"/>
      <inkml:brushProperty name="height" value="0.08571" units="cm"/>
      <inkml:brushProperty name="color" value="#FFFFFF"/>
    </inkml:brush>
  </inkml:definitions>
  <inkml:trace contextRef="#ctx0" brushRef="#br0">246 482 7630,'10'-2'-1343,"-2"-2"1598,-1-2 78,-5 0-141,6-2-114,-8 6 139,0-13-4,0 13-81,0-14 0,0 12 20,0-7 0,0 5 1,-2-4 34,-4 2 0,2 2 0,-7 6-92,-3 0 1,-2 0 0,-1 0-1,-1 0 1,1 0 0,-1 6 0,1 2 0,-1 2-29,1 3 0,-1 3 0,1 2 1,1 1-54,4 4 1,-3-3 0,5 3-92,0-3 53,2-3 0,8 1 1,0-1-12,0 1 5,0-8 1,2 5-54,4-3 90,4-4 0,2 0 0,-1-8-193,3 0 179,2 0 1,-5-2-1,1-2 1,0-4-1,-3-2 1,7-2 0,-6-5 0,1 1-1,1 5 1,-8-5 0,4 2-1,-2-5-2,0-4 0,5-1 1,-5 5-1,-2-5-29,-2-5 1,4-4 0,0-2 0,-3 0 18,-1 0 0,4 0 0,0 0 83,-2 0-59,-2-1 0,-2 3 0,0 4 1,0 6 248,0 3 0,0 3-103,0-1 1,0 10-45,0 8 1,0 14 0,0 9-1,0 1-5,0 1 0,0 2 1,0 8-1,0 2-48,0 4 1,0-4 0,0 6 0,0-2-73,0 0 1,0 2 0,0-4-1,0 2-233,0-2 0,0-8 0,0-2 0,0 0-197,0-1 1,6-3 0,0-7-604,-2-1 740,5 1 1,-5-3-1,8-3 34,2-6 1,1-4 0,3-2 276,-1 0 0,1 0 0,-1 0 0,1-8 0,-1-2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1.510"/>
    </inkml:context>
    <inkml:brush xml:id="br0">
      <inkml:brushProperty name="width" value="0.08571" units="cm"/>
      <inkml:brushProperty name="height" value="0.08571" units="cm"/>
      <inkml:brushProperty name="color" value="#FFFFFF"/>
    </inkml:brush>
  </inkml:definitions>
  <inkml:trace contextRef="#ctx0" brushRef="#br0">0 35 7241,'0'-17'701,"0"7"-507,0 2 1,0 10 0,0 4 174,0 6-276,0-4 0,6 9 0,0-1 213,-2 5-218,-2 3 0,-2-1 0,0 2 119,0 3-156,0-7 0,0 10 0,0-6 1,0 1-30,0-1 0,0 4 1,0-5-1,0-3-49,0-1 0,0-1 0,2 1 0,2-1-51,1-3 0,3-3-92,-2 5 0,-2-8 0,8-5-69,1-3 1,-3-2-1,2 0 1,-1-2 9,-1-3 1,6 1-1,-6-8-283,-1-2 355,7 7 1,-8-9-1,5 6-330,-1 1 364,0-7 1,-1 12 0,-1-8-83,-2-1 205,6 5 0,-12-8 0,5 7 0,-1-3 0,0 0 0,0 6 0,-6-5 0,0-1 0,0-6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1.785"/>
    </inkml:context>
    <inkml:brush xml:id="br0">
      <inkml:brushProperty name="width" value="0.08571" units="cm"/>
      <inkml:brushProperty name="height" value="0.08571" units="cm"/>
      <inkml:brushProperty name="color" value="#FFFFFF"/>
    </inkml:brush>
  </inkml:definitions>
  <inkml:trace contextRef="#ctx0" brushRef="#br0">51 88 7642,'-12'0'-966,"0"0"1422,1 0 1,1-2-430,4-4 0,6 4-153,6-4 152,4 4 1,7 2-1,1-2-356,-1-3 234,9 3 0,-7-8 1,6 6-513,1-2 308,-7 0 300,14-2 0,-5-1 0,7-9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2.617"/>
    </inkml:context>
    <inkml:brush xml:id="br0">
      <inkml:brushProperty name="width" value="0.08571" units="cm"/>
      <inkml:brushProperty name="height" value="0.08571" units="cm"/>
      <inkml:brushProperty name="color" value="#FFFFFF"/>
    </inkml:brush>
  </inkml:definitions>
  <inkml:trace contextRef="#ctx0" brushRef="#br0">71 18 7269,'-12'0'-305,"2"-2"0,1-2 586,-1-2 0,4 0 405,-6 6-241,8 0-307,-3 0 0,14 0-65,5 0-61,4 0 0,1 0 0,1 0-64,-1 0 93,9 0 0,-5 0 0,6 0-181,-1 0 49,-3 0 1,0 0 0,1 0 0,-1 0-167,2 0 1,-5 0-1,3 0-75,-3 0 1,-3 0 0,1 0-234,-1 0 565,-7 0 0,6 0 0,-7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2.905"/>
    </inkml:context>
    <inkml:brush xml:id="br0">
      <inkml:brushProperty name="width" value="0.08571" units="cm"/>
      <inkml:brushProperty name="height" value="0.08571" units="cm"/>
      <inkml:brushProperty name="color" value="#FFFFFF"/>
    </inkml:brush>
  </inkml:definitions>
  <inkml:trace contextRef="#ctx0" brushRef="#br0">71 18 7668,'-18'0'-266,"6"0"1,1 0 946,-3 0-69,6 0-366,0 8-156,8-6-3,0 5 1,8-7-1,4 0 79,4 0-133,9 0 0,-6 0 0,7 0 0,-3 0-16,0 0 0,7 0 0,-7 0 0,-1 0-150,-3 0 0,4-5 1,1-1-1,-3 2-178,-1 2 0,-3 2 1,1 0-1,-1 0-788,1 0 1099,7 0 0,2-8 0,8-2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7.348"/>
    </inkml:context>
    <inkml:brush xml:id="br0">
      <inkml:brushProperty name="width" value="0.08571" units="cm"/>
      <inkml:brushProperty name="height" value="0.08571" units="cm"/>
      <inkml:brushProperty name="color" value="#FFFFFF"/>
    </inkml:brush>
  </inkml:definitions>
  <inkml:trace contextRef="#ctx0" brushRef="#br0">211 54 7268,'0'-12'-363,"0"0"544,0 8 35,0-11-43,0 13 1,-2-6 138,-4 8-82,4 0-61,-6 0 124,1 8-224,-3 1 0,0 3 0,2-2 0,2 0 58,1-1 1,-7 3 0,4 6 0,0-1-42,0 1 1,-5-1-1,3 3 1,-2 1-34,1 3 1,5 7 0,-4-2 0,0 4 5,1 2 1,5 0 0,-4 0 0,2 0-36,0 0 1,0 2 0,6 0 0,0 0-31,0-3 0,0-5 1,2 2-1,4-4-108,6-1 0,-2-3 0,1-6 0,1 1-175,-2 0 0,5-1 0,-3-1-545,4-5 530,-7-3 0,7-2 1,-4 0-81,3-2 0,3-2 1,-1-2 383,1 0 0,-1-8 0,1-2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7.799"/>
    </inkml:context>
    <inkml:brush xml:id="br0">
      <inkml:brushProperty name="width" value="0.08571" units="cm"/>
      <inkml:brushProperty name="height" value="0.08571" units="cm"/>
      <inkml:brushProperty name="color" value="#FFFFFF"/>
    </inkml:brush>
  </inkml:definitions>
  <inkml:trace contextRef="#ctx0" brushRef="#br0">0 43 7398,'10'-7'-348,"-4"-5"0,-2 4 873,2 2 0,-4 2-308,3-1 1,-3 5 0,-2 0-82,0 9 0,0 7 0,0 1 0,0 1-56,0-1 1,-2 7-1,-2 1 1,-1 2-120,1 5 0,0-5 0,0 0 0,-2 0-167,2 1 1,2-7 0,2 3 0,0-5-71,0-1 0,0-1 0,0 1-539,0-1 542,0-7 1,0 0 272,0-5 0,8-3 0,2-2 0,7-9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8.175"/>
    </inkml:context>
    <inkml:brush xml:id="br0">
      <inkml:brushProperty name="width" value="0.08571" units="cm"/>
      <inkml:brushProperty name="height" value="0.08571" units="cm"/>
      <inkml:brushProperty name="color" value="#FFFFFF"/>
    </inkml:brush>
  </inkml:definitions>
  <inkml:trace contextRef="#ctx0" brushRef="#br0">0 35 7099,'0'-9'1188,"0"1"-958,0 0 1,2 6-493,4-4 227,-4 4 1,14 2 0,-5 0 5,5 0 0,1 0 1,1 0-1,0 0-161,-1 0 1,1 0 0,-1 0-236,1 0 1,-1 0-1,1 0 425,-1 0 0,-7 0 0,13 8 0,-3 2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9.151"/>
    </inkml:context>
    <inkml:brush xml:id="br0">
      <inkml:brushProperty name="width" value="0.08571" units="cm"/>
      <inkml:brushProperty name="height" value="0.08571" units="cm"/>
      <inkml:brushProperty name="color" value="#FFFFFF"/>
    </inkml:brush>
  </inkml:definitions>
  <inkml:trace contextRef="#ctx0" brushRef="#br0">1 135 7171,'0'-17'-233,"0"5"507,0 0 1,0 6 0,2-3-182,4 1 0,-3 2 1,7 4-1,0-2-24,0-2 0,-4 0 0,5 6 81,3 0-87,1 0 0,-3 0 1,0 0-22,1 0 47,3 8 1,-4-4-28,-1 8-22,1-1 1,-2 7 0,-4 0 6,-4-1 0,-2 1 0,0-1-17,0 1 0,-2-1 0,-2 1-27,-2-1 1,-8-5 0,5 0 0,-3-1 1,0-1 1,6 0-1,-5-6-106,-3 2 0,4 5-85,-1-5 16,7 0-66,-4-6 213,8 0 0,0-2 1,2-2-29,4-2 19,-4-7 0,13 3 1,-3-8 10,3 1 14,3 7 0,0-6 0,-1 5 0,1-5 15,-1-1 0,1-1 1,-1 1-1,1-1 9,-1 1 1,1-1-1,-1 2 1,-1 3 24,-4 1 1,3 0 263,-3-5 83,-4-1-280,0 9 1,-10 7-1,-2 9 42,-2 3-110,-8 2 1,10 5 0,-7 1 75,-3-1-70,6 1 1,-5 0 0,5-1-75,-2 1 38,6-1 1,-6-5 0,6-1 0,-1 3-17,1 2 0,2 1 0,2 1 6,0-1 1,0 1 0,2-3 2,4-3 1,3 2-1,9-8-15,-1-2 1,1-3 0,-1-1 0,1 0-118,0 0 1,-1 0 0,1-1-509,-1-5 383,-7 4 1,5-12-281,-3 8 362,-4-7 0,6 9 0,-7-6-716,3 2 758,-6 2 1,6 0-1,-6-1 1,3-1 128,3 0 0,-6 2 0,12-2 0,-7-1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49.496"/>
    </inkml:context>
    <inkml:brush xml:id="br0">
      <inkml:brushProperty name="width" value="0.08571" units="cm"/>
      <inkml:brushProperty name="height" value="0.08571" units="cm"/>
      <inkml:brushProperty name="color" value="#FFFFFF"/>
    </inkml:brush>
  </inkml:definitions>
  <inkml:trace contextRef="#ctx0" brushRef="#br0">71 68 7420,'12'-15'0,"-3"1"0,1 4 0,-2 1 156,0-1 1,5 6 233,-1-2 0,2 12 0,-1 8 1,-1 5-91,2 4 0,-5 15 0,3-3 195,2 2-360,-6 0 0,7-2 0,-5 2 379,0 4-385,-3-4 1,-1 4-1,0-10 92,-2-2-200,-2 0 0,-2 4 0,-2-3 0,-4-5-152,-6 0 1,-3-5 0,-3 3 0,-1-3-238,-4-3 1,3-1-1,-5-3 1,1-1-230,1 2 0,0-5 0,5 1 0,0-2 597,1-4 0,-1-2 0,1-2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9.211"/>
    </inkml:context>
    <inkml:brush xml:id="br0">
      <inkml:brushProperty name="width" value="0.08571" units="cm"/>
      <inkml:brushProperty name="height" value="0.08571" units="cm"/>
      <inkml:brushProperty name="color" value="#66CC00"/>
    </inkml:brush>
  </inkml:definitions>
  <inkml:trace contextRef="#ctx0" brushRef="#br0">82 87 7756,'0'-17'448,"0"0"55,0 7-220,0-6 0,0 12-58,0-7-265,7 7 0,-3-4 0,8 8 0,1 0-157,3 0 0,1 0 0,1 0-44,-1 0 0,-5 0 0,0 0 159,1 0 0,-3 0 113,2 0 48,-9 0 0,-3 6 1,-11 0-10,-5-2 0,-1-2 0,-1-2 0,1 0 12,-1 0 0,1 5 1,0 1 163,-1-2-216,1-2 1,5-2-1,0 0 251,-1 0-168,5 8 0,-6-4 68,9 7 0,-7-5-109,6 6 1,8-6 0,10 3-59,3-1 1,3 4 0,-1-4-65,1 1 1,-1-5 0,-1 4 0,-3-2-398,-1-1 0,-6 3 1,5-4-149,3 2 1,-4 6 0,-1-5 594,-1 3 0,6-6 0,-3 2 0,-3 3 0,8-7 0,-7 6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50.179"/>
    </inkml:context>
    <inkml:brush xml:id="br0">
      <inkml:brushProperty name="width" value="0.08571" units="cm"/>
      <inkml:brushProperty name="height" value="0.08571" units="cm"/>
      <inkml:brushProperty name="color" value="#FFFFFF"/>
    </inkml:brush>
  </inkml:definitions>
  <inkml:trace contextRef="#ctx0" brushRef="#br0">0 43 7530,'8'-17'-33,"-6"5"841,4 0 0,-2 10-576,1 2 0,-3 8 1,4 10-1,-4 1-133,-2 5 1,6-3 0,0 6 0,-2 1-94,-2-1 0,4-4 0,-1 4 0,-1-1-251,-2-5 0,4 5 0,0-3-842,-2-2 845,-2-1 0,-2-8 1,0-1-822,0 3 382,8-6 681,-6 7 0,5-13 0,-7 14 0,0-6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50.596"/>
    </inkml:context>
    <inkml:brush xml:id="br0">
      <inkml:brushProperty name="width" value="0.08571" units="cm"/>
      <inkml:brushProperty name="height" value="0.08571" units="cm"/>
      <inkml:brushProperty name="color" value="#FFFFFF"/>
    </inkml:brush>
  </inkml:definitions>
  <inkml:trace contextRef="#ctx0" brushRef="#br0">53 123 7222,'-6'-11'0,"-1"1"0,-1 0 222,0 0 48,2-1 1,0-1 305,0 0-404,1 8 1,6-5 0,5 5-132,6-2 0,4 0 0,3 6 0,3 0-66,1 0 1,6 0 0,-5 0 0,-1 0 40,2 0 1,-3-2-1,5-2 1,-2-2-98,-3 2 1,-3 3 0,-1 1-1,-1 0-359,1 0 1,-1 0-1,1 0-215,-1 0 1,-5 0 654,0 0 0,-8 0 0,3 0 0,-7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50.979"/>
    </inkml:context>
    <inkml:brush xml:id="br0">
      <inkml:brushProperty name="width" value="0.08571" units="cm"/>
      <inkml:brushProperty name="height" value="0.08571" units="cm"/>
      <inkml:brushProperty name="color" value="#FFFFFF"/>
    </inkml:brush>
  </inkml:definitions>
  <inkml:trace contextRef="#ctx0" brushRef="#br0">0 18 7673,'12'0'-12,"0"0"1,-1 0 284,7 0 1,-1 0 0,-1-2-103,-4-4-84,3 4 0,-5-6 0,9 8 75,5 0-102,-5 0 0,7 0 0,-7 0 0,2 0-36,3 0 1,-1 0 0,-5 0 0,-1 0-213,1 0 1,-1 0 0,1 0 0,-1 0-637,1 0 0,-6 0 824,-1 0 0,1 0 0,6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51.726"/>
    </inkml:context>
    <inkml:brush xml:id="br0">
      <inkml:brushProperty name="width" value="0.08571" units="cm"/>
      <inkml:brushProperty name="height" value="0.08571" units="cm"/>
      <inkml:brushProperty name="color" value="#FFFFFF"/>
    </inkml:brush>
  </inkml:definitions>
  <inkml:trace contextRef="#ctx0" brushRef="#br0">36 124 7207,'0'-10'547,"2"2"-557,4 8 0,-2 0-24,7 0 0,-5 0-12,6 0 1,-6-2-1,5-2-15,3-2 0,-4 1 217,1 5 64,1 0 42,6-8-186,-9 6-3,-1-14-26,-8 14 0,0-13 8,0 3 0,0 2-13,0-1 0,-8 7 25,-3-2 1,1 4 0,-2 2 8,-1 0 0,-3 0 0,0 2 4,5 4 1,-5-2 0,5 7-36,-5 3 1,4 2-81,1 1 75,7 1 0,-4-1-102,8 1 87,0-1 0,2 1-57,4-1 39,3 1 1,7-6 0,-2-3-391,-3-1 99,1 6 0,6-12 0,-1 4-414,1-5 0,-1-1 698,1 0 0,-1 0 0,1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52.051"/>
    </inkml:context>
    <inkml:brush xml:id="br0">
      <inkml:brushProperty name="width" value="0.08571" units="cm"/>
      <inkml:brushProperty name="height" value="0.08571" units="cm"/>
      <inkml:brushProperty name="color" value="#FFFFFF"/>
    </inkml:brush>
  </inkml:definitions>
  <inkml:trace contextRef="#ctx0" brushRef="#br0">0 53 7158,'0'-17'398,"0"-1"-417,8 8 115,-6 3 1,8 7 28,-5 0-35,-3 0 0,12 7-106,-8 5-28,7 4 1,-9-1-1,6-1 1,0-4-91,0-3 1,-7 7-1,5-4 1,-2 1-197,0 1 0,6-6 0,-5 4 151,3-2 1,-6-1 0,4-3 178,0 2 0,-6 0 0,13 2 0,-5 1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52.338"/>
    </inkml:context>
    <inkml:brush xml:id="br0">
      <inkml:brushProperty name="width" value="0.08571" units="cm"/>
      <inkml:brushProperty name="height" value="0.08571" units="cm"/>
      <inkml:brushProperty name="color" value="#FFFFFF"/>
    </inkml:brush>
  </inkml:definitions>
  <inkml:trace contextRef="#ctx0" brushRef="#br0">88 53 7632,'0'-17'3,"0"7"377,0-6-171,0 14-162,0-5 1,-2 7 0,-2 2-69,-2 3-14,0-3 1,0 14 0,-1-4-64,-3 3 1,4-3 0,-4 0-196,3 1 1,-1 1 0,4-1-73,-2-1 1,0-6 364,6 6 0,0-8 0,0 3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52.745"/>
    </inkml:context>
    <inkml:brush xml:id="br0">
      <inkml:brushProperty name="width" value="0.08571" units="cm"/>
      <inkml:brushProperty name="height" value="0.08571" units="cm"/>
      <inkml:brushProperty name="color" value="#FFFFFF"/>
    </inkml:brush>
  </inkml:definitions>
  <inkml:trace contextRef="#ctx0" brushRef="#br0">140 53 6592,'0'-18'682,"0"8"-278,0 3-283,0-1 1,-1 6 0,-5-4 17,-6 4 1,2 8 0,-1 2-28,-3 1 0,-2 3 1,1 6-1,1-3-37,2-3 0,7 4 1,-5-5-1,2 5 22,4 1 0,2 1 0,2-1-53,0 1 1,0-6-1,2-3 1,4 1-2,6 0 1,-1-6 0,5 2 0,3-3-29,1 3 0,1-4 0,1 4-59,1-4 18,1-2 0,-7 0 0,1 0-674,-1 0 305,1 0 0,-1-6 395,1 0 0,-1-7 0,1 3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09:55.418"/>
    </inkml:context>
    <inkml:brush xml:id="br0">
      <inkml:brushProperty name="width" value="0.08571" units="cm"/>
      <inkml:brushProperty name="height" value="0.08571" units="cm"/>
      <inkml:brushProperty name="color" value="#FFFFFF"/>
    </inkml:brush>
  </inkml:definitions>
  <inkml:trace contextRef="#ctx0" brushRef="#br0">53 18 6931,'-9'-8'208,"1"6"-228,8-6 121,0 8 1,-2 0 254,-4 0 262,4 0-201,-6 0 0,6 0 416,-4 0-256,5 0-425,-7 0 0,10 0 0,4 0-46,5 0 1,5 0 0,1 0-71,1 0 44,7 0 1,-3 0 0,7 0 51,2 0-80,-6 0 1,9 0 0,-5 0 0,2 0 17,-2 0 0,-2 0 1,-5 0-1,1 0-42,-1 0 0,-3 0 0,-1 0 0,-1 0-61,1 0 1,-7 0-230,1 0-423,-8 0 104,4 0-443,-16 0 430,-2 0 1,-1 0-1214,-1 0 1807,8 0 0,-12 0 0,7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0.852"/>
    </inkml:context>
    <inkml:brush xml:id="br0">
      <inkml:brushProperty name="width" value="0.08571" units="cm"/>
      <inkml:brushProperty name="height" value="0.08571" units="cm"/>
      <inkml:brushProperty name="color" value="#FFFFFF"/>
    </inkml:brush>
  </inkml:definitions>
  <inkml:trace contextRef="#ctx0" brushRef="#br0">53 106 5782,'-10'0'208,"3"0"-6,7 0 238,0 0-183,-8 0 5,6 0-89,-6 0-69,8 0 187,0 0-224,0-8 61,0 6-35,0-6 0,2 8 3,4 0 0,4-6-9,7 0 1,1 0-43,-1 6 0,1 0 1,-3 2 17,-3 4 1,-2-2 0,-6 8-10,1 1 1,1-3 0,-6 2 75,0 2-93,0-7 1,0 9 0,0-4 19,0 3 1,-6 3 0,-1-1-85,-3 1 48,6-1 1,-10-5 0,7 0-1,-3-1-11,-4-1 1,4 4 0,1-6 0,-1-1-16,0 1 0,0 0 0,-3-4-33,1 2-208,8 0 174,-4-6 0,10-6 0,2-2 7,2-2 1,8 0-1,-4-3-128,-1 1 165,7 8 0,-6-9 1,5 5 27,-3-2-47,3 6 1,-5-11 74,8 3-39,-1-4 0,-1-1 1,-2 1-1,-3 3 13,3 1 0,-4 0 1,1-5 16,3-1 1,-4 1-1,-1-1 1,1 2 10,0 5 0,-4-5 124,5 4-13,-7-3-100,4 5 1,-10 2-1,-2 10 1,-4 2 56,-1 2 0,3 8 45,-6-3-123,1 5 1,-1 1-1,2 1 1,0 0 8,1-1 1,5 1 0,-4-1-1,2 1 0,0-1 1,0 1 0,6-1 19,0 1 0,0-1-24,0 1 0,8-1 0,4-1-6,3-4 1,3-4 0,0-8 0,-1 0-44,1 0 1,-1 0-1,1 0-233,-1 0 1,1 0-238,-1 0 1,-1-2-860,-4-4 677,-5 4 676,-7-14 0,8 6 0,2-7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1.542"/>
    </inkml:context>
    <inkml:brush xml:id="br0">
      <inkml:brushProperty name="width" value="0.08571" units="cm"/>
      <inkml:brushProperty name="height" value="0.08571" units="cm"/>
      <inkml:brushProperty name="color" value="#FFFFFF"/>
    </inkml:brush>
  </inkml:definitions>
  <inkml:trace contextRef="#ctx0" brushRef="#br0">281 69 7665,'0'-18'22,"0"8"0,-2-3 139,-4 7-123,4 0 1,-6 4 59,8-4 0,-2 4 92,-4-3 1,-3 5-66,-9 5 1,1 5 0,-1 8 0,1 1 27,-1 5 0,1-3 0,-1 6 0,0 1 2,1-1 0,5 8 1,1 8-1,-1 0 34,2-1 1,-4 7-1,7-2 90,-3 4-191,6 1 1,-4-7 0,8-4 23,0-4-18,0-2 1,6-2 0,0-2-2,-2-1-99,6-9 1,-3 4-1,7-7 9,-2-1 1,-1-1-1,5-2-229,-4-3 1,3-7-490,-3 2 0,4-4-402,1-2 0,-5-2 1117,-1-4 0,9-4 0,7-7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3.829"/>
    </inkml:context>
    <inkml:brush xml:id="br0">
      <inkml:brushProperty name="width" value="0.08571" units="cm"/>
      <inkml:brushProperty name="height" value="0.08571" units="cm"/>
      <inkml:brushProperty name="color" value="#004F8B"/>
    </inkml:brush>
  </inkml:definitions>
  <inkml:trace contextRef="#ctx0" brushRef="#br0">18 80 7831,'-8'-17'266,"6"7"0,-6-5-324,8 3 1,0 2-1251,0-1 1308,0 7 0,0 4 0,0 9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9.594"/>
    </inkml:context>
    <inkml:brush xml:id="br0">
      <inkml:brushProperty name="width" value="0.08571" units="cm"/>
      <inkml:brushProperty name="height" value="0.08571" units="cm"/>
      <inkml:brushProperty name="color" value="#66CC00"/>
    </inkml:brush>
  </inkml:definitions>
  <inkml:trace contextRef="#ctx0" brushRef="#br0">0 97 7510,'0'-17'359,"0"-1"0,0 1 559,0-1 1,0 7 6,0-1-603,0 8 0,0 4-301,0 12 2,0 3 1,0 5-1,0 1-576,0 2 266,0 1 0,0-7 0,0 1 0,0-1-467,0 1 1,0-1 0,0 0 199,0 1 0,0-6 1,0-1 553,0 3 0,0-6 0,0-1 0,0-7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2.070"/>
    </inkml:context>
    <inkml:brush xml:id="br0">
      <inkml:brushProperty name="width" value="0.08571" units="cm"/>
      <inkml:brushProperty name="height" value="0.08571" units="cm"/>
      <inkml:brushProperty name="color" value="#FFFFFF"/>
    </inkml:brush>
  </inkml:definitions>
  <inkml:trace contextRef="#ctx0" brushRef="#br0">211 1 8410,'0'17'284,"-6"7"0,-1 1 0,-3 2-147,-4 4 1,1 4 0,-1 4 0,2 2-13,-1-2 1,-3 0 0,0-2-333,5-2 151,-5 4 0,8-13 1,-5 3-696,1-6 473,8-3 1,-10-3-705,9 1 487,-1-1 0,6-5 495,0 0 0,0-8 0,0-4 0,0-10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2.471"/>
    </inkml:context>
    <inkml:brush xml:id="br0">
      <inkml:brushProperty name="width" value="0.08571" units="cm"/>
      <inkml:brushProperty name="height" value="0.08571" units="cm"/>
      <inkml:brushProperty name="color" value="#FFFFFF"/>
    </inkml:brush>
  </inkml:definitions>
  <inkml:trace contextRef="#ctx0" brushRef="#br0">1 246 7378,'0'-17'0,"0"-1"-145,0 0 1,0 1-1,0-1 1,0 1 356,0-1 0,0 7 1,0-1-1,2 0-136,3 3 0,-3-7 0,6 6 0,0-1 42,4-1 1,-3 8-1,3-4 26,2 0 1,-5 6 0,3-3 84,2 3 1,1 4 110,3 3-220,-8 5 0,-1 6 0,-5-3 277,2-1-307,0 8 1,0 1-1,0 8 188,-2 2-212,-3-5 0,1 7 0,2-4 0,2 2-25,-2-2 0,-2 3 0,-2-7 0,0 0-132,0 1 1,0 3 0,0-6 0,0-1-99,0-3 0,0-1 0,0-1-172,0 1 0,0-7-288,0 1 1,2-8-829,4 2 630,-4-4 847,13-2 0,-11-6 0,8 0 0,-8-8 0,4 5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2.826"/>
    </inkml:context>
    <inkml:brush xml:id="br0">
      <inkml:brushProperty name="width" value="0.08571" units="cm"/>
      <inkml:brushProperty name="height" value="0.08571" units="cm"/>
      <inkml:brushProperty name="color" value="#FFFFFF"/>
    </inkml:brush>
  </inkml:definitions>
  <inkml:trace contextRef="#ctx0" brushRef="#br0">79 18 7366,'-18'0'13,"1"0"0,5-2 485,0-4 0,6 4-289,-5-4 1,9 4-46,2 2 0,2 0-33,9 0-97,1 0 0,6 0 0,-1 0 0,3 0 52,3 0 0,-4 0 1,5 0-132,-5 0-48,-1 0 0,-1 0 0,1 0 1,-1 0-231,1 0 1,-6 0 0,-1 0 322,3 0 0,2 0 0,1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3.475"/>
    </inkml:context>
    <inkml:brush xml:id="br0">
      <inkml:brushProperty name="width" value="0.08571" units="cm"/>
      <inkml:brushProperty name="height" value="0.08571" units="cm"/>
      <inkml:brushProperty name="color" value="#FFFFFF"/>
    </inkml:brush>
  </inkml:definitions>
  <inkml:trace contextRef="#ctx0" brushRef="#br0">18 70 7075,'-8'-9'242,"6"-1"800,-4 4-946,4 4 0,4-6-58,4 8-22,-4 0 0,14 0 1,-5 0 37,5 0-48,1 0 1,3 0 0,1 0 0,3 0-29,-3 0 0,-1 0 0,-1 0 0,3 0-112,1 0 0,0 0 0,-5 0 0,-1 0-295,1 0 1,-1-2 0,1-2 39,0-1 0,-1-3 389,1 2 0,-1 4 0,1-6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3.769"/>
    </inkml:context>
    <inkml:brush xml:id="br0">
      <inkml:brushProperty name="width" value="0.08571" units="cm"/>
      <inkml:brushProperty name="height" value="0.08571" units="cm"/>
      <inkml:brushProperty name="color" value="#FFFFFF"/>
    </inkml:brush>
  </inkml:definitions>
  <inkml:trace contextRef="#ctx0" brushRef="#br0">1 36 7661,'0'-18'405,"0"9"1,2 1 693,4 8-939,-5 8 0,7 1 0,-8 9 1,0 1-14,0 5 1,0-3-1,0 6 1,2 1-101,4-1 0,-4-6 1,4 5-1,-4-3-305,-2 1 0,0-1 1,0-6-1,0 1-204,0 0 1,0-1 0,0 1 0,2-3-975,4-3 1436,-4 3 0,5-5 0,-7 8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4.341"/>
    </inkml:context>
    <inkml:brush xml:id="br0">
      <inkml:brushProperty name="width" value="0.08571" units="cm"/>
      <inkml:brushProperty name="height" value="0.08571" units="cm"/>
      <inkml:brushProperty name="color" value="#FFFFFF"/>
    </inkml:brush>
  </inkml:definitions>
  <inkml:trace contextRef="#ctx0" brushRef="#br0">0 69 7512,'0'-17'-967,"0"5"1351,0 0 28,0 8 1,0-5 40,0 3 1,2 4-191,4-4 1,-2 6-86,8 6 1,-8 0 0,1 9 0,-1 5-7,2-1 0,-4 8 1,4 1-1,-4 1-83,-2 0 0,6 0 0,0 5 16,-2-5-69,-3 4 0,-1-12 1,2 7-257,4-3 104,-4-2 1,6 1-550,-8-1 138,0 0 0,6-5-1373,0 0 1900,0-9 0,-6 7 0,7-14 0,3 6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4.753"/>
    </inkml:context>
    <inkml:brush xml:id="br0">
      <inkml:brushProperty name="width" value="0.08571" units="cm"/>
      <inkml:brushProperty name="height" value="0.08571" units="cm"/>
      <inkml:brushProperty name="color" value="#FFFFFF"/>
    </inkml:brush>
  </inkml:definitions>
  <inkml:trace contextRef="#ctx0" brushRef="#br0">53 141 7684,'-12'-6'0,"0"-2"8,-1-2 299,5 6 0,0-11 0,8 3 0,4 4 1,6 1-191,7-1 1,7 6 0,-1-4 0,4 4-96,1 2 1,5-2 0,-4-2 0,4-2-52,2 2 0,-6 3 0,1 1 0,-1 0-51,-2 0 0,6-6 1,-5 0-1,-1 2 24,-4 2 1,3 2 0,-3 0-411,-2 0 265,-1 0 0,-3-6-569,1 0 151,0 0-183,-9 6 529,-1 0 273,-8 0 0,0 8 0,0 2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5.192"/>
    </inkml:context>
    <inkml:brush xml:id="br0">
      <inkml:brushProperty name="width" value="0.08571" units="cm"/>
      <inkml:brushProperty name="height" value="0.08571" units="cm"/>
      <inkml:brushProperty name="color" value="#FFFFFF"/>
    </inkml:brush>
  </inkml:definitions>
  <inkml:trace contextRef="#ctx0" brushRef="#br0">1 1 9464,'17'0'96,"1"2"1,0 1-45,-1 3 0,6 0 0,1-6 0,-1 0 24,3 0 0,-5 6 0,6 0 0,-1-2-27,-5-2 1,4-2 0,-1 0 0,-3 0-160,-1 0 0,-3 0 0,1 0-1051,-1 0-202,-7 0 304,-2 0 1059,0 0 0,-6 0 0,5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5.528"/>
    </inkml:context>
    <inkml:brush xml:id="br0">
      <inkml:brushProperty name="width" value="0.08571" units="cm"/>
      <inkml:brushProperty name="height" value="0.08571" units="cm"/>
      <inkml:brushProperty name="color" value="#FFFFFF"/>
    </inkml:brush>
  </inkml:definitions>
  <inkml:trace contextRef="#ctx0" brushRef="#br0">0 1 7684,'18'0'197,"-7"0"704,1 0-652,-8 0-165,4 0 0,-8 7 47,0 5-25,0-4 1,0 7-706,0-3 106,0-4 0,0 8-971,0-5 1464,0 5 0,8 1 0,1 1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5.711"/>
    </inkml:context>
    <inkml:brush xml:id="br0">
      <inkml:brushProperty name="width" value="0.08571" units="cm"/>
      <inkml:brushProperty name="height" value="0.08571" units="cm"/>
      <inkml:brushProperty name="color" value="#FFFFFF"/>
    </inkml:brush>
  </inkml:definitions>
  <inkml:trace contextRef="#ctx0" brushRef="#br0">1 96 7684,'0'-18'-60,"0"1"0,0 5 0,0 0-39,0-1 1,0 3-87,0-2 0,0 10 185,0 2 0,0 8 0,0 10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29.778"/>
    </inkml:context>
    <inkml:brush xml:id="br0">
      <inkml:brushProperty name="width" value="0.08571" units="cm"/>
      <inkml:brushProperty name="height" value="0.08571" units="cm"/>
      <inkml:brushProperty name="color" value="#66CC00"/>
    </inkml:brush>
  </inkml:definitions>
  <inkml:trace contextRef="#ctx0" brushRef="#br0">25 35 8026,'-5'-12'1663,"-1"1"-1082,-8 7 1,14-4-459,0 8 1,8 0 0,9 0-296,1 0 0,-1 0 0,1 0 0,-1 0-400,1 0 0,-1 0 0,1 0 0,1 0 572,4 0 0,-3 8 0,5 2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6.344"/>
    </inkml:context>
    <inkml:brush xml:id="br0">
      <inkml:brushProperty name="width" value="0.08571" units="cm"/>
      <inkml:brushProperty name="height" value="0.08571" units="cm"/>
      <inkml:brushProperty name="color" value="#FFFFFF"/>
    </inkml:brush>
  </inkml:definitions>
  <inkml:trace contextRef="#ctx0" brushRef="#br0">0 18 7382,'12'-10'422,"0"4"-153,-9 4 0,7 2-74,-4 0 0,-2 6 3,8 0 0,-8 7-57,1-1 1,-3-2-70,-2 2-48,0-1-19,0 7 1,0-7-135,0 1 37,0-8 68,0 12-12,0-14 20,0 5 11,0-7 1,2-5-1,2-3 2,2-2 1,2 6 0,-4-4 0,4 2 1,1 1 0,-3-3 123,6 2-118,-8 4 0,11-6 163,-3 8-150,-4 0 0,2 0-43,-5 0-101,5 0 0,2 2-422,-1 4 0,-5 4-105,6 7 0,-8-5 231,2 0 0,-2-8 423,1 1 0,5 5 0,8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7.033"/>
    </inkml:context>
    <inkml:brush xml:id="br0">
      <inkml:brushProperty name="width" value="0.08571" units="cm"/>
      <inkml:brushProperty name="height" value="0.08571" units="cm"/>
      <inkml:brushProperty name="color" value="#FFFFFF"/>
    </inkml:brush>
  </inkml:definitions>
  <inkml:trace contextRef="#ctx0" brushRef="#br0">0 86 7581,'2'-18'0,"2"1"-13,2-1 1,2 9 0,-4 1 365,2 0 0,1 6-130,-1-4 1,-4 12-1,4 6-55,-4 3 1,-2 3-1,0 1 1,0 3 7,0 1 0,0 6 0,0-5 1,0-3-71,0-1 0,0 3 0,0 0 10,0-1-54,0-3 0,0 7-1,0 3-24,0-12 1,0 7 0,0-12 0,0 3-44,0 3 0,0-7 0,0 1-75,0 2 0,0-5 30,0 3-49,0-8-114,0 4 154,0-8 1,6-2 4,0-4 41,7 4 1,-11-8 0,6 6-48,0-1 44,2-1 0,1 0 0,1 0-34,2 2 48,-7-6 0,9 6 0,-4-5 0,3-1 6,3 0 1,-6 4 0,-1-3-1,3 1 46,1 4 0,3-4 52,0 2 1,-1 1 193,1 5-214,-1 0 1,-5 7-115,0 5 1,-9 4-178,3 1 104,-4-7 1,4 5-138,0-3 108,8-4 0,-11 2-514,9-4 335,-8-5 1,12 7-701,-5-8 457,-3 0 1,8 0 556,-5 0 0,-3 0 0,8-8 0,-6-1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0:07.405"/>
    </inkml:context>
    <inkml:brush xml:id="br0">
      <inkml:brushProperty name="width" value="0.08571" units="cm"/>
      <inkml:brushProperty name="height" value="0.08571" units="cm"/>
      <inkml:brushProperty name="color" value="#FFFFFF"/>
    </inkml:brush>
  </inkml:definitions>
  <inkml:trace contextRef="#ctx0" brushRef="#br0">176 52 6990,'8'-16'0,"4"2"392,3 3 1,3 7-24,-1-2 0,-1 12 0,-2 7 185,-3 9-369,-7 5 1,4 10-1,-6 4 1,2 4 123,2 0 0,0 5 0,-6-3 276,0 4-457,0 9 1,0-11-1,0 2 1,0-7 58,0-5 0,0-2 0,0-2 0,0-1-101,0-5 1,0-4 0,-2-7 0,-4-1-241,-6 1 0,2-1 1,-1-1-1,-5-3-506,-5-1 0,-1-8 0,-5 2 0,0-2-318,-1 2 0,-1-4 978,-6 3 0,0-3 0,0-2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05.348"/>
    </inkml:context>
    <inkml:brush xml:id="br0">
      <inkml:brushProperty name="width" value="0.08571" units="cm"/>
      <inkml:brushProperty name="height" value="0.08571" units="cm"/>
      <inkml:brushProperty name="color" value="#FFC114"/>
    </inkml:brush>
  </inkml:definitions>
  <inkml:trace contextRef="#ctx0" brushRef="#br0">193 2393 7862,'9'2'55,"-1"2"-44,0 2 1,-4-1 14,7-5 0,-5 0 35,6 0 0,-6 0 53,5 0-59,-7 0 5,12 8-28,-14-6 5,6 6-13,-1-8 1,-3 0 55,8 0-6,-8 0-40,11 0 1,-11 0 24,8 0-35,-8 0 1,5 0-12,-3 0 24,-4 0-13,6 0-2,0 0-13,-6 0 0,7 0 1,-3 0 0,-2 0-6,8 0 0,-9-2-10,3-4 0,-2 4 16,2-4 0,-2 4 39,8 2-25,-9 0 1,11-1 19,-8-5-31,0 4 1,-4-6 4,3 8 1,-1 0-22,8 0 12,-8 0 1,5 0 0,-3 0 0,-2-6-12,8 0 0,-6 1 8,5 5 0,-5-6 6,6 0 0,-6 0 10,5 6 1,1-6 7,5 0 1,-5-1-3,0 1 0,-7 4 1,7-4-5,-8 4-26,4 2 19,-1-8 0,-3 6-4,8-3 1,-8 1-1,4 0 35,-1-2-23,-5 0-26,14-2 1,-12 7 0,5-7-2,-1 0 0,0 6-3,-2-4 18,-4 4-11,6 2 0,-7 0 60,5 0-42,-4-7 7,6 5 0,-6-6-6,4 8-40,-4 0 13,5 0 1,-5 0-2,4 0 20,-4 0 10,6-8-25,-8 6 7,8-6 7,-6 8-7,5 0-4,-7 0 26,0 0 1,2-5 8,4-1-15,-4 0 15,6 6-44,-8 0 4,0 0 0,6-2 4,-1-4 4,1 4 1,-6-6 19,0 8 8,0 0 1,6-2-30,0-3-10,0 3 37,-6-6-4,0 8-6,0 0-16,8-8-13,-7 6 6,7-6-3,-8 8 14,0 0-8,8 0 1,-6 0 0,6-7 6,-8 5 10,0-6-12,0 8 20,0 0-21,7 0-5,-5-8-1,6 6 1,-6-5-3,4 7 3,-4 0 1,6-2 6,-8-4 49,7 4-49,-5-6 37,6 8-30,0-8-12,-6 6 2,6-5 0,-7 7 0,5 0-14,-4-8 15,14 6 0,-12-12 1,7 9 0,-7-3 35,2 2-36,4 4 1,-6-6 16,7 8-11,-7 0-15,4-8 13,0 7 17,-6-7-13,5 0-3,1 6 1,0-8-1,3 5 0,-1 3 0,-6-6 0,2 0 0,2 6 8,-3-4 0,-1-1-12,8 1 0,-8-2 1,4 4 8,-1-2 1,-5-1 0,6 3 6,0-2 1,-6-2 11,4 2-25,-4 4 1,0-5 31,3 7-33,-3-8 0,8 6 0,-6-6 8,2 0 0,0 4 2,-6-7 0,5 5 18,1-6 1,6 6-7,-6-5 0,1 5 8,-1-6 1,-2 7-23,8-7 1,-8 6 0,3-4 10,1 3-38,-6-7 31,14 12-1,-14-13-10,5 5 1,-1-2-1,0 1 0,6 5 0,-7-6 1,1 6 0,-4-3 15,4 1 0,-4-6-16,4 3 1,-2 3 0,0 0-12,1 0 1,1 4 0,-4-5 1,4 1 0,-4 0 24,4 2-20,-4 4 0,-2-7 8,0 3-6,0 4 0,2-12 1,1 7 32,3-3 0,0 4-15,-6-6 0,0 7-6,0-7 0,2 6 3,4-5 0,-4 5-13,4-6 0,-4 6 7,-2-5 4,0-1-35,0-5 27,0-1 25,7 8-30,-5-5 0,6 11-2,-8-8 0,0 6-6,0-5 0,0 5 2,0-6 0,0 7 0,2-5-1,4 2 0,-4 0 15,4 3 0,-5 1-5,-1-8 0,0 6-12,0-5 6,0 7 0,0-6 0,2 6 0,4-2 1,-4-2-10,4 3 5,-4 3 0,-2-14 0,2 8 1,2-5 15,2 1 1,-1 6-8,-5-5 1,2 5-6,4-6 1,-4 6 5,4-5 0,-2 1 1,0-3-12,2 1 1,-1 6 0,-5-6 1,2 7 1,4-7 1,-4 0-2,4-5 3,4 7 1,-9-5 0,7 5 15,0 0 1,-6-5-1,6 3 8,-1-3 0,-5 3 0,6 0-7,0-1 0,-6 3 0,4-2-3,-4-1 1,3-3-12,1-1 0,0-1 1,-4 3 6,4 3 0,-4-3-1,4 3 0,1-4 17,-1-1-20,0-1 1,-6 7 8,0-1-11,8 1 1,-6-1-8,4 0 1,-4 1 0,-2-7 1,1 8 0,3 3-6,2-1 1,0-2 9,-6-7 1,0 5 0,2 2-4,4 3 1,-4-7-4,3 2 0,-3 3 0,0-1 5,4 2 0,-4-5-5,4 1 0,2 2-3,-2-1 0,-1 5 1,-3-4 8,4 2 1,-4-5 3,4 1 1,2 2 13,-3-1 0,3 5 2,-2-6 0,-2 3 1,6-5-16,-3 2 0,1 7-8,-2-7 1,-2 2 0,6-3-11,-3 1 1,1 6-11,-2-5 18,-4 7 0,8-10 0,-7 6-4,3-1 1,6 3 2,-6-6 1,0 8 0,-5-3 0,3 5 0,2-4 0,2 2 0,-2-8 0,2 6-3,3-5 0,3 5 0,-6-4-10,1 3 0,-3 1 0,4 4-21,-2-4 9,5 4 1,-3-12 12,7 9 1,-5-1 0,-2 4-33,-3-4 35,-1 4 1,2-6 2,4 8 0,-5-2 1,1-2-5,0-1 1,-4-1-2,7 6 0,-5 0-9,6 0 0,0-6-1,5 0 0,-5 0-21,-1 6 1,-5 0 13,6 0 1,-6 0 5,5 0 1,-5 0-55,6 0 28,-1 0 32,7 0 1,-1 0 23,1 0 0,-7 0-15,1 0 0,-6 6 3,5 0 0,-7 2 1,4-4-3,0 1 0,-4 7-7,7-6 0,-7 8-1,2-3 1,2-1 8,-2 2 0,1-7-31,-1 7 32,-4-8 0,6 6 0,-6-7-3,4 3 0,-2 6 0,5-4 3,-1 1 0,0-5 0,-4 4 4,2 0 0,1-6 0,-3 5 2,2 1 1,2-6-1,-4 6-4,1 0 0,3-4 3,-2 7 1,-2-1 1,8 2-4,-9-5 0,7-1 0,-4 0 3,-4 8-4,6-12 0,-6 11 0,1-5-5,3 2 1,0-5-3,-6 7 0,6-6 6,0 5 0,0-5 0,-4 4 3,3-2 0,-3 0 3,4-3 0,-2-1-2,2 8 1,-4-6-1,4 5 0,-3-1-1,3 2 0,-4 3 0,6-13 0,-8 14 0,0-12 0,0 7 0,6-5 0,0 6 0,-1-7 0,-5 7 0,2 0 0,4 5 0,-4-5 0,4 0 0,-4-1 0,-2 7 0,0-7 0,0 1 0,8 0 0,-6 5 0,5-5 0,-7-1 0,0 1 0,0 0 0,0-1 0,0 3 0,0-4 0,0 1 0,0 3 0,0-5 0,0 3 0,0 2 0,6-5 0,0 3 0,-2 2 0,-2-5 0,-2 3 0,0 2 0,0 1 0,2 1 0,4-5 0,-4-1-12,3-4 12,-3 3 0,-2 3-2,0 0 1,0-1 0,0 1 2,0 0-1,8-1 0,-6 1-1,4 0 1,-4-1 0,-2 7 1,0-7 0,0 1 0,6 0-1,-1 5 1,1-5-1,-6-1 0,0 1-3,0 5 0,6-5-7,0 0 0,0-6-2,-6 5 10,0-7 0,0 6 3,0-4-5,0-4 3,7 13 0,-5-5 4,4 7 1,-4-5-5,-2 0 1,6-7-5,0 7 0,0-6 2,-6 5 1,2-5-2,3 6 0,-3-6-11,4 5 1,-2-1 18,2 2-10,-4-4-3,6-1 7,-8 3 0,1 0 1,3-3-12,2 1 0,0-4-17,-6 8 1,6-6 14,0 5 0,1-7 0,-3 4 8,2 0 0,0-5 0,-4 7 7,4-2 0,-4 0 0,5-4 10,1 1 0,-6 9-6,4-2 1,2-3-33,-2 3 26,-1-8 1,1 6-11,0-5 11,0-3 0,-4 12 1,2-6-1,1 1 0,3-3-4,-2 6 1,-4-6 0,6 3-15,-1-1 1,-5 6 11,4-3 0,-2-3 0,0 0 4,2 0 1,2-4 4,-3 7 0,-1-5-4,8 6 1,-8-7 3,2 7-3,3-8 1,-7 6-1,4-4 0,4-5 0,-8 15 0,4-4 1,1-3 0,1 1 0,2-2 0,-6 0 0,1-3 0,3-1 1,0 6-1,2-2 0,-6-1 0,3-3 0,1 2 0,-6 2 0,6-4 0,0 2 0,-6 1 0,5-3 0,1 2 0,-6 0 0,8-6 1,-6 2 3,1 4-4,9-4 4,-4 13 0,1-13 0,1 4 0,0 2-4,5-3 0,-1 3 0,-3-4 4,-1 2 0,-1 2 4,7-2 1,-1-3 2,1 9 0,-1-6-9,1 6 0,-1-9 0,1 5 0,-1 0 0,-5-6 13,-1 4-14,1-4 1,0 3 0,-1 1-14,3-2 10,-6-2 1,7 4 0,-3 0-2,3-2 0,-3 0 0,0-1 0,1 3 1,1 2 0,-1-4-1,-1 2 0,-2 1 0,3-3 1,-1 2 0,0 2 0,5-2 0,1-2 0,-1 7 1,1-7 0,-3 4-3,-3 0 1,-3-6 2,-3 3 0,4-3 0,2 4-1,-1 0 1,-1 2 0,4-4-5,-3 1 1,-5 1 0,4-4-1,-3 4 0,7-4 1,-4 6 3,-1 0 1,7-5-1,-4 7 1,3-2 0,-3 0 1,-1-5 0,3 3 1,-4 2-1,1-4-1,3 2 0,-1 2 0,1-5-2,-2 3 1,-1 2 7,7-2-6,-1-4 0,-1 7 0,-3-5 46,-1 2-40,-8 0 1,11-6 0,-5 2 0,2 2 3,-1 2 1,1-1-1,4-3-11,-5 4 1,5-4-2,-5 4 1,5 2-1,1-2 4,1-3 1,-6-1 0,-3 0 0,1 2-4,0 2 1,-5 0 0,7-4 6,2 4 1,-5-4 0,3 3-5,2-3 1,-5 4-14,3 0 14,-8 0 1,11-4-16,-3 4 12,-4-5 0,7 9-2,-3-4 1,-2-4 0,1 4-1,3-4 1,-4 4 0,1-1 4,3-1 0,-5 0 0,3 0-1,2 2 1,-5 2-1,3-5 8,2 3 0,-5 0 0,3-6-9,2 0 0,-5 6 1,3 0-2,1-2 1,3 0 0,1-1-1,1 3 0,-1 0 1,1-4-2,-1 4 1,-5-4 0,0 4 0,1-5 0,3 5 0,1 0 6,1-2 1,-3 0 0,-1 0 5,-3 2 0,1-1 0,4-3 0,-3 2-4,-1 2 0,-3 2 1,5-4-1,-2 2 5,1-3 0,-3 1 0,2 0-11,1 2 0,3 6 0,1-7 5,1-1 0,-7 4-7,1-2 2,0 8 1,-1-13 0,-1 7 0,0-2-1,-1 0 0,-3 2 1,6-5 8,1 3 0,-3 6 0,0-4 5,-2 1 0,3-3 1,-3 4-6,2-2 1,-5 3 0,5-3 13,-2 2 1,0-4-17,-2 5 0,-3-1 0,7 4 12,-2-3 1,0-1-1,-4 3-40,1-1 24,1-8 0,0 12 0,2-7-4,1 1 0,-5 5 7,2-3-2,4 4 1,-8-5-1,4 1 4,-4 2 0,3-5 1,1 3 9,-2 1 0,-2 3 9,-2 1 0,0 1 0,0-1 0,0 1-4,0-1 0,0 1 0,-2-1-14,-4 1 0,4-7 1,-3 1-22,3 2 1,-4-5 21,0 3-7,-8-8 1,10 11-34,-7-3 33,7-4 1,-10 7 15,9-3-5,-9-4 1,10 1 6,-8-3 0,1 4-18,-7 7 1,7-5 0,-1-2 1,-2-3 1,7 1 0,-1-4-4,0 2 1,-2 7 7,-7-1 1,5-4-23,1-2 19,7 3-8,-12-7 3,7 14 0,-3-14 0,2 6-8,2-1 3,3-5 1,-3 8 3,-4-4 0,-3-2 0,-3 7 1,1-7-1,1 4 27,5 0 0,-5-4-12,4 7 0,-3-7-4,-2 2 1,-1 2-19,1-2 1,-1-1 4,1-5 0,-1 6-5,1 0 1,-1 0-1,1-6 3,-1 0 1,7 2-1,-1 2 3,-2 1 0,5 1 0,-3-6 14,-1 0 1,-3 0 15,-1 0 0,-1 0 0,1 0 12,-1 0 1,7 6 0,-1 0-33,-2-2 1,-1-2 10,-3-2 1,1 0-18,-1 0 5,9 0 0,-7 0-9,4 0 14,5 0 0,-9 0 30,5 0-44,-5 0 1,4 0 0,1 0 12,-3 0 1,-1 0 5,-3 0 1,1 0-2,-1 0 1,1 0 0,-1 0-16,1 0 1,5 0-1,1 0-2,-3 0 1,-2 0-1,-1 0 1,0 0-23,-1 0 22,1 0 0,5-6 29,0 0-28,1 0 1,-7 6 0,1 0 13,-1 0 0,7-6 0,-1 1 0,-2 1 12,-1 2 1,-3 2-1,1-2-7,0-4 1,-1 4-1,1-4-19,-1 4 0,6 2 0,1 0 0,-3-2-6,-1-3 1,3 3 0,0-4 5,-1 4 0,-3 2 0,1-2 1,3-4 1,-3 4 51,3-4-50,-4 4 1,5 2 15,-1 0-17,1 0 1,-1 0 0,2-2 6,2-3-6,-5 3 0,9-6 0,-8 8-4,-1 0 1,-3 0 0,-1 0-11,-1 0 1,1-6 0,-1 0 22,1 2 0,-1 1 0,1-1 0,0-2 7,-1 2 1,1 2 0,-1 0 0,1-2-4,-1-2 1,1 1 0,-1 5 0,3-2-5,3-4 0,-3 4 0,3-4 0,-4 4 5,-1 2 0,-1-2 0,1-2-19,0-2 0,-1 1-11,1 5 13,-1-8 1,1 6 0,-1-4-5,1 4 0,5 2 0,2-2 1,1-2-7,-1-1 0,4-1 1,-5 6 15,-3 0 1,0-2 0,1-2-2,1-2 1,1 0-10,-7 6 1,1-6-1,-1 1 0,3-3 0,1 4 0,2-2-3,-1 2 1,3 2-2,-2 2 5,1-7 0,-1 5 22,1-4-22,-1 4 0,0 2 1,3-2 1,1-4 1,-6 4 0,10-6 0,-7 8 0,-3 0 0,4 0 1,-1-2-5,-3-3 0,-1 3 0,-3-4 0,1 4 1,-1 2 0,1 0-3,-1 0 0,1 0 0,-1 0 0,1 0 1,-1 0 0,7 0 0,-1 0 0,-1 0 0,-3 0 1,-1 0 0,-1 0 3,1 0-3,-1 0 1,1 0 0,-1 0 0,1 0-2,-1 0 1,1 0 0,-1 2-1,1 2-2,-1 2 1,1-1 0,0-5 1,-1 0 1,6 0-1,1 0 1,-3 0 0,-1 0 0,3 2 0,0 2 0,-1 2-6,-3-2 1,5-2 0,-1-2 4,-2 0 0,-1 6 1,-3-1-15,1-1 0,5-2 18,1-2-6,-1 8 1,-5-6-6,-1 4 7,1-4 0,-1 0 1,1 2-1,-1 1 0,1 1 0,-1-6 0,1 0 1,-1 2 0,1 2-5,-1 2 1,1 0-1,0-6 1,-1 2-11,1 3 0,-1-3 0,1 4 1,-1-2 2,1 2 0,-1-4 1,1 4-1,-1-2 1,1 1 0,-1-3 0,1 4 1,0-2 4,-1 2 1,1-4 0,-1 6-11,1-1 0,-1-5 42,1 4-29,-1 4 1,1-8 0,1 5 21,5 1-20,-5-6 1,6 8 11,-7-4-9,7-4 0,-3 7 1,5-5-1,-2 2 1,-1 2-1,-7-4-6,1 2 1,-1 5 0,1-3-12,-1 2 0,1-6 1,-1 3-1,1-1 1,-1 0 0,1 6 0,-1-5 0,-1 1 10,-4 0 1,3 3-1,-3-3 1,2 0 2,-3 0 0,5 3 0,-4-3 1,3 0 4,3 0 1,-3 5-1,-1-3 14,-2 0-16,7 5 1,1-13 0,3 6 1,-3 0-12,-3 1 0,7 1 0,-1-2-5,-2 0 1,-1-1 0,-3 7 9,1-2 1,-1-3 0,1 5 2,-1-2 1,1-7 0,0 7 1,-1 2 1,1-5 0,-1 1 0,1 0 0,-1-1 1,7-5 0,-1 4 0,-2-2-3,-1 0 1,-3 5-1,1-5 1,-1 0-1,1 2 0,-1-4 0,1 5 0,0-1 0,-1-2 0,1 0 0,-1 0 0,1-3 0,-1-1 0,1 4 0,-1 0-1,1-2 1,-1 4 0,1-1-1,-1 3 1,1-6 0,1 4 0,3-2 0,1-1 0,1 7 0,-7-4 13,1 1 0,5-5 0,0 4 2,-1 0 0,3-6 21,-2 4-5,1 3-23,-7-7 0,7 8 88,-1-4-66,8-4 1,-6 6 78,5-8-77,-5 0 1,-2 5 31,1 1 1,5 0-33,-6-6 1,6 2-127,-5 4-283,7-4-1136,-12 5-543,14-7 1591,-5 0 0,14-7 1,5-5-870,4-3 1334,1-3 0,8-7 0,2-2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15.952"/>
    </inkml:context>
    <inkml:brush xml:id="br0">
      <inkml:brushProperty name="width" value="0.08571" units="cm"/>
      <inkml:brushProperty name="height" value="0.08571" units="cm"/>
      <inkml:brushProperty name="color" value="#F6630D"/>
    </inkml:brush>
  </inkml:definitions>
  <inkml:trace contextRef="#ctx0" brushRef="#br0">4366 1 7921,'-12'0'-1644,"1"0"1637,7 0 157,-12 0 31,14 0 32,-5 0-97,-1 0-56,6 0 1,-6 2 96,8 4-107,-8-5-16,7 15 0,-13-12 0,6 6 19,-2-3 0,5 5 0,-5-4-8,2 1 0,-5-3 0,1 6-6,-4 2 1,5-5-1,-1 3-7,-1 1 1,3 1 0,0 0-1,0-5-10,1-1 1,3 4 0,-4-5-4,2 3 1,-5 2-12,1 5 0,3-1 0,-1-3 24,2-1-15,2-8 1,0 6 27,1-5-28,-9 5 0,10 2 10,-8-1-8,9-7 1,-7 6 17,4-4 0,2 2 14,-7 3 0,1 5-23,-2-5 0,-1-1 0,5 0 3,-2-2 0,6-1 0,-3-3-23,-1 2 1,6 2-10,-4-2 0,-2-2-38,2 7 54,1-7-15,5 4-22,0 0 19,0-7 0,-2 7-3,-4-8 5,4 8 0,-6-4 1,8 8 1,-2-9 3,-4 3 0,4 4-3,-3 2 0,1-5 0,0 1 0,-2 0 0,-2-4 0,4 7 5,-1 3 1,-3-4 39,2 1-42,4 1 1,-12 0 0,9-1-1,-1 1 16,-2-2 0,4 5-11,-7-3 1,5 3 0,-6 3-6,-2-1 1,5 1-5,-3-1 1,2 1-1,-3-3 1,3-1-2,2-3 1,1-1-1,3 4 1,-4-5 12,-2-1 1,4 6 0,-5-5-1,-1 3-2,2 0 0,-3-6 1,5 3-1,0 1 7,1 0 1,-7-1 47,2 3-57,-3 3 0,3-11 1,1 6-27,-3-2 24,6 5 1,-5-9 0,5 6 0,0 0-1,0-1 1,-5-5 0,3 4 0,-2-2 2,1 0 0,5 5 1,-6-3 10,-1 2 0,-3 1-16,-1 7 1,1-1-1,3-1 1,1-3-8,-2-1 0,7-6 0,-1 6 9,0 1 1,0 3-21,-3 1 14,-5 1 0,12-3 0,-5-1 1,1-3 0,2-7 0,0 12 22,0-5-19,-7 5 0,9 1 1,-8 1 1,6-3 0,-3-1-1,-1-4-1,0-3 1,6 7 0,-3-4-5,-1-1 0,4 5 1,-6-6-1,3 1 0,-1-5 0,4 4 6,-2 0 0,-6-4 1,5 5 12,-3-1 0,4 0 43,-5-2-48,7-4-23,-12 13 17,6-13 1,-1 12 4,-1-8-5,1-1 0,1-3 0,2 2-3,0 2 1,1 2 0,-7-4-3,2 2 0,3 1 1,-5-3 2,2 2 1,3 2 0,-5-4 2,2 1 0,3 3 0,-5-4-6,3 2 0,1 2 1,-4-4-7,3 1 1,5 1-1,-6-4-9,-1 4 13,5-4 1,-2 6 0,6-6 7,-2 3-8,-7-3 1,3 6-2,-7-8 7,7 8 1,-6-6 16,5 4 0,-5 1 30,-1-1 1,-1 2-42,1-2 1,5-4 0,1 4-3,-3-4 0,4-2 1,-1 1-21,-3 5 0,4-4 17,-1 4 0,-1-4 2,-5-2-9,7 0 0,0 0 0,6 2 125,-2 4-115,-7-4 1,9 5 22,-8-7-11,9 0 0,-7 0 11,4 0 0,-4 0-6,-7 0 0,5 2-1,1 4 1,-1-4-6,-6 4 0,7-4-31,-1-2 1,0 0 7,-5 0 0,5 0 6,1 0 0,7 0 0,-12 0 31,5 0-32,3 0 0,-8 0 13,5 0 0,-5 0 3,-1 0 0,5 0 1,0 0-9,-1 0 0,-1 2 1,1 2-1,1 2 0,0-1 0,-5-5-14,0 0 0,5 0 0,0 0 17,-1 0 0,-3 0-17,-1 0 5,-1 0 1,7 0 0,-1 2-3,-2 4 2,-1-4 0,3 6 0,1-8 0,-3 0 1,-2 0 0,-1 0 3,-1 0 0,1 6 0,0 0 1,-1-3 0,1-1 1,-1-2 5,1 0 1,-1 0 0,1 2-2,-1 4 0,7-4 1,-1 4-1,-2-4 8,-1-2 1,3 0 0,1 0-14,-3 0 0,-1 2-32,-3 4 29,8-5 1,-5 7 0,3-8-6,-3 0 0,3 0 1,0 0-1,1 2-8,1 4 1,-5-4 0,3 4 4,-4-4 0,-1-2 0,-1 0 2,1 0 1,5 0 0,1 2 0,-3 2 0,-1 1 0,-3 1 0,1-6 1,-1 0 0,1 6 1,-1 0-2,1-2 1,-1 0-1,1-1 1,-1 3-2,1-2 1,-1 4 0,1-2 0,0 7 0,-1-11 0,1 4 0,-1-2 0,1 2 0,1-2 0,3 5 18,1-1-17,0-2 0,-5 0-1,-1 0 0,1 7 1,5-11-1,1 6 0,-3 0 1,0-4 0,1 5-2,1-1 1,1 4-1,-5-5-1,4 3 1,-3-4 0,3 6 1,-1-7 0,-1 5 0,2-2 0,1 5 0,-7-1 0,7-4 0,-1 0 0,-2-1 0,5-5 0,-1 6 0,2 0 0,-5-6 0,9 6 0,-6-7 0,2 5 0,-5-4 0,9 8 0,-8-6 0,-1 2 0,3 5 0,-2-5 0,-1-2 0,-3 6 0,-1 1 0,1-1 0,3 2-4,1 1 1,0-3 0,-3 2 1,3 1 1,-1-3 0,5 0 0,-2-3 1,-1 7 0,-7-2 0,3 3 2,3 3-2,-4-9 0,12 5 1,-5-6 0,1 1-1,-6 3 0,11 0 0,-7-1 0,2 3 0,-4-4 0,5 1 0,-3 3 0,4 1 0,-5 3 0,7-1 0,-4-1 0,2-3 0,0-1 0,-2 0 0,5 5 0,-3 1 0,0-7 0,6 1 0,0 1 0,-2 3 0,-2 1 54,-2 1-53,0-8 1,6 5-1,0-3 2,0 3 1,-1 3-12,-5-1 9,4-7 1,-6 5 0,8-3-3,0 4 1,0-5 0,0 1 5,0 1 1,0-3 0,0 2 7,0 1 1,0 3-2,0 1 1,0 1-1,2-1 16,4 1 1,-4-1-1,4 1-17,-5-1 1,-1-5 0,0-1-33,0 3 26,0 2 1,6-5-1,0 1-28,-2 1 27,-2 3 0,-2-4 0,0-1 0,0 3 3,0 1 0,6-3 1,0 0-1,-3 1 4,-1 3 1,0 1 0,2 1-8,2-1 1,0 1-1,-6-1 1,2-1 4,4-5 1,-4 5-1,5-5 1,-1 5-4,0 1 1,2 1 0,-4-1-10,1 1 0,7-1 0,-4 1 0,0-1 1,-1 1 0,1-7 0,-4 1-6,2 1 8,7 3 0,-5-4 1,6-1-1,-5 3-2,-1 1 1,4-3 0,-4 0 4,1 1 1,1 3 0,4 1 0,-3 1-6,3-1 1,-4-5-1,-1-1 1,1 1-3,0-2 1,-5 5 0,5-3 0,0 3-1,0 3 1,-1-6 0,5-1 0,-2 1-1,1-2 0,-3 5 0,1-5 0,1 1 2,-2 1 1,5-2 0,-5 3 0,2-1-1,-1 2 1,-5-5 0,4 3-1,0 0 2,-1-3 1,1 7-1,4-5 18,-3 5 0,-1 1-18,1 1 1,5-1 0,-12-1 0,6-3 0,-1-1-2,1 2 0,-4 1 0,4 3 0,-1-3-6,1-3 0,-4 3 1,3-3-1,1 2 2,0-3 0,-4 5 0,3-5 0,1 3 5,0-2 1,-4 1 0,3-5-1,-1 2-2,-4 3 0,6-3 1,1 2 1,5 1 0,-5 1 1,-1-1-1,0-3-1,0-2 0,-5 3 0,7-3-1,2 2 2,-7-6 0,9 11 25,-4-3-16,3 4 0,1-5 1,-3 1 4,-1 1 1,-1 3 0,7 1-4,-1 1 1,-1-1-1,-2-1 1,-3-3-4,3-1 0,-5-2 0,3 3 1,0-1 4,-3 2 0,7-1 1,-4 1-1,1-3-12,-1 3 1,3 1-1,-3 3 1,2-1-8,-3 1 0,5-6 0,-5-1 9,5 3-3,-6 1 1,5 3 0,-5-1-10,0 1 16,5-1 1,-5-1 0,5-3 0,-1-1 5,-3 1 0,-5 1 0,6 0 1,0-3-5,-3 3 0,7-1 0,-6 1 0,1-2-2,1 1 0,-6-3 0,5 2-7,3 1 1,-1 3-1,1-1 1,-4-1-2,-3-3 0,7 1 15,-2 6 1,1-1-1,1-1 1,-4-3 1,-3-1 1,5-6 0,-4 3 0,0 1 18,-1 0 0,5-4 34,-6 5-57,7 1 0,-5-1 1,4 1-1,-5 0 17,1-3 1,2 7 0,5-4-13,-3 3 1,2-3 0,-7-3 0,3 1-21,4 0 0,-5 0 1,1 3-1,0-3-1,0-2 1,-1 5-1,5-3 1,-3 2 19,3-1 1,-4-5 0,1 6 2,3 1 1,0-3-1,-1 0 1,-1-1-10,1 1 1,-3-6 0,2 4-15,1-1 11,-5-5 1,8 12 0,-7-6 57,1 1-63,6-5 1,-7 12 0,9-6-12,-1-1 0,-5 1 1,-1-6-1,3 4 13,2 1 0,-5-3 0,1 4 1,1-2 1,3 3-1,1-5 1,1 0-8,-1 2 1,-5-6-1,0 3 1,1-1 16,3 2 0,-5-4 0,1 4 12,2-4 1,1-2-1,3 0-17,-1 0 1,1 0-1,-1 0 1,0 0-8,1 0 1,-6 0-1,-1 0 1,3 0 1,1 0 1,3 0-21,-1 0 17,1-8 1,-1 6-1,1-6-1,-1 1 1,1 5 0,-3-6 0,-1 2 0,-3 0 0,1 0 0,5 4 0,1-1-1,-1-3 0,-5-2 0,0 4 0,1-2-3,3 2 0,1-5 0,1-1-1,-1 0 1,-1 1 0,-3 5 0,-3-4 14,-2-2 0,3 4 0,-3-3 27,2 1-36,-6 2 1,9-2 0,-7-3 0,8-5 1,-12 5-1,5 1 27,1 2-20,-6-5 0,8 3 0,-6-8 4,1 1 1,1 5 0,-4 1-14,4-3 1,-4-1 0,6-3 5,0 1 0,-7-1 0,5 1 4,-4-1 0,0 7 1,2-1 14,2-2 1,0-1 10,-6-3 1,2 1 10,3-1-35,-3 9 1,6-7-37,-8 5 33,0 3 0,0-8 0,2 7 5,4-1 1,-4-6 10,4 5 0,-2-5-2,1-1 0,-3 5 0,4 0-7,-4-1 0,0 3 0,2-2-7,2-1 0,2 3 0,-5-1-21,3-3 0,2 4 22,-2-1 0,-4-1 36,4-5-42,-5 7 1,5-6 28,0 5-24,0 3 1,-6-8-5,0 5 1,0 1-1,0-2-6,0-1 1,2 3 0,2-2-5,2-1 1,-1 3-1,-5-1 3,0-3 1,0 4 0,0-1 15,0-3 1,0 4-5,0-1 0,0-1-2,0-5 0,0 5-17,0 0 11,0 1 0,0-1-1,0 0-14,0 1 10,0-7 1,0 7-6,0-1 1,0 0-2,0-5 0,0 5 0,0 1-3,0-3 0,0 4 1,0-1-37,0-3 0,0-1 43,0-3 0,0 1 0,0-1-14,0 1 1,0 5 26,0 0-16,0 1 0,0-7 0,0 1-2,0-1 1,0 7 0,0-1 7,0-2-2,0 7 1,0-9 0,0 5 2,0-5 1,0-1 0,0-1-6,0 1 1,0-1 0,0 1 2,0-1 0,0 1 0,0-1 0,0 1 1,0-1 1,0 1 0,0-1-18,0 1 1,0 0 0,0-1-10,0 1 1,0-1 0,0 1 0,0-1 16,0 1 0,2 5 0,2 0 0,2-1 6,-2-3 0,-2 5 1,-2-1-1,0-2 3,0-1 1,2-1 0,2 3 0,2 1 3,-3-1 0,1-3 0,0-1 0,2-1 1,0 1 0,-6-1-4,0 1 0,6-1 0,-1 1 0,-1-1 0,-2 1 0,4-1 1,0 1-2,-2 0 0,4-1 0,-3 1 0,1-1 0,2 1 0,-6-1 0,6 1 0,-3-1 0,1 1 0,2-1 0,-4 1 0,2-1 0,0 1 0,-1-1 0,1 1 0,-2 0-4,6-1 0,-6 3 0,5 1 1,1 2-4,0-1 1,-6-3 0,3-1 0,-1-1 0,0 1 0,6-1 0,-4 1 0,-1-1 3,1 1 0,4 5 1,-5 1-1,3-3 3,4-1 0,-5-3 1,3 1 1,2-1 1,-5 1-1,1-1 1,0 1-3,-1-1 1,-3 7-1,6-1 1,0-2 0,-3-1 0,5-3 1,-6 3-2,1 3 0,3-3 0,0 5 0,-3-7 0,-1-1 0,6 8 0,-10-5 0,5 3 0,1-3 0,0-3 0,-6 7 0,3-1 0,-1-2 0,0-1 0,6-3 0,-5 1 0,3 0 0,-6-1 0,4 3 0,-3 1 0,1 2 0,6 1 0,-6-7 0,0 3-1,1 3 1,-3-3-1,8 3-3,1-4 1,3-1 3,1-1 0,1 1 0,-6 1 0,-1 3 12,3 1-11,1 1 0,-3-1 1,0 0 35,1-1-32,3 5 0,1-8 0,1 5 1,-1-3 4,1 3 0,-1-5 0,0 6 1,1-1 1,-1-1 1,3 0-1,1-3 1,2 1-2,-1 3 0,-9 1 0,-1-4 0,2 3 2,1-3 0,3 1 0,-1-1 0,1 2 5,-1-1 1,0-3 0,1 1-1,-1 1-14,1 2 1,-7 1 0,1-7-1,2 1 7,1-1 0,3 1 1,-1 1 24,1 5-29,-1-5 1,1 7 0,-1-9 17,0 1-19,1-1 1,-1 7-1,1-1 1,-1-2 1,1-1 1,1-1 0,3 3 0,1 1-9,-2-2 1,6 1 0,1-1-1,1 3-1,0-3 0,-6 0 0,4 1 0,0 1 6,1-1 0,-5-3 1,4 1-1,-2 1 8,-3 2 0,3 1 0,-2-5 0,-2 3 4,-1 1 0,-3 2 1,1-3 21,-1 1-32,1 8 1,-7-9 0,1 5-1,2 0 13,1 0 0,-3-5 1,-1 3-5,3 0 1,1-5 0,3 5 12,-1 0 1,1-3 0,-1 5 2,1-2 1,-7 6-1,1-3 1,2 1-1,1 0 1,1-2-1,-3 4 1,-1-3-6,2-3 1,1 6 0,2-2 0,-1 2 3,-4-1 1,3 3 0,-3-4 0,3 2-3,3-2 0,-7 4 0,1-4 0,0 2 21,-3-1 0,7 3 18,-4-4-32,-5 4 1,3-4-4,-4 0 0,-4-1-125,4 1-875,-4 4-715,-2-14 661,0 14 1021,0-5 0,7-1 0,3-2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17.819"/>
    </inkml:context>
    <inkml:brush xml:id="br0">
      <inkml:brushProperty name="width" value="0.08571" units="cm"/>
      <inkml:brushProperty name="height" value="0.08571" units="cm"/>
      <inkml:brushProperty name="color" value="#F6630D"/>
    </inkml:brush>
  </inkml:definitions>
  <inkml:trace contextRef="#ctx0" brushRef="#br0">1 18 7094,'0'-10'905,"0"2"-747,0 8 172,0 0-296,0 8 1,0-4-1,0 8-25,0 1 1,6 3 0,0 1-17,-3 1 0,5-1 1,-2 1-1,-2-1-8,-2 0 0,4 1 1,-1-1-16,-1 1 0,4-1 0,-2 1-106,-2-1 1,-2-5 0,0-2-517,4-3 217,-5 7 210,7-12 0,-6 6-470,4-8 695,-4 0 0,6-8 0,-8 4 0,0-8 0,7 1 0,3-7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18.229"/>
    </inkml:context>
    <inkml:brush xml:id="br0">
      <inkml:brushProperty name="width" value="0.08571" units="cm"/>
      <inkml:brushProperty name="height" value="0.08571" units="cm"/>
      <inkml:brushProperty name="color" value="#F6630D"/>
    </inkml:brush>
  </inkml:definitions>
  <inkml:trace contextRef="#ctx0" brushRef="#br0">0 71 7107,'0'-12'-307,"0"1"588,0 7-125,0-12 1,0 12 94,0-7-171,0 7 0,2-4 256,4 8-110,-4 0-42,6 0 0,-8 2-128,0 4 1,0 3-1,1 9-64,5-1 0,-4 1 0,4-1 0,-4 1-106,-2-1 0,2-1 0,2-3 0,2-1-299,-2 2 1,5 1 0,1 3 412,0-1 0,5-7 0,-5-3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19.377"/>
    </inkml:context>
    <inkml:brush xml:id="br0">
      <inkml:brushProperty name="width" value="0.08571" units="cm"/>
      <inkml:brushProperty name="height" value="0.08571" units="cm"/>
      <inkml:brushProperty name="color" value="#F6630D"/>
    </inkml:brush>
  </inkml:definitions>
  <inkml:trace contextRef="#ctx0" brushRef="#br0">18 18 7298,'-9'-10'384,"1"2"1,10 8-310,4 0 1,3 0 0,9 0-29,-1 0 0,-5 0 1,-1 0-1,3 0 47,2 0 1,1 0-96,0 0-13,1 0 1,-1 0-25,1 0 11,-1 0 0,1 0-181,-1 0-10,1 0 0,-7 0-537,1 0 323,0 0 1,-1 0-113,1 0 544,-8 8 0,4-6 0,-8 6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19.817"/>
    </inkml:context>
    <inkml:brush xml:id="br0">
      <inkml:brushProperty name="width" value="0.08571" units="cm"/>
      <inkml:brushProperty name="height" value="0.08571" units="cm"/>
      <inkml:brushProperty name="color" value="#F6630D"/>
    </inkml:brush>
  </inkml:definitions>
  <inkml:trace contextRef="#ctx0" brushRef="#br0">36 36 7698,'-12'0'-386,"0"0"729,9 0 76,-5 0-248,8 0 0,2 0 1,4 0-27,5 0 0,-1 0 1,2 0-87,1 0 1,3 0-111,1 0 20,1 0 1,-7 0-253,1 0 171,-1 0 1,1-2 0,0-2-242,1-2 1,-3 0-264,2 6 0,-1 0-57,7 0 673,-1-8 0,1 6 0,-1-5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0.699"/>
    </inkml:context>
    <inkml:brush xml:id="br0">
      <inkml:brushProperty name="width" value="0.08571" units="cm"/>
      <inkml:brushProperty name="height" value="0.08571" units="cm"/>
      <inkml:brushProperty name="color" value="#F6630D"/>
    </inkml:brush>
  </inkml:definitions>
  <inkml:trace contextRef="#ctx0" brushRef="#br0">18 245 6903,'-9'0'368,"1"0"-303,8 0 1,2 0-1,2-2 40,2-3 0,7 1 0,-1-6-24,3 2 1,3-3 0,-1 3 0,1-2 9,-1-3 0,1 3 0,-1-2 1,2 1-32,5 1 0,-5-6 1,4 7-1,-3-3-71,-3 0 1,1 3 0,-1-5 0,1 4-27,-1 3 0,-1-1-125,-5 2 75,5 4 1,-12-11-84,7 7-108,-7 0-422,4 6-195,-8 0 435,-8 0 460,6 0 0,-13 8 0,5 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0.574"/>
    </inkml:context>
    <inkml:brush xml:id="br0">
      <inkml:brushProperty name="width" value="0.08571" units="cm"/>
      <inkml:brushProperty name="height" value="0.08571" units="cm"/>
      <inkml:brushProperty name="color" value="#66CC00"/>
    </inkml:brush>
  </inkml:definitions>
  <inkml:trace contextRef="#ctx0" brushRef="#br0">192 70 7756,'-5'-17'618,"-1"-1"0,0 7-397,6-1-19,0 8 0,-2-3 33,-4 7 169,4 0-170,-5 0-158,-1 0 1,4 0 0,-8 0-9,-1 0 0,3 5 1,-2 3-1,1 2 5,1 3 1,-6-3 0,7 2 0,-3 1-7,0 3 1,9 1-1,-5 1-57,0-1 1,6 1 0,-4-1-183,4 1 1,8-1 0,2-1 0,2-5-338,3-5 1,5-4 0,3-2-1226,2 0 1313,1 0 1,-5 0 0,2 0 420,3 0 0,-1-8 0,-6-1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1.024"/>
    </inkml:context>
    <inkml:brush xml:id="br0">
      <inkml:brushProperty name="width" value="0.08571" units="cm"/>
      <inkml:brushProperty name="height" value="0.08571" units="cm"/>
      <inkml:brushProperty name="color" value="#F6630D"/>
    </inkml:brush>
  </inkml:definitions>
  <inkml:trace contextRef="#ctx0" brushRef="#br0">0 210 9049,'18'0'142,"-1"-8"1,0 4-1,1-5-153,-1 1-13,1-6 0,-1 7 1,1-7-1,-1 4-84,1 3 1,-1-7 0,1 4 0,-3-1-187,-3-1 0,3 6 0,-3-3 0,2-1-186,-3 0 1,3 4-1,-6-3 480,1 1 0,3-6 0,5 5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1.977"/>
    </inkml:context>
    <inkml:brush xml:id="br0">
      <inkml:brushProperty name="width" value="0.08571" units="cm"/>
      <inkml:brushProperty name="height" value="0.08571" units="cm"/>
      <inkml:brushProperty name="color" value="#F6630D"/>
    </inkml:brush>
  </inkml:definitions>
  <inkml:trace contextRef="#ctx0" brushRef="#br0">192 18 6456,'-2'-10'578,"-4"4"-311,5 5-171,-7 1 0,6 0 1,-2 1 55,-2 5-82,0-4 0,4 14 92,-3-5-88,3-3 0,-8 8 56,4-5-85,4 5 0,-11 1 1,5 1-7,-2-1 1,0 1-1,-1-1 1,3 1-37,0-1 0,4-5 1,-5-1-169,1 3 0,-4 1 1,4 3-550,-1-1-293,5-7 733,-4-2 0,10-8 274,4 0 0,-4-8 0,13-2 0,-5-7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2.319"/>
    </inkml:context>
    <inkml:brush xml:id="br0">
      <inkml:brushProperty name="width" value="0.08571" units="cm"/>
      <inkml:brushProperty name="height" value="0.08571" units="cm"/>
      <inkml:brushProperty name="color" value="#F6630D"/>
    </inkml:brush>
  </inkml:definitions>
  <inkml:trace contextRef="#ctx0" brushRef="#br0">140 1 7465,'-6'11'137,"0"1"1,-5 0-45,5 5 1,-6 1-1,7-1 1,-1 0-12,-2 1 1,4 1-57,-8 5-23,9-5 1,-11 6 0,8-7 0,0-3 58,-1-3 1,5 3-1,-4-3-1165,4 4 340,2-7 763,0 7 0,-8-6 0,-2 7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3.107"/>
    </inkml:context>
    <inkml:brush xml:id="br0">
      <inkml:brushProperty name="width" value="0.08571" units="cm"/>
      <inkml:brushProperty name="height" value="0.08571" units="cm"/>
      <inkml:brushProperty name="color" value="#F6630D"/>
    </inkml:brush>
  </inkml:definitions>
  <inkml:trace contextRef="#ctx0" brushRef="#br0">36 0 7454,'-18'0'1011,"8"0"-839,3 0 1,9 8 0,1 4-87,3 3 1,8 5 0,-4 1-13,-1 2 7,7 8 0,-6-4 1,7 8-153,0 0 51,1 0 0,-6 0 0,-1 0-320,3 0 183,-6 0 0,5-6 1,-5-2-1,0-2-424,-1-3 0,5-3 73,-6-1 1,2-9 507,-3-3 0,-3-12 0,6-3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3.465"/>
    </inkml:context>
    <inkml:brush xml:id="br0">
      <inkml:brushProperty name="width" value="0.08571" units="cm"/>
      <inkml:brushProperty name="height" value="0.08571" units="cm"/>
      <inkml:brushProperty name="color" value="#F6630D"/>
    </inkml:brush>
  </inkml:definitions>
  <inkml:trace contextRef="#ctx0" brushRef="#br0">18 53 7347,'-6'-17'-1410,"0"-1"1460,0 8 592,6 3-404,0 7 1,2 0-1,2 2-150,2 3 0,8 5 0,-5 8 0,3 1-100,0 4 1,-1-3 0,7 5 0,-1-2-149,1 1 0,-3 5 0,-1-6 0,-3 0-59,3 2 1,1-5 0,3 3 0,-3-3 218,-3-3 0,4 0 0,-7 1 0,9-1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7.924"/>
    </inkml:context>
    <inkml:brush xml:id="br0">
      <inkml:brushProperty name="width" value="0.08571" units="cm"/>
      <inkml:brushProperty name="height" value="0.08571" units="cm"/>
      <inkml:brushProperty name="color" value="#FFC114"/>
    </inkml:brush>
  </inkml:definitions>
  <inkml:trace contextRef="#ctx0" brushRef="#br0">18 1 7125,'-10'0'375,"2"0"-175,8 0 0,2 0-97,4 0 1,4 0 0,7 2-97,1 3 1,-1-1-92,1 8 123,-1-1 0,1 5 1,-1-2-200,0-3 100,1 1 1,-6 3 0,-1-1-322,3-2 180,1-1 1,-3 1 0,0 0-80,1 1 0,-3-5 0,0 0 280,-3-1 0,7-5 0,-4 6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8.293"/>
    </inkml:context>
    <inkml:brush xml:id="br0">
      <inkml:brushProperty name="width" value="0.08571" units="cm"/>
      <inkml:brushProperty name="height" value="0.08571" units="cm"/>
      <inkml:brushProperty name="color" value="#FFC114"/>
    </inkml:brush>
  </inkml:definitions>
  <inkml:trace contextRef="#ctx0" brushRef="#br0">0 50 7733,'0'-17'-280,"0"0"597,0 7 1,2 4-301,4 12 0,-2 2 0,6 5 0,0-1-95,-1 1 1,1 3-1,4 1 1,-3-1-166,3-4 1,-1 3 0,1-3-1,-2 1-3,1-1 0,-3 3 0,1-5 246,3 0 0,2 5 0,1-5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9.060"/>
    </inkml:context>
    <inkml:brush xml:id="br0">
      <inkml:brushProperty name="width" value="0.08571" units="cm"/>
      <inkml:brushProperty name="height" value="0.08571" units="cm"/>
      <inkml:brushProperty name="color" value="#FFC114"/>
    </inkml:brush>
  </inkml:definitions>
  <inkml:trace contextRef="#ctx0" brushRef="#br0">123 80 7686,'0'-17'-300,"0"5"113,0 1 247,0 7 111,0-12 52,0 14-164,0-13 1,0 15 0,-2-2 0,-2 8-8,-1 3 0,-1 5 1,4 7-1,-2 3-20,-2-3 1,-2 4 0,4 0 0,-1 1-22,1-1 1,-4 6-1,0-4 1,0 2-138,1 0 0,-5-2 1,6 4-1,2-3-92,2-3 0,-3-2 1,-1-5-1,2-1-695,2 1 913,2-9 0,0-1 0,8 0 0,1 1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29.360"/>
    </inkml:context>
    <inkml:brush xml:id="br0">
      <inkml:brushProperty name="width" value="0.08571" units="cm"/>
      <inkml:brushProperty name="height" value="0.08571" units="cm"/>
      <inkml:brushProperty name="color" value="#FFC114"/>
    </inkml:brush>
  </inkml:definitions>
  <inkml:trace contextRef="#ctx0" brushRef="#br0">175 1 8013,'-6'11'0,"0"1"0,2 2 1,-5 7 0,-1 4 0,-2 0-81,1 1 0,-1 5 0,-4-2-200,5 4 213,-5 2 1,12 0 0,-5 0-574,1-1 640,-6-6 0,5 5 0,-9-6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30.235"/>
    </inkml:context>
    <inkml:brush xml:id="br0">
      <inkml:brushProperty name="width" value="0.08571" units="cm"/>
      <inkml:brushProperty name="height" value="0.08571" units="cm"/>
      <inkml:brushProperty name="color" value="#FFC114"/>
    </inkml:brush>
  </inkml:definitions>
  <inkml:trace contextRef="#ctx0" brushRef="#br0">0 298 7687,'0'-18'-50,"0"8"0,2-5 132,4 3 1,-2 3 0,7-1 0,3 0-16,2 0 1,1 5-1,0-7 1,1-2-53,-1-1 1,7-1 0,-1 3 0,-2 1-84,-1-1 1,-3-1 0,3 0-1,-1 3-89,-2-3 0,5 4 1,-11 1-340,5 1 0,-4-4-70,-1 7 566,-7-1 0,4 6 0,-8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1.017"/>
    </inkml:context>
    <inkml:brush xml:id="br0">
      <inkml:brushProperty name="width" value="0.08571" units="cm"/>
      <inkml:brushProperty name="height" value="0.08571" units="cm"/>
      <inkml:brushProperty name="color" value="#66CC00"/>
    </inkml:brush>
  </inkml:definitions>
  <inkml:trace contextRef="#ctx0" brushRef="#br0">0 68 7756,'0'-18'794,"0"1"287,0 0-455,0 7 0,0 4-483,0 12 0,0 4 1,0 7-1,0 0 27,0 1 1,6 1 0,0 3 0,-2 1-48,-2-2 0,-2 1 0,0-1 0,0 2-114,0-1 1,0 3-1,0-2 1,0-1 29,0-3 1,0-2-1,0 1 1,0-1 78,0 1 0,0-1-135,0 1-13,0-9 0,0 1-9,0-4-62,0-4 1,0 4 34,0-12 1,0 2 0,0-8 0,2-1 9,3-3 0,-1-1 0,8-1 0,0 1 56,-3-1 0,5 1 0,-6-1 0,1 1 100,5 0 0,-4 5 0,1 0 9,3-1 0,-5 5-393,3 2 0,-6 6 0,4 6-179,-3 6 0,-1 5 0,-6 4 0,2 3-2299,4-3 2762,-4-2 0,21 7 0,-3 1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30.501"/>
    </inkml:context>
    <inkml:brush xml:id="br0">
      <inkml:brushProperty name="width" value="0.08571" units="cm"/>
      <inkml:brushProperty name="height" value="0.08571" units="cm"/>
      <inkml:brushProperty name="color" value="#FFC114"/>
    </inkml:brush>
  </inkml:definitions>
  <inkml:trace contextRef="#ctx0" brushRef="#br0">1 210 6762,'10'-10'767,"5"0"0,-3 6-633,3-1 0,3-7 1,-1 4-1,1-1-152,-1-5 1,1-2-1,1 1 1,2 1-85,3 3 1,-1-1-1,-6-3 1,-1 1-326,-4 2 0,3 8 427,-3-1 0,3-5 0,3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31.323"/>
    </inkml:context>
    <inkml:brush xml:id="br0">
      <inkml:brushProperty name="width" value="0.08571" units="cm"/>
      <inkml:brushProperty name="height" value="0.08571" units="cm"/>
      <inkml:brushProperty name="color" value="#FFC114"/>
    </inkml:brush>
  </inkml:definitions>
  <inkml:trace contextRef="#ctx0" brushRef="#br0">18 333 7692,'0'-10'25,"-2"2"54,-4 8 104,4 0 40,-6-7 1,8-3-252,0-8 0,8 7 0,4-1 0,3-1 45,3-3 0,-1-1 0,3-1 0,1 1-26,2-1 1,1 1-1,-7-1 1,0 1-68,1-1 0,-1 1 0,1 1-443,-1 5-65,-7-5 164,6 6 11,-15 1 130,7 1 279,-8 8 0,-8 8 0,-1 1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31.701"/>
    </inkml:context>
    <inkml:brush xml:id="br0">
      <inkml:brushProperty name="width" value="0.08571" units="cm"/>
      <inkml:brushProperty name="height" value="0.08571" units="cm"/>
      <inkml:brushProperty name="color" value="#FFC114"/>
    </inkml:brush>
  </inkml:definitions>
  <inkml:trace contextRef="#ctx0" brushRef="#br0">1 280 7812,'0'-9'505,"0"-7"1,2 14-356,3-4-17,5 4 1,8-4 0,-3-1-45,-3-3-105,3 6 0,-5-11 1,7 5-1,1-2-67,-1 1 0,1 1 0,-1-4 0,1 3-146,-1-3 0,1 1 0,-3-1 1,-1 2-91,-3-1 0,-5 3 0,6-2-460,2-1 779,-7 5 0,9-7 0,-6 5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32.443"/>
    </inkml:context>
    <inkml:brush xml:id="br0">
      <inkml:brushProperty name="width" value="0.08571" units="cm"/>
      <inkml:brushProperty name="height" value="0.08571" units="cm"/>
      <inkml:brushProperty name="color" value="#FFC114"/>
    </inkml:brush>
  </inkml:definitions>
  <inkml:trace contextRef="#ctx0" brushRef="#br0">18 26 7644,'-7'-10'525,"5"-6"1,-6 16-319,8 0-157,0 0 0,0 16 0,0-4-94,0 3 43,0 10 1,0-3 0,0 5-111,0-2 72,0 6 0,0-6 1,0 6-1,0-2-52,0 3 1,0-5 0,0 0 0,0-2-278,0-4 0,0 1 1,0-1-134,0 2 0,6-5 501,-1-6 0,9-9 0,-4 5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6:32.714"/>
    </inkml:context>
    <inkml:brush xml:id="br0">
      <inkml:brushProperty name="width" value="0.08571" units="cm"/>
      <inkml:brushProperty name="height" value="0.08571" units="cm"/>
      <inkml:brushProperty name="color" value="#FFC114"/>
    </inkml:brush>
  </inkml:definitions>
  <inkml:trace contextRef="#ctx0" brushRef="#br0">1 51 7674,'0'-17'108,"0"-1"226,0 9 1,0 3-125,0 12-172,0-5 1,0 17-1,0-3-64,0 7 28,0 1 0,0-4 0,0 3 33,0 1-109,0 8 1,0-11-1,0 5 1,0-2-200,0 0 0,0 1 0,0-7 1,0 1-671,0-1 943,0 1 0,8-1 0,1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29.239"/>
    </inkml:context>
    <inkml:brush xml:id="br0">
      <inkml:brushProperty name="width" value="0.08571" units="cm"/>
      <inkml:brushProperty name="height" value="0.08571" units="cm"/>
      <inkml:brushProperty name="color" value="#849398"/>
    </inkml:brush>
  </inkml:definitions>
  <inkml:trace contextRef="#ctx0" brushRef="#br0">18 36 6108,'0'10'-253,"0"-2"232,0-8 1328,0 0-1183,-8 0-59,6 0 0,-5 0 3,7 0 178,0 0-181,0 8-52,0-6-30,0 6-18,0-8 25,0 7 0,2-5 8,3 4 30,-3-4-27,6-2 1,-6 0 0,4 0 32,-4 0 21,6 0-35,0 0 0,-4 0 2,8 0-20,-9 0 0,7-6 32,-4 0 15,-4 1-35,6-3 1,-8 4 31,0-8-30,0 8 1,0-6 5,0 4 1,-2 4-11,-4-4 1,4 3-42,-4-3-186,-4 4-116,1-6 0,-3 8-766,0 0 1097,8 0 0,-4 0 0,8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38.888"/>
    </inkml:context>
    <inkml:brush xml:id="br0">
      <inkml:brushProperty name="width" value="0.08571" units="cm"/>
      <inkml:brushProperty name="height" value="0.08571" units="cm"/>
      <inkml:brushProperty name="color" value="#849398"/>
    </inkml:brush>
  </inkml:definitions>
  <inkml:trace contextRef="#ctx0" brushRef="#br0">18 0 6187,'-10'0'85,"2"0"73,8 0 134,0 0-142,0 8-98,0-6 1,2 6-1,2-6-21,2 4 0,0-2 0,-4 6-18,4-3 1,-4 1 0,6-4 5,-1 2-1,-5 0 0,8 0 0,-6 2 20,2 2-24,8-6 0,-10 9 1,6-5 52,-3 2-55,7-6 1,-10 10 0,6-6 0,0-1 11,0 1 1,-4 4-1,3-4 1,1 0-6,0 0 0,-4 3 0,4-3 0,0 2 0,-1 4 0,1-4 1,4 0-1,-2-1-10,2 1 1,-5-4-1,3 6 1,2 0-4,2-2 0,-5 3 0,1-5 1,2 2 28,2 4 0,-5-4 1,1 1-1,2 1 2,2-2 1,1 6 0,1-4-9,0 3 1,0 3 0,-1 0 61,1-1-72,0 1 0,-1 0 1,-1-1 125,-4 1-119,4 0 1,-7-4 0,9 1-1,0 5 16,-1 0 1,-5-1 0,0-1-1,2 0-1,2-1 0,-1 3 0,-1 2 0,-2 1-3,2-1 1,1 3 0,3-1 0,0 0-4,-1 1 1,1-3 0,0 5 0,-1-1 12,1-5 1,6 5-1,-1-2 50,-1-3-71,-2-1 1,3-3 0,3 3 50,1 4-52,-5-5 1,3 1-1,-5-8 88,4 2-87,-5 9 0,9-5 1,-7 3 74,3-1-75,0-6 1,-1 11 0,1-7 92,-3 0-95,-1 0 1,-2 1-1,-1 3 1,1 1 36,0-1 1,0 0 0,-1-1-1,1 3-12,0-3 0,-1-1 1,1-2-1,-2 0-14,-5-1 0,5 1 0,-6 0 0,2-1-35,0 1 1,-1-2-1,5-3 1,-2-1-12,-2 2 0,-6-4 1,5 2-210,3 1 1,-6-3 0,0 0-1382,0-2 1600,-6-2 0,-2-22 0,-10-4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40.769"/>
    </inkml:context>
    <inkml:brush xml:id="br0">
      <inkml:brushProperty name="width" value="0.08571" units="cm"/>
      <inkml:brushProperty name="height" value="0.08571" units="cm"/>
      <inkml:brushProperty name="color" value="#849398"/>
    </inkml:brush>
  </inkml:definitions>
  <inkml:trace contextRef="#ctx0" brushRef="#br0">0 0 7574,'10'2'83,"-4"4"1,-4-2-1,0 6-41,4-2 0,-2 3 1,6-3-7,-3 2 1,7 0-1,-4 4-16,0-3 0,4-5 0,-7 4 0,1 0 6,0 0 0,4-4 0,-4 4 0,0-1 9,0 1 0,3-4 1,-3 4 45,2-2-62,2 6 0,0-12 1,-1 5 16,3 1-12,-6-6 1,8 14 0,-4-6-12,3 0 0,-3 3 0,0-5 1,2 0 2,1 0 1,-3 4 0,0-6 0,2 0-12,1 1 0,-3-3 1,0 6-1,2-2-6,2-4 0,1 4 1,1 0 26,0 2 1,-7-5 0,1 5 34,2-2-45,-6-2 0,8 0 43,-5 0-40,5 8 0,2-10 54,-1 7-51,-7-7 1,6 10 22,-4-8-31,-4 0 1,7 0 0,-5 2 0,2-1 4,0 1 1,-6 0 0,5-4 0,1 4 8,-2 2 1,6-4-1,-4 5-3,3 3 0,1-4 0,-2 0 0,-2 0 0,1 0 1,1-5-1,0 5 1,-2 0 4,1 0 0,3-4 0,2 4 0,-2-1-17,-5 1 0,5-4 1,-4 4-1,4-2 9,1-4 0,1 4 0,0 0 1,-1-1-5,1 1 0,0 4 0,-1-6 0,1 0-7,0 2 1,-4-4-1,1 7 16,5 3 0,2-4 0,-5 0 0,-1 0 24,-4-1 0,4-3 0,-5 6-9,5 2 1,-4-4 0,0 0 0,-1-1-1,-1 1 1,6 0-1,-6 4 36,0-2 1,5-1-39,-3 7 1,2-6 0,0-2 54,-3-2-74,-7 5 0,10-9 1,-6 6 111,2-2-108,-6 6 0,10-10 0,-7 6 86,3-3-79,-6 7 1,12-10 0,-4 8 20,3 2 1,-3-5 0,0 3-11,2 2 1,0-4-1,-1 0 1,-1-2 10,2-5 1,-4 5 0,1 0 0,3 0-8,2 0 0,-4 4 0,0-6 1,-1-1-6,-1 3 1,6-4 0,-4 6 0,1 0 9,-1 0 0,4-6 0,-4 4 1,3-1-13,-5-5 1,6 8-2,-4-4-4,4-4 0,1 12-7,1-8 11,-8 7 0,5-9 23,-3 8 0,4-6-15,2 6 0,-7-8 0,-1 4 4,-2 0 0,4-5-18,-6 9 0,6-6-15,-6 6 0,5-6 9,-5 6 0,2-8 1,-4 3 12,2 1 0,2-6 0,-4 6 14,2 0 0,1-6 33,-1 4-43,-4-4 0,8 4 105,-4 0-77,-4 7 1,12-9 15,-8 8 0,2-8 10,-3 2 1,-3-2 27,4 2 0,-2-4 192,2 4-189,-4-4-70,6-2 0,-6 2-14,4 3 86,-4-3-105,6 6-22,-8-8 1,2 0-42,4 0 0,-4 2-154,3 4-648,-3-4-110,-2 6 1,-2-8 948,-3 0 0,3 0 0,-6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42.700"/>
    </inkml:context>
    <inkml:brush xml:id="br0">
      <inkml:brushProperty name="width" value="0.08571" units="cm"/>
      <inkml:brushProperty name="height" value="0.08571" units="cm"/>
      <inkml:brushProperty name="color" value="#849398"/>
    </inkml:brush>
  </inkml:definitions>
  <inkml:trace contextRef="#ctx0" brushRef="#br0">1 354 7798,'11'0'116,"1"0"1,-6 0-92,6 0 0,0 0 2,5 0 0,-5-1 0,0-3 17,2-2 1,1 0-18,3 6 0,0-6 1,-1-2 21,1-2 0,0 4-22,0-5 1,-1 5-1,1-6 15,0-2 1,-7 6 0,1 0-9,2 0 1,0 5 0,-1-7 10,-1 2 0,-6-4-9,6 6-10,0-8 1,0 10-15,-1-7 1,-5 7 0,4-4-14,-2 0 1,6-2-7,-3-7 1,-3 5 0,0 2 5,0 2 1,-6 0 80,4 2 1,2 2 58,-2-7 0,2 1 51,-3-2-53,-3-4-80,6 14 0,-8-8-95,0 5 30,0 3-441,0-6-179,0 8 0,0 2 147,0 4 0,0-3 1,-2 7 480,-4-2 0,4-2 0,-5-6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44.846"/>
    </inkml:context>
    <inkml:brush xml:id="br0">
      <inkml:brushProperty name="width" value="0.08571" units="cm"/>
      <inkml:brushProperty name="height" value="0.08571" units="cm"/>
      <inkml:brushProperty name="color" value="#849398"/>
    </inkml:brush>
  </inkml:definitions>
  <inkml:trace contextRef="#ctx0" brushRef="#br0">1664 18 7706,'9'-8'-1541,"-1"6"1828,-8-6-227,0 8 0,2 0 58,4 0 23,-4 0 119,6 0 19,-8 0-84,0 0-110,0 8 0,-2 2-52,-4 7 0,4 1 1,-6 0 12,0 0-18,6-9 0,-11 7 1,7-4 9,2 4-11,-6 1 0,6 1 1,-6 0 7,2-1-13,-5 1 1,9 0 0,-6-1 0,0 1 8,0 0 0,4 5 0,-5 1 0,-1-2 1,2-3 1,-4-1-1,6 2 1,0 1 5,1 3 1,-5-1 0,6-5-1,0 2-2,-2 3 1,0-3-1,-3 4 1,3-5-6,0-1 0,4 0 0,-6-1 0,2 1-18,4 0 1,-4-1 0,1 1-15,-3 0 24,6 0 1,-10-1-27,8 1 16,0 0 1,0-1 0,-2-1 14,-1-4-18,5 4 1,-4-7 0,6 7 0,-2-2 9,-2-2 0,-6-1 0,6 7-2,2 0 0,-3-1 0,-1 1 0,0 0 7,0 0 0,2-1 0,4-1 1,-2-2-11,-2-2 0,0-1 1,4 7-1,-2 0 10,-1-1 1,-3 1-1,4 0-13,-2-1 1,-2 1-1,4 0-7,-2 0 5,0-1 0,4 1 0,-2 0-29,-2-1 26,1-7 1,3 6-1,-2-4 19,-2 3-19,0 3 1,4-2 0,-2-2 0,-2-3 5,2 3 1,0 0-1,0 0 1,-2-3 12,2 3 0,1-4 0,-1 2-5,-2 2 1,-2-1 0,4 1 29,-2-2-31,0 0 1,0-1 23,0 1 39,0-8-55,6 4 39,0-8 16,0 0-24,-7 0 37,5 0 2,-6 0-6,8 0 53,0 0-108,0 8-34,0-6 26,0 6-13,0-8 32,0 0-20,0 8 1,0-6 8,0 5-9,0-7 0,0 2 21,0 4-28,0-4-17,0 6 15,0-8-36,0 0-4,0 8 21,0-6 0,-2 6 0,-4-8 20,4 0 0,-6 8 4,8-6-11,0 13 0,-2-13 1,-2 6-4,-2 0 0,0-4 2,6 8-28,0-8 25,-7 4-23,5-1 13,-6-5 0,8 8-1,0-4 1,-6 4 1,0 8 0,0-7 1,4-1 4,-4-2 0,4 0 0,-4-2 4,4 6 0,0-2 1,-2 1 1,-1 3 1,-3-4 0,4 2-8,-2 1 0,0-3 0,4 0 28,-4-2-29,4 6 1,-8-6 0,6 5 34,-2-1-31,1-8 0,3 12 37,-4-4-43,4 3 0,-12-3 1,8 0-1,0 0 2,-2-2 0,6 5 0,-6-3-6,1 4 0,5-4 0,-6-1-2,0 3 0,6-4 0,-4 2 0,4 1 0,-4-3 3,0 2 1,0 0 0,4 4 1,-3-5 0,3-1 0,-4-4 0,2 2 0,0 6 0,-2-2 0,0-7 0,6 7 0,0-6 0,0 6 9,0-8 1,-2 6-1,-4-4-8,4-4 1,-6 5 13,8-7 0,0-2 38,0-3-45,0 3 17,0-6-10,0 8 17,0 0-13,0-8 0,-2 6 55,-4-4-40,4 4 1,-13 2-12,3 0 0,2 0 0,-2 0-15,-1 0 0,-3 0 1,-2 0-1,0 0-14,1 0 0,-3 0 0,-1 0-25,-3 0 34,-8 0 1,13 0-1,-7 0-9,1 0 7,5 0 1,-13 0-1,5 0 12,1 0-13,-7 0 1,15 0 0,-7 0-1,2 0-1,1 0 0,-1 0 0,7 0 0,-1 0-56,0 0 1,0 0-1,1 0-188,-1 0 0,6 0-166,0 0 1,9-2-255,-3-4 0,4 2 0,4-6-268,4 3 0,-3-7 933,9 2 0,0-4 0,6-1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1.794"/>
    </inkml:context>
    <inkml:brush xml:id="br0">
      <inkml:brushProperty name="width" value="0.08571" units="cm"/>
      <inkml:brushProperty name="height" value="0.08571" units="cm"/>
      <inkml:brushProperty name="color" value="#66CC00"/>
    </inkml:brush>
  </inkml:definitions>
  <inkml:trace contextRef="#ctx0" brushRef="#br0">245 105 7290,'0'-11'116,"0"-1"1,0 6 501,0-5-16,0 7-113,0-12-84,0 14-116,0-5-35,0-1-32,0 6-74,0-6 1,0 6 138,0-4-303,-8 4 1,-1-5-48,-9 7 1,7 0-1,-1 0 46,-2 0 1,-1 0 0,-1 2 108,5 3 1,-5-1 146,4 8-216,-3 0 1,-1-1-1,3-1 1,3 0 45,2-1 0,-5 3-71,1 5 53,4 1 0,1-6-32,7-1 1,7-7 0,5 2-7,4-4 0,3-2 0,2 0 0,3-2 70,-3-4 1,-2 4-1,-1-6 1,-1 3 158,1-1 0,-1-6 1,1 6-1,-3 0-17,-3-1 1,3 5-638,-3-4-355,-4 4 0,-1 4-1209,-7 4 1260,0-4 1,0 13-776,0-3 1251,0 3 1,0-3 239,0 0 0,-7-1 0,-3 7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45.961"/>
    </inkml:context>
    <inkml:brush xml:id="br0">
      <inkml:brushProperty name="width" value="0.08571" units="cm"/>
      <inkml:brushProperty name="height" value="0.08571" units="cm"/>
      <inkml:brushProperty name="color" value="#849398"/>
    </inkml:brush>
  </inkml:definitions>
  <inkml:trace contextRef="#ctx0" brushRef="#br0">248 36 7707,'0'-10'-707,"0"2"925,0 0-64,0 6 72,0-6-108,0 8 0,-2 0 114,-4 0 1,2 2-81,-7 4 1,-1 4 0,-4 8 0,2-1-6,3 1 1,-1 6-1,-6-1 1,0-1-13,1-2 0,-1-3 1,0 3-1,3 1-9,3 3 1,-2 0 0,6-9-58,-2-3-33,6 4 1,-3-6-74,7 7-1,0-7 1,2 4 10,3-8-8,5 8 1,2-12 0,0 4-1,2-4 36,1-2 1,3 0 0,0 0 0,-1 0 11,1 0 0,0 0 0,-1 1 25,1 5 0,0-4 0,0 4-14,-1-4 0,1-2 0,0 0-16,-1 0 1,-5 2 0,0 2-62,2 2 0,-5 0-128,3-6-29,-8 0-94,12 0-3,-14 0-386,14 8 248,-14-6 0,7 6-719,-3-8 1164,4 0 0,8 7 0,0 3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09.967"/>
    </inkml:context>
    <inkml:brush xml:id="br0">
      <inkml:brushProperty name="width" value="0.08571" units="cm"/>
      <inkml:brushProperty name="height" value="0.08571" units="cm"/>
      <inkml:brushProperty name="color" value="#849398"/>
    </inkml:brush>
  </inkml:definitions>
  <inkml:trace contextRef="#ctx0" brushRef="#br0">158 0 7528,'-10'0'745,"2"0"-652,8 0 1,-2 0 44,-4 0-41,4 0-39,-5 0 0,5 0 46,-4 0 0,4 2 78,-4 4-75,4-4-16,-6 6-69,6-8 1,-7 0-5,3 0 1,2 0-1,-6 2-31,3 4 0,-1-4 24,2 3 0,4-1 75,-4 2-33,-3-4 0,5 12-4,-8-9 0,8 3-87,-2-2 82,4-4-84,2 6 54,0-8 0,0 2-63,0 3 54,0-3-12,0 6 0,0-6 44,0 4 10,0-4-37,0 6 1,2-8 0,4 0-14,-4 0 1,8 0 71,-4 0-61,-4 0 41,5 0-32,1 0 16,-6 0-23,6 0 0,-6 0 8,4 0-29,-5 0 0,9 0-4,-4 0 12,-4 0 0,8 0 15,-5 0-13,-3 0 3,6 0-4,-8 0 5,0 0 24,8 0-14,-6 0 52,6 0 28,-1 0-67,-5 0 0,8 0 14,-4 0-31,-4 0 1,6-2-24,-8-4 79,7 4-3,-5-6-43,6 8 11,-8 0-3,0-8 22,0 6-7,0-5-6,0 7 0,0-2 44,0-4 19,0 4-54,0-6 1,0 6-41,0-4 17,0 5 0,-2-7-51,-4 8 60,4 0-138,-5 0-80,7 0 1,-2 0-1040,-4 0-630,4 0 1856,-6 0 0,8 0 0,0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11.630"/>
    </inkml:context>
    <inkml:brush xml:id="br0">
      <inkml:brushProperty name="width" value="0.08571" units="cm"/>
      <inkml:brushProperty name="height" value="0.08571" units="cm"/>
      <inkml:brushProperty name="color" value="#849398"/>
    </inkml:brush>
  </inkml:definitions>
  <inkml:trace contextRef="#ctx0" brushRef="#br0">1537 18 6371,'10'-8'603,"-3"6"-230,-7-5-111,0 7 382,0 0-570,0 7 1,-5-3-15,-1 8 0,-2 0-25,2 5 1,4-5 0,-6-3 0,3 1 7,-1 0 0,0-4 1,4 3-19,-4-1 0,2 6 19,-7-3-24,7-3 1,-6 6 0,6-7 86,-2 3-79,1-6 1,-1 12 77,0-5-60,0-3 1,-2 8 1,-3-5 0,1-1 0,0 1-13,3 3 1,-7 2 6,2 1 1,3-1-1,-1-3-9,2-1 0,-4-1 1,5 5 14,-3-4 0,4 3-49,-5-3 0,5 3 25,-6 3-11,8-1 0,-9-5 0,5-2 59,-2-3-61,6 7 0,-5-6 1,5 5 84,-2-1-79,0-8 1,0 11-1,-2-3 14,-1 3 1,5-3 0,-4 0-4,0 1 0,4 1 0,-5 0-11,1-3 1,-4 1-1,5 3 9,-3-3 1,4 4-1,-4-5 0,3 5 1,1-5 0,4-1 20,-4-2-33,4 5 1,-11-9 0,7 8-23,2 1 27,2-5 1,-6 8 17,-4-5-24,5 5 0,-1-4 1,6-3-1,-2 1 18,-2 0 0,-1-5 1,3 7-7,-2 2 1,-2-1 0,4 1 0,-2-2-1,2 1 1,-3-3 0,1 1-7,2 3 1,-4 2 0,2 1-7,3 0 1,-5-5 0,2 0 0,0 1 5,-2 3 1,6-4 0,-5-1 18,-1 3-27,6 1 1,-12 3-1,9-1 70,1 1-69,-6-9 1,8 7 0,-6-4 41,1 3-45,5 3 0,-8-1 0,6 0 0,-2 1 15,2-1 1,-3 1 0,-1-1-8,-2 1 1,4-1-1,-3 1-2,1-1 0,-4 1 1,4-1 13,-1 1 0,-1-1 1,-4 0 7,3 1 0,1-1 1,-4 1-14,3-1 1,1 1 0,-3-3 42,1-3-50,8 3 0,-10-5 0,7 8-8,-3-1 6,6-7 0,-9 5 1,5-3 52,-2 4-54,6-7 0,-11 7 1,5-5-1,-2 5 4,1 1 1,1 1-1,-4-1 1,5 1 0,1-1 0,-4 1 0,4-1 0,-1 1 7,-5-1 0,5 1 0,-1-1 0,0 0 2,0 1 0,1-1 0,-5 1 0,4-1 12,3 1 1,-5-1 0,4 1-2,-1-1 1,3 1-1,-4-1 40,2 1-80,-5-9 0,11 7 0,-6-5-109,0 5 0,0 1 0,-3 1 0,3-3 48,0-3 1,4 4 0,-5-5 0,1 5 56,4 1 0,-4-5 0,2 0 0,1 1 32,-3 3 0,6-5 0,-6 1 12,0 1 0,1 3 0,-5 1-26,6 1 1,-2-6 0,3-1 0,-1 1-22,-2-2 1,6 5-1,-6-3 3,1 3 1,5-3 0,-4 0 2,4 1 0,-4 3 1,0 1 0,-2-1 0,5-3-62,-3-1 0,-2 0-117,2 5 1,4-5-332,-4-1 0,3-7-420,-3 2 0,4-6-497,-4-6 1428,4-4 0,10-15 0,1-2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13.590"/>
    </inkml:context>
    <inkml:brush xml:id="br0">
      <inkml:brushProperty name="width" value="0.08571" units="cm"/>
      <inkml:brushProperty name="height" value="0.08571" units="cm"/>
      <inkml:brushProperty name="color" value="#849398"/>
    </inkml:brush>
  </inkml:definitions>
  <inkml:trace contextRef="#ctx0" brushRef="#br0">1275 0 7350,'-6'12'76,"0"-1"1,-1-5-30,1 6 1,4-6-1,-6 5-41,0 3 1,6-4 0,-5 1-7,-1 3 0,6 1 0,-6 1 8,0-4 10,6 3 1,-7-5 38,3 7-46,4 1 1,-8-1 0,6 1 17,-1-1-20,-1 1 0,0-7 1,0 1-1,2 1 8,2 3 1,-3-4 0,-1-1-1,0 3 16,-2 1 0,4 3 0,-5-1-4,1 1 0,0-3 0,4-1 1,-4-3-8,-1 3 1,5 2 0,-4-1 0,2-1-12,0-3 0,-5 1 0,3 5-1,-2 1 0,4-3 0,-3-1 3,1-2-4,-6-1 1,12 7 0,-5-3 58,-1-3-60,6 3 1,-12-5 0,7 6 60,-3-5-44,6 5 1,-10-6 0,7 7 5,-3 0 1,0 1 0,-3-1 0,3 1-11,2-1 0,-5 1 0,3-1 1,-2 1-3,1-1 0,5-5 1,-4-1-1,0 3-1,1 2 0,3 1 0,-4 0 0,2 1-9,5-1 1,-7 1-1,0 1 0,0 5 1,1-7 0,5 4 5,-2-1 0,-6-5 1,5 12 22,-3-1-27,6-3 1,-6-6 11,5 1-15,3-1 0,-8 1 1,6-1-1,-2 1 9,2-1 1,0-5 0,1 0 0,-3 1-2,2 3 1,0-5-1,0 1 1,-2 1-5,2 3 0,-3-4 1,1-1-1,2 3 1,2 1 1,-4-3-1,0 0 1,2 1 15,3 3 1,-5-5 0,0 1-1,0 2 17,-2 1 1,6-3 0,-3-1 52,3 3-83,2 2 0,-6-5 0,0 1 0,2 1 29,2 3 0,-4 1 4,1 1-40,-1-1 0,0 1 1,0-1-1,0-1 5,-2-5 0,7 5 0,-5-4 1,2 3-2,-2 3 1,4-1 0,-4 1 0,2-1 6,-1 0 0,3 1 0,-4-1 0,2-1 6,-2-4 1,4 3 0,-4-3 0,2 3 13,-1 3 1,3-1 0,-6-1 0,2-3-11,0-1 0,-2 0 0,5 5-4,-3 1 1,-2-1 0,4 0-17,-2 1 1,-5-1 0,5 1-2,2-1 1,-4-5-1,0 0 0,-1 1 1,5-3-1,-2 2 1,2-1 3,-2-1 0,4 5 1,-5-5-1,1 2 18,0-1 1,0-5-1,4 6-18,-4 1 0,4 3 0,-5-1 0,1-1 8,0-2 0,0-6 0,4 5-6,-4 3 1,5 1 0,-7 3-4,0-1 0,6-5 1,-4-1-1,2 1 13,-1-2 0,3 5-54,-4-3 31,4 4 1,-4-5-20,0 1 20,0-1 1,1 7-1,-1-1 0,-2-1 1,4-3 21,-2-1 0,-1 0 4,1 5 1,2 1 9,-8-1 0,8-5-22,-2-1 1,3-1 25,-3 2-30,4-4 0,-8-3 21,4 1-7,4 8-17,-5-12-36,7 13 1,0-11 0,-2 6-185,-4-2-637,4-3-985,-6-5 1187,8 0 1,0-2-1,0-3 645,0-7 0,8-4 0,2-1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15.235"/>
    </inkml:context>
    <inkml:brush xml:id="br0">
      <inkml:brushProperty name="width" value="0.08571" units="cm"/>
      <inkml:brushProperty name="height" value="0.08571" units="cm"/>
      <inkml:brushProperty name="color" value="#849398"/>
    </inkml:brush>
  </inkml:definitions>
  <inkml:trace contextRef="#ctx0" brushRef="#br0">18 0 6588,'-9'0'261,"1"0"0,8 2-121,0 4-62,0-4-2,0 6 21,0 0 3,0-6 32,0 13-84,0-5 1,0 7 9,0 1 1,0-7 8,0 1 0,2-6-9,4 6 0,-4-7-24,3 7 1,-3-6 0,0 4 30,4-3-33,-4-1 1,6-4-54,-8 4 47,0-4 0,2 6-10,4-8 1,-4 7 0,7-5 49,-3 4-36,-4 4 1,8-8-1,-6 5 13,1 1 1,3-6 25,-2 4-56,-4 4 0,12-6-5,-9 7 1,3-7-46,-2 2 46,-4-4 0,6 0-15,-8 4 11,0-4 0,2 5-22,3-7 26,-3 0 2,6 0 1,-6 2 48,4 4-42,-4-4 1,8 6 23,-5-8-33,-3 0 1,8 0 35,-4 0-6,-4 8 8,13-6-26,-13 5-45,6-7 38,0 0-15,-6 0 1,7 0-5,-3 0 1,-2 0 40,8 0 62,-8 0-71,11 0 1,-7-2 3,4-3 0,-3 3 91,-3-4-86,-4 4 150,6 2-137,0-8 120,-7 6-118,7-6 1,-6 8 6,4 0 1,-4-2-273,4-3-717,-4 3-330,-2-6 1261,0 8 0,7-8 0,3-2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17.510"/>
    </inkml:context>
    <inkml:brush xml:id="br0">
      <inkml:brushProperty name="width" value="0.08571" units="cm"/>
      <inkml:brushProperty name="height" value="0.08571" units="cm"/>
      <inkml:brushProperty name="color" value="#849398"/>
    </inkml:brush>
  </inkml:definitions>
  <inkml:trace contextRef="#ctx0" brushRef="#br0">333 0 6444,'-10'0'99,"2"0"-80,8 0 1219,0 0-1127,0 8 0,0 2 1,-2 7-1,-2 1-10,-1-1 1,-1-3 0,6 1 101,0 5-147,-8 1 0,6 2 0,-6 3 109,1 1-107,5-6 0,-12 12 1,6-4-1,-1 4 25,-5 2 1,4 0 0,-1 0 0,-3 0-5,-1 0 1,3 0 0,0 0 0,-1 0-3,-3 0 1,-1-2 0,1-4 0,3-4-24,1 0 0,6-5 0,-6 3 0,1-4-12,1-1 0,2-7 1,6-1-1,-1 0 25,-3 0 1,0-5-16,6 7 0,0-6 46,0 5-55,0-7 20,0 4 37,0-8 48,0 0-108,8 0 0,-6 2 0,5 2 0,1 2 1,-4 0-27,8-6 1,-1 0 5,7 0 1,-1 5-70,1 1 56,-1 0 0,1-6 1,-1 0 2,1 0-4,-1 0 1,0 6-1,1 0 58,-1-2-33,9-3 1,-5-1 0,8 0 0,2 2 18,2 4 0,2-4 0,2 4 0,4-4-17,5-2 1,7 0-1,5 0 1,4 0-24,0 0 1,6 0 0,-6 0-1,2 0-36,0 0 1,-8 6-1,1 2 1,-7-1-58,-3 1 1,-7 4-1,5-5 1,-2 1 39,-4 0 0,3 0 0,-1-4 38,-2 1-14,-2 9 1,-4-12 0,-4 4 77,-6-4-82,4-2 1,-7 2 100,3 3-99,-4-3-187,-9 6-498,-2-8 1,-10 0-1489,-4 0 1303,4-8 0,-6 5 891,8-9 0,0 8 0,-7-11 0,-3 5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18.163"/>
    </inkml:context>
    <inkml:brush xml:id="br0">
      <inkml:brushProperty name="width" value="0.08571" units="cm"/>
      <inkml:brushProperty name="height" value="0.08571" units="cm"/>
      <inkml:brushProperty name="color" value="#849398"/>
    </inkml:brush>
  </inkml:definitions>
  <inkml:trace contextRef="#ctx0" brushRef="#br0">193 53 7036,'-18'0'-309,"8"-2"1,3-2 912,-1-1-384,6-1 1,-12 4-41,9-4 1,-3 4 183,2-4-163,4 4 136,-6 2-94,8 0 0,0-2 308,0-3 24,0 3-419,0-6 0,2 10 0,4 2-65,6 1 0,3 7 1,3-4-1,-1 0 1,1-1 1,1 5 0,2-4-1,3 2-19,-3 3 1,4-3 0,0 1 0,1 1-45,-1-2 1,-2 5-1,-3-3 26,3 3-8,-4-5 0,6 6 0,-7-7 52,-1 1-29,-7 6 0,4-12 75,-8 7-60,7 1 0,-11-1 0,4 1 28,-4 2 1,-2-5 0,-2 1-1,-2 0-11,-2-1 1,-2 1 0,3 4 0,-5-3-6,0 3 0,-5 0 0,3-1 1,-5-1-7,-7 1 0,5 3 0,-6 1 1,1 1-77,1-1 0,-10 1 0,0-1 0,-6 1-213,0-1 1,3 6 0,3 1-1190,3-3 1052,-3-2 0,8-7 0,-4-2-1001,6-2 411,11 5 925,4-11 0,8 14 0,0-7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0.271"/>
    </inkml:context>
    <inkml:brush xml:id="br0">
      <inkml:brushProperty name="width" value="0.08571" units="cm"/>
      <inkml:brushProperty name="height" value="0.08571" units="cm"/>
      <inkml:brushProperty name="color" value="#849398"/>
    </inkml:brush>
  </inkml:definitions>
  <inkml:trace contextRef="#ctx0" brushRef="#br0">36 195 7671,'-10'0'-1154,"2"0"1209,8 0 0,-2 0 72,-3 0-21,3 0 160,-6 0-42,8 0 337,0 0 141,0-8-57,0 6-164,0-6-245,0 8 0,2 0-62,4 0 1,-4 2-124,3 4 51,5-4 1,-6 13-94,8-3 42,0 4 1,0 2 0,-1-1 0,1 1-5,-2 0 0,6-1 0,-5 1 1,5 0-34,2 0 0,-6 1 0,0 1 0,1 1-31,3 1 0,-4-12 0,0 8 26,1-3 0,-3 1 1,2 0-3,2-4 1,-6-3-93,-3-3 13,-3-4 0,-2 4-34,0-12 102,0-4 0,0-1-70,0-1 63,0 0 1,0-6-1,0 1-16,0-1 1,0 0-1,0 1 1,0-1-4,0 0 0,0-5 0,2-3 1,2 1 18,2-1 1,0-5 0,-6 3 0,0-1-15,0-1 0,0 6 0,0-3 1,0 1-68,0 5 1,0 1-1,0 2-997,0 1-25,0 7 0,2 2 1114,4 8 0,4 8 0,8 2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2.043"/>
    </inkml:context>
    <inkml:brush xml:id="br0">
      <inkml:brushProperty name="width" value="0.08571" units="cm"/>
      <inkml:brushProperty name="height" value="0.08571" units="cm"/>
      <inkml:brushProperty name="color" value="#849398"/>
    </inkml:brush>
  </inkml:definitions>
  <inkml:trace contextRef="#ctx0" brushRef="#br0">54 36 6926,'-12'0'177,"0"0"1,6 0 310,-6 0-216,9 0 40,-5 0-205,8 0 90,0 0-144,8 0 1,-5 0 0,9 0-65,2 0 0,0-2 0,0-2-142,-3-2 1,1 0-120,6 6 0,-2-2 0,-3-2-208,-1-1 0,-6-1 73,6 6 0,-6 0 407,5 0 0,-7 0 0,4 8 0,-8 1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2.377"/>
    </inkml:context>
    <inkml:brush xml:id="br0">
      <inkml:brushProperty name="width" value="0.08571" units="cm"/>
      <inkml:brushProperty name="height" value="0.08571" units="cm"/>
      <inkml:brushProperty name="color" value="#849398"/>
    </inkml:brush>
  </inkml:definitions>
  <inkml:trace contextRef="#ctx0" brushRef="#br0">0 72 8080,'18'0'149,"-1"0"1,1-2-1,0-2-158,-1-2 0,-5 0 1,0 4-246,2-4 1,-4 4-211,1-4 359,1 4 1,0 2 0,-2-2-670,-2-4 304,5 4 470,-11-5 0,14-1 0,-6-2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2.183"/>
    </inkml:context>
    <inkml:brush xml:id="br0">
      <inkml:brushProperty name="width" value="0.08571" units="cm"/>
      <inkml:brushProperty name="height" value="0.08571" units="cm"/>
      <inkml:brushProperty name="color" value="#66CC00"/>
    </inkml:brush>
  </inkml:definitions>
  <inkml:trace contextRef="#ctx0" brushRef="#br0">0 53 6601,'12'-8'275,"0"-4"203,-8-3 0,5 5 229,-3 4-534,-4 4 1,6 4-86,-8 4 1,2 4 0,2 7-195,1 1 1,1-1 0,-6 1 151,0-1 0,0 0 39,0 1 0,0-1 138,0 1 1,0-7 221,0 1-263,0-8 0,6 2-88,0-12 1,0 2 0,-4-8-84,3-1 0,3-3 0,6 1 1,-5 1 55,-1 3 0,0 5 1,-2-4-121,5 2 0,-3 1 1,0 3-168,0-2 1,-6 2-155,4 10 1,1-2-1,-1 7-435,-2 3 1,-2 1-1,-2 3 809,0-1 0,0 1 0,0-1 0,0 1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3.357"/>
    </inkml:context>
    <inkml:brush xml:id="br0">
      <inkml:brushProperty name="width" value="0.08571" units="cm"/>
      <inkml:brushProperty name="height" value="0.08571" units="cm"/>
      <inkml:brushProperty name="color" value="#849398"/>
    </inkml:brush>
  </inkml:definitions>
  <inkml:trace contextRef="#ctx0" brushRef="#br0">0 196 7520,'0'-18'750,"0"0"-544,0 8 1,0 4 0,2 12-42,4 6 1,-2 4 0,6 2 0,0-1-28,-1 1 1,1 0-1,4 1 8,-2 5-56,-8-4 1,11 5 0,-5-7 26,0-1-92,6 1 1,-12 0 0,6 0-2,-3-1 42,7 1 0,-10-2 0,6-3-66,-2-1-66,-2 0 0,0 0-8,-1 0 0,3-9-42,-2 3 102,-4-4 1,6-10 1,-8-3 0,0-5 0,0-2 11,0 1 0,0-1 0,0 0 1,0 1 0,0-1 0,0-2-6,0-3 5,0 3 1,0-6 0,0 7-44,0-5 12,0 4 0,0-13 1,0 6-1,0-1-57,0 4 1,0 3 0,0-1 0,0-1-436,0 1 0,0 8-177,0 2 0,2 3-133,4-3 834,-4 4 0,14 16 0,-7 2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3.848"/>
    </inkml:context>
    <inkml:brush xml:id="br0">
      <inkml:brushProperty name="width" value="0.08571" units="cm"/>
      <inkml:brushProperty name="height" value="0.08571" units="cm"/>
      <inkml:brushProperty name="color" value="#849398"/>
    </inkml:brush>
  </inkml:definitions>
  <inkml:trace contextRef="#ctx0" brushRef="#br0">1 0 8840,'0'18'-65,"0"-1"1,0 1-334,0 0 1,0-1-1,0 1-265,0 0 0,0-6 663,0-1 0,8 1 0,2 6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4.028"/>
    </inkml:context>
    <inkml:brush xml:id="br0">
      <inkml:brushProperty name="width" value="0.08571" units="cm"/>
      <inkml:brushProperty name="height" value="0.08571" units="cm"/>
      <inkml:brushProperty name="color" value="#849398"/>
    </inkml:brush>
  </inkml:definitions>
  <inkml:trace contextRef="#ctx0" brushRef="#br0">19 35 7694,'-2'-15'-873,"-4"3"427,4 4 95,-6 8 351,8 0 0,8 0 0,2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4.798"/>
    </inkml:context>
    <inkml:brush xml:id="br0">
      <inkml:brushProperty name="width" value="0.08571" units="cm"/>
      <inkml:brushProperty name="height" value="0.08571" units="cm"/>
      <inkml:brushProperty name="color" value="#849398"/>
    </inkml:brush>
  </inkml:definitions>
  <inkml:trace contextRef="#ctx0" brushRef="#br0">1 18 7252,'0'-10'853,"0"2"-703,0 8 82,0 0-126,8 0 1,-6 2-1,5 2 69,1 2-115,-6 0 1,8 0 0,-6 1-5,2 3 1,0-4 0,-4 4 0,2 0-32,2 0 1,0-4 33,-6 5 1,5 1-71,1 6-3,0-8 0,-4-2-38,4-8 11,-4 0 45,6 0 0,-6 0 0,2-2-12,2-4 4,0-4 1,0-2-6,-1 0 48,9 0 1,-10-5 32,8-1 0,-6 2 1,4 3 39,-3 1 0,7 8-31,-2-2 0,-2 4-106,2 2 1,-8 2 0,3 2-287,1 2 0,-6 8-575,4-3 575,-4 5 0,4 2-417,0-1 513,0 1 0,-6-6 0,2-2-431,4-2 646,-4 5 0,7-11 0,-3 4 0,4 4 0,8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5.143"/>
    </inkml:context>
    <inkml:brush xml:id="br0">
      <inkml:brushProperty name="width" value="0.08571" units="cm"/>
      <inkml:brushProperty name="height" value="0.08571" units="cm"/>
      <inkml:brushProperty name="color" value="#849398"/>
    </inkml:brush>
  </inkml:definitions>
  <inkml:trace contextRef="#ctx0" brushRef="#br0">53 72 7769,'-15'-2'768,"1"-2"-31,2-2-525,8 0-49,-4 6-212,8 0 54,0 0 0,8 0-154,4 0 43,4 0 1,1-2 0,1-2-106,0-2 0,-1 0 0,1 6 0,-2-2-240,-4-3 1,3 3 450,-3-4 0,4-4 0,2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5.865"/>
    </inkml:context>
    <inkml:brush xml:id="br0">
      <inkml:brushProperty name="width" value="0.08571" units="cm"/>
      <inkml:brushProperty name="height" value="0.08571" units="cm"/>
      <inkml:brushProperty name="color" value="#849398"/>
    </inkml:brush>
  </inkml:definitions>
  <inkml:trace contextRef="#ctx0" brushRef="#br0">1 211 7524,'0'-18'-261,"0"1"684,0-1 1,0 6 0,2 2-232,4 3 0,2 3 1,5 10-1,-1 3-8,2 1 0,-4 6 0,2-4 1,-1 3-35,-1 3 0,6 2 1,-4 1-1,3 3-38,3-2 0,-2-3 0,-2-1-42,-3 0-54,1-1 0,0 1 1,0 0-1,0-1 2,-3 1 0,1-6 1,-4 0 32,6 1 0,-2-5-51,1-2 0,-5-4-4,6-2 0,-8-8 16,2-3 0,2-5 1,-2-2-1,-2 0-4,-2 1 0,-2-1 1,0 0-1,0-1 9,0-5 0,6 3 0,-1-7 1,-1 0-156,-2 1 0,-2 3 1,0-5-451,0-3 382,0 7 0,6-3-302,0 5 254,0 3 1,-6 0-1020,0 9 893,8 7 1,-4-2 0,8 12 379,1 6 0,3 11 0,2 5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6.413"/>
    </inkml:context>
    <inkml:brush xml:id="br0">
      <inkml:brushProperty name="width" value="0.08571" units="cm"/>
      <inkml:brushProperty name="height" value="0.08571" units="cm"/>
      <inkml:brushProperty name="color" value="#849398"/>
    </inkml:brush>
  </inkml:definitions>
  <inkml:trace contextRef="#ctx0" brushRef="#br0">19 35 7731,'-10'0'450,"2"0"0,8 2 0,0 4-364,0 6 1,0-2-37,0 2 20,0-8 0,0 11-74,0-3-41,0-4 1,2 6 8,4-8 41,-4 7 0,8-11-20,-4 4 1,3-4 22,9-2 1,-6-8 41,0-3 0,-8-5 1,1-2-112,-3 1 1,-2-1 0,-2 2-326,-3 4 1,1-1-1,-8 5-697,-2-2 1083,6 6 0,-8-4 0,7 8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7.085"/>
    </inkml:context>
    <inkml:brush xml:id="br0">
      <inkml:brushProperty name="width" value="0.08571" units="cm"/>
      <inkml:brushProperty name="height" value="0.08571" units="cm"/>
      <inkml:brushProperty name="color" value="#849398"/>
    </inkml:brush>
  </inkml:definitions>
  <inkml:trace contextRef="#ctx0" brushRef="#br0">1 99 7694,'0'-10'-349,"0"2"0,0 6 905,0-3-76,0 3-224,0-6 0,0 10-81,0 4 1,5-2-96,1 7 0,8 1-85,-2 6 1,-2-6 0,2-3-53,1-1 0,-3 4-143,2-6 217,-8 0 0,12-6-92,-5 0 77,-3 0 1,2 0 216,-4 0-185,-4 0 1,12-2 0,-8-4 64,-2-6 1,-1 2 0,1-1 23,2-3 0,0-2 0,-6-2-6,0 1 0,0 5 1,0 0 23,0-2 1,0 5-126,0-3-67,0 8 0,6 4-340,0 12 281,0-4 1,-6 7-1,0-3-568,0 4 489,0-6 0,6 5 0,0-3-464,-2 4 429,5-6 1,-5 3-1,6-5 1,0 0 223,0 0 0,2 4 0,5-6 0,1 7 0,0-3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7.551"/>
    </inkml:context>
    <inkml:brush xml:id="br0">
      <inkml:brushProperty name="width" value="0.08571" units="cm"/>
      <inkml:brushProperty name="height" value="0.08571" units="cm"/>
      <inkml:brushProperty name="color" value="#849398"/>
    </inkml:brush>
  </inkml:definitions>
  <inkml:trace contextRef="#ctx0" brushRef="#br0">19 89 7694,'0'-18'0,"-2"1"55,-4-1 1,4 6 862,-4 0-474,4 8-297,2-3 0,0 9 0,0 3 154,0 7-165,0 4 0,0 2 1,0-1 265,0 1-301,0 0 0,0-1 0,0 1 0,0 0 46,0-1 1,2 7 0,2 0-1,2-3-81,-2-1 0,-2-2 0,-2-1 0,0 1 14,0 0 0,0-1 1,0 1-105,0 0 0,0-1-440,0 1 185,7 0 0,-3-8-81,8-4 217,-8-4 0,12-2-353,-4 0 320,-5 0 0,7-2 0,-6-2-536,2-2 383,-6-8 0,10 4 1,-7-8-134,3 1 1,-4 5 0,6 0 461,2-2 0,-6 5 0,-1-3 0,1-2 0,-6-2 0,6-1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7:57.748"/>
    </inkml:context>
    <inkml:brush xml:id="br0">
      <inkml:brushProperty name="width" value="0.08571" units="cm"/>
      <inkml:brushProperty name="height" value="0.08571" units="cm"/>
      <inkml:brushProperty name="color" value="#849398"/>
    </inkml:brush>
  </inkml:definitions>
  <inkml:trace contextRef="#ctx0" brushRef="#br0">97 124 7694,'-18'-8'64,"1"6"1,-1-4 361,0 4 1,7 2-306,-1 0 1,10-2-1,2-2 1,10-2-308,5 2 0,9 1 0,2-1 1,1-4-502,4-2 1,3 0 0,1-4 686,1 2 0,-1 1 0,0-7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2.589"/>
    </inkml:context>
    <inkml:brush xml:id="br0">
      <inkml:brushProperty name="width" value="0.08571" units="cm"/>
      <inkml:brushProperty name="height" value="0.08571" units="cm"/>
      <inkml:brushProperty name="color" value="#66CC00"/>
    </inkml:brush>
  </inkml:definitions>
  <inkml:trace contextRef="#ctx0" brushRef="#br0">0 88 7396,'0'-17'0,"2"1"0,2 2 0,4 5 415,2 1 1,-5-4 310,7 7-572,-8-1-84,11 6 0,-13 8-51,4 3-19,-4 5 0,-2 1-71,0 1 130,0-1 0,0-5 0,0-1 8,0 3 1,0 1 0,0 3 107,0-1 1,0-5-43,0 0 1,0-7 0,2 5 181,4-2-257,-4-2 0,13-8 1,-5-4 19,0-6 0,5 3 0,-5-3 0,2 0 21,-1 3 1,1-7 0,5 5 263,1-5-262,-1 6 1,1-3 0,-3 5 0,-1 0-55,-3 0 1,1 3-300,6 5 1,-7 0-1,-1 2 1,-2 3-256,-4 7 0,-1 0 0,1 3 0,2 5-539,-2-1 0,4 0 1046,-2-1 0,7-1 0,-3 1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4.207"/>
    </inkml:context>
    <inkml:brush xml:id="br0">
      <inkml:brushProperty name="width" value="0.08571" units="cm"/>
      <inkml:brushProperty name="height" value="0.08571" units="cm"/>
      <inkml:brushProperty name="color" value="#849398"/>
    </inkml:brush>
  </inkml:definitions>
  <inkml:trace contextRef="#ctx0" brushRef="#br0">47 53 7677,'-6'-11'223,"0"-1"0,-5 6 719,5-6-53,-8 8-632,12-4 1,0 16 0,8 6 77,-2 7-221,-2 7 0,-2 2 0,2-1 1,2 2-19,2 3 1,0 7 0,-6 0-381,0-1 175,0-11 0,0 5 0,0-7 0,0 3-354,0-1 0,0-5 0,0 3-449,0-1 0,0-3 224,0-5 1,2-8 687,3-4 0,-3-12 0,4-6 0,-4-4 0,-2 7 0,0-15 0,0 4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4.494"/>
    </inkml:context>
    <inkml:brush xml:id="br0">
      <inkml:brushProperty name="width" value="0.08571" units="cm"/>
      <inkml:brushProperty name="height" value="0.08571" units="cm"/>
      <inkml:brushProperty name="color" value="#849398"/>
    </inkml:brush>
  </inkml:definitions>
  <inkml:trace contextRef="#ctx0" brushRef="#br0">36 195 7462,'0'-18'0,"0"0"0,0 1 0,0-1-25,0 0 0,0 1 1,2-1 272,4 0 1,4 2-1,5 3 1,-1 3-89,-2 2 0,0 2 1,5 6-1,1 0 38,0 0 0,-6 0-112,-1 0-66,1 8 1,-2 2 0,-4 7 0,-4 1 36,-2 0 1,0 5 0,-2 1 0,-4 0-62,-6 1 0,-4-5 0,-1 5 0,-1-1-92,0 0 1,1-1 0,-1-5 0,0 0-364,1-1 1,-1 1 0,2 0-1329,4-1 1787,5-7 0,7-2 0,0-8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5.384"/>
    </inkml:context>
    <inkml:brush xml:id="br0">
      <inkml:brushProperty name="width" value="0.08571" units="cm"/>
      <inkml:brushProperty name="height" value="0.08571" units="cm"/>
      <inkml:brushProperty name="color" value="#849398"/>
    </inkml:brush>
  </inkml:definitions>
  <inkml:trace contextRef="#ctx0" brushRef="#br0">390 71 6504,'-8'-9'87,"6"1"1,-6 6 653,8-4-480,0 4 0,0-8 49,0 4 1,-2 4-109,-4-4 0,4 2 0,-6 0-45,1-1 1,3-1 0,-8 6-35,-2 0 0,-2 0-96,-1 0-25,-1 7 0,6-3 0,0 6-56,-1-2 26,5 6 1,-6-10 0,6 6 0,0-1-14,0 1 1,1 0-1,3 4-51,-2-2 0,0-1 0,6 7 46,0 0 0,2-6 0,4-1 38,6 3 0,3-4 0,3 0 0,-2 0 23,-5 0 1,5-5 0,-4 5 0,2 0 21,-2 0 1,3-4 0,-3 6 97,4 1 0,-6-3 119,-4 2-77,-5-8 0,-2 12-53,-5-5 1,-4-3 0,-8 0 129,0 0-250,1-6 0,-7 6 1,-1-8-1,-1 2-100,0 4 1,-3-4 0,3 4 0,1-4-349,-1-2 1,3 0-1,5 0 1,2-2-200,5-4 1,3 2-1,8-8 643,0-2 0,8-2 0,1-1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5.801"/>
    </inkml:context>
    <inkml:brush xml:id="br0">
      <inkml:brushProperty name="width" value="0.08571" units="cm"/>
      <inkml:brushProperty name="height" value="0.08571" units="cm"/>
      <inkml:brushProperty name="color" value="#849398"/>
    </inkml:brush>
  </inkml:definitions>
  <inkml:trace contextRef="#ctx0" brushRef="#br0">18 71 7694,'0'-17'143,"0"-1"1,-2 2 1375,-4 4-1204,4 5 1,-5 14 0,7 5-137,0 4-126,0 10 1,0-5 0,0 9 128,0 1-143,0 3 0,0-1 0,0-2-656,0-1 319,7-1 0,-5 1 0,4-1 0,-4 1-259,-2-3 0,6-1 0,0-8 1,-2-1 556,-2 1 0,4 0 0,0-1 0,0 1 0,-6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6.084"/>
    </inkml:context>
    <inkml:brush xml:id="br0">
      <inkml:brushProperty name="width" value="0.08571" units="cm"/>
      <inkml:brushProperty name="height" value="0.08571" units="cm"/>
      <inkml:brushProperty name="color" value="#849398"/>
    </inkml:brush>
  </inkml:definitions>
  <inkml:trace contextRef="#ctx0" brushRef="#br0">18 195 6877,'0'-28'-77,"0"5"0,0 3 0,0 3 1,2-1 552,4 0 0,-2 2 0,8 3 0,1 3-186,3 2 0,2-4 0,-1 6 0,1 2-57,0 2 0,-1 2 0,1 2 0,0 4-55,0 6 0,-3 4 1,-1 1-92,-2 1 0,-8 0 1,0 0-1,-6-1-62,-4 1 0,-8 0 0,0-1 0,-5 1-161,-5 0 1,0-3-1,7-1-654,-1-2 465,0 0 1,1 4 0,-1-3 0,0-3-439,1-2 0,5 4 0,2-4 763,2 1 0,2-5 0,6 4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6.359"/>
    </inkml:context>
    <inkml:brush xml:id="br0">
      <inkml:brushProperty name="width" value="0.08571" units="cm"/>
      <inkml:brushProperty name="height" value="0.08571" units="cm"/>
      <inkml:brushProperty name="color" value="#849398"/>
    </inkml:brush>
  </inkml:definitions>
  <inkml:trace contextRef="#ctx0" brushRef="#br0">18 54 7694,'0'-18'258,"0"6"1,-2 3 1316,-4 1-1779,4 2-118,-5 6-1371,7 0 565,0 0 1128,0 8 0,0 2 0,0 7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6.523"/>
    </inkml:context>
    <inkml:brush xml:id="br0">
      <inkml:brushProperty name="width" value="0.08571" units="cm"/>
      <inkml:brushProperty name="height" value="0.08571" units="cm"/>
      <inkml:brushProperty name="color" value="#849398"/>
    </inkml:brush>
  </inkml:definitions>
  <inkml:trace contextRef="#ctx0" brushRef="#br0">0 1 11774,'0'10'-4183,"0"-3"4183,8-7 0,-6 0 0,6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7.098"/>
    </inkml:context>
    <inkml:brush xml:id="br0">
      <inkml:brushProperty name="width" value="0.08571" units="cm"/>
      <inkml:brushProperty name="height" value="0.08571" units="cm"/>
      <inkml:brushProperty name="color" value="#849398"/>
    </inkml:brush>
  </inkml:definitions>
  <inkml:trace contextRef="#ctx0" brushRef="#br0">36 17 7694,'-12'-6'420,"0"0"0,8 2 1,-2 10-1,4 6-66,2 3 0,0 11 0,0 3 1,0 3-301,0-3 1,0 5 0,2-5-1,2 5-269,2 1 1,0 0-1,-6-1 1,2-5-284,4-5 0,-4 1 0,6-1 0,-2-2-500,0-3 1,-1-7 997,-5 0 0,0 0 0,0 5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7.359"/>
    </inkml:context>
    <inkml:brush xml:id="br0">
      <inkml:brushProperty name="width" value="0.08571" units="cm"/>
      <inkml:brushProperty name="height" value="0.08571" units="cm"/>
      <inkml:brushProperty name="color" value="#849398"/>
    </inkml:brush>
  </inkml:definitions>
  <inkml:trace contextRef="#ctx0" brushRef="#br0">35 354 7736,'-9'-29'0,"1"-1"14,0-1-14,6 5 0,-6-7 0,8 5 527,0 1-333,16-7 0,-4 9 0,13-5 251,1 7-328,1 11 1,3-2 0,-1 8-1,1 2 18,-3 2 1,5 2 0,-9 0 0,-3 2-27,-6 4 1,-1 4 0,-7 8 0,-2 0-70,-2-1 1,-4 7 0,-4-1 0,-7 1-196,-9 2 0,0-7 0,-7 5 1,-1-5-402,3-1 1,-5 6-1,7-1 1,-1-3-337,1-6 1,1 1 891,6-3 0,1 12 0,-1 3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7.992"/>
    </inkml:context>
    <inkml:brush xml:id="br0">
      <inkml:brushProperty name="width" value="0.08571" units="cm"/>
      <inkml:brushProperty name="height" value="0.08571" units="cm"/>
      <inkml:brushProperty name="color" value="#849398"/>
    </inkml:brush>
  </inkml:definitions>
  <inkml:trace contextRef="#ctx0" brushRef="#br0">19 36 7681,'-10'-8'1430,"2"6"-1204,8-6 1,0 16-118,0 4 1,0 4-154,0 2 47,0-1 1,2-1 0,2-2 4,2-2-11,0-1 1,-4 1 0,1 0-101,3 2 143,8-6 1,-10 7-12,8-3 0,0-4-26,5-2 1,-5-4 0,0-2 9,2 0 1,-6-2-1,-1-2 1,-1-4 24,0-2 0,0-2 0,-6-5 1,0-1-13,0 0 0,0 1 1,0-1-128,0 0 0,-8 1 0,-4-1-236,-3 0 0,3 8 0,2 2-1080,2 1 514,-6 5 903,13-6 0,-15 8 0,6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3.782"/>
    </inkml:context>
    <inkml:brush xml:id="br0">
      <inkml:brushProperty name="width" value="0.08571" units="cm"/>
      <inkml:brushProperty name="height" value="0.08571" units="cm"/>
      <inkml:brushProperty name="color" value="#66CC00"/>
    </inkml:brush>
  </inkml:definitions>
  <inkml:trace contextRef="#ctx0" brushRef="#br0">1 416 7745,'0'-18'824,"0"8"-871,0 3 53,0 7 1,2 0-92,4 0 1,-2 0-43,7 0 1,1 0 104,5 0 0,-5 0 152,0 0 1,-7 0 0,5-2 1,-2-4 0,-2 2 0,-4-6 60,3 2 1,-3-5-156,4 1 0,-4 3-57,-2-3 1,-2 6 59,-4-6 0,-3 9 61,-9-3-15,9 4 0,-7 2 47,4 0 0,3 2 0,-3 4-30,-2 5 0,7 5 1,1 1-56,4 1 1,2-1-1,0 1-11,0-1 1,0 1-1,0-1-75,0 0 0,8-1 0,3-2-7,5-3 1,1-7-1,1 2 1,-1-4-27,1-2 1,-7 0-1,1 0 1,0-2-24,-3-4 1,7 2 12,-4-7 67,3-1 0,1-6 0,-3 1-3,-1 0 1,-6-1-1,3 1 1,1-1-33,0 1 1,-6-1 0,3 1 0,-1-1 23,0 1 0,2-3 0,-4-1 0,1-2 35,-1 1 1,4-3-1,-2 2 1,-2 2 223,-2 1 1,-2 3 0,0-1 226,0 1 1,0-1-338,0 1 0,-2 7 0,-2 6 0,-2 8-48,2 8 1,-4 3 0,3 3 0,1 1-70,2 4 0,-4 3 0,0 5 0,0-2-1,-1 2 0,5-4 1,-4 0-1,2 0 57,-2 1 0,4-5 0,-4 4 0,4-2 58,2-3 1,0-3 0,0-2 76,0 1 1,8-8 0,4-5-162,3-3 0,3-2 1,-1-2-1,3-3-58,3-7 0,-4-4 0,7-1 0,-3 0-34,0-1 0,0 1 1,-5-1-450,-1 1 326,1-1 0,-7 1 1,1-1-1,0 1-342,-3-1 0,-1 7-275,-8-1 586,0 0 0,-6 5 1,1 7-1,-1 7 106,-2 3 0,6 6 0,-6-5 230,1 5 0,5 1 0,-4 1 119,4-1 1,2 1-1,0-1 631,0 1-565,0-1 0,0 1 422,0-1-368,0 0 1,0-5 686,0 0-648,0-8 0,-2 9-375,-4-7 1,2 0 0,-7-6 0,-3 0-601,-2 0 0,-1 0 0,0 0 1,-1 0-2682,1 0 3251,-1-8 0,1-2 0,-1-7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8.638"/>
    </inkml:context>
    <inkml:brush xml:id="br0">
      <inkml:brushProperty name="width" value="0.08571" units="cm"/>
      <inkml:brushProperty name="height" value="0.08571" units="cm"/>
      <inkml:brushProperty name="color" value="#849398"/>
    </inkml:brush>
  </inkml:definitions>
  <inkml:trace contextRef="#ctx0" brushRef="#br0">142 71 6412,'0'-12'1142,"0"0"1,-2 8-485,-4-2-430,4-3 1,-8 7 0,7-6-87,-3 0 0,-2 6-184,2-4 39,4 4 37,-6 2 3,0 0-291,6 0 27,-6 0 1,8 2-18,0 4 0,0-2 131,0 8 1,2-1 105,4 7 0,-4-6 1,6-2 105,0-2 0,2 5 203,7-1 1,-1-2-96,-4 2 1,-2-2-1,-6 3 18,2-1 1,-2-6-149,-10 6-1,4-8 0,-14 6 0,4-6-189,-4 1-86,-1 1 0,-1-6 0,0 0 0,1 0-979,-1 0 0,6 0-708,0 0 1886,8 0 0,-3-7 0,7-3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9.122"/>
    </inkml:context>
    <inkml:brush xml:id="br0">
      <inkml:brushProperty name="width" value="0.08571" units="cm"/>
      <inkml:brushProperty name="height" value="0.08571" units="cm"/>
      <inkml:brushProperty name="color" value="#849398"/>
    </inkml:brush>
  </inkml:definitions>
  <inkml:trace contextRef="#ctx0" brushRef="#br0">18 54 7694,'-8'-18'-1389,"6"6"1513,-3 0 459,3 9 85,2-5 81,0 8-540,0 0 0,0 8 0,0 3 0,0 5 16,0 2 1,0-1 0,0 1 0,0 0-34,0-1 1,0 7-1,0 0 1,0-3-63,0-1 0,0-2 1,0-1-1,0 3-72,0 4 0,0-5 0,0 5 4,0-5 0,0-1 0,0 0-161,0 0 0,2-3-259,3-3 231,-3 4 1,8-14-533,-4 4 183,-4-4 0,14-2-60,-4 0 1,1-2-1,1-4 159,-2-6 1,-2 2 0,4 0-1,-5 0 377,-1 1 0,4 3 0,-4-6 0,2-2 0,-6-2 0,11-1 0,-5-1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09.361"/>
    </inkml:context>
    <inkml:brush xml:id="br0">
      <inkml:brushProperty name="width" value="0.08571" units="cm"/>
      <inkml:brushProperty name="height" value="0.08571" units="cm"/>
      <inkml:brushProperty name="color" value="#849398"/>
    </inkml:brush>
  </inkml:definitions>
  <inkml:trace contextRef="#ctx0" brushRef="#br0">132 107 7694,'-18'0'0,"1"0"-13,-1 0 1,0 0 0,1 0 642,-1 0-388,0 0 0,10 0-334,8 0 0,14-2-430,10-4 427,-1 4 1,1-8-1,-1 6-626,-1-2 531,6-8 0,-9 10 1,7-5-359,-1 1 548,-5 2 0,5 0 0,-7 0 0,0-8 0,0 4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0.538"/>
    </inkml:context>
    <inkml:brush xml:id="br0">
      <inkml:brushProperty name="width" value="0.08571" units="cm"/>
      <inkml:brushProperty name="height" value="0.08571" units="cm"/>
      <inkml:brushProperty name="color" value="#849398"/>
    </inkml:brush>
  </inkml:definitions>
  <inkml:trace contextRef="#ctx0" brushRef="#br0">230 71 7401,'-8'-10'297,"6"0"97,-3 4-251,3 4 148,2-6 174,-8 1-102,6 5-170,-6-6 0,8 6 0,-2-2-16,-4-2 1,2 0-143,-8 6 1,6 0 0,-3 2-87,1 4 1,0-4 0,4 6-170,-2 0 0,-2-4 120,2 7 0,4 1-46,-4 6 166,4 0-32,2-1 0,2-1 1,4-2 45,6-2 0,-2-7 0,2 7 2,1 2 1,-3-6 0,0 0 0,0-2 78,0 0 0,-4 5 475,5-5-385,-7 8 0,2-6-174,-12 4 1,-3-3 0,-9-5 0,-2 2-243,-3-2 1,3 0 0,-4 0-1064,5 2 821,-7 0 1,7-6-1040,-5 0 888,12 0 604,4 0 0,8 0 0,0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1.088"/>
    </inkml:context>
    <inkml:brush xml:id="br0">
      <inkml:brushProperty name="width" value="0.08571" units="cm"/>
      <inkml:brushProperty name="height" value="0.08571" units="cm"/>
      <inkml:brushProperty name="color" value="#849398"/>
    </inkml:brush>
  </inkml:definitions>
  <inkml:trace contextRef="#ctx0" brushRef="#br0">88 18 7621,'0'-10'449,"0"2"0,0 10 0,0 4-336,0 6 0,6-2 0,2-1-46,2-1 1,-4 4-1,6-6 7,2-2 0,-5-2 0,3-2 99,2 0 1,-4 0 188,2 0-226,-1 0 1,1-6-1,-2-2 242,-2-2-251,-2 6 1,-4-5 285,4 3-257,-4 4 0,7-6-55,-3 8 1,-4 8 0,4 5 0,-4 7-48,-2 4 1,0 9 0,0 3-1,-2 9-37,-4 6 1,2 2-1,-6 0 1,3 0 93,3 0 1,-6 2 0,0 2-1,-2 0 95,0-6 1,3 0 0,-5-9 0,2-3-29,-2-2 0,-1-3 0,-1-5 0,2-7-46,2-8 0,0-1 1,-5-7 30,-1-2-121,8-2 1,-3-4 0,7-4-275,2-5 52,-6-5 1,8-8-1,-4-1 1,4-3-321,2-3 1,0-11-1,0-5 1,2-4-257,4-2 0,2 0 0,6 2 1,-3 2 154,3 2 0,2 7 0,1-1 1,1 4-651,0 1 1251,0 9 0,-1-7 0,1 7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1.650"/>
    </inkml:context>
    <inkml:brush xml:id="br0">
      <inkml:brushProperty name="width" value="0.08571" units="cm"/>
      <inkml:brushProperty name="height" value="0.08571" units="cm"/>
      <inkml:brushProperty name="color" value="#849398"/>
    </inkml:brush>
  </inkml:definitions>
  <inkml:trace contextRef="#ctx0" brushRef="#br0">1 72 7694,'0'-18'860,"0"8"-368,0-6 0,2 14-356,3-4 0,-1 4 0,6 4-59,-2 4 1,4 4-1,-4 6 1,0-2 16,-1-3 1,1-5 0,-4 6-37,2 2 1,0 2-1,-4-1 1,2-1 75,2-2 1,0-6-101,-6 6-27,0-1 0,6 1-58,0 0-40,-1-8 1,-5 6 0,0-4 39,0-4 63,0 5 0,0-14 0,0-5 17,0-4 0,2 4 0,2 1 0,2-3-17,-2-2 1,4-2 0,0 1 34,2-1 0,0 0 1,3 1 14,-1-1 1,0 2 28,6 4-43,-9-3-42,7 13 19,-6-6 1,0 16-314,-4 3 107,-4 5 1,0 2-1,2 0-234,1-1 0,3-5 0,-4 0 1,4 0 414,2-3 0,2 7 0,5-6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2.704"/>
    </inkml:context>
    <inkml:brush xml:id="br0">
      <inkml:brushProperty name="width" value="0.08571" units="cm"/>
      <inkml:brushProperty name="height" value="0.08571" units="cm"/>
      <inkml:brushProperty name="color" value="#849398"/>
    </inkml:brush>
  </inkml:definitions>
  <inkml:trace contextRef="#ctx0" brushRef="#br0">159 107 7450,'-1'-10'-242,"-3"2"625,-2 0-304,0 6 0,6-7-25,0 3 161,0 4-39,0-6 1,0 8 117,0-8-132,0 6 0,0-8 125,0 4 1,-6 2 121,0-7-232,-8 7 1,4-4-157,-7 8 1,5 2 0,0 4-53,-2 5 1,5 5-1,-1 2 1,2-1-49,4 1 1,0-2-1,0-2-149,-2-3 225,0 1 0,6 6-20,0 0 12,0-9 0,2-1 1,4-8 5,6 0 1,-2 0-1,2 0 29,1 0 0,-3-6 0,2-1 41,2-3 0,-4 0 0,1-4-15,3 2 0,-4 6 5,2-5 0,-6 7 6,5-2 1,-5 4-3,6 2 1,-6 2-24,6 4 0,-6 2-47,5 3 1,-5 3-25,6-8 27,0 0 0,0-6 54,0 0 1,-1 0 39,7 0 0,-8-2 0,-2-2 0,-2-4 72,-1-2 1,1 4 0,-6-5-1,2-1 467,4 2 0,-4 0 298,4 4-775,-4 4 0,-2 4 0,0 16 0,0 10-62,0 5 0,-6 10 0,-2 4-773,-2 4 304,7 3 1,-11-1 0,8 0 0,2-2-404,2-4 0,2 4 1,0-6-1,0 0 174,0-3 1,0-13 0,2-3 0,4-5 611,6-3 0,-4-4 0,7-6 0,-5 2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2.963"/>
    </inkml:context>
    <inkml:brush xml:id="br0">
      <inkml:brushProperty name="width" value="0.08571" units="cm"/>
      <inkml:brushProperty name="height" value="0.08571" units="cm"/>
      <inkml:brushProperty name="color" value="#849398"/>
    </inkml:brush>
  </inkml:definitions>
  <inkml:trace contextRef="#ctx0" brushRef="#br0">1 192 7567,'0'-36'0,"0"1"0,0 1 31,0 5 0,6 9 0,2 10 0,-1 1 558,1-1 1,6 6 0,-2 0-219,4 8 1,-5 0-1,1 8 1,0 1-115,-2 3 0,0-4 1,-6 0-1,1 1-167,-1 3 0,-2 2 0,-2-1 1,-2 1-43,-3 0 1,1-2-1,-8-3-1290,-2-1 933,-2 0 0,5 0 1,-1-2-1643,-2-3 1188,6 7 0,-6-10 763,8 8 0,-7-8 0,3 4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3.440"/>
    </inkml:context>
    <inkml:brush xml:id="br0">
      <inkml:brushProperty name="width" value="0.08571" units="cm"/>
      <inkml:brushProperty name="height" value="0.08571" units="cm"/>
      <inkml:brushProperty name="color" value="#849398"/>
    </inkml:brush>
  </inkml:definitions>
  <inkml:trace contextRef="#ctx0" brushRef="#br0">1 43 7694,'0'-11'-200,"0"-1"0,0 6 898,0-6 0,0 10-488,0 2 0,0 8 0,0 10 0,0-1 6,0 1 0,0 0 0,0 0 0,0 1-51,0 5 0,0-5 0,0 7 1,0-2-126,0-1 0,0 1 1,0-7-1,2 1-71,4 0 1,-4-1 0,4 1-1,-4 0-132,-2 0 0,2-7 1,2 1-441,1 2 1,3-6-367,-2-2 0,4-4 614,8-2 0,-3-2 1,-1-2-1,-4-4 355,-2-2 0,4 4 0,-4-4 0,-1 0 0,1 1 0,4 3 0,-4-6 0,2-2 0,-6 6 0,11-7 0,-5 5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3.789"/>
    </inkml:context>
    <inkml:brush xml:id="br0">
      <inkml:brushProperty name="width" value="0.08571" units="cm"/>
      <inkml:brushProperty name="height" value="0.08571" units="cm"/>
      <inkml:brushProperty name="color" value="#849398"/>
    </inkml:brush>
  </inkml:definitions>
  <inkml:trace contextRef="#ctx0" brushRef="#br0">69 71 7334,'-18'0'908,"1"0"-270,-1 0-467,8 0 1,4 0-1,12 0-227,6 0 0,0 0 0,3-2 0,5-2-223,0-2 0,5 1 0,1 3 0,-1-2-13,1-2 1,5-2-1,-3 4 1,-1-2-558,-3 2 849,3-6 0,-7 8 0,6-5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5.145"/>
    </inkml:context>
    <inkml:brush xml:id="br0">
      <inkml:brushProperty name="width" value="0.08571" units="cm"/>
      <inkml:brushProperty name="height" value="0.08571" units="cm"/>
      <inkml:brushProperty name="color" value="#66CC00"/>
    </inkml:brush>
  </inkml:definitions>
  <inkml:trace contextRef="#ctx0" brushRef="#br0">140 226 7625,'0'-18'227,"0"6"171,0 1 1,0-1 31,0-5 0,0 5 59,0 0-304,0 9-12,0-5 0,-7 2 49,-5 0-164,4 0 0,-7 6 0,5 2 0,-2 2-71,1 2 0,1 8 0,-4-5 0,5 3-24,1 0 0,0-1 1,4 7-100,-2-1 1,1-5 129,5-1 0,0-5 1,2 4 27,3-2 1,-1-2-1,8-6 98,2 0 1,-5 0-126,3 0 0,-6 0-144,5 0 162,-7 0 0,6 0-162,-4 0-53,-4 0 136,13 0 0,-5 0 100,7 0 0,-5 0 229,0 0 1,-7 0 64,7 0 0,0-2 0,5-2-95,1-2 1,-7-6 0,-1 4-1,0-1-62,-1-5 0,1-1 0,4-3 1,-5 1-134,-1-1 0,4 1 0,-6-1-456,-2 1 336,-3-1 1,-1 7 0,0-1-591,0-1 326,0 5 1,-7-6-229,-5 8 1,-1 3 251,1 8 0,4-1 0,8 8 376,0 1 1,8 1-1,2 0 1,1-5 37,1-1 0,-1 4 1,7-5-1,-1 3 202,1 4 0,-1-5 0,1 1-16,-1-2 1,1 4-1,-3-5-49,-3 3 0,-2-4-214,-5 5 72,-3-7 1,6 6-65,-8-4-2,0-4 0,-2 11 0,-2-5 23,-2 2 1,-1-4 70,1 5 1,4-5 161,-4 6-70,4-8-220,2 3 0,8-7 1,4 0-38,3 0 0,-3 0 0,-1 0 0,3 0 14,2 0 0,1 0 0,-1-1 55,-5-5-22,5 4 0,-7-12 1,9 6-1,-1-1 15,1-5 0,-1 4 0,1-1 1,-3-3-13,-3-1 0,3 3 1,-5 0-1,2-1-32,-1-3 0,-7-1 0,2-1 0,-4 1-68,-2-1 1,0 1 0,-2 1 51,-4 5 1,2 3 0,-7 8-1,-3 0 66,-1 0 0,3 0 0,2 2 0,1 4 154,-1 5 1,4 5 0,-4 1-1,1 1 155,-1-1 0,6 1 0,-2-1 0,4 3 64,2 3 0,0-4 0,2 5-75,4-5 0,4-1 1,7-3-134,1-3-284,-1-5 1,6-1 0,3 0-1,-1-2-631,0-2 0,4-2 0,-4 0 0,1 0-126,-1 0 0,4 0 1,-6 0-1,-1 0 858,-3 0 0,-1 8 0,-1 1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3.968"/>
    </inkml:context>
    <inkml:brush xml:id="br0">
      <inkml:brushProperty name="width" value="0.08571" units="cm"/>
      <inkml:brushProperty name="height" value="0.08571" units="cm"/>
      <inkml:brushProperty name="color" value="#849398"/>
    </inkml:brush>
  </inkml:definitions>
  <inkml:trace contextRef="#ctx0" brushRef="#br0">0 0 7694,'0'12'486,"0"0"-66,0 2 1,0-5 0,0 3 0,0 2-137,0 2 1,0 1 0,0 1-591,0 0 1,0-1 0,0 1 0,2 0-587,4-1 1,-4-5 0,6 0 891,0 2 0,-6 2 0,6 1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4.140"/>
    </inkml:context>
    <inkml:brush xml:id="br0">
      <inkml:brushProperty name="width" value="0.08571" units="cm"/>
      <inkml:brushProperty name="height" value="0.08571" units="cm"/>
      <inkml:brushProperty name="color" value="#849398"/>
    </inkml:brush>
  </inkml:definitions>
  <inkml:trace contextRef="#ctx0" brushRef="#br0">18 99 7694,'0'-18'0,"0"0"0,-2 0 143,-4 1 1,4 5 383,-3 0-1277,3 8 310,2 4 440,7 2 0,3 14 0,8-6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4.516"/>
    </inkml:context>
    <inkml:brush xml:id="br0">
      <inkml:brushProperty name="width" value="0.08571" units="cm"/>
      <inkml:brushProperty name="height" value="0.08571" units="cm"/>
      <inkml:brushProperty name="color" value="#849398"/>
    </inkml:brush>
  </inkml:definitions>
  <inkml:trace contextRef="#ctx0" brushRef="#br0">178 71 7440,'0'-18'881,"0"0"0,2 7-41,3-1-714,-3 8 1,-2-4-146,-11 8 1,-5 8-1,0 4 1,2 3 106,3 3 0,-1 0 1,-6 0-1,2 1 73,5 5 0,-5-3 0,6 7 194,0-3-234,2-1 1,6-4 0,-2 1 310,-1 3-337,-1-1 1,12-5-1,1-2-66,3-4-57,2-4 0,12-3 1,1 1-1,1-2-230,-1-2 0,5-4 0,-5-4 1,1-3-793,-1-1 1,5-4 0,-8 6 1049,-7-2 0,3 6 0,-8-4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5.162"/>
    </inkml:context>
    <inkml:brush xml:id="br0">
      <inkml:brushProperty name="width" value="0.08571" units="cm"/>
      <inkml:brushProperty name="height" value="0.08571" units="cm"/>
      <inkml:brushProperty name="color" value="#849398"/>
    </inkml:brush>
  </inkml:definitions>
  <inkml:trace contextRef="#ctx0" brushRef="#br0">54 19 8095,'-12'-6'317,"0"0"1,6 0 673,-6 6-691,8 8 1,-3 7 0,7 11-1,2 3-44,3 9 0,-3-1 0,6 10 0,-2 2-451,0 3 1,6-7 0,-6-2-1,0-2-95,2 1 0,-7-1 0,5-8 0,-2-3-624,2-7 0,-4-3 0,6-2-343,0-1 1257,-6-7 0,6-10 0,-8-10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5.408"/>
    </inkml:context>
    <inkml:brush xml:id="br0">
      <inkml:brushProperty name="width" value="0.08571" units="cm"/>
      <inkml:brushProperty name="height" value="0.08571" units="cm"/>
      <inkml:brushProperty name="color" value="#849398"/>
    </inkml:brush>
  </inkml:definitions>
  <inkml:trace contextRef="#ctx0" brushRef="#br0">18 177 7484,'0'-35'0,"2"1"0,2 5 0,2 5 468,-2 4 1,6 5-1,2 3 57,3 6 0,-3 4 0,-2 4 92,-2 4-487,6 4 1,-12 7 0,5 3 45,1 4-119,-6-5 0,6 7 0,-8-6-194,0 3-21,0-3 0,-8 5 1,-2-7-1,-1 0-359,-1-1 1,0 1-1,-4 0 1,3 0-632,1-1 0,6-5 1148,-6 0 0,0 0 0,-5 5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5.987"/>
    </inkml:context>
    <inkml:brush xml:id="br0">
      <inkml:brushProperty name="width" value="0.08571" units="cm"/>
      <inkml:brushProperty name="height" value="0.08571" units="cm"/>
      <inkml:brushProperty name="color" value="#849398"/>
    </inkml:brush>
  </inkml:definitions>
  <inkml:trace contextRef="#ctx0" brushRef="#br0">36 107 7694,'-6'-12'322,"0"0"0,1 6 0,3-4 613,-4 2-761,4 2 22,-6 14 0,8-4 59,0 8-187,0 0 1,0 6-1,0-1-41,0 1-38,0 7 1,2-5 0,2 4-1,4-5 9,1-1 0,-3 0 0,4-1 0,0 1-5,0 0 1,-4-2 0,4-3 0,-1-3 38,1-2 0,2 0 0,6-4-8,-1 2 0,1-6 0,-2-8 0,-2-2 34,-3-4 1,-1-7-1,4-3 1,-4 0 44,-2-1 1,-2 3 0,-6-5-153,0 1 80,0-5 1,0 11-1,-2-5-328,-4-1 206,-4 6 1,-8-3 0,0 9-1024,1 2 405,-1 8 0,0-4-605,1 8 1314,7 0 0,-6 8 0,6 2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6.526"/>
    </inkml:context>
    <inkml:brush xml:id="br0">
      <inkml:brushProperty name="width" value="0.08571" units="cm"/>
      <inkml:brushProperty name="height" value="0.08571" units="cm"/>
      <inkml:brushProperty name="color" value="#849398"/>
    </inkml:brush>
  </inkml:definitions>
  <inkml:trace contextRef="#ctx0" brushRef="#br0">0 70 7488,'0'-18'104,"0"0"1798,0 1-1485,0 7 0,0 4 0,0 12-198,0 6 1,0 9-1,0 3 1,0-1-28,0 3 1,0 0 0,2 5-1,2-1-25,2 1 0,0 2 0,-6 3-94,0-1-50,0-7 0,0 3 0,2-5 65,4 1-81,-4-5 0,6 3 0,-6-7-93,4 0-24,-5-8 0,9 3 1,-4-7-112,6-2 0,-2-2 1,2-2-1,1 0-261,3 0 0,0-8 0,-2-2 0,-3-1-119,3-1 0,2 0 0,2-6 84,-1 1 1,1-1 0,-2 0 516,-5 1 0,3 5 0,-8 0 0,-2-2 0,6-1 0,0-3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6.725"/>
    </inkml:context>
    <inkml:brush xml:id="br0">
      <inkml:brushProperty name="width" value="0.08571" units="cm"/>
      <inkml:brushProperty name="height" value="0.08571" units="cm"/>
      <inkml:brushProperty name="color" value="#849398"/>
    </inkml:brush>
  </inkml:definitions>
  <inkml:trace contextRef="#ctx0" brushRef="#br0">124 71 7694,'-17'0'285,"-1"0"1,0 0 0,0 0 129,1 0 0,5 0-134,0 0-17,8 0-531,-4 0 214,16 0 0,2 0 0,10-2-1085,3-4 803,-3 4 0,13-12 335,-3 9 0,3-17 0,3 2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7.316"/>
    </inkml:context>
    <inkml:brush xml:id="br0">
      <inkml:brushProperty name="width" value="0.08571" units="cm"/>
      <inkml:brushProperty name="height" value="0.08571" units="cm"/>
      <inkml:brushProperty name="color" value="#849398"/>
    </inkml:brush>
  </inkml:definitions>
  <inkml:trace contextRef="#ctx0" brushRef="#br0">54 159 7692,'0'-10'933,"0"3"-879,0 7 0,8 0-70,3 0 0,-3 0 0,2-6 8,-4 0-49,-4 0 0,14 6 78,-4 0 1,-3-6-43,3 0 0,-6-6-38,6 6 0,-8-1-45,2 1 53,-4-4 120,-2-8 64,0 0-31,0 9 0,-2-5 92,-4 8 0,-4 0 42,-8 6-171,8 0 0,-5 0 0,5 2 29,0 4 1,-4-2 0,6 6-1,1 0-1,-1-1 0,-4 3 0,4 4 1,0-2-31,0-3 1,2 1-1,4 6 1,-1 0-9,-3-1 1,0 1 0,6 0 0,0-1-20,0 1 1,2-6 0,2 0 0,4-1-60,1-1 0,3 0 1,6-6-578,0 2 443,-9 0 0,7-6 0,-4 0-1235,4 0 1032,1 0 1,-5 0 0,0-2-683,2-4 1042,1 4 0,3-14 0,0 6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7.783"/>
    </inkml:context>
    <inkml:brush xml:id="br0">
      <inkml:brushProperty name="width" value="0.08571" units="cm"/>
      <inkml:brushProperty name="height" value="0.08571" units="cm"/>
      <inkml:brushProperty name="color" value="#849398"/>
    </inkml:brush>
  </inkml:definitions>
  <inkml:trace contextRef="#ctx0" brushRef="#br0">1 69 7530,'10'-8'-265,"-2"-2"818,-1 0 10,-5-5 1,12 15-430,-8 0 0,0 2 1,-4 9-14,4 3 0,-4-4 0,4 2 26,-4 2 0,-2 1 0,0 3-60,0 0 0,0-7-57,0 1 1,0 0-79,0 6 180,0-8-146,0-3 121,0-7-35,0 0 0,6-7 0,1-5-83,3-4 1,-4-2 0,4 1 0,0-1 17,0 0 1,-4 6-1,5 1 1,1-3 52,-2-2 0,6 4 0,-5 3 63,5 1 0,-4-4 1,0 6-94,2 2 1,-7 4-477,-1 6 323,4 4 0,-8 7 0,4 1-475,-4 0 355,-2 0 1,2-1-1180,4 1 1100,-4 0 0,12-1 0,-7-1 0,1-2 322,0-2 0,6-1 0,-4 7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6.153"/>
    </inkml:context>
    <inkml:brush xml:id="br0">
      <inkml:brushProperty name="width" value="0.08571" units="cm"/>
      <inkml:brushProperty name="height" value="0.08571" units="cm"/>
      <inkml:brushProperty name="color" value="#66CC00"/>
    </inkml:brush>
  </inkml:definitions>
  <inkml:trace contextRef="#ctx0" brushRef="#br0">0 280 7613,'0'-17'383,"0"5"760,0 1-989,0 7 1,0-6 0,2 6-74,4-2 0,-2 0-65,7 6 1,-5-5-106,6-1 162,-1-8 1,1 10 6,0-7-39,-1-1 1,5 0-1,-3 3 1,-1-1 28,2 0 0,-5 1 1,1-5-1,0 4 39,0 3 0,-5-7-96,7 2 0,-8-3-96,2-3 0,-6 9-118,-6 3 1,-4 4-40,-7 2 0,-1 2 195,1 4-5,-1 3 0,7 3 99,-1 0-66,8-1 0,-9 7 0,5-3 33,-2-3 0,6 3 0,-2-3 43,4 4 0,2-5 0,2 1 71,4 2 0,-2-1 1,8 1-1,1-5 28,3-1 0,1 0 1,1-4-1,-1 4 160,1 1 0,-1-3-2,1 6 1,-3-6-83,-3 5-613,-4-7 274,-16 4 0,-2-8 0,-7 0-495,-1 0 244,1 0 0,-1 0 0,1 0 0,-1-2-746,1-4 1,5 4 1101,1-4 0,7-3 0,-4-1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8.137"/>
    </inkml:context>
    <inkml:brush xml:id="br0">
      <inkml:brushProperty name="width" value="0.08571" units="cm"/>
      <inkml:brushProperty name="height" value="0.08571" units="cm"/>
      <inkml:brushProperty name="color" value="#849398"/>
    </inkml:brush>
  </inkml:definitions>
  <inkml:trace contextRef="#ctx0" brushRef="#br0">0 81 7694,'0'-18'0,"2"3"0,2 1 173,2 2 1,0 6 933,-6-6-401,8 9-576,-6 3 1,8 11 0,-6 11 183,2 2-167,0 7 0,-6-9 0,0 5 8,0-1-172,0 5 0,1-9 0,3 5 1,2-1-139,-2-5 1,-2-1-1,-2-2 1,0-1-570,0 1 1,0 0-192,0 0 1,2-7-351,4 1 1265,-4-8 0,14-4 0,-6-10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8.472"/>
    </inkml:context>
    <inkml:brush xml:id="br0">
      <inkml:brushProperty name="width" value="0.08571" units="cm"/>
      <inkml:brushProperty name="height" value="0.08571" units="cm"/>
      <inkml:brushProperty name="color" value="#849398"/>
    </inkml:brush>
  </inkml:definitions>
  <inkml:trace contextRef="#ctx0" brushRef="#br0">52 89 7722,'-18'0'594,"0"0"-362,9 0 0,3 0 0,10-2-236,1-4 0,9 4 1,-2-3-1,4 1 0,1-2 1,7 4 0,0-6 0,-3 2-498,-1 0 1,-2-6-1,-1 6 1,1 1-460,0-3 960,-1 6 0,1-6 0,0 8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8.662"/>
    </inkml:context>
    <inkml:brush xml:id="br0">
      <inkml:brushProperty name="width" value="0.08571" units="cm"/>
      <inkml:brushProperty name="height" value="0.08571" units="cm"/>
      <inkml:brushProperty name="color" value="#849398"/>
    </inkml:brush>
  </inkml:definitions>
  <inkml:trace contextRef="#ctx0" brushRef="#br0">0 1 9888,'0'12'1236,"0"-1"-1237,0 3 1,0 2-1,0 2-1195,0-1 930,0 1 0,0 0 1,2-1-1317,4 1 974,-4-8 0,8 6 608,-4-5 0,-4 5 0,6 2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8.846"/>
    </inkml:context>
    <inkml:brush xml:id="br0">
      <inkml:brushProperty name="width" value="0.08571" units="cm"/>
      <inkml:brushProperty name="height" value="0.08571" units="cm"/>
      <inkml:brushProperty name="color" value="#849398"/>
    </inkml:brush>
  </inkml:definitions>
  <inkml:trace contextRef="#ctx0" brushRef="#br0">51 89 7699,'-2'-18'5,"-4"1"0,-1-1 194,-5 0-82,-4 9-201,14 1 1,-4 16 0,12 1 83,6 1 0,4 6 0,1-6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19.974"/>
    </inkml:context>
    <inkml:brush xml:id="br0">
      <inkml:brushProperty name="width" value="0.08571" units="cm"/>
      <inkml:brushProperty name="height" value="0.08571" units="cm"/>
      <inkml:brushProperty name="color" value="#849398"/>
    </inkml:brush>
  </inkml:definitions>
  <inkml:trace contextRef="#ctx0" brushRef="#br0">176 593 7521,'0'-10'564,"0"-6"0,0 12 129,0-8-67,0 8-238,0-11-225,0 13 1,-2-6 92,-4 8-133,4 0 1,-8 0 0,4 0 46,-6 0-149,5 0 0,-9 2 0,4 2-33,-4 2 0,1 7 0,1-1-36,2 4 0,2 2 0,-2-1 0,5-1 62,-1-4 1,6 3 35,-4-3 0,6 2-52,6-2 1,-2-4-1,7-8 1,3-2-15,2-4 1,0 2 0,-3-6 7,-1 2 16,0-6 0,6 11-59,-1-9 44,1 8 1,0-10-45,-1 8 67,-7 0 0,0 4 45,-4-4 1,-2 4 0,6-2 141,-2 8 0,-2 0-91,-6 8 0,0-6-69,0 6 1,0-6-136,0 6 0,1-9 2,5 3 1,-2-4-113,8-2 152,-8 0-72,12-8 100,-6-1 1,-1-3 0,-1 0-157,0-2 141,-6-1 1,8-3 0,-6 0 0,2 0-18,-2 1 1,4-3 0,-3-1-1,-1-5 19,-2-2 0,-2-1 1,2-8-1,2-3 29,2-1 1,0 0 0,-6 5 0,0 1 92,0 0 1,-2 1-1,-2 5 1,-2 5 180,2 4 0,0 11 1,0 1-118,-1 0 1,-3 12 0,4 0 182,-2 10-268,0-1 1,0 21 0,0-5 203,2 5-195,2 1 1,-4 6 0,1 1 254,1-3-279,2-2 1,2-3 0,0-3-1,2-1 36,3 1 1,-1-5 0,6-3 0,0-3-15,0-3 0,2 1 0,5-2 0,1-4-99,0-6 0,-1-4 1,1-2-1,0-2-229,0-4 1,-1 2 0,1-6 0,0 0-373,-1 0 0,-1 4 1,-2-3-2273,-2 1 2899,-9 2 0,13-2 0,-6-2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41.741"/>
    </inkml:context>
    <inkml:brush xml:id="br0">
      <inkml:brushProperty name="width" value="0.08571" units="cm"/>
      <inkml:brushProperty name="height" value="0.08571" units="cm"/>
      <inkml:brushProperty name="color" value="#849398"/>
    </inkml:brush>
  </inkml:definitions>
  <inkml:trace contextRef="#ctx0" brushRef="#br0">36 36 7709,'-10'-10'-503,"1"2"1,5 6 710,-2-4-90,0 4-8,6-5 206,0 7 44,0 0-39,8 0-64,-6 0-144,6 0 1,-8 1-11,0 5 1,0 4 0,0 8-59,0 0 0,5-7 1,1 1-1,-2 2 21,-2 2 1,-2 3 0,2 3-28,4 2 1,-4-1 0,4-5 0,-4-1-4,-2 1 0,2 2 0,2 1 61,2 3-67,0 0 1,-4-5 0,2 3-1,1 2 23,-1-3 0,-2 5 0,-2-3 0,0-1 6,0-2 0,6-1 1,0 3 44,-2 1-75,-2 1 1,-2-6 0,0-1-1,2 3 11,4 4 0,-4-5 1,4 5-1,-4-4-10,-2-3 1,0 1 0,0 0 0,2 1-8,4 5 0,-4-4 0,3 3 0,-3-3-12,-2-3 1,0 7 0,2 0 0,2-3 1,2-1 0,0 3 0,-6 3 0,0 0 12,0-1 1,0 5 0,0-5 0,0 1-1,0-1 0,0 5 0,0-5 0,0 1-2,0-1 0,0 7 1,0-5 22,0 1-35,0 5 0,6-13 1,0 6-1,-2-3 6,-2 1 0,-2 5 0,0-5 0,0-1 5,0 3 0,0-4 1,2 5-1,2-1 8,2-5 1,-1 1-1,-5-1 1,0 5 0,0 2 1,0-7-1,0 5 1,0-3-12,0 1 1,0 1 0,0-3-1,0 4-3,0 1 0,0-5 1,0 1-1,0-1 1,0 2 0,0-5 0,0 5-53,0-5 45,0-1 0,0 0 0,0 0 4,0-1-9,0 1 0,0 0 1,0-1-1,0 1 4,0 0 1,0-1 0,0 1 1,0 0 0,0-1 0,0 1 0,0 0 15,0 0 1,0-1 0,0 1-4,0 0 0,0-1 0,0 1 6,0 0 0,0-1 1,0 1-1,2 0 20,4-1 0,-4 1-29,4 0-8,-4 0 1,-2-1-1,0 1 1,0 0-1,0-1 0,0-5 0,0 0 1,0 2-9,0 1 0,0 3 0,0 0-3,0-1 1,0-5 0,0 0 11,0 2 1,0 1-3,0 3 0,0 0 1,0 0-2,0-1 0,0-5 0,0 0 28,0 2 1,0-5 33,0 3 29,0 0-84,0 6 1,0-6 75,0-1-40,0-7-6,0 12-21,0-6 0,0 2 29,0-1-132,0-7-451,0 12-507,0-14 1,0 4-239,0-12 1,0-4 1272,0-8 0,8 1 0,2-1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42.902"/>
    </inkml:context>
    <inkml:brush xml:id="br0">
      <inkml:brushProperty name="width" value="0.08571" units="cm"/>
      <inkml:brushProperty name="height" value="0.08571" units="cm"/>
      <inkml:brushProperty name="color" value="#849398"/>
    </inkml:brush>
  </inkml:definitions>
  <inkml:trace contextRef="#ctx0" brushRef="#br0">1 18 6304,'10'0'-293,"-2"0"414,-8 0 1826,0 0-1636,0 8-163,0-6 0,-2 6-88,-4-8 1,4 2-104,-4 4 146,4-4-81,2 6 46,0 0-18,0-6 18,0 6-18,0-1 1,0-3-9,0 8 1,0-6 19,0 6-40,0-8-48,0 11 0,8-13 4,-6 6 30,6-8-12,-1 0 2,-5 0 1,8 0-6,-4 0 11,-4 0 1,6-2 19,-8-4 0,6 3 20,0-9 0,0 0-14,-6-6 1,0 6-16,0 1 0,0 5 4,0-6 0,0 6 22,0-6-19,0 8-6,0-11 48,0 13-37,0-6-38,-8 8-27,6 0 1,-8 0-72,4 0 1,4 2-1,-6 2-397,0 2 0,6 1-943,-4-1 1449,5-4 0,1 6 0,0-8 0,0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18:45.464"/>
    </inkml:context>
    <inkml:brush xml:id="br0">
      <inkml:brushProperty name="width" value="0.08571" units="cm"/>
      <inkml:brushProperty name="height" value="0.08571" units="cm"/>
      <inkml:brushProperty name="color" value="#849398"/>
    </inkml:brush>
  </inkml:definitions>
  <inkml:trace contextRef="#ctx0" brushRef="#br0">266 18 6339,'0'-10'493,"2"2"-470,4 8-4,-4 0-51,6 0 117,-8 0 489,0 0-477,0 8 0,0-4 0,0 8-6,0 2 1,0 1-1,0 3-54,0 0 0,-2-1 0,-2 1 63,-2 0-67,0 0 0,6-1 1,0 1-98,0 0 85,0-1 1,-2 1 0,-2 0 0,-2-1-5,2 1 0,2 0 0,2-1 0,0 1 8,0 0 0,0-6 1,0-1-1,0 3 2,0 2 1,-6 2 0,0-1-1,2 1 2,3 0 1,1-1-1,0 1 1,0 0-18,0-1 0,0 1 0,0 0 1,0-1-7,0 1 0,0 0 0,0 0 1,-2-3 3,-4-3 0,4 4 1,-4-4-1,4 3 2,2 3 1,0 0 13,0-1-17,0 1 0,0 0 0,0-1 18,0 1-19,-8-8 1,6 6-1,-4-5 1,4 5 4,2 2 1,0-6 0,0-1 0,0 3-1,0 2 0,-2 0 0,-2-3 1,-2-1-9,2 2 0,2 2 0,2 1-4,0 1 0,0 0 0,0 0 0,0-1 12,0 1 1,0 0 0,-2-3-1,-1-1-11,-3-2 1,0 0 0,6 5 4,0 1-3,0 0 1,0-1 0,0 1-16,0 0 16,0-1 0,0 1 1,0 0 18,0 0-18,0-1 0,0-5 0,0 0 0,0 2 6,0 1 0,-6 3 0,0 0 4,2-1 0,2 1 1,2 0 8,0-1 0,0-5 0,0 0-5,0 2 1,0 2 0,0 1-11,0 1 0,0-6 0,0 0-19,0 1 0,0 3-19,0 2 31,-8-1 0,6-5 0,-4 0 27,4 2-28,2-6 0,0 7 0,0-3 21,0 4-11,0-6 1,0 5-1,0-3 16,0 4 0,0 2 1,0-1 10,0 1 0,0 0 1,0-1-20,0 1 1,0 0 0,0-1-15,0 1 1,0-6-1,0 0 1,0 1-5,0 3 0,0-4 0,0 0-2,0 2 1,0 1 0,0 3 33,0 0-30,0-9 0,0 7 0,0-4 102,0 4-99,0-6 1,0 5 0,0-3 66,0 4-57,-8-6 0,7 5 0,-5-3 16,4 4 1,2 2 0,0-1-15,0 1 1,0 0 0,0-1-11,0 1 1,0 0 0,0-1 0,0 1-1,0 0 0,-2-6 0,-2-1 1,-2 3 9,2 2 0,2 2 0,2-1 19,0 1 1,0 2 6,0 3-34,0-11 0,0 12 0,0-13 21,0 5-13,0 2 1,0-1-8,0 1-5,0 0 1,0 0-1,-2-1 1,-2 1 1,-2 0 0,0-7 0,6 1 0,0 2 19,0 2 0,0-5 0,0 1-3,0 2 0,0 2 0,0 1 0,-2-1 18,-4-4 1,4 4-38,-3-5 0,3 5 0,2 2-19,0 0 1,0-7-25,0 1 43,-8 0 0,6 0-29,-4 0 24,4-9 0,2 13 38,0-4-27,0-4 0,-6 8 15,0-5 0,0-1-9,6 2 0,0 0-2,0 5 1,-2-5 28,-4 0 1,4-6 22,-4 6 1,5-6-11,1 5-82,0-7 64,0 12-19,0-14 0,0 8-13,0-4 37,0-4 25,0 6-30,0-8-309,0 7-1063,0-5 1332,0 6 0,0-8 0,0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3.413"/>
    </inkml:context>
    <inkml:brush xml:id="br0">
      <inkml:brushProperty name="width" value="0.08571" units="cm"/>
      <inkml:brushProperty name="height" value="0.08571" units="cm"/>
      <inkml:brushProperty name="color" value="#849398"/>
    </inkml:brush>
  </inkml:definitions>
  <inkml:trace contextRef="#ctx0" brushRef="#br0">69 72 7666,'-16'-2'-477,"3"-2"1807,1-2-680,8 0-62,-12 6-419,14 0 0,-4 0 0,12 0-91,6 0 1,6 0-1,3 0 1,5 0 42,1 0 1,-3 0-1,5 0-42,3 0-64,-7 0 1,9 0 0,-5 0-1,5 0 15,1 0 0,0 0 0,1 2 1,-3 2-94,-3 2 1,3 0-1,-3-6 1,1 0 50,-1 0 1,1 0 0,-5 0 0,-1 0 47,1 0 0,3 0 0,-5 0 0,-3 0 7,-1 0 1,4 0-1,-1 0-13,-1 0 0,-3-6-80,-1 0 1,-8-2-154,-4 2-208,4 4-48,-8-6-253,6 8-158,-16 0 229,6 0 1,-8-2-610,4-3 1250,4 3 0,-6-6 0,0 0 0,-2-2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3.984"/>
    </inkml:context>
    <inkml:brush xml:id="br0">
      <inkml:brushProperty name="width" value="0.08571" units="cm"/>
      <inkml:brushProperty name="height" value="0.08571" units="cm"/>
      <inkml:brushProperty name="color" value="#849398"/>
    </inkml:brush>
  </inkml:definitions>
  <inkml:trace contextRef="#ctx0" brushRef="#br0">157 71 7754,'-6'-12'0,"-2"2"-475,-1 2 1,3-4 0,-4 5 856,2-3 1,-6 6 96,3-2 1,1 4 223,-2 2-384,8 0 1,-4 2-219,8 4 1,0-2 0,2 6 0,4-1-25,6 1 1,-2-4 0,1 6 116,3 2-114,2-6 1,7 7 0,1-5 43,-2 0-64,-3 6 1,5-8-1,0 5 1,-1-1 40,3 2 0,-7 0 0,5-1-64,-4-1-42,-3 0 0,1 0 1,0 0-1,-3 1 34,-3 3 0,2-4 1,-8 0-1,0 1 33,2 3 1,-6 2-1,1 0 1,-5-1 31,-3 1 1,-9 0 0,2-3 0,-4-1-34,-1-2 0,-3 0 1,-4 5-1,-3 1-186,-1 0 0,-5-1 0,3-1-387,-3-4 395,-2 4 0,-1-8 0,1 5-1197,-1-1 744,9-8 1,1 6-1119,9-4 1477,7-4 1,4 6 0,12-8 210,6 0 0,11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1:14.446"/>
    </inkml:context>
    <inkml:brush xml:id="br0">
      <inkml:brushProperty name="width" value="0.17143" units="cm"/>
      <inkml:brushProperty name="height" value="0.17143" units="cm"/>
      <inkml:brushProperty name="color" value="#E71224"/>
    </inkml:brush>
  </inkml:definitions>
  <inkml:trace contextRef="#ctx0" brushRef="#br0">17 0 5778,'-17'0'0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4.573"/>
    </inkml:context>
    <inkml:brush xml:id="br0">
      <inkml:brushProperty name="width" value="0.08571" units="cm"/>
      <inkml:brushProperty name="height" value="0.08571" units="cm"/>
      <inkml:brushProperty name="color" value="#004F8B"/>
    </inkml:brush>
  </inkml:definitions>
  <inkml:trace contextRef="#ctx0" brushRef="#br0">0 18 7481,'10'-10'328,"-2"2"0,-6 10-216,4 4 0,-5-2 1,5 8-56,-4 1 1,-2-3-1,0 2-30,0 1 0,6-3 0,0 2 64,-2 1 0,-2-3-99,-2 2 0,0-7-50,0 7 95,0-8 1,0 6-58,0-5 80,0-3-68,0 6-25,0-8 17,0 0 1,0-8 10,0-3 1,6-5 0,1 1 0,1 1 12,0 2 0,3 7 0,-3-5 0,2 0 88,4 1 1,-5 3 0,3-4-52,1 2 1,1 0-92,-2 3 69,3 3 0,-11-6-196,8 8 105,-8 8 0,5-1 1,-5 7-120,2-2 30,0-1 1,-6 1-1,2 0 1,2 1-304,1 3 0,3-5 1,-2 1 459,6 2 0,-5-7 0,9 9 0,-6-6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6.908"/>
    </inkml:context>
    <inkml:brush xml:id="br0">
      <inkml:brushProperty name="width" value="0.08571" units="cm"/>
      <inkml:brushProperty name="height" value="0.08571" units="cm"/>
      <inkml:brushProperty name="color" value="#66CC00"/>
    </inkml:brush>
  </inkml:definitions>
  <inkml:trace contextRef="#ctx0" brushRef="#br0">0 437 7750,'10'-7'284,"6"5"1,-12-6 0,5 6 0,1-2-178,0-2 0,-4 0 0,5 6-167,3 0 1,1-1-1,3-3 1,-1-2-47,1 2 1,-7-4 0,1 2 0,2 1 32,1-3 0,-3 0 1,-1-6-1,1 3 83,-2-3 1,3-1-1,-5-3 1,2 1 61,3-1 1,-5 1-1,0-1 1,-2 1 33,-1-1 0,1-5 1,-6 0-1,0 2-4,0 1 1,0 3 0,0-1 110,0 1-60,0-1-61,-7 9 1,3 1 132,-8 8-159,8 0 0,-4 2 0,6 4 1,-1 5 39,-3 5 0,-2 1 1,4 1-1,-2-1-1,2 1 1,-3 1 0,1 2 0,2 3-17,2-3 1,-4 4 0,0-2 0,2-1-52,2-3 1,2 5-1,0-1 1,0-2-76,0-1 0,0-1 0,0 2 0,0 3 0,0-3 1,2-4-1,2-3 1,4-4 11,2-3 1,-4 1 0,5-4-35,3 2 0,1-2 0,3-8-105,-1-2 115,-7-7 1,4 9-1,-7-8 1,3-2 34,4-1 0,-5-3 0,1 1 0,0-1 40,-1 1 0,-5 0 0,4-1 117,0 1 1,-6-1 132,4 1 0,1 5-14,-1 0-213,0 9 1,-6-3 0,-2 10-133,-4 1 120,4 9 1,-5-4-58,7 7 25,0 1 1,0-1 0,-2 1-44,-4-1 47,4-7 1,-6 5 0,8-3 14,0 3 0,0 3 19,0-1 0,8-7-30,3-4 1,-1-4 0,2-2 0,-1-2 50,-1-4 0,6-4 0,-7-7 0,3 1 30,0 5 0,-7-5 0,5 5 0,-2-5-24,-4-1 1,-2-1 0,-2 1-167,0-1 60,0 1 1,-2 5 0,-4 2-667,-6 3 359,-3-7 0,3 12 0,1-4-1593,-3 4 1032,6 2 904,-7 0 0,13 0 0,-6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5.230"/>
    </inkml:context>
    <inkml:brush xml:id="br0">
      <inkml:brushProperty name="width" value="0.08571" units="cm"/>
      <inkml:brushProperty name="height" value="0.08571" units="cm"/>
      <inkml:brushProperty name="color" value="#849398"/>
    </inkml:brush>
  </inkml:definitions>
  <inkml:trace contextRef="#ctx0" brushRef="#br0">248 36 7181,'0'-10'391,"0"2"-119,0 8 1259,0 0-1105,0-8-188,0 6-282,0-5 1,-2 7 3,-4 0 1,-3 0 70,-9 0 1,0 0-24,0 0 1,1 7-72,-1 5 62,8-4 0,2 2 1,6-6-1,-1 4-8,-3 2 1,0-5 0,6 7-2,0 2 1,0-4-1,2 0 35,4-3 1,-2 5 0,5-4-1,1 0 58,0 0 1,-4 0 0,6-2 39,1 5 0,-3-1 0,2 2-32,2 2 0,-6-4 0,0-1 96,-1-1-117,-5-2 0,6 2 188,-8 4-188,0-4 0,0 2-17,0-5-54,0-3 0,-2 12 0,-4-8 1,-5 0-93,-5 2 1,-2-6 0,0 6 0,1-2-278,-1-1 1,-5 1 0,-1-6-521,2 0 0,3 0 49,1 0 1,6-2 840,0-4 0,8-3 0,-3-9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5.897"/>
    </inkml:context>
    <inkml:brush xml:id="br0">
      <inkml:brushProperty name="width" value="0.08571" units="cm"/>
      <inkml:brushProperty name="height" value="0.08571" units="cm"/>
      <inkml:brushProperty name="color" value="#849398"/>
    </inkml:brush>
  </inkml:definitions>
  <inkml:trace contextRef="#ctx0" brushRef="#br0">0 52 7732,'2'-16'151,"4"4"1420,-4-3-1117,6 13 1,-6-4-249,4 12 1,-4 3 0,4 9 0,-4 0-31,-2-1 0,0 7 0,0 0 0,0-1-33,0 3 1,0-7 0,0 7-32,0 0-60,0-7 1,0 7 0,0-9 16,0 1-67,0 0 1,0 0-1,0-1-21,0 1-41,0 0 0,0-7 0,0 1 29,0 2 0,0-4 0,2 0-365,3-3 1,-1-1-89,8-6 0,-6 0 69,6 0 1,-2-2-1,3-2-292,-1-1 1,0-9 260,6 2 1,-3 2 0,-1 0-218,-2 2 588,-8-5 1,6 11-1,-6-6 75,2 0 0,7 6 0,-11-8 0,4 4 0,4 4 0,0-5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6.239"/>
    </inkml:context>
    <inkml:brush xml:id="br0">
      <inkml:brushProperty name="width" value="0.08571" units="cm"/>
      <inkml:brushProperty name="height" value="0.08571" units="cm"/>
      <inkml:brushProperty name="color" value="#849398"/>
    </inkml:brush>
  </inkml:definitions>
  <inkml:trace contextRef="#ctx0" brushRef="#br0">71 53 7941,'-12'-6'0,"3"-1"342,1-3 0,-6 4 553,2-6-904,4 8-398,0-4 353,16 8 1,2 0 0,8 0-35,0 0 0,-1 0 0,1 0-516,0 0 295,-1 0 1,7 0 0,-1 0-240,-1 0 0,-2 0 548,-3 0 0,1 0 0,0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6.569"/>
    </inkml:context>
    <inkml:brush xml:id="br0">
      <inkml:brushProperty name="width" value="0.08571" units="cm"/>
      <inkml:brushProperty name="height" value="0.08571" units="cm"/>
      <inkml:brushProperty name="color" value="#849398"/>
    </inkml:brush>
  </inkml:definitions>
  <inkml:trace contextRef="#ctx0" brushRef="#br0">0 34 7862,'8'-18'652,"-6"8"1,6 4 141,-8 12-709,0-4 0,0 14 0,0-4-212,0 3 1,0 3 0,2 0-1,2-1-382,2 1 0,-1 0 0,-5 0-193,0-1 0,0-5 702,0 0 0,0 0 0,0 5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6.738"/>
    </inkml:context>
    <inkml:brush xml:id="br0">
      <inkml:brushProperty name="width" value="0.08571" units="cm"/>
      <inkml:brushProperty name="height" value="0.08571" units="cm"/>
      <inkml:brushProperty name="color" value="#849398"/>
    </inkml:brush>
  </inkml:definitions>
  <inkml:trace contextRef="#ctx0" brushRef="#br0">18 168 7706,'0'-34'0,"0"3"82,0 1 1,-2 11-1,-2-1 1155,-2 6-1431,0 3 1,6 3 0,0 8 0,0 10 193,0 5 0,0 3 0,0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7.752"/>
    </inkml:context>
    <inkml:brush xml:id="br0">
      <inkml:brushProperty name="width" value="0.08571" units="cm"/>
      <inkml:brushProperty name="height" value="0.08571" units="cm"/>
      <inkml:brushProperty name="color" value="#849398"/>
    </inkml:brush>
  </inkml:definitions>
  <inkml:trace contextRef="#ctx0" brushRef="#br0">1 16 7976,'0'-10'1014,"0"4"-818,0 12 0,0 4-204,0 8 139,0-1 1,0 1-95,0 0 71,0-1 1,0 1-102,0 0 69,0 0 1,0-7 0,0 1 27,0 2 0,0-4-122,0 1-64,0-7-30,0 4 0,0-10-9,0-4 0,2-3 0,2-9 56,2 0 0,5 1 1,-3-1 122,2 0-92,-6 8 0,6-5 153,-4 3-22,-4-4 1,13 4 74,-3 0 1,-2 9-32,2-3 0,-6 6-100,5 6 0,-7 3 0,4 9-6,0 0 1,-6-6 0,4-1 26,-4 3 0,-2 2 51,0 2 1,0-1 20,0 1 0,0-6-44,0-1 15,0-7-170,0 4 157,0 0-112,0-6 13,0 6 1,2-8-53,4 0 0,-2-8 4,8-4 0,-9 2 0,5-1 29,0-3 0,-4-2 0,8 0 0,0 3-1,-2 1 0,5 0 1,-3-6 26,4 1 0,-1 5 1,-1 2-1,-2 0-20,2 0 0,-4 7 51,1-3-37,1 4 1,-2 4 0,-2 2 11,0 1-8,-6 9 1,6-4-1,-8 8-248,0-1 77,0 1 0,2-2 0,1-2 1,3-3-244,-2 3 1,0 0 0,0 0 0,2-3-570,-2 3 1,6 2 984,2 2 0,-4-9 0,-1-1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8.372"/>
    </inkml:context>
    <inkml:brush xml:id="br0">
      <inkml:brushProperty name="width" value="0.08571" units="cm"/>
      <inkml:brushProperty name="height" value="0.08571" units="cm"/>
      <inkml:brushProperty name="color" value="#849398"/>
    </inkml:brush>
  </inkml:definitions>
  <inkml:trace contextRef="#ctx0" brushRef="#br0">18 35 7728,'0'-9'995,"-8"-7"-660,6 14 23,-6-6-218,8 8-56,0 8 0,0-4 0,0 8-97,0 1 83,0 3 1,0-4 0,0 0-92,0 1 112,0-5 1,6 8-56,0-4 1,6 4 0,-4-1-29,2-3 0,-5-4 2,7-8 0,-6 0 1,4-2 31,-2-4 0,4 2 1,-5-6-1,1 1 33,0-1 1,0 0 0,-4-4-1,2 2 80,-2-1 1,4 3 187,-2-2-270,-1 8 0,-3-10 115,4 8-25,-4 0-176,6 6-71,0 8 1,-6-4 0,4 8 0,-4 2-149,-2 2 1,0-5 0,0 1 0,0 2-383,0 2 1,0 1-1,0 1-70,0 0 0,2-3 1,2-1 683,2-2 0,7 0 0,-3 5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8.794"/>
    </inkml:context>
    <inkml:brush xml:id="br0">
      <inkml:brushProperty name="width" value="0.08571" units="cm"/>
      <inkml:brushProperty name="height" value="0.08571" units="cm"/>
      <inkml:brushProperty name="color" value="#849398"/>
    </inkml:brush>
  </inkml:definitions>
  <inkml:trace contextRef="#ctx0" brushRef="#br0">0 81 7975,'0'-17'-82,"0"-1"0,0 0 1575,0 1-1239,0 7 0,6 10 0,0 12 1,-2 5-14,-2 7 0,4-3 0,0 9 0,-2 1 6,-2 3 1,0 1 0,1 1 0,3-1-38,-2 0 1,-2 1-1,-2-1 1,0-2-90,0-3-1,0 3 1,0-5-265,0-1 129,8-1 1,-6-8 0,4-1-475,-4 1 312,-2 0 1,6-6 0,2-3-426,2-1 0,1-2 0,7-8-143,0-4 1,-1 4-1,1-6 1,2 3 744,3-1 0,-3-8 0,6 12 0,-9-6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19.826"/>
    </inkml:context>
    <inkml:brush xml:id="br0">
      <inkml:brushProperty name="width" value="0.08571" units="cm"/>
      <inkml:brushProperty name="height" value="0.08571" units="cm"/>
      <inkml:brushProperty name="color" value="#849398"/>
    </inkml:brush>
  </inkml:definitions>
  <inkml:trace contextRef="#ctx0" brushRef="#br0">160 433 7975,'0'-10'45,"0"-6"311,0 6 10,0-8-86,0 1 1,-2 5 32,-4 0 1,2 8-1,-8-2-8,-1 4 0,-3 10 1,-2 4-98,0 4 0,7 1 0,-1 1-173,-2 0-33,6 0 1,0-1-1,6 1-251,-4 0 61,5-9 0,-7 7 6,8-4 0,8-4 168,3-2 1,5-6 106,2-6 1,-1-4 13,1-8 0,-6 3 0,-2 1 21,-2 2 0,-1 8 8,-1-2-143,-4 4 46,6 2 0,-6 8-154,4 4 40,-4-4 0,8 7-159,-4-3 89,-4-4 1,8 8 0,-5-6-32,7-1 0,-2-1 73,2-8 1,0 0 95,5 0 1,-5 0 0,-2-2 0,-2-4 36,-4-5 0,4-5 1,-2-2 32,-3 1 1,1-1-1,0-2 1,2-1-31,-2-3 0,-2-2 0,-2 3 177,0-7-196,0-3 0,0-2 0,0-1 282,0 1-191,0-1 1,0 3 0,0 4 405,0 5-118,0 4 0,-2 3 88,-4-1 0,4 10-336,-4 8 0,4 10 0,2 13 0,2 5-77,4 0 1,-2 5 0,6-4 0,0 5-120,0 1 1,-6 1 0,3-3 0,-1-2-206,0-1 1,6-3-1,-4 3 1,0-6-42,0-5 1,0-1 0,-5 0-923,3-1 266,0-7-529,2 6 438,2-14-60,0 6 750,5-8 1,-11-2 353,8-4 0,-8-4 0,12-8 0,-6 1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0.097"/>
    </inkml:context>
    <inkml:brush xml:id="br0">
      <inkml:brushProperty name="width" value="0.08571" units="cm"/>
      <inkml:brushProperty name="height" value="0.08571" units="cm"/>
      <inkml:brushProperty name="color" value="#849398"/>
    </inkml:brush>
  </inkml:definitions>
  <inkml:trace contextRef="#ctx0" brushRef="#br0">0 71 7975,'0'-10'-49,"0"-6"0,2 14 0,4-5 0,6 1 65,3 0 1,5 0 0,2 6 0,3 0-277,3 0 1,-7 0 259,3 0 0,3-8 0,1-2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37.532"/>
    </inkml:context>
    <inkml:brush xml:id="br0">
      <inkml:brushProperty name="width" value="0.08571" units="cm"/>
      <inkml:brushProperty name="height" value="0.08571" units="cm"/>
      <inkml:brushProperty name="color" value="#66CC00"/>
    </inkml:brush>
  </inkml:definitions>
  <inkml:trace contextRef="#ctx0" brushRef="#br0">1 158 7675,'10'-18'452,"-3"1"434,-7-1-132,0 9-134,0-7-217,0 14-181,0-6-43,0 8 0,0 2-157,0 4 94,0-4 1,0 14-1,0-5 9,0 5 0,0-5 1,0 1-84,0 2 1,0 1-1,0 3 136,0-1 1,0-5 251,0-1-399,0 1 1,8-2-93,4-4 1,3-6-55,3-6 88,-1 4 1,-5-12-1,0 6-64,1-1 90,-5 5 0,2-10 0,-5 7-11,7-3 1,-2 6 27,1-2 1,-5 4 103,6 2 0,-8 2-25,2 4 0,-3 2 64,3 3 0,-2-1 13,8-4 0,-1-4 1,7 2 19,-1-8 0,-5 2 0,-2-6 226,-3 0-269,7-1 0,-6-3 0,3 0-4,-5-1-99,-4-3 0,4-1 0,0-1 0,-2 1-151,-2-1 1,-10 7-1,-4 1 1,-3 0-735,-3 1 0,1 5 0,-1-4-1882,1 0 2721,-1 6 0,1-5 0,0 7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0.313"/>
    </inkml:context>
    <inkml:brush xml:id="br0">
      <inkml:brushProperty name="width" value="0.08571" units="cm"/>
      <inkml:brushProperty name="height" value="0.08571" units="cm"/>
      <inkml:brushProperty name="color" value="#849398"/>
    </inkml:brush>
  </inkml:definitions>
  <inkml:trace contextRef="#ctx0" brushRef="#br0">1 1 8069,'10'8'1540,"-4"4"-1359,-4-5 1,-2 9 0,2-4 0,1 4-164,3 1 1,0 1-1,-6 0 1,0-1-519,0 1 1,0 0 0,2 0-1,2-1-239,2 1 1,0-6 738,-6-1 0,0 1 0,0 6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0.502"/>
    </inkml:context>
    <inkml:brush xml:id="br0">
      <inkml:brushProperty name="width" value="0.08571" units="cm"/>
      <inkml:brushProperty name="height" value="0.08571" units="cm"/>
      <inkml:brushProperty name="color" value="#849398"/>
    </inkml:brush>
  </inkml:definitions>
  <inkml:trace contextRef="#ctx0" brushRef="#br0">36 52 7776,'-2'-18'45,"-4"0"-258,4 9 1,-6 3 0,8 12 212,0 5 0,-7 5 0,-3 2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1.072"/>
    </inkml:context>
    <inkml:brush xml:id="br0">
      <inkml:brushProperty name="width" value="0.08571" units="cm"/>
      <inkml:brushProperty name="height" value="0.08571" units="cm"/>
      <inkml:brushProperty name="color" value="#849398"/>
    </inkml:brush>
  </inkml:definitions>
  <inkml:trace contextRef="#ctx0" brushRef="#br0">1 46 7644,'11'0'273,"1"0"1,-8 8-6,2 4 1,2-3 0,-2 3-247,-2 2 1,-2-4 68,-2 2 1,0-1-121,0 7 0,0-6-5,0 0 89,0-8-23,0 4-23,0-8-18,0 0 1,0-8-15,0-4 0,0 2 1,0-2-1,2-2 18,3-1 0,-1 3 1,6 0-1,0-2 57,0-1 1,-6 3-1,4 2 1,-2 0 239,-1 0 0,9 5 523,-2-7-403,4 8-358,1 4 1,-7 10 0,-4 7-227,-4 1 180,6 0 0,-6-1 0,4 1 0,-4 0-238,-2-1 1,2 1 0,2 0-1,2 0-704,-2-1 1,-1 1-1,1 0 934,2-1 0,8 1 0,-4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1.680"/>
    </inkml:context>
    <inkml:brush xml:id="br0">
      <inkml:brushProperty name="width" value="0.08571" units="cm"/>
      <inkml:brushProperty name="height" value="0.08571" units="cm"/>
      <inkml:brushProperty name="color" value="#849398"/>
    </inkml:brush>
  </inkml:definitions>
  <inkml:trace contextRef="#ctx0" brushRef="#br0">160 125 7427,'0'-12'-673,"0"0"919,0 8 0,6-6 226,0 4-144,0 4 0,-6-13 193,0 3 1,0 2-47,0-2 1,-2 3-233,-4-3 1,-4 4 0,-8 10-132,1 4 0,7-2 0,2 5 1,2 1-184,0 0 0,0 2-352,6 6 300,0-1 1,8-5-97,4 0 161,4-8 1,-5 4 0,1-8 386,2 0-170,-6 0 1,8 0 0,-5 0 283,5 0 1,-4 0-101,0 0 1,-8 2 0,2 4 0,-4 5-171,-2 5 0,0 10 1,0 5-1,0 6-75,0 5 0,0 9 0,0 0 0,-2 8-131,-4 4 0,4 0 1,-4 2-1,2-5-50,-2 1 1,2-6 0,-6 2-130,2-7 163,-5-7 1,3-10-1,-8-3 215,0-7-159,1-11 1,5-4 0,0-8 209,-2 0-209,-1 0 1,-3-10-1,0-6 13,1-5-75,7-11 1,2 5-1,8-11 1,0-1-409,0-2 1,2-10-1,4 0 1,7-8-274,9-4 0,4 4 0,5-2 0,-1 4-278,1 6 1,2 11 1012,3 5 0,-1 0 0,1 7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3.054"/>
    </inkml:context>
    <inkml:brush xml:id="br0">
      <inkml:brushProperty name="width" value="0.08571" units="cm"/>
      <inkml:brushProperty name="height" value="0.08571" units="cm"/>
      <inkml:brushProperty name="color" value="#849398"/>
    </inkml:brush>
  </inkml:definitions>
  <inkml:trace contextRef="#ctx0" brushRef="#br0">107 160 7889,'0'-10'642,"2"2"-540,4 8 0,-2 0-78,7 0 1,-5 0 21,6 0 1,-8-2-195,2-3 73,4 3 1,-8-8 47,4 4 51,-5 4 0,1-8 0,4 4 20,-4 4 0,6-14 45,-8 5 0,0 1 0,0-2 4,0-2 1,-2 6 0,-2 1 56,-2-1 0,-7 6 11,1-4 1,-4 4-50,-2 2 1,1 6 0,1 2-15,4 1-53,-4 3 1,13 6-1,-7 0-23,2-1 26,-6 1 1,12 0 0,-6 1-15,0 5-29,6-4 0,-5 5 1,7-7-1,0 0-5,0-1 1,2 1-1,3-2-10,7-5 1,-2 3 0,2-8 0,2-2-174,1-2 1,3-2-1,0 0-184,-1 0 1,1 0-1,0 0-820,-1 0 1,1-6 1186,0 0 0,0-8 0,-1 5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3.446"/>
    </inkml:context>
    <inkml:brush xml:id="br0">
      <inkml:brushProperty name="width" value="0.08571" units="cm"/>
      <inkml:brushProperty name="height" value="0.08571" units="cm"/>
      <inkml:brushProperty name="color" value="#849398"/>
    </inkml:brush>
  </inkml:definitions>
  <inkml:trace contextRef="#ctx0" brushRef="#br0">0 655 7662,'8'-18'89,"-6"7"0,6 1 107,0 2 0,-5-4 0,9 4-199,2-2 0,-4 4 0,2-3-134,1 1 138,-5-6 0,8 6 1,-6-6-1,2 3 22,-1-3 0,-5-4 1,4-3-1,0-3-69,0 2 0,-6-3 1,4-1-1,-2-1 44,-1-5 0,1 1 1,-6-1-1,0 3 64,0-3 1,0 5 0,-2-1 0,-2 3 32,-1 3 1,-3 3-1,4 1 1,-4 2 164,-2 4 1,4 4-7,-6 8 0,3 2 0,-3 4-55,6 6 0,-2 10 0,2 3-134,2 3 0,2 1 1,2 7 0,0-1 0,0 2-6,0 5 0,6-5 0,0 4-296,-2-3 39,-2-3 1,4 6-1,0 1-1056,-2-3 932,5-10 1,-5 3 0,6-7-1,0 1-576,0-1 1,2-3 896,5-10 0,1 4 0,0-7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3.880"/>
    </inkml:context>
    <inkml:brush xml:id="br0">
      <inkml:brushProperty name="width" value="0.08571" units="cm"/>
      <inkml:brushProperty name="height" value="0.08571" units="cm"/>
      <inkml:brushProperty name="color" value="#849398"/>
    </inkml:brush>
  </inkml:definitions>
  <inkml:trace contextRef="#ctx0" brushRef="#br0">1 195 7662,'7'-10'98,"-5"-6"0,8 14 320,-4-4 1,4 4-445,8 2 1,-7 0 0,1 0 16,2 0 0,-4 0 0,2 0-69,1 0 0,-5-1 1,0-3-96,0-2 0,-6-2 1,6 4 90,0-2 0,-6-2 71,4 2-20,-5-4 1,-1-1 161,0-1-154,0 0 0,0 0 135,0 0-15,0 1 1,-5-1 166,-1 0-214,-8 8 0,10-4 0,-8 8 98,-2 0 1,5 0 0,-1 2 28,2 4 0,-4 4 0,4 8-79,-2-1 1,7 7 0,-5 0-1,2-3-8,0-1 1,0-1 0,6 3 0,0 2-4,0-3 0,0-1 1,2-2-1,2-1-17,2 1 0,8-6 1,-3-2-82,5-3 65,-6 7 0,6-12 0,-5 4-470,5-4 306,-6-2 1,6 0-1,-7-2-1410,1-4 1029,6 4 1,-14-13 490,4 3 0,4-4 0,0-2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4.385"/>
    </inkml:context>
    <inkml:brush xml:id="br0">
      <inkml:brushProperty name="width" value="0.08571" units="cm"/>
      <inkml:brushProperty name="height" value="0.08571" units="cm"/>
      <inkml:brushProperty name="color" value="#849398"/>
    </inkml:brush>
  </inkml:definitions>
  <inkml:trace contextRef="#ctx0" brushRef="#br0">142 71 7612,'-8'-10'431,"6"-5"-230,-6 5 1,6 0 53,-4 4 1,2-2-173,-7 2 1,5 0 117,-6 6 1,8 2 0,-4 2 159,0 2 0,4 8-169,-7-2 1,1 3 0,-2 3-1,6 0 53,4-1 1,-4 1-45,0 0-154,0 0 1,6-1 0,0 1 0,0 0 39,0-1 1,0 1 0,0 0 28,0-1-94,0 1 1,6-6 0,2-2 0,0 0-111,0-1 0,6-5 1,-3 2-352,5-4 0,2-2 1,-1 0-1,1 0-226,0 0 0,-6-8 0,-1-2 0,3-1-186,2-1 0,2 0 851,-1-6 0,1 1 0,0-1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4.706"/>
    </inkml:context>
    <inkml:brush xml:id="br0">
      <inkml:brushProperty name="width" value="0.08571" units="cm"/>
      <inkml:brushProperty name="height" value="0.08571" units="cm"/>
      <inkml:brushProperty name="color" value="#849398"/>
    </inkml:brush>
  </inkml:definitions>
  <inkml:trace contextRef="#ctx0" brushRef="#br0">1 122 7662,'0'-20'0,"0"-1"178,0-3 0,0 1 541,0 5 0,2 8-394,3 4 0,-3 6 0,4 8 0,-4 8-81,-2 5 0,0 11 0,0-3 0,0 5 23,0 1 0,0 6 1,0 3-105,0 1-228,0-6 0,0 4 0,0-7 1,0-3-379,0-3 0,0 3 0,0-5 0,0-1-505,0-3 1,2-5-1178,4-1 2125,-4-8 0,6-4 0,-8-12 0,0-6 0,8-4 0,2-1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4.889"/>
    </inkml:context>
    <inkml:brush xml:id="br0">
      <inkml:brushProperty name="width" value="0.08571" units="cm"/>
      <inkml:brushProperty name="height" value="0.08571" units="cm"/>
      <inkml:brushProperty name="color" value="#849398"/>
    </inkml:brush>
  </inkml:definitions>
  <inkml:trace contextRef="#ctx0" brushRef="#br0">99 53 7662,'-18'0'194,"6"-6"1,1 1 411,-3 1 1,-2 2 500,-2 2-1058,9 0 0,9 6 0,11-1-324,5-1 1,4-2-1,1-2 1,3 0-178,-2 0 0,3-2 0,1-2-897,1-1 1349,-5-1 0,11-10 0,-5-4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1.619"/>
    </inkml:context>
    <inkml:brush xml:id="br0">
      <inkml:brushProperty name="width" value="0.08571" units="cm"/>
      <inkml:brushProperty name="height" value="0.08571" units="cm"/>
      <inkml:brushProperty name="color" value="#66CC00"/>
    </inkml:brush>
  </inkml:definitions>
  <inkml:trace contextRef="#ctx0" brushRef="#br0">0 1240 7798,'0'10'1239,"0"-2"-985,0-8-193,0 0 154,8 0-210,-6 0 142,13 0-120,-13 0 61,14 0 0,-12 0-34,7 0 0,-5-2 0,6-4-3,1-6 0,-3 3 1,0-3-2,-3-2 1,7 5-1,-4-3-7,-1-1 0,5-3 1,-6 0-1,0 3 58,-1 1 0,1 1 1,-4-7 8,2 1 1,5-1-97,-5 1 3,0-1 1,0 1 0,0-1-1,-2 1 5,-2-1 0,3 7 0,1-1 0,-2-1 0,-2-3 0,4-1 0,0-1 10,-2 1 1,3-1 0,1 1 20,2-1 0,-6 7 1,3-1-19,1-2 0,-4-1 0,6-3 0,-1 3 3,1 3 0,-4-3 0,6 3-18,1-3 0,-5 3 1,0 0-13,0-1 10,-7 5 0,13-8 0,-6 7-3,1-1-3,-5-6 1,10 13-1,-6-7 1,-1 0 20,1 0 0,6-1-19,-3-7 0,3 1 1,0-1-9,-3 1 0,-1 0 0,4-1 27,-3 1 1,-5 1 0,4 2 2,-3 3 1,1 1 0,-4-3-17,2 1 1,6 0 0,-7-5-17,-1-1 0,4 7 0,-2-1 11,-2-2 0,4-1-10,-3-3 3,9 1 1,-12 5 25,4 1-16,3-1 1,-7 0 0,4 1 18,-4-3 1,0 5-40,4-3 0,-4 6-3,4-6 1,-2 3-1,-1-5-92,3 2-132,0 9-221,2-5-399,-6 8 87,5 0-789,-7 0-4,-7 0 376,5 0 1179,-6 0 0,8-8 0,0-2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5.783"/>
    </inkml:context>
    <inkml:brush xml:id="br0">
      <inkml:brushProperty name="width" value="0.08571" units="cm"/>
      <inkml:brushProperty name="height" value="0.08571" units="cm"/>
      <inkml:brushProperty name="color" value="#849398"/>
    </inkml:brush>
  </inkml:definitions>
  <inkml:trace contextRef="#ctx0" brushRef="#br0">1 309 7662,'0'-10'-90,"0"-5"1,6 5 352,0-8 1,0 6-158,-6 1 1,2 1-1,2-4 22,1 2 1,3 0-49,-2-5 1,-4-1 0,6 0-20,0 1 1,-6-1 0,4 0-23,-4 1 1,-2 5 0,2 2-1,2 0 46,2 0-56,-1 6 75,-5-3-56,0-1 1,-5 14-60,-1 0 0,0 7 0,4 3 0,-2-2 1,-2-2 1,0-1 36,6 7 1,0 0 53,0-1 0,0-5 143,0 0-147,0 0-39,0-2 0,2-1 22,4-3-24,-4-4 0,8 6 50,-4-8-21,-4 0 52,5 0-5,1 0 70,-6 0-95,6 8 1,-8-4-1,0 8 1,0-6 0,0 5 1,0-5 32,0 6 1,-2-6-102,-4 6 12,4 0 1,-6-1 0,6-1-29,-3-2 78,3-2-45,-6 2-15,8 2-200,0 0 46,0 5 1,2-13-431,4 4 0,3-4 0,9-2-73,0 0 0,-6 0 1,-1-2-37,3-4 1,2 2 670,2-8 0,-3 7 0,-1-5 0,-2 2 0,0-6 0,5 4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6.101"/>
    </inkml:context>
    <inkml:brush xml:id="br0">
      <inkml:brushProperty name="width" value="0.08571" units="cm"/>
      <inkml:brushProperty name="height" value="0.08571" units="cm"/>
      <inkml:brushProperty name="color" value="#849398"/>
    </inkml:brush>
  </inkml:definitions>
  <inkml:trace contextRef="#ctx0" brushRef="#br0">0 142 7662,'6'-12'-107,"0"0"1,0 0 145,-6-6 0,2 7 580,4-1-16,-4 0-414,6 2 1,-8 4-1,0 12-87,0 6 0,0-2 0,0 2 91,0 1-154,8 3 0,-6-4 0,4 0-22,-5 2-15,-1 1 0,2-3 0,2 0-53,2 2 83,0-7 1,-4 3-217,4-4 167,-4-4 0,14 12-68,-4-8 0,-3 0 0,3-8 66,2-4 0,-4 2 0,0-8 0,-1-2 31,1-1 1,-6-3-1,2 0 1,-4 1 50,-2-1 0,0 0 1,-2 0-171,-4 1 0,2 1 0,-8 2-530,-1 3 472,-3 7 0,-2-10 1,1 8-539,-1 2 398,8 2 1,-6 4 304,5 4 0,3 4 0,0 7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6.746"/>
    </inkml:context>
    <inkml:brush xml:id="br0">
      <inkml:brushProperty name="width" value="0.08571" units="cm"/>
      <inkml:brushProperty name="height" value="0.08571" units="cm"/>
      <inkml:brushProperty name="color" value="#849398"/>
    </inkml:brush>
  </inkml:definitions>
  <inkml:trace contextRef="#ctx0" brushRef="#br0">124 590 7662,'0'-12'24,"0"0"1,0 6 287,0-5 1,0-1-13,0-6 1,0 6-109,0 1 1,-2 5-86,-4-6-61,5 8 0,-9-4 34,4 8 1,-4 0-1,-8 2 11,1 4 1,5 4 0,2 7-50,2 1 1,-4 0 0,6-1-108,2 1 1,3 0-1,1 0-297,0-1 0,7-7 227,5-4 1,4-4-1,2-2 81,-1 0 1,-1-2 0,-2-4 69,-2-6-8,-9 4 1,7-7 0,-6 3 132,2-4-60,0-2 0,0 1 0,0-1 0,-2 0-6,-2 1 1,-2-7 0,0-1 0,0-1-10,0 0 1,0-5-1,0 2 1,0-5 5,0-1 1,0-1 0,0 1-1,0 0 105,0-1 0,0 7 1,0 1 685,0 3-688,0 1 0,0 18 0,0 10 1,0 14-32,0 7 0,0 5 0,0 5-235,0 1 75,0-1 1,0 2 0,0 3-825,0 1 628,0 0 0,0-5 1,0-1-1415,0 0 1182,0 1 1,6-7-1,0-1 1,-3-3-354,-1-3 1,4-2 796,0-3 0,8 1 0,-4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0:27.246"/>
    </inkml:context>
    <inkml:brush xml:id="br0">
      <inkml:brushProperty name="width" value="0.08571" units="cm"/>
      <inkml:brushProperty name="height" value="0.08571" units="cm"/>
      <inkml:brushProperty name="color" value="#849398"/>
    </inkml:brush>
  </inkml:definitions>
  <inkml:trace contextRef="#ctx0" brushRef="#br0">0 160 7662,'10'-8'-110,"6"6"1,-12-12 669,8 8 0,-6-6-443,5 6 1,1 1-152,6 5 1,-6 0 0,-1 0-36,3 0 0,-4 0 12,2 0 0,-6 0 40,6 0 1,-3-2 134,3-4-102,-4 4 0,-8-8 165,0 4-153,0 4 0,0-8 32,0 4 6,0 4-30,0-13 0,-2 7-23,-4-4 0,-4-2 76,-7 8 1,5 0 0,0 6 94,-2 0 0,4 0 0,-1 2-37,-3 4 1,4 2 0,0 6 0,0-2-63,1 1 0,5 3 0,-4 4 1,2 1 16,0 3 0,0 6 0,6-7 77,0-1-112,0 5 0,0-7 159,0 4-163,0 3 0,6-7 0,2 1 0,2-5 327,3-4-316,3 0 0,2-3 0,0-3 1,-1-4-33,1-2 0,6 0 0,-1 0 1,-1-2-206,-3-4 1,-7-1 0,0-7 0,0 2-503,-2-2 1,-1 4-2401,-3-1 3065,-4-1 0,6-6 0,-8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03.836"/>
    </inkml:context>
    <inkml:brush xml:id="br0">
      <inkml:brushProperty name="width" value="0.08571" units="cm"/>
      <inkml:brushProperty name="height" value="0.08571" units="cm"/>
      <inkml:brushProperty name="color" value="#FFFFFF"/>
    </inkml:brush>
  </inkml:definitions>
  <inkml:trace contextRef="#ctx0" brushRef="#br0">1 36 6443,'0'-10'397,"0"3"-296,0 7 457,0 0-278,0-8 46,0 6-80,0-6-14,0 8 0,0 0-238,0 8 49,0-6 0,0 13-49,0-3 29,0-4 0,0 8 0,0-4-11,0 3 0,0 3 0,0 0-7,0-1 1,0 1 0,0 0-12,0-1 0,0 1 0,0 0 14,0 0 0,0-1 1,0 1 7,0 0 0,0-7 0,0 1-7,0 2 1,0 2 0,0 1-3,0 1 1,0-6 0,0 0 11,0 1 1,0-3 10,0 2-24,0 0 1,0 0 0,0-1-6,0 3 0,0 2-4,0 2 1,0-1-2,0 1 1,0 0-1,0-1 1,0 1 1,0-6 0,0 0 0,0 1 0,0 3 1,2 0-1,2-2 2,1-3 0,1-5 0,-6 6 0,0 2 0,0 2 0,2-1 0,4-3 0,-4 4 0,6-12 0,-8 8 0,0 1 0,0-5 0,0 8 0,2-6 0,4 0 7,-4 5 1,6-11 0,-8 8 3,0 2 1,6 2 0,0 1-10,-3 1 0,-1-6 0,0-1 0,4 3 0,-4 2 0,6 2-3,0-1 0,-6-5 1,4 0-4,-4 2 0,4 1 0,0 3 2,-2 0 1,0-6 59,1-1-54,-3 1 0,6 0 0,-6-2 0,2 0 18,2-1 1,0-3-19,-6 6 3,8 0 0,-4 6 2,8-1 1,-7-1 0,5-2 0,-2-2 8,-4 1 1,4-3 0,0 2-1,2 2 0,-6 1 0,3 1 0,-1-2 19,0-2 1,2-6 0,-4 5-9,2 3 0,6 2 0,-4 0-15,1-5 1,-5 5 0,4-4-3,0 4 0,-6-5 0,6-1 4,0-2-9,-6 6 0,6-10 1,-7 6-18,5-2 22,-4 5 0,8-5 1,-6 6 16,2-2 1,2-2 0,-4 3 16,2-1 1,5 0-3,-5 6 0,6-1-5,-6 1 0,6 0-37,-6-1 1,6-5 23,-7 0 0,3-6-80,-2 6 63,-4-8-491,6 3 9,-8-7-290,0 8-40,0-6-170,0 6 796,0-16 0,0 4 1,-2-6 176,-4 3 0,-4-7 0,-7 4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04.675"/>
    </inkml:context>
    <inkml:brush xml:id="br0">
      <inkml:brushProperty name="width" value="0.08571" units="cm"/>
      <inkml:brushProperty name="height" value="0.08571" units="cm"/>
      <inkml:brushProperty name="color" value="#FFFFFF"/>
    </inkml:brush>
  </inkml:definitions>
  <inkml:trace contextRef="#ctx0" brushRef="#br0">18 355 7762,'-2'-10'-1036,"-4"4"1129,4 4 97,-5-6-58,7 6 36,0-6 86,0 8-37,0 0-9,0-8 1,2 6-71,3-3 1,-1 3 0,8 2-59,2 0 0,-4 0 0,2 2 1,1 1-1,3 3 0,2 2 1,-1-4-33,1 2 1,0 2-1,0-4 1,-1 2-7,1-2 1,0 4-84,-1-3 75,1 1 1,-6-4 0,0 2-77,1 2 82,-5 0 0,2-6-44,-4 0 67,4 0 43,0 0-58,-3 0 0,-7-2-42,0-4 1,0-4 0,0-7-9,0-1 1,0 0-1,0 1 1,-2-1-18,-3 0 0,3-5 0,-4-1 0,4 2-156,2 3 0,-6 1 0,0 0 0,2 1-248,2-1 1,2 0-1,0 1-736,0-1 629,0 8 530,0-6 0,0 7 0,0-9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05.273"/>
    </inkml:context>
    <inkml:brush xml:id="br0">
      <inkml:brushProperty name="width" value="0.08571" units="cm"/>
      <inkml:brushProperty name="height" value="0.08571" units="cm"/>
      <inkml:brushProperty name="color" value="#FFFFFF"/>
    </inkml:brush>
  </inkml:definitions>
  <inkml:trace contextRef="#ctx0" brushRef="#br0">18 1 7726,'-9'0'-105,"1"0"636,8 0-253,0 0 0,2 6-327,4-1 1,-2 9 0,7-2-334,3 4 1,2 1 12,1 1 1,-1 0 0,-2-3 103,-2-3 1,-6 2 0,4-6 264,-3 2 0,-1-6 0,-6 11 0,0-5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05.640"/>
    </inkml:context>
    <inkml:brush xml:id="br0">
      <inkml:brushProperty name="width" value="0.08571" units="cm"/>
      <inkml:brushProperty name="height" value="0.08571" units="cm"/>
      <inkml:brushProperty name="color" value="#FFFFFF"/>
    </inkml:brush>
  </inkml:definitions>
  <inkml:trace contextRef="#ctx0" brushRef="#br0">71 89 7504,'-17'0'-43,"-1"-8"0,2 5 376,5-9-58,3 8-176,8-12 0,8 14 0,3-4 4,5 4 0,2 2-120,-1 0 10,1 0 1,0 0-1,-1 0-104,1 0 37,0 0 1,0 0-184,-1 0 92,1 0 1,0 0 0,-1 0-98,1 0 0,-6 0 1,0 0 70,1 0 1,-3 0-1,0-2 191,-2-4 0,-2 4 0,-6-13 0,0 5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06.034"/>
    </inkml:context>
    <inkml:brush xml:id="br0">
      <inkml:brushProperty name="width" value="0.08571" units="cm"/>
      <inkml:brushProperty name="height" value="0.08571" units="cm"/>
      <inkml:brushProperty name="color" value="#FFFFFF"/>
    </inkml:brush>
  </inkml:definitions>
  <inkml:trace contextRef="#ctx0" brushRef="#br0">36 36 7381,'-8'-10'-386,"4"0"1007,-8 4-222,8 5-307,-4-7 0,8 10 0,2 2-82,4 1 0,-2 7 0,6-4-248,-2 2 176,6 2 0,-6 0 0,5-3-543,-1-1 353,-8 6 1,12-6-340,-4 4 591,3 3 0,3-5 0,0 8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07.226"/>
    </inkml:context>
    <inkml:brush xml:id="br0">
      <inkml:brushProperty name="width" value="0.08571" units="cm"/>
      <inkml:brushProperty name="height" value="0.08571" units="cm"/>
      <inkml:brushProperty name="color" value="#FFFFFF"/>
    </inkml:brush>
  </inkml:definitions>
  <inkml:trace contextRef="#ctx0" brushRef="#br0">36 71 6019,'0'-10'400,"0"3"0,0 5-218,0-4 119,0 4-67,0-6-1,0 0-96,0 6-85,0-6 33,0 8-68,0 0 85,0-8 49,0 6-59,0-6 0,-2 8 99,-4 0-107,4 0 1,-8 0-26,4 0 0,4 8-119,-4 4 97,4-4 0,2 8-125,0-5 110,0 5 1,0 2-16,0 0 4,0-1 1,2-1 0,2-2 26,2-2-15,8-1 0,-12 1 1,6-2 43,-1-2 1,1 0 0,6-4 7,-2 2 0,-6-1-65,6-5 1,-8-7-1,3-5-36,1-4 0,-6 4 1,4 0-1,-4-1-13,-2-3 0,0 4 12,0 0 21,0 1 0,0-1 206,0 0-197,0 8 107,0-4-85,0 8 41,0 0-37,8 8 1,-4-4 15,8 8 1,-1 0-39,7 5 0,-2-5 0,-2-2-49,-3-2 0,1 4-284,6-7 1,-6 1-682,-1-6 639,-7 0 0,6 0-647,-4 0 625,-4 0 390,6-8 0,0-9 0,2-11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2.049"/>
    </inkml:context>
    <inkml:brush xml:id="br0">
      <inkml:brushProperty name="width" value="0.08571" units="cm"/>
      <inkml:brushProperty name="height" value="0.08571" units="cm"/>
      <inkml:brushProperty name="color" value="#66CC00"/>
    </inkml:brush>
  </inkml:definitions>
  <inkml:trace contextRef="#ctx0" brushRef="#br0">71 53 7744,'-12'0'-87,"2"-2"352,3-3 1,-1 3 142,2-4 0,-2 2-11,-3-2-200,3 4 152,8-6-187,0 8-66,8 0 0,-4 0 1,7 0 57,3 0-144,1 0 1,3-2-1,-1-1 1,1-3 62,-1 2 1,1 2 0,-1 2-33,1 0 0,-1 0 0,0 2 34,1 4 1,-8-2-1,-5 7 1,-3 3 0,-2 1 0,6 3 1,0-1-1,-2 3-21,-2 3 1,-8-2 0,-2 6 0,1-1-42,-1-5 0,-6 4 0,4-1 0,-1-1-163,-1 2 0,1-6 0,-5 5 0,2-7-345,3-5 1,5 3-1348,-6-3 879,8 4 962,-3-7 0,7 7 0,0-7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07.623"/>
    </inkml:context>
    <inkml:brush xml:id="br0">
      <inkml:brushProperty name="width" value="0.08571" units="cm"/>
      <inkml:brushProperty name="height" value="0.08571" units="cm"/>
      <inkml:brushProperty name="color" value="#FFFFFF"/>
    </inkml:brush>
  </inkml:definitions>
  <inkml:trace contextRef="#ctx0" brushRef="#br0">53 53 7726,'-12'-6'0,"2"-1"183,3-3 1,-1 6 268,2-2 1,4 2-175,-4-2 64,4 4-171,2-6 1,6 10 0,2 2-240,2 2-32,1 8 1,7-4 0,0 5 0,-1-1-238,1-2 0,0 0 1,0 3-1,-1-1 10,1-2 0,-6-6 1,-1 4-1,1 0-161,-2-1 0,6-5 488,-4 2 0,3 4 0,-5-8 0,-2 6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07.844"/>
    </inkml:context>
    <inkml:brush xml:id="br0">
      <inkml:brushProperty name="width" value="0.08571" units="cm"/>
      <inkml:brushProperty name="height" value="0.08571" units="cm"/>
      <inkml:brushProperty name="color" value="#FFFFFF"/>
    </inkml:brush>
  </inkml:definitions>
  <inkml:trace contextRef="#ctx0" brushRef="#br0">87 248 7726,'-18'0'0,"2"2"272,4 4 0,-3-4 699,3 4-904,4-4 1,2-4-444,12-4 340,4-4 1,2-8 0,-1 0-1,3 1-45,2-1 1,-4-6 0,-1 1-803,3 1 573,-6 3 0,8 1 310,-4 0 0,3-7 0,3-3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2.161"/>
    </inkml:context>
    <inkml:brush xml:id="br0">
      <inkml:brushProperty name="width" value="0.08571" units="cm"/>
      <inkml:brushProperty name="height" value="0.08571" units="cm"/>
      <inkml:brushProperty name="color" value="#FFFFFF"/>
    </inkml:brush>
  </inkml:definitions>
  <inkml:trace contextRef="#ctx0" brushRef="#br0">18 1 6816,'-10'0'337,"3"0"-242,7 0 30,0 0-8,0 8-5,7-6 1,-3 6-7,8-8 1,-6 5-70,6 1 1,-6 0 0,4-4 0,-1 2 2,1 2 0,-4 2-17,6-2 0,-2-2 0,4 6 15,-3-3 1,1 1 29,6-2-40,-8-4 0,5 8 37,-3-4-46,4-4 0,-4 8 1,-1-6-10,3 2 22,-6-1 0,8 1-20,-4 0 3,3 0 0,-3 0 1,0 0-10,2-2 1,-1 0-1,1 0-6,-2 2 0,0 1 27,5-1 0,1-4-11,0 4 1,-6-4 0,-3 0 0,1 2-2,0 2 1,-4 0-1,4-4-30,-2 4 2,6-4 18,-5 6 0,1-6 0,-2 1 80,0 3-78,-6 0 1,8-6 29,-4 0-25,3 8 1,3-6 23,0 4-28,-8-4 1,6-2 0,-6 2-1,4 2 4,1 2 0,-3 0-1,6-6 0,0 0-9,6 0 1,-7 0 0,-1 2 0,0 2 3,0 1 1,-4 1 9,6-6-11,-1 0 1,1 0 0,-2 2 6,-2 4 0,6-4 10,-3 4-14,-3-4 0,8-2 0,-4 0 0,3 0-20,3 0 13,0 0 0,-6 0 0,-1 0 7,3 0 0,-4 0 0,2 0-6,2 0 0,1 0 0,3 0 8,0 0 1,-7 0 0,1 0 4,2 0 1,-4 0 0,2 0-12,1 0 1,3 0-19,2 0 14,0 0 0,-7 0 0,1 0-8,2 0 1,2 0 1,1 0 1,1 0 49,0 0-28,-9 0 0,7 0 6,-4 0 0,2-2 1,0-2-12,-3-2 1,-5 0-1,6 6 21,2 0 1,-4 0-17,1 0 0,-5 0 0,6-2-23,2-4 0,-4 4 39,1-3-24,-7 3 1,6 2 0,-4 0 12,6 0 1,-2-6 36,2 0-34,-9 0 31,13 6-47,-6 0 0,2 0 0,-2-2 0,-1-2 13,1-2 0,-4 0-11,6 6 1,0 0 1,5 0 0,-5 0 1,0-2-8,2-4 0,-4 4 0,1-3 3,3 3 1,-4 2 1,2 0-2,0 0 0,-1 0 3,1 0 0,0 0-28,6 0 24,-1-8 1,-5 6 0,0-4-1,2 4 0,-4 2 0,1 0-6,3 0 1,-4 0 0,2 0-6,1 0 1,-3-6-1,2 0-4,2 2 1,-4 2-10,1 2 0,-5 0 0,6 0 5,2 0 1,-4 0 6,2 0 1,-7 0 0,5-2 2,-2-4 0,0 4 7,-2-4-6,-4 4 1,8 2-22,-4 0-13,-4 0-13,5 0 1,-5 0-282,4 0-567,-4 0 93,6 0 1,-8-1-252,0-5 1054,0 4 0,-8-14 0,-2 6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2.908"/>
    </inkml:context>
    <inkml:brush xml:id="br0">
      <inkml:brushProperty name="width" value="0.08571" units="cm"/>
      <inkml:brushProperty name="height" value="0.08571" units="cm"/>
      <inkml:brushProperty name="color" value="#FFFFFF"/>
    </inkml:brush>
  </inkml:definitions>
  <inkml:trace contextRef="#ctx0" brushRef="#br0">53 0 7718,'-10'2'-873,"4"4"1022,-3-4 0,5 6 98,-8-8 32,8 0 14,-4 0-12,8 0 125,0 0-286,8 0-55,-6 0 0,14 0 0,-5 0-1,5 0 0,2 0 1,0 2-74,-1 4 0,1-4 0,0 4 37,-1-4 1,1 4 0,0-1 4,-1-1 1,1 4-1,0-2 41,-1-2 1,-5 4 9,0-2 1,-2 2-18,2-2-43,-5-4 1,-5 5 0,2-5 40,2 4 13,0-4-18,-6 6-34,0-8 1,0 2 10,0 4-23,0-4 0,0 8 1,-2-4 2,-4 5 0,4-1 1,-6 2-1,1 2 1,3 2-1,-6 1 1,2 1-25,4 0 0,-4-1 0,0 1-230,-1 0 1,3-3 0,-4-1-1802,2-2 2038,2-8 0,-2 12 0,-2-7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3.500"/>
    </inkml:context>
    <inkml:brush xml:id="br0">
      <inkml:brushProperty name="width" value="0.08571" units="cm"/>
      <inkml:brushProperty name="height" value="0.08571" units="cm"/>
      <inkml:brushProperty name="color" value="#FFFFFF"/>
    </inkml:brush>
  </inkml:definitions>
  <inkml:trace contextRef="#ctx0" brushRef="#br0">18 1 7285,'-9'0'296,"1"0"1,10 5-1,4 1-305,5-2 1,-1 4 0,0 0 0,0 0-75,0 0 1,-1 0-1,5-4 1,-2 1-206,2-1 0,-4 4 0,-1 0-523,-1 2 811,6-6 0,-4 12 0,8-7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3.951"/>
    </inkml:context>
    <inkml:brush xml:id="br0">
      <inkml:brushProperty name="width" value="0.08571" units="cm"/>
      <inkml:brushProperty name="height" value="0.08571" units="cm"/>
      <inkml:brushProperty name="color" value="#FFFFFF"/>
    </inkml:brush>
  </inkml:definitions>
  <inkml:trace contextRef="#ctx0" brushRef="#br0">53 124 7550,'-15'-2'16,"3"-4"1,2 4 377,4-3-63,4 3-304,-6-6 1,10 6 23,4-4 0,-2 4 1,8 2-100,2 0 0,1 0 1,3-2-108,0-4 93,-1 4 0,-5-6 0,0 8 0,2 0-132,1 0 1,-3 0 0,0 0 37,2 0 0,0-2 1,-1-2-83,-1-2 1,-6 1-15,6 5 1,-8-2 251,2-4 0,-4 4 0,-2-8 0,-2 6 0,-4-2 0,-4-8 0,-8 4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4.208"/>
    </inkml:context>
    <inkml:brush xml:id="br0">
      <inkml:brushProperty name="width" value="0.08571" units="cm"/>
      <inkml:brushProperty name="height" value="0.08571" units="cm"/>
      <inkml:brushProperty name="color" value="#FFFFFF"/>
    </inkml:brush>
  </inkml:definitions>
  <inkml:trace contextRef="#ctx0" brushRef="#br0">18 36 7475,'-8'-10'5,"6"-6"310,-6 14-175,8-5 24,0 7 1,2 0-38,4 0-87,4 7 1,2-3 0,0 8-42,1 2-42,3-6 0,-4 6 0,0-7 0,-1 3-186,-1 4 1,6-4 0,-4 0-316,4-2 1,1 5-115,1-1 658,0-4 0,-1 8 0,1-6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5.106"/>
    </inkml:context>
    <inkml:brush xml:id="br0">
      <inkml:brushProperty name="width" value="0.08571" units="cm"/>
      <inkml:brushProperty name="height" value="0.08571" units="cm"/>
      <inkml:brushProperty name="color" value="#FFFFFF"/>
    </inkml:brush>
  </inkml:definitions>
  <inkml:trace contextRef="#ctx0" brushRef="#br0">106 71 5812,'0'-10'739,"0"0"-632,0 4-17,0 4 9,0-6 20,0 8 6,0 0 35,0-7-24,0 5-62,0-6 1,0 6 148,0-4-127,-8 4 0,-1-6-33,-9 8 1,6 0-18,0 0 0,6 0 26,-5 0 0,5 8 34,-6 4 1,8 3-34,-2 3-26,4-8 1,2 6-60,0-5 42,8 5 0,-6-4 0,6-2-116,0-2 105,-6-2 0,7-1 0,-3 1 23,6-2 1,-2-2-8,2-2 1,-6-6 0,3-2-1,-1-1 0,-2-3 0,-6-6 65,0 0 1,6 7 101,0-1-202,0 0 70,-6 2-79,0-5 86,8 13-400,-6-6 163,13 8 1,-11 0-458,8 0 361,-8 0 1,6 0-1,-6 2-1035,2 4 1291,8-4 0,-5 5 0,9-7 0,-8 0 0,-2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5.456"/>
    </inkml:context>
    <inkml:brush xml:id="br0">
      <inkml:brushProperty name="width" value="0.08571" units="cm"/>
      <inkml:brushProperty name="height" value="0.08571" units="cm"/>
      <inkml:brushProperty name="color" value="#FFFFFF"/>
    </inkml:brush>
  </inkml:definitions>
  <inkml:trace contextRef="#ctx0" brushRef="#br0">69 54 7696,'-12'-6'0,"3"-2"194,1-2 269,-6 7-258,12-5 1,-8 2 51,4 0-179,4 0 0,-4 6-79,12 0 0,4 8 0,8 2-123,0-1 0,-1 5 1,-1-6-1,-2 0-382,-2 0 0,-1 6 133,7-3 1,-2-1 0,-2 0 33,-3-2 1,-1 0 338,2-2 0,-4-4 0,0 5 0,-6-7 0,6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5.680"/>
    </inkml:context>
    <inkml:brush xml:id="br0">
      <inkml:brushProperty name="width" value="0.08571" units="cm"/>
      <inkml:brushProperty name="height" value="0.08571" units="cm"/>
      <inkml:brushProperty name="color" value="#FFFFFF"/>
    </inkml:brush>
  </inkml:definitions>
  <inkml:trace contextRef="#ctx0" brushRef="#br0">71 213 7705,'-17'0'-530,"5"0"1047,0 0 238,8 8-659,-12-6-99,14 6 1,-5-10-150,7-4 122,7-4 0,1-2 0,6 1-70,-2-3 8,0-2 1,-1-2 0,-1 1 0,0-1-299,0 0 1,0 1 0,3 1 389,-1 4 0,-8-12 0,4 5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3.026"/>
    </inkml:context>
    <inkml:brush xml:id="br0">
      <inkml:brushProperty name="width" value="0.08571" units="cm"/>
      <inkml:brushProperty name="height" value="0.08571" units="cm"/>
      <inkml:brushProperty name="color" value="#66CC00"/>
    </inkml:brush>
  </inkml:definitions>
  <inkml:trace contextRef="#ctx0" brushRef="#br0">105 156 7545,'0'-18'73,"0"1"184,0-1 1,-2 1-1,-2-1 235,-2 1 0,0 5 8,6 1 0,0 5 124,0-6-485,0 8 1,-5-2 0,-1 12 138,2 6-180,2 3 1,-4 11 0,0 3 0,0 4-35,-1 2 0,3 0 0,-6 0 0,2-1-444,5 1 0,-5 0 0,2 0 0,2-2-193,2-4 1,2 2 0,0-7 0,0-3-446,0-2 1,2-1 1017,4-1 0,4-7 0,7-2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8.041"/>
    </inkml:context>
    <inkml:brush xml:id="br0">
      <inkml:brushProperty name="width" value="0.08571" units="cm"/>
      <inkml:brushProperty name="height" value="0.08571" units="cm"/>
      <inkml:brushProperty name="color" value="#FFFFFF"/>
    </inkml:brush>
  </inkml:definitions>
  <inkml:trace contextRef="#ctx0" brushRef="#br0">372 1169 7989,'-18'-10'64,"6"-4"-61,1 8 0,5-6 1,-6 4 4,-2-1 0,6 3 1,0-4-1,2 0 25,1 0 0,-7 4 0,4-3 0,0-1 26,0 0 1,-4 4 0,5-4 32,-3 2-57,6-5 1,-10 9 54,8-8-77,-8 8 1,10-10 0,-5 6-6,1-2 1,-4-1-1,4-5-15,-2 4 1,6 2 0,-4 4-5,1-5 0,5 1 0,-6-2 22,0-2 1,6 4 0,-6 1 0,2-1 32,0 0 0,0 4 10,6-6-40,-7 0 0,5 1-43,-4-1 45,4 8 0,0-12-20,-4 4 15,4 4 0,-6-7-47,8 3 32,0 4 1,-2-8-1,-4 5 0,4-5 23,-4-2 0,4 6 0,2 1 19,0-3 1,0-2-24,0-2 0,0 1-23,0-1 0,0 0-11,0 1 23,0 7 1,0-6-11,0 4 3,0 4 1,0-7 49,0 3-43,0 4 5,0-8-7,8 6 1,-6-1 0,4-1 14,-4-2 1,-2 4 0,2 0-2,4 3 0,-4-7-1,4 2 1,-4-4 0,0 1 26,4 3 0,-4-4-14,3 4 0,-3 2 0,0 1 34,4 1-39,-4-6-7,6 4 1,-6 0-22,4 4 19,-4-3 0,6 5-50,-8-8 37,8 8 1,-6-6-18,3 4 11,-3 4 0,0-8-44,4 5 1,-2-3 5,8-4 0,-8 2 8,2 4 0,-2 4-195,2-4-175,-4-3-112,6 7 1,-8-8-548,0 4 633,0 4 431,0-6 0,0 8 0,0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8.616"/>
    </inkml:context>
    <inkml:brush xml:id="br0">
      <inkml:brushProperty name="width" value="0.08571" units="cm"/>
      <inkml:brushProperty name="height" value="0.08571" units="cm"/>
      <inkml:brushProperty name="color" value="#FFFFFF"/>
    </inkml:brush>
  </inkml:definitions>
  <inkml:trace contextRef="#ctx0" brushRef="#br0">71 0 7723,'-12'0'-769,"1"0"0,5 0 1072,-6 0-97,8 0 1,-6 0 145,4 0-182,4 0 37,-5 0 104,7 0-190,0 0 1,7 0-82,5 0 1,4 0 0,2 0-26,-1 0 0,1 0 1,0 0-10,-1 0 1,1 0-1,0 0 39,-1 0 0,1 0 154,0 0-164,-8 0 1,5 0 119,-3 0-91,-4 0 0,8 8-2,-4 4 1,-5-2-1,-1 2-18,-4 1-41,6-5 0,-6 8 0,4-4-166,-4 3 1,-2 3-1,0 0-371,0 0 1,0-1-768,0 1 1301,0 0 0,0-9 0,-8-1 0,-2-8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9.013"/>
    </inkml:context>
    <inkml:brush xml:id="br0">
      <inkml:brushProperty name="width" value="0.08571" units="cm"/>
      <inkml:brushProperty name="height" value="0.08571" units="cm"/>
      <inkml:brushProperty name="color" value="#FFFFFF"/>
    </inkml:brush>
  </inkml:definitions>
  <inkml:trace contextRef="#ctx0" brushRef="#br0">36 1 7723,'-10'0'282,"1"0"-175,3 0 22,4 0-21,-6 0 0,8 2-138,0 3-82,8 5 0,-4 2 1,7 0-333,3 2 1,2-5 116,2 3 0,-1-2 0,1 2 327,0-6 0,-6 2 0,-1-2 0,-7 7 0,4-3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9.331"/>
    </inkml:context>
    <inkml:brush xml:id="br0">
      <inkml:brushProperty name="width" value="0.08571" units="cm"/>
      <inkml:brushProperty name="height" value="0.08571" units="cm"/>
      <inkml:brushProperty name="color" value="#FFFFFF"/>
    </inkml:brush>
  </inkml:definitions>
  <inkml:trace contextRef="#ctx0" brushRef="#br0">36 125 7194,'-6'-12'-74,"0"0"286,-8 8 1,12-6-214,-4 4 108,4 4 0,4-5-156,4 7 0,4 0 0,8 0-41,-1 0-2,1 0 1,0 0-1,-1 0-90,1 0 1,0 0 0,-1 0-26,1 0 0,0-2 113,-1-4 0,-5 4 0,-2-6 94,-2 0 0,0 6 0,-4-6 0,2 0 0,0-2 0,-6-7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19.557"/>
    </inkml:context>
    <inkml:brush xml:id="br0">
      <inkml:brushProperty name="width" value="0.08571" units="cm"/>
      <inkml:brushProperty name="height" value="0.08571" units="cm"/>
      <inkml:brushProperty name="color" value="#FFFFFF"/>
    </inkml:brush>
  </inkml:definitions>
  <inkml:trace contextRef="#ctx0" brushRef="#br0">71 36 7515,'-17'-6'-2,"-1"1"1,6-1 0,2 4 389,2-4-351,3 4-7,5-6-10,0 8 0,7 0 1,5 2-130,4 4 1,2 2 0,-1 5-1,1-3-275,0-2 0,-1 0-231,1-2 480,0-4 0,-1 12 135,1-8 0,0 7 0,0-3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20.488"/>
    </inkml:context>
    <inkml:brush xml:id="br0">
      <inkml:brushProperty name="width" value="0.08571" units="cm"/>
      <inkml:brushProperty name="height" value="0.08571" units="cm"/>
      <inkml:brushProperty name="color" value="#FFFFFF"/>
    </inkml:brush>
  </inkml:definitions>
  <inkml:trace contextRef="#ctx0" brushRef="#br0">88 36 6071,'0'-10'438,"0"2"1,0 6-309,0-4 136,0 4-55,0-6-77,0 8 305,0 0-271,-7 0-130,5 0 3,-14 0 0,12 0 22,-8 0 1,6 0 9,-6 0 0,7 0 2,-7 0 0,8 2 44,-2 4 1,4 4-86,2 8 0,0-1-91,0 1 95,0-8 0,2 6-27,4-5 15,4-3 1,1 6 70,1-8-72,-8 0 0,6-6-10,-4 0 1,-2 0-31,8 0 0,-8-8 0,2-4 15,-5-4 1,1 5 0,2-1 15,2-2 0,0 4 238,-6-2-210,0 9-144,8-5 126,2 8 1,2 0-353,-1 0 159,-7 0 1,12 0-556,-4 0 198,-4 0 1,7 0-112,-3 0 1,-2 0 634,2 0 0,-8 0 0,12 0 0,-7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20.849"/>
    </inkml:context>
    <inkml:brush xml:id="br0">
      <inkml:brushProperty name="width" value="0.08571" units="cm"/>
      <inkml:brushProperty name="height" value="0.08571" units="cm"/>
      <inkml:brushProperty name="color" value="#FFFFFF"/>
    </inkml:brush>
  </inkml:definitions>
  <inkml:trace contextRef="#ctx0" brushRef="#br0">107 71 7526,'-18'-9'0,"3"1"0,1 2 176,2 0 1,2-2 323,-2 2-293,-3 4 1,13-8 7,-4 5-16,4 3 0,4-6-72,4 8-107,4 0 1,7 6 0,1 1-174,0 3 127,-1 2 1,1 0 0,0 0-1,-1-1-227,1-1 0,-6 4 1,0-6-1,2 0-494,1 0 1,3 3 459,0-5 0,-3 2 0,-1-4 287,-2 2 0,-8 0 0,12-6 0,-7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1:21.032"/>
    </inkml:context>
    <inkml:brush xml:id="br0">
      <inkml:brushProperty name="width" value="0.08571" units="cm"/>
      <inkml:brushProperty name="height" value="0.08571" units="cm"/>
      <inkml:brushProperty name="color" value="#FFFFFF"/>
    </inkml:brush>
  </inkml:definitions>
  <inkml:trace contextRef="#ctx0" brushRef="#br0">69 142 7723,'-11'6'-30,"-1"0"0,6 0 0,-4-4 647,2 3-85,-5-3-472,11 6 1,-4-10-1,10-4 1,3-3-125,3-1 1,-4-6 0,6 4 0,0-4-239,-2-1 1,5 5 0,-5 0-825,0-2 1126,6-1 0,-6-3 0,7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3:07.776"/>
    </inkml:context>
    <inkml:brush xml:id="br0">
      <inkml:brushProperty name="width" value="0.08571" units="cm"/>
      <inkml:brushProperty name="height" value="0.08571" units="cm"/>
      <inkml:brushProperty name="color" value="#F6630D"/>
    </inkml:brush>
  </inkml:definitions>
  <inkml:trace contextRef="#ctx0" brushRef="#br0">317 51 7776,'-7'-10'-738,"5"1"628,-4 3 0,-2 2 457,2-8 1,-2 8-127,2-2 1,2 12 0,-6 8-35,3 7 1,-5 1-1,4 8 86,-2 1-185,-2 10 1,-3-1 0,1 5 14,2-2-21,0 6 1,-5-6-1,-1 7-21,0-3 0,6-8-41,1 2 0,-1-3 0,-4-5-92,4-3 1,-2-5 0,9-7 0,-1 0-297,-2-1 1,6 1-287,-4 0 0,6-9 224,6-3 1,-2-4 0,8-2 429,1 0 0,3-8 0,0-3 0,-4-5 0,3-2 0,-5 1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3:08.258"/>
    </inkml:context>
    <inkml:brush xml:id="br0">
      <inkml:brushProperty name="width" value="0.08571" units="cm"/>
      <inkml:brushProperty name="height" value="0.08571" units="cm"/>
      <inkml:brushProperty name="color" value="#F6630D"/>
    </inkml:brush>
  </inkml:definitions>
  <inkml:trace contextRef="#ctx0" brushRef="#br0">1 213 7163,'0'-18'-361,"0"0"0,0 1 1,0-1 525,0 0 1,0 7-1,0-1-46,0-2 1,0 4-1,0-2 54,0-1 0,2 3-59,4-2 0,2 6 0,5-4 46,-1 2 1,-6 3 0,6 5-31,2 0 0,-4 0 0,-1 1 0,1 5 18,0 6 1,-4 4-1,4 4 237,-2 3-303,-2 5 0,-1 7 0,1-2-4,-2-3-29,6 11 0,-8-11 0,6 11 0,-2-6-65,0-5 1,0 3 0,-6-5 0,2 1 9,3 1 0,-3-9 0,4 3 0,-2-4-146,2-3 0,-4 1-134,4 0 0,-4-7 1,0-1-962,4-2 845,-4-2 0,12-8 0,-7-2 402,3-2 0,-4-6 0,6 7 0,0-9 0,5 4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3.509"/>
    </inkml:context>
    <inkml:brush xml:id="br0">
      <inkml:brushProperty name="width" value="0.08571" units="cm"/>
      <inkml:brushProperty name="height" value="0.08571" units="cm"/>
      <inkml:brushProperty name="color" value="#66CC00"/>
    </inkml:brush>
  </inkml:definitions>
  <inkml:trace contextRef="#ctx0" brushRef="#br0">87 210 7597,'-5'-11'0,"-3"1"0,0 0 245,0 0 1,-3-1 193,5-7 0,2 1-273,10-1-181,3 1 0,5 5 0,2 3 0,3-1-39,0 0 1,1 4-1,-3-3 1,1 1 8,-1 4 0,1 0 1,-1 0-72,1-1 162,-1-1 0,-7 8 0,-6 3 46,-8 7 0,-6-4 0,-5 0 0,-1-1-1,-1 5 1,3-4-1,-9 0 1,3-3 29,3 1 0,-1 6 0,1-4-23,-1 1 1,1 1-1,1 4 94,5-3-131,-5-7 0,12 10-61,-7-8 34,7 7 0,-4-9-56,8 8 0,6-7 0,2 5 0,1-2-69,5-4 0,1 4 0,3-3-76,-1-1 1,1 0 0,-1 0-1,1 2-422,-1-2 0,-5-2 0,0-2 105,1 0 1,3 2 0,1 1 483,1 3 0,7 0 0,2-6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3:08.665"/>
    </inkml:context>
    <inkml:brush xml:id="br0">
      <inkml:brushProperty name="width" value="0.08571" units="cm"/>
      <inkml:brushProperty name="height" value="0.08571" units="cm"/>
      <inkml:brushProperty name="color" value="#F6630D"/>
    </inkml:brush>
  </inkml:definitions>
  <inkml:trace contextRef="#ctx0" brushRef="#br0">89 71 7547,'-18'0'-976,"0"-6"1080,1 0 242,-1 0 3,8 6 72,2 0-405,8 0 37,0 0 0,8 0 1,4 0-1,6 0 3,5 0 1,-1 0 0,5 0 0,1 0-84,-1 0 1,1-2 0,3-2 0,-3-2-89,-3 2 1,-1 1 0,-4-1 0,1-2-207,3 2 1,-7 2-1,-5 2-445,2 0 766,2-8 0,1 6 0,1-6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3:12.493"/>
    </inkml:context>
    <inkml:brush xml:id="br0">
      <inkml:brushProperty name="width" value="0.08571" units="cm"/>
      <inkml:brushProperty name="height" value="0.08571" units="cm"/>
      <inkml:brushProperty name="color" value="#FFC114"/>
    </inkml:brush>
  </inkml:definitions>
  <inkml:trace contextRef="#ctx0" brushRef="#br0">18 26 7848,'0'-18'570,"-6"10"-383,0 8 0,0 10 0,6 13 0,0 7-105,0 3 0,0 5 0,2 1 0,2 4-178,2 2 0,0-3 1,-4 3-1,2 0-125,2 0 1,6-5 0,-4 1-280,1-4 363,-5-9 0,10-1 1,-6-7-565,2-2 389,-6 3 1,9-17 311,-7 8 0,8-8 0,-12 4 0,6-8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23:13.174"/>
    </inkml:context>
    <inkml:brush xml:id="br0">
      <inkml:brushProperty name="width" value="0.08571" units="cm"/>
      <inkml:brushProperty name="height" value="0.08571" units="cm"/>
      <inkml:brushProperty name="color" value="#FFC114"/>
    </inkml:brush>
  </inkml:definitions>
  <inkml:trace contextRef="#ctx0" brushRef="#br0">0 284 7848,'0'-18'-244,"0"0"358,0 1 27,0-1 1,0 0 40,0 0-124,8 1 1,2-1 0,8 0 21,-1 1-107,9 7 1,0-6-1,5 4 1,1-3 14,5-3 1,-8 6 0,7 2 0,-5 2-42,-3 4 1,3 3 0,-7 2 0,-5 5 25,-5 6 1,0 4-1,-8 2 1,-2 1 41,-2 5 1,-2-5-1,-2 5 1,-2-4 67,-2-3 1,-8 7 0,2 0 0,-1-3-16,1-1 0,-4 0 0,2 1-34,-7 3-6,1-1 1,-6-5 0,7 0 0,-3-1 14,-1 1 1,-1 0 0,6-1-102,1 1 120,7-8-157,-6 6 103,6-6 0,2-1 9,8-3 0,2-4 0,10-2 1,2 0 13,2 0 0,1-6 0,1 0 0,0 3-14,-1 1 0,3 2 0,2 0 0,1 0-14,-1 0 0,-2 0 1,-3 0-1,1 0 0,0 0 0,-1 0 0,1 2 1,0 3-24,-1 7 1,-5-2 0,-2 2 67,-2 2-47,6 1 1,-12-3-1,3 0 249,-3 2-228,-2 1 1,0 3-1,-2 0 1,-3-1 84,-7 1 1,-4 4-1,-2-3 1,1-3 31,-1 0 1,-8 0 0,-1 1 0,-3 1-102,1 0 0,-1-3 1,-5-1-1,0-4-157,-1-2 1,7 4 0,1-4 0,1-1-386,-1 1 1,7-2 503,-3-6 0,12 0 0,4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44.544"/>
    </inkml:context>
    <inkml:brush xml:id="br0">
      <inkml:brushProperty name="width" value="0.08571" units="cm"/>
      <inkml:brushProperty name="height" value="0.08571" units="cm"/>
      <inkml:brushProperty name="color" value="#F6630D"/>
    </inkml:brush>
  </inkml:definitions>
  <inkml:trace contextRef="#ctx0" brushRef="#br0">315 175 6564,'-10'0'261,"2"0"0,6 0-58,-3 0-97,3 0 0,-8 0 19,4 0 0,2 0 18,-7 0 1,5 6-75,-6 0 1,6 5 0,-3-3 4,1 2 1,-6-4-70,3 5 27,3 1 1,-6-1-1,6-1-40,-1-2 29,5 6 1,-12-5-1,7 9 14,-1-1 1,0-5 0,6-1 24,-1 3 0,-7 2 0,4 1-11,-2 0 1,7-5-1,-3 0-18,4 1 0,2-3 0,-2 2-6,-4 1 1,4 3-1,-4 1-6,4 1 0,2-7 1,0 1 56,0 2 1,0 1-3,0 3 0,0-1 83,0 1-127,0-1 0,0-5 1,0-1 53,0 3 1,0 1-28,0 3 0,0-1 0,0 1-16,0-1 0,2-5 0,2 0 29,2 1 1,0-3 0,-6 1 15,0 3 1,2-4 0,2 1 7,1 3 1,3 1-70,-2 3 8,-4-8 0,8 3 0,-6-5-24,1 2 34,1 1 1,-4 1-1,4 0-20,4-1 0,-1 1 0,-1-2 0,-2-1 12,0 1 1,5-4 0,-3 5 18,2 3 0,-4-4 0,5-1 8,3-1 0,-4 4 0,1-4-38,3 1 0,-1-3 0,1 4 0,-4 0 14,-3-1 0,7-5 1,-4 4-6,-1 0 0,5-4 0,-6 5-11,1-1 0,1 0 0,4-4 3,-3 1-3,-7 1 1,10-4 0,-6 2 34,1 2 0,3 0-3,5-6-39,1 8 0,-6-7 0,-1 5 7,3-4 0,1-2 1,3 0 12,-1 0 1,1 0-9,-1 0 0,1 0 0,-1 0-19,1 0 0,-7 0 1,1 0 103,1 0 1,3-2-82,1-4 1,1 5 0,-1-5-10,1 4 1,-1 2 0,1-2 8,-1-4 1,1 4-58,-1-4 38,1 4 1,-7 2-1,1 0 6,1 0 1,3-6 0,1 1 21,1 1 1,-3 0-1,-1 0 1,-2-4 5,1-1 0,-3 5 0,2-4-31,1 0 1,3 0 0,-1-5-1,-1 3-21,-3 2 1,-5-3 0,6 3 2,2-2 0,-5-1 0,3-7 0,1 1 1,-3-1-28,2 1 31,-1-1 1,1-1-15,0-4 24,-8 3 1,9-5-1,-5 6 14,2-5 0,-5 5 0,5-4 5,-2 3 0,-2 3 0,-4-1-8,4 1 1,-5-1-21,5 1 1,-4-1-29,-2 1 1,0-1 0,0 1 6,0 0 0,0-1 11,0 1 0,0-1 15,0 1-13,0 7 1,0-6 8,0 5-4,0-5 1,-2 5 0,-2-1-1,-1-2 0,-1 5 1,4-3-17,-4-2 1,4-1-1,-4-3 7,4 1 0,-4 0 1,1-1 8,1 1 1,2 5 0,2 0-1,-2 1 2,-4 1 0,4-6 0,-4 5 0,4-5 0,-3-1 9,-1-1-8,-8 9 0,10-7-2,-7 5 0,7-5 0,-10 4-20,8 1 17,-7-1 0,11 0 1,-6 3-1,2-1-13,0 0 0,-5 4 0,3-3-10,-2 1 0,-1-4 1,-7 5 1,1-3 1,5 6-1,0-4 1,-1 2 11,-3 1 0,5-1 1,-1 6-5,-2 0 0,-1-6 0,-3 0 3,1 2 0,5 2 0,1 2-15,-3 0 21,6 0 0,-7 0 1,3 0 33,-3 0-35,5 0 0,-6 0 0,5 0-17,-5 0 17,7 0 0,-7 0 0,4 0 0,-3 0 0,-3 0 1,1 0-1,-1 0 1,7 0-1,-1 0-34,-1 0 0,-3 0 24,-1 0 0,-1 2 1,1 2 11,-1 2 0,7 0 0,-1-6 32,-2 0-30,7 8 1,-9-6-1,4 5 1,-3-1 9,-3 0 0,1 2 16,0-2-21,-1-5 0,1 13 0,-1-8-14,1-2 0,-1 3 1,1 1-30,-1 2 0,1-4 0,-1 3 18,1-1 0,-1 6 0,1-4 17,-1-1 0,7 1 1,-1-6-1,1 4-16,1 1 0,-4-3 1,7 4-40,-3-2 1,-2 5-158,-5-1 127,-1-4 0,7 5 1,1-5-1,0 0-341,0-1 1,5 7-434,-7-2 302,8-5 0,-4 3 89,8-4 0,2-4 0,4 4 1,6-4-125,3-2 1,9-2 598,-1-4 0,8-4 0,-4-7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45.119"/>
    </inkml:context>
    <inkml:brush xml:id="br0">
      <inkml:brushProperty name="width" value="0.08571" units="cm"/>
      <inkml:brushProperty name="height" value="0.08571" units="cm"/>
      <inkml:brushProperty name="color" value="#F6630D"/>
    </inkml:brush>
  </inkml:definitions>
  <inkml:trace contextRef="#ctx0" brushRef="#br0">18 325 6205,'-10'0'545,"2"-2"-249,8-4-126,0 4 16,0-6-96,0 8 0,2-5 0,4-1 83,6 2-115,3 2 0,2-4 1,3-2-1,3-1 43,6-5 0,6-1 1,6-3-1,4 1-3,-1-1 1,7-1 0,-5-3-1,3-1-51,-3 2 1,3 1 0,-8 3 0,-3 1-116,-1 5 0,-8-3 1,-1 8-874,-3 3 598,-2-7 1,-13 10-1,-6-2-13,-8 6 1,-6 9 355,-7-1 0,-1-4 0,1 5 0,-1-5 0,1 2 0,-8 1 0,-3 7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45.433"/>
    </inkml:context>
    <inkml:brush xml:id="br0">
      <inkml:brushProperty name="width" value="0.08571" units="cm"/>
      <inkml:brushProperty name="height" value="0.08571" units="cm"/>
      <inkml:brushProperty name="color" value="#F6630D"/>
    </inkml:brush>
  </inkml:definitions>
  <inkml:trace contextRef="#ctx0" brushRef="#br0">95 245 7803,'-17'0'0,"-1"0"0,7 0 0,-1 0-50,-1 0 281,5 0-101,-8 0 1,22 0 0,0 0 0,10 0-116,7 0 0,4 0 1,8 0-1,2-2 41,4-4 0,1-2 1,7-5-1,-5 1-36,-1-2 0,4-1 0,-5-3 1,3 1 16,3 0 1,-3-1 0,0 1-1,-3-1-128,-3 1 1,2 1 0,-4 3 0,-6 3-90,-4 2 1,-4 2 0,-5 6-449,-1 0 358,-7 0 0,-2 2-432,-8 4 614,-8 4 1,-2 1 0,-7 1 0,-1 0 87,1-3 0,-6 7 0,-3-6 0,-1-1 0,-2 15 0,-6-5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45.659"/>
    </inkml:context>
    <inkml:brush xml:id="br0">
      <inkml:brushProperty name="width" value="0.08571" units="cm"/>
      <inkml:brushProperty name="height" value="0.08571" units="cm"/>
      <inkml:brushProperty name="color" value="#F6630D"/>
    </inkml:brush>
  </inkml:definitions>
  <inkml:trace contextRef="#ctx0" brushRef="#br0">262 192 7117,'-39'12'0,"2"-3"0,4 1-104,0 0 0,2-4 0,2 3 629,6-1 40,3-2-328,11-6-116,1 0 0,29 0-89,8 0 48,16 0 1,-6-8 0,7-3-60,3-5-15,1-1 0,-3 3 0,2-2 1,1-3 21,0 0 1,7-1 0,-13 3 0,3 1-113,-1 5 0,7-9 0,3 7 0,-3 1-178,-5 2 1,-9-1 0,0 5-1,-8 2-388,-8 2 1,-6 4 649,-5 4 0,-14 2 0,-15 3 0,-9 12 0,-8-3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46.342"/>
    </inkml:context>
    <inkml:brush xml:id="br0">
      <inkml:brushProperty name="width" value="0.08571" units="cm"/>
      <inkml:brushProperty name="height" value="0.08571" units="cm"/>
      <inkml:brushProperty name="color" value="#F6630D"/>
    </inkml:brush>
  </inkml:definitions>
  <inkml:trace contextRef="#ctx0" brushRef="#br0">241 123 7353,'-35'11'0,"2"1"0,2 0-27,2-3 1,2 7 0,-2-6 0,6-1 878,3-3-740,11 4 0,5-8 0,13 4 0,11-4-47,5-2 1,4-6-1,8-2-27,4-2-29,-4-1 1,7-7 0,-3 1 36,6-1-3,-5 1 0,7-1 0,-9 1-306,-1-1 150,6 9 1,-6-7-1,5 7 1,-1-3-200,-4 0 0,-8 8 0,-4-1-31,-2 3 0,-9 4 1,-12 1 342,-8 3 0,-8 8 0,-11-4 0,-6 1 0,-4 1 0,-2-1 0,0 7 0,0-1 0,0 1 0,-6-1 0,1 1 0,1-3-157,2-3 0,0 9 0,-2-3 502,-2 1-219,1 1 1,5-5 0,0-1 399,0-3-342,8 1 0,-4 3 1,7-1 110,3-2 0,4-6-225,5 5-10,12-7 0,10 4 1,9-8-1,2-2-72,3-4 1,7 2-1,0-7 1,6-3-18,3-2 1,1-1 0,-4-1 0,2 1 23,2 0 0,-1-1 1,-3 3-1,2 1-175,2 2 0,0 3 0,-7-5 0,-1 4-416,-3 3 1,-3 1 595,-4 6 0,-15 8 0,-8 3 0,-8 5 0,-25-5 0,6 1 0,-2 2 0,0 1 0,0 3 0,-6-1 0,2 0 0,4 1 0,-4-1 0,5 1 0,-1-1-26,0 1 0,2-1 0,-4 1 1,2-1 162,-2 1 0,4-1 0,-1 1 0,3-3 50,4-3 1,1 1 0,5-5 0,1 0 93,3 0 0,9 3-201,2-5 0,8 0 0,9-6-89,0 0 66,1 0 1,7-2 0,2-2 26,0-2-48,6-7 0,-5 5 0,7-6-91,-1 3 15,1-1 0,0-5 0,0 1 1,0 2-237,0 3 0,-2 1 1,-2-1-1,-2 3-366,2 0 1,0 4 641,-2-8 0,-3 1 0,-9-7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55.789"/>
    </inkml:context>
    <inkml:brush xml:id="br0">
      <inkml:brushProperty name="width" value="0.08571" units="cm"/>
      <inkml:brushProperty name="height" value="0.08571" units="cm"/>
      <inkml:brushProperty name="color" value="#FFC114"/>
    </inkml:brush>
  </inkml:definitions>
  <inkml:trace contextRef="#ctx0" brushRef="#br0">437 35 7069,'0'-9'521,"0"1"-306,0 8-108,0 0 48,0-8 14,0 6-88,-8-6 0,4 8 26,-8 0 0,7 0-16,-7 0 0,0 6-11,-5 0 1,-1 6-44,1-7 1,0 7-1,-1-4 5,1 2 1,1-5 0,2 5-29,3-2 1,-1 5 1,1-9-1,-1 6 1,0 0-7,3-1 0,-5-3 1,6 4-1,0 0 1,1-1 0,-7-3 0,4 6-10,1 1 1,-7 3 17,5 1 1,1 1 0,0-1 6,2 1 0,3-7 1,3-1-1,-2 0-12,-2-1 1,0-3 0,4 4-1,-2 0-23,-2-1 0,1 3-19,5 6 39,-8-9 0,6 7 1,-4-5 9,4 5 0,2-4 0,0-1 12,0 3 0,0 1 110,0 3-114,0-9 0,0 7 1,0-4 20,0 3 0,0-3 0,0-1 7,0 3 1,0 2 0,0 1-5,0 0 1,0-5 0,0 0 3,0 1 1,0 3 0,0 1-5,0 1 0,6-1 0,0 1-21,-2-1 1,3 1 0,-1-1 12,-2 1 0,4-1-19,-2 1-4,7-1 0,-9-5 0,8-1 16,1 3 1,-3-1 0,0 1-8,-2-2 1,3-7 0,-3 5 0,0 0 44,0 0 1,5-5-19,-1 7 0,3-2 1,3 1-21,-1-5 1,-5 2 0,-1-2 32,3-2 1,-4 3-32,1-1 1,-1 2 0,4-4-6,-3 2 1,1 0-22,5-6 15,1 0 0,-6 0-8,-1 0 1,1 0 1,5 0 0,1 0 7,-1 0 1,1 0-1,-1 0-10,1 0 1,-1 0 0,1 0 0,-1-2 8,0-4 1,-5 4 0,0-4 0,1 4-4,3 2 0,1-6 0,1 0-12,-1 3 0,1-5 1,-1 2-1,-1 0 8,-5-2 1,5 5 0,-4-7-27,3 2 0,3-6-1,-1 3 17,0-5 0,-5 5 108,0-1-109,-1 0 1,-1 1 0,-2-1 63,0-1-64,-6 5 1,7-6 0,-5 6 2,2-1 1,2-3 0,-4-5-13,1-1 1,3 3 0,-4 1-1,2 2 15,-2-1 0,0 3 0,0-2-3,1-1 1,1-3 0,-4 1-1,2 1 2,2 3 1,0-1-1,-4-4 1,1 3 7,3 1 0,0 1-43,-6-7 25,0 1 0,2 5 0,2 0-11,2-1 0,0-3-8,-6-1 20,0 7 1,0-5 12,0 3 0,0-4 26,0-1 1,0-1-28,0 1 1,0 0-8,0-1 1,-2 1-24,-4-1 1,4 1 51,-4-1-16,-4 1-19,8-1 1,-11 7-18,7-1 26,0 8-15,-2-11 2,6 5 0,-11-2 0,5 3-6,-2 1 0,5-6 1,-7 3 1,6 3 0,-4 0 6,3 0 0,-5 4 1,4-5-3,-1 1 1,3-4 0,-6 6-2,-1 3 1,3-1-2,-2-2 1,2 2 0,-3-6-99,1 3 95,1 1 0,-1 6 0,0 0 1,1-2-14,1-4 1,-6 4 0,5-4-44,-5 4 57,-1 2 0,5 0 0,1 0 0,-3 0-10,-2 0 1,-1 0 0,-1 0 0,1 0-10,0 0 0,-7 0 0,1 0 0,2 0 5,1 0 0,3 0 0,-1 2 0,1 2-36,-1 2 1,1 0 0,-1-6 0,1 0-79,0 0 1,-1 6 0,1-1-214,-1-1 0,6-2-828,1-2 16,7 0 493,-4 0 1,10 0 0,4 0-664,6 0 1326,-5 0 0,9 8 0,-6 2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56.224"/>
    </inkml:context>
    <inkml:brush xml:id="br0">
      <inkml:brushProperty name="width" value="0.08571" units="cm"/>
      <inkml:brushProperty name="height" value="0.08571" units="cm"/>
      <inkml:brushProperty name="color" value="#FFC114"/>
    </inkml:brush>
  </inkml:definitions>
  <inkml:trace contextRef="#ctx0" brushRef="#br0">0 158 7271,'2'-10'1012,"2"2"-931,2 1 1,8 5 0,-3-4 0,5 4 0,1 2 1,3-2-1,3-2 1,6-4-29,4-1 1,10 3 0,3-4 0,5 0-85,1 1 0,0 3 0,-1-4 0,-3 1-174,-1-1 1,-8 6-1,0-4 1,-8 2-294,-8 1 1,-9-1 107,-3 6 1,-9 2 0,-2 2 388,-10 1 0,-5 9 0,-3-12 0,-7 13 0,-2-5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3.847"/>
    </inkml:context>
    <inkml:brush xml:id="br0">
      <inkml:brushProperty name="width" value="0.08571" units="cm"/>
      <inkml:brushProperty name="height" value="0.08571" units="cm"/>
      <inkml:brushProperty name="color" value="#66CC00"/>
    </inkml:brush>
  </inkml:definitions>
  <inkml:trace contextRef="#ctx0" brushRef="#br0">1 142 7673,'0'-27'0,"0"4"0,0 4 143,0 1 0,0 1 1588,0-1-1484,0 1 0,0 15 1,0 8-1,0 7-205,0 5 1,0 5 0,0 2 0,0 0-218,0 1 0,0 3 1,0-4-1,0 0-199,0 0 1,0 4-1,0-5 1,2-3-289,3-2 0,-3-1 0,6-3 662,0-3 0,-6 4 0,13-7 0,-5 9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56.489"/>
    </inkml:context>
    <inkml:brush xml:id="br0">
      <inkml:brushProperty name="width" value="0.08571" units="cm"/>
      <inkml:brushProperty name="height" value="0.08571" units="cm"/>
      <inkml:brushProperty name="color" value="#FFC114"/>
    </inkml:brush>
  </inkml:definitions>
  <inkml:trace contextRef="#ctx0" brushRef="#br0">51 158 7671,'-18'0'-203,"1"-8"404,7 6 0,4-5 1,14 7-45,10 0 0,1-2 0,10-2 0,2-4-103,2-2 0,8 6 0,2-3 0,1-1-21,5-4 0,7 2 1,2 1-1,-1-1-128,-3 0 1,-4 5 0,-1-5-1,-4 2-381,-3 4 1,-9-4 0,-9 3-545,-5 1 1020,-9 2 0,-3 2 0,-30 8 0,-6 1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56.756"/>
    </inkml:context>
    <inkml:brush xml:id="br0">
      <inkml:brushProperty name="width" value="0.08571" units="cm"/>
      <inkml:brushProperty name="height" value="0.08571" units="cm"/>
      <inkml:brushProperty name="color" value="#FFC114"/>
    </inkml:brush>
  </inkml:definitions>
  <inkml:trace contextRef="#ctx0" brushRef="#br0">133 158 7751,'-29'0'-19,"0"0"0,7 0 0,-1 2-638,4 4 1265,9-4-359,10 6 1,15-8 0,13 0-6,5 0-236,-2-8 1,19 4-1,-3-8 1,3 1 49,3 1 0,1-6 0,4 5 0,6-5 6,4-1 0,0-1 0,-2 3 1,-4 1-332,-2 3 0,-6 7 0,-11-2-1283,-8 4 1332,-12 2 0,-13 6 0,-16 2 0,-9-1 218,-9 1 0,5 6 0,-14-5 0,6 9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56.999"/>
    </inkml:context>
    <inkml:brush xml:id="br0">
      <inkml:brushProperty name="width" value="0.08571" units="cm"/>
      <inkml:brushProperty name="height" value="0.08571" units="cm"/>
      <inkml:brushProperty name="color" value="#FFC114"/>
    </inkml:brush>
  </inkml:definitions>
  <inkml:trace contextRef="#ctx0" brushRef="#br0">93 140 7691,'-17'10'0,"-1"-3"0,1-1 170,-1 0 0,7 6 10,-1-7 1,16 1-1,4-6 1,11 0-140,10 0 1,0-8 0,4-3-1,4-5-30,0-1 0,10 3 0,3 1 20,6-1-17,3-5 0,-7 9 0,0-8-544,1 1 389,-1 7 1,-7-3 0,-6 7 0,-8 2-1119,-8 2 1259,-4 2 0,-19 6 0,-11 2 0,-14 1 0,-8 3 0,-2 5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7:57.190"/>
    </inkml:context>
    <inkml:brush xml:id="br0">
      <inkml:brushProperty name="width" value="0.08571" units="cm"/>
      <inkml:brushProperty name="height" value="0.08571" units="cm"/>
      <inkml:brushProperty name="color" value="#FFC114"/>
    </inkml:brush>
  </inkml:definitions>
  <inkml:trace contextRef="#ctx0" brushRef="#br0">105 106 7751,'-17'5'29,"-1"1"0,1 2 89,-1-2 84,1-4 0,7 7 412,4-3-480,4-4 1,10 6 0,4-8-3,3 0-109,3 0 1,7-2-1,4-2 1,4-4-15,2-1 0,8-3 0,3-4 0,5 3-241,1 1 1,-5 6-1,-1-5 1,1-1-108,-3 2 0,5 1 1,-8 5-1,-3-2-359,-1 2 698,-2 2 0,0-6 0,0-1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03.626"/>
    </inkml:context>
    <inkml:brush xml:id="br0">
      <inkml:brushProperty name="width" value="0.08571" units="cm"/>
      <inkml:brushProperty name="height" value="0.08571" units="cm"/>
      <inkml:brushProperty name="color" value="#849398"/>
    </inkml:brush>
  </inkml:definitions>
  <inkml:trace contextRef="#ctx0" brushRef="#br0">35 210 6916,'-10'0'660,"3"0"-504,7 0 850,0 0-818,-8 0-56,6 0-88,-6 0 0,10 0 1,4 0 0,-2 0-25,8 0 1,-1 0-16,7 0 12,-1 0 0,-5 0 1,-1 0 18,3 0-28,-6 0 1,7 0 0,-3 0 0,3 0 11,3 0 0,-5 0 1,3 0 7,3 0 1,9 0 0,-5 0-1,-2 0 12,-1 0 0,-3 0 0,1 0 0,-1 0-5,0 0 1,1 0 0,-1-1 0,3-3 2,3-2 0,-4 0 1,5 6-1,-5 0-14,-1 0 1,-1-2-1,1-2-20,-1-2 25,0 1 0,1 5-61,-1 0 52,1 0 0,-1-2-33,1-4 29,-1 4 1,1-6-1,-1 8 7,1 0 0,-7 0 1,1 0-1,2 0 11,1 0 0,-3-6 1,-1 0-1,3 3 6,1 1 0,3 2 1,-1 0-1,3 0-26,3 0 1,-4 0 0,5 0 0,-5 0-6,-1 0 1,1 0 0,2 0-60,3 0 60,-1 0 1,-6 0 0,1 0-24,-1 0 22,1 0 0,-1-6 0,1 0 1,-1 2 14,1 2 1,-1 2 0,1 0 0,-1 0 15,1 0 1,-1 0 0,0 0-4,1 0 1,-1 0 0,1 0 0,-1-2-23,1-4 1,-1 4-1,1-3 1,-1 3-17,1 2 1,-1 0 0,1 0 0,-1 0-4,0 0 0,1-6 1,1 0-1,3 2-9,1 2 1,2 2 0,-3 0 48,1 0-35,0 0 0,-3 0 0,1 0 118,2 0-114,0-8 1,-5 7 0,-1-5 137,1 4-128,7 2 1,-6 0 0,5 0 0,-5 0 16,-1 0 1,1-2 0,2-2-34,3-2 0,5 0 0,-6 6-6,-2 0 0,-1 0 1,-3 0-1,1 0 4,-1 0 1,-5 0 0,-1 0 0,3 0 1,2-2 0,1-2 19,1-1 1,-7-1 0,1 6-1,1 0 1,3 0 0,1 0 34,1 0-45,7 0 0,-9 0 1,5-2 11,0-4-14,1 4 0,-5-6 0,1 8 6,-1 0-7,0 0 1,1 0-1,-1 0 1,1 0 4,-1 0 0,1 0 0,-1 0 10,1 0 0,-1 0 0,1 0 1,-1 0-7,1 0 0,-1 0 0,1 0-17,-1 0 1,0-5 0,1-1 27,-1 2 0,-5 2-8,0 2-12,-1 0 0,1 0 1,0 0-2,1 0 0,-3 0-23,2 0 17,-1 0 0,1 0 0,-1 0-21,3 0 0,-4 0 8,1 0 0,1 0 1,5 0 10,1 0 1,-6 2-1,-1 2 3,3 2 1,-4-1 0,1-5 37,3 0 0,-5 0 94,3 0-86,0 0 67,5 0-55,-7 0-140,5 0 100,-13 0 1,8 0-141,-4 0-487,-4 0-1321,6 0-305,-8 0 2236,0 0 0,0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04.379"/>
    </inkml:context>
    <inkml:brush xml:id="br0">
      <inkml:brushProperty name="width" value="0.08571" units="cm"/>
      <inkml:brushProperty name="height" value="0.08571" units="cm"/>
      <inkml:brushProperty name="color" value="#849398"/>
    </inkml:brush>
  </inkml:definitions>
  <inkml:trace contextRef="#ctx0" brushRef="#br0">217 53 7707,'-7'-15'-855,"-5"3"1244,4-3 1,-1 13 141,3-4-190,4 4-104,-6 2-14,8 0 449,0 0-527,0 8 0,2-4 0,4 5-53,5-1 0,-1 4 0,2-5 0,1 1 10,3 0 0,1 4 0,1-7 0,-1 1-18,1 2 1,-1-4-1,1 6 1,-1-1-26,1 1 0,-1-4 0,0 4 0,1-1-49,-1 1 1,1-6-1,-1 4-11,1-1 0,-3-3 58,-3 8 16,3-1-23,-13-1-12,6 6 0,-8-12-13,0 7 5,-8-7 0,5 6-17,-9-4 0,6-4 0,-4 5 33,3 1 0,-7-4-1,2 8 1,3-8 0,-1 3-1,0-1 68,1 0 0,-3 6 0,-4-5-3,5 3 0,-5-4 0,5 5 45,-5 3-112,-1-6 1,-1 7 0,-1-3-41,-5 4-9,5 1 0,-12 0 0,6 1-24,-2-1-98,-2 9 0,-4-7 1,3 4-1,7-3-654,4-3 1,3 1 0,3-1-550,1 1 1,10-3 1330,2-3 0,8 3 0,9-5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07.157"/>
    </inkml:context>
    <inkml:brush xml:id="br0">
      <inkml:brushProperty name="width" value="0.08571" units="cm"/>
      <inkml:brushProperty name="height" value="0.08571" units="cm"/>
      <inkml:brushProperty name="color" value="#849398"/>
    </inkml:brush>
  </inkml:definitions>
  <inkml:trace contextRef="#ctx0" brushRef="#br0">18 260 7370,'0'-10'-466,"0"-5"628,0 13 55,0-6-59,0 0 82,0 6-81,0-5 94,0 7 338,0 0 1,-2 5-458,-3 1 1,3 8 0,-4-2-71,4 3 0,2 2 0,0 1 0,0-1-12,0 1 1,0-1-1,0 1-18,0-1 0,0 1 0,0-1-151,0 1 150,0-1 0,0-5 0,2-3-178,4-1 174,-4 6 0,7-10-184,-3 7 139,-4-7 0,14 4-60,-5-8 1,5 0 0,1-2 37,1-4 0,-7 2 1,-1-7-1,0-1 21,-1 2 0,-3-5 0,4 3 13,-2-3 0,3-3 1,-5 1-1,0 1 104,2 5 0,-6-5 110,4 4-111,3-3 1,-7-3 112,4 1-173,-4 7 0,0-3 173,4 7-105,-4-8 51,5 12 5,-7-5-58,0 7 1,0 2-89,0 3 0,0 5 0,2 6-15,4-5 0,-4 5 0,4-5-2,-4 5 0,4 1 0,1-1-22,3-4 0,-4 1 12,6-7 16,-8 8 1,11-13-29,-3 5 27,-5-4 0,3-2-10,-4 0 5,4 0 0,1 0 1,-1-2-10,-2-4 16,5 5 1,-9-15-1,6 4 1,-2-3 41,-4-3 0,3-1 1,-1-2 29,-2-3 0,4 1 0,-2 4 0,-2-3-12,-3-1 1,-2-2 0,-3 3 0,-4-1-43,-2 2 1,4 1-1,-5 3 1,-1-1-365,2 1 1,-5 5-2040,3 1 1088,4 7 0,1-2 1290,7 12 0,15 4 0,5 7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12.108"/>
    </inkml:context>
    <inkml:brush xml:id="br0">
      <inkml:brushProperty name="width" value="0.08571" units="cm"/>
      <inkml:brushProperty name="height" value="0.08571" units="cm"/>
      <inkml:brushProperty name="color" value="#849398"/>
    </inkml:brush>
  </inkml:definitions>
  <inkml:trace contextRef="#ctx0" brushRef="#br0">70 175 7170,'-12'0'-382,"1"0"0,5 0 718,-6 0-232,8 0 1,-5 0 229,3 0-189,4 0 0,-6-2 136,8-4-145,0 4 153,0-5-226,0 7 0,2 0 0,2-2 0,4-2 51,1-2 0,-3 0 0,6 4-47,1-4-34,3 4 1,-4-5 0,-1 7 0,3-2-5,1-4 0,3 4 0,-1-4-101,1 4 1,-7 2 0,1 0 24,2 0 1,-5 0 0,1 2 36,-2 4 0,0-2 1,-5 7 53,3 3 1,0-4-1,-6 1 1,0 3 4,0 1 0,-2-3 0,-2 0 48,-2 1-78,-7 3 1,9-5-1,-8 1 79,-1 2-63,5-7 1,-8 9-28,5-4 0,-5 1-109,-1-1-163,7-4 188,2-8 0,8-2 0,2-4 40,4-6 1,-2 3-1,6-3 1,-1 0-4,1 3 1,-4-7 2,6 4 20,-1-3 0,5 3 0,-3 1 64,-1-3-58,-8 6 0,11-7 0,-3 3 16,3-3 0,-3-1 1,-2 2-1,-2 3-3,-5-3 0,5 4 1,0-1 15,2-3 0,-6-1 15,1-3 1,-1 7-3,2-1-4,-4 8 24,6-4 1,-10 8-1,-2 2 42,-2 4 1,-2-2 60,3 8-133,3-1 0,-8 1 0,6 0 109,-2 1-89,0-5 1,6 7 135,0-3-139,0 4 0,0-5 1,0 1 75,0 1 0,0 3 31,0 1 0,2-1-87,4-4 1,4-5 0,7-7-1,1 0-51,-1 0 0,1 0 0,-1 0 0,1 0-273,-1 0 0,1-5 0,-1-3 1,1-2-814,-1-3 1,0-1 1077,1 2 0,-1-11 0,1 4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13.612"/>
    </inkml:context>
    <inkml:brush xml:id="br0">
      <inkml:brushProperty name="width" value="0.08571" units="cm"/>
      <inkml:brushProperty name="height" value="0.08571" units="cm"/>
      <inkml:brushProperty name="color" value="#849398"/>
    </inkml:brush>
  </inkml:definitions>
  <inkml:trace contextRef="#ctx0" brushRef="#br0">0 103 7506,'0'-17'195,"0"7"0,0 1-18,0 3-186,0 4 120,0-6 0,0 10 1,0 4-18,0-4 0,0 13 19,0-3-72,0-4 0,2 5 0,2-5 39,2 2 1,7-1-74,-1 3 1,-2 2-24,1-9 0,1 1 40,5-6 0,1 0 37,-1 0 1,-5-2 0,-2-4 76,-3-5 1,5-5 138,-6-1-228,0 7 1,0-5 155,-1 3-156,1-4 0,-4 1 0,2 1 91,2 3-105,0 7 0,-6-6 35,0 4-36,0 4 0,0-3 0,0 10 53,0 7 0,0 9 0,0 5 0,0 1 28,0 4 1,0 8-1,0 3 1,0 3 10,0 3 0,0 3 0,0 1 1,0-1-95,0-5 1,2 5-1,2-7-66,1 1 81,1 5 0,-6-13 1,0 2 20,0-8-38,0 2 1,0-11-1,0 5-116,0-2 83,-8-2 1,5-7 0,-9-5-1,0-3-33,3 0 1,-7-6 0,4 2-1,-1-8-135,1-8 1,-3-3 0,5-5 0,-2-3-6,1-6 0,7-4 0,-2-2 1,4-2-53,2-4 0,0 3 1,0-7-1,2 2-86,4 4 0,2-3 0,5 1 0,-1 4 44,1 6 1,3 6 0,1 7 0,1 1-30,-1-1 0,-5 3 0,0 3 299,1 6 0,3 4 0,1 2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15.514"/>
    </inkml:context>
    <inkml:brush xml:id="br0">
      <inkml:brushProperty name="width" value="0.08571" units="cm"/>
      <inkml:brushProperty name="height" value="0.08571" units="cm"/>
      <inkml:brushProperty name="color" value="#849398"/>
    </inkml:brush>
  </inkml:definitions>
  <inkml:trace contextRef="#ctx0" brushRef="#br0">1 70 7460,'0'-11'736,"0"-1"-635,0 8 1,0-2-1,0 12-2,0 6 0,0 3 1,1 3 18,5-1 0,-2 1 0,6-1-61,-2 0 0,3-5 0,-3 0 5,2 1-33,1-5 0,1 0 0,-2-6 1,-1 2 1,1 2 1,2-1 0,5-5-19,1 0 1,-3-2-1,-1-1 1,-3-5 48,3-2 1,-4 0-1,-1-3 1,1 1 37,0-1 0,-4-1 0,3 0 0,-1 3 50,-4-3 0,-2-1 1,-2-3-1,2 3 56,4 3 0,-4-4-15,3 5 33,-3 3-148,-2 0 1,-5 30 131,-1 7-134,0 8 0,6 5 0,-2 5 0,-2 5 45,-2 7 0,1 3 0,5 9 1,0 3-23,0 2 1,0 1 0,0-3 0,0 2-19,0-2 0,-6-10 0,-2-8 0,0-6-17,0-3 0,-3-8 0,3 0 0,0-8-22,0-8 0,-5-4 0,3-1 0,-1-3 24,-1-3 1,6-4-99,-6-8 20,1 0 0,-1-2 0,2-4-204,3-6 148,-7-11 0,10 2 0,-5-8-351,1-3 259,-6-1 1,12-3-1,-4-3 1,4-4-97,2-2 1,0 1-1,0-5 1,0 5-60,0 1 1,0-4 0,0 7 0,0 1-176,0 2 0,8 4 0,4 4 1,3 6-126,3 3 1,-1-1-1,1 1 617,-1 5 0,8 1 0,3-3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4.018"/>
    </inkml:context>
    <inkml:brush xml:id="br0">
      <inkml:brushProperty name="width" value="0.08571" units="cm"/>
      <inkml:brushProperty name="height" value="0.08571" units="cm"/>
      <inkml:brushProperty name="color" value="#66CC00"/>
    </inkml:brush>
  </inkml:definitions>
  <inkml:trace contextRef="#ctx0" brushRef="#br0">53 105 7744,'-11'-6'0,"1"-1"427,2-3 0,0 4 150,2-6-351,5 9 0,-7-7-136,8 4-38,8 4 1,-5-6 0,11 6-516,5-3 208,-1 3 1,9-6 0,-6 8 0,5-2-419,1-4 0,-6 4 673,2-4 0,5 4 0,-1 2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15.865"/>
    </inkml:context>
    <inkml:brush xml:id="br0">
      <inkml:brushProperty name="width" value="0.08571" units="cm"/>
      <inkml:brushProperty name="height" value="0.08571" units="cm"/>
      <inkml:brushProperty name="color" value="#849398"/>
    </inkml:brush>
  </inkml:definitions>
  <inkml:trace contextRef="#ctx0" brushRef="#br0">1 122 7646,'0'-17'699,"0"5"-92,0 1 1,1-1-461,5-5 0,4 5 0,7 2 1,1 2-279,-1 5 1,1 1-1,-1 0 1,3-2-141,3-2 1,-4 0 0,5 6 0,-5 0-729,-1 0 0,5 0 999,0 0 0,0 0 0,-5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16.075"/>
    </inkml:context>
    <inkml:brush xml:id="br0">
      <inkml:brushProperty name="width" value="0.08571" units="cm"/>
      <inkml:brushProperty name="height" value="0.08571" units="cm"/>
      <inkml:brushProperty name="color" value="#849398"/>
    </inkml:brush>
  </inkml:definitions>
  <inkml:trace contextRef="#ctx0" brushRef="#br0">86 35 7646,'-17'0'263,"5"0"0,1 0 666,-3 0 1,4 0-42,-1 0-650,7 0 0,-2 0-60,12 0 1,4 0-1,7 0-225,0 0-125,1 0 0,5 0 0,0 0 0,1 0-328,1 0 1,-6-2-1,7-2 1,-3-1-692,0 1 0,0 2 1191,-5 2 0,-1-8 0,1-2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23.024"/>
    </inkml:context>
    <inkml:brush xml:id="br0">
      <inkml:brushProperty name="width" value="0.08571" units="cm"/>
      <inkml:brushProperty name="height" value="0.08571" units="cm"/>
      <inkml:brushProperty name="color" value="#849398"/>
    </inkml:brush>
  </inkml:definitions>
  <inkml:trace contextRef="#ctx0" brushRef="#br0">350 122 7694,'0'-11'-707,"0"-1"723,0 8 1,0-5 0,-2 5 846,-4-2-699,4-8 1,-7 7 63,3-5 0,2-2 42,-8 8 0,1-5-90,-7 5 1,1 0 59,-1 6-167,1 0 1,-1 0-1,1 0 124,0 0-140,7 0 0,-6 2 1,5 4 44,-5 6-42,6 3 0,-3 3 0,7-1 0,0 2 23,-2 5 0,6-3 0,-3 8 1,3 2 11,2 2 0,0 2 0,0 2 1,0 2-2,0 2 0,6 5 0,1-3 1,1 0-8,0-1 0,0 5 0,-5-6 0,3-3-48,-2-1 1,4-2 0,-2-2 0,-2-2 20,-2-2 1,-2-5 0,0 3-123,0-2 93,0 6 0,0-12 1,0 5-173,0-5 163,0-1 0,0-1 0,0 0-169,0 1 17,-8-1 1,4 1-1,-8-1-322,-1 1 1,3-7-299,-2 1 1,1-8-26,-7 2 1,7-4 0,1-4 117,2-4 1,2-4 656,6-7 0,-7-1 0,-3 1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23.328"/>
    </inkml:context>
    <inkml:brush xml:id="br0">
      <inkml:brushProperty name="width" value="0.08571" units="cm"/>
      <inkml:brushProperty name="height" value="0.08571" units="cm"/>
      <inkml:brushProperty name="color" value="#849398"/>
    </inkml:brush>
  </inkml:definitions>
  <inkml:trace contextRef="#ctx0" brushRef="#br0">0 158 7696,'0'-17'171,"0"-1"0,0 6 593,0 1-504,0 7 0,2-4 1,4 6-8,6-4-168,3 5 0,3-7 1,-1 6-1,2-2 7,5-2 0,-3-2 0,6 4 0,0-1-133,1 1 0,-5 0 0,4 0 0,-2-2-394,-3 2 1,-9 2-1,-1 2-2097,1 0 2532,-5 0 0,0-7 0,-8-3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23.906"/>
    </inkml:context>
    <inkml:brush xml:id="br0">
      <inkml:brushProperty name="width" value="0.08571" units="cm"/>
      <inkml:brushProperty name="height" value="0.08571" units="cm"/>
      <inkml:brushProperty name="color" value="#849398"/>
    </inkml:brush>
  </inkml:definitions>
  <inkml:trace contextRef="#ctx0" brushRef="#br0">210 71 7565,'0'-18'190,"-2"6"314,-4 1 0,3 1-320,-9-2 1,6 5 0,-4 9-69,3 3 1,-5 5-1,4 8 1,-2-1-9,-3 1 0,3 7 0,-1 4 1,-3 4 29,-2 2 1,5 6-1,-1-1 10,-1-1-80,5 6 0,-6-3 0,8 7 0,3-4 146,1-3-148,2-1 1,0-6-1,0-2-66,0-4 1,2-4-1,1-7-124,3-1-107,8 1 0,-4-7 1,7-1-241,0-2 1,1-2 0,-1-6 0,1-2-276,-1-4 0,1-4 746,-1-7 0,1-1 0,-1 1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24.735"/>
    </inkml:context>
    <inkml:brush xml:id="br0">
      <inkml:brushProperty name="width" value="0.08571" units="cm"/>
      <inkml:brushProperty name="height" value="0.08571" units="cm"/>
      <inkml:brushProperty name="color" value="#849398"/>
    </inkml:brush>
  </inkml:definitions>
  <inkml:trace contextRef="#ctx0" brushRef="#br0">0 140 6895,'0'-18'1397,"0"9"-1050,0 1-172,0 0 148,0 6-145,0-5 161,0 7-140,0 0 1,0 7-154,0 5 0,0-2 1,0 1-1,0 3 18,0 1 1,0-3 0,0 0 0,0 1-7,0 3 0,0-5 0,0 1 53,0 2 1,6 1 163,0 3-145,0-1-62,2-7 1,-5-2-20,9-8-6,-8 0 1,6 0 0,-5 0 0,7 0-1,-4-8 0,5 4 0,-5-6-52,2 2 52,-6-5 1,11 3-57,-3-7 0,4 1-29,1 5 0,-5-3-12,-1 8 1,-5 0 15,6 6 1,-6 2 27,5 4 0,-5 2 84,6 4-76,-8 3 0,3-11 0,-5 6 56,4-3-50,-4-1 1,8-4 33,-4 4-15,-5-4 0,15 6 55,-4-8-55,-5 0 0,9 0 0,-6-2 42,-1-4 0,5 2 0,-8-8-16,-2-1 0,3-3 1,-1-1-1,-2-1-56,-2 1 1,-2-1 0,0 1 0,0-1-88,0 1 0,-6 0 0,-2 1 1,1 2-627,-1 3 0,-4-1-1148,6-5 559,1 7 1309,5 2 0,0 8 0,0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25.546"/>
    </inkml:context>
    <inkml:brush xml:id="br0">
      <inkml:brushProperty name="width" value="0.08571" units="cm"/>
      <inkml:brushProperty name="height" value="0.08571" units="cm"/>
      <inkml:brushProperty name="color" value="#849398"/>
    </inkml:brush>
  </inkml:definitions>
  <inkml:trace contextRef="#ctx0" brushRef="#br0">34 88 7628,'-8'-10'0,"6"-5"-23,-4 3 290,-4 4 1,8-1 101,-3 3 0,5 2-291,5-8 0,-1 8 1,8-1 16,2 3 1,1 2-1,3 0-11,-1 0 0,0 0 0,1 2-7,-1 3 0,-5-1 18,0 8 1,-8 0-1,1 5-2,-3 0 0,-2-5 1,0 0-37,0 1 1,-2 3-67,-3 1-31,-5 1 0,-2-7 1,1 1-90,-3 2 0,4-5-185,-1 3-20,-1 0 216,2-3 0,4-3 0,12-12 83,6-5 1,-2 1 0,1-2 138,3-1-132,1 5 1,-3-7 0,0 3 54,1-4-43,-5 7 1,6-7 0,-7 6 123,3 1-38,-6-7 0,11 6 156,-3-7-183,-4 7 1,0-5 76,-8 3-5,7 4-77,-5 1 1,6 9 0,-10 3-1,-4 7 1,4 4 0,-5-1-1,1-1 28,0-3 0,-2 1 1,4 5 86,-1 1-114,-1-8 1,6 5 19,0-3-11,0 3 1,0-3-154,0 0 61,0-9 0,2 11 1,3-8-1,7-2-202,4-2 1,1-2-1,1 0 1,-1 0-144,0 0 1,7-2 0,-1-2 0,-2-4 40,-1-2 0,-3 5 1,1-5-1,-1 2 348,1 4 0,-1-5 0,1-1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25.869"/>
    </inkml:context>
    <inkml:brush xml:id="br0">
      <inkml:brushProperty name="width" value="0.08571" units="cm"/>
      <inkml:brushProperty name="height" value="0.08571" units="cm"/>
      <inkml:brushProperty name="color" value="#849398"/>
    </inkml:brush>
  </inkml:definitions>
  <inkml:trace contextRef="#ctx0" brushRef="#br0">332 78 7628,'0'-18'0,"0"1"83,0-1 0,2 7 332,4-1 0,4 10 201,7 2-421,-7 8 0,4 17 0,-7 4 261,3 4-314,-6 10 0,10-4 0,-9 5 413,-1-1-376,6 5 1,-8-9 0,4 6 167,-4-2-237,-2-3 1,0-5-1,0 0 1,0-2-16,0-4 1,-8 2 0,-4-7 0,-3-3-183,-3-2 1,-1-7 0,-4 0 0,-7-1-309,-2-1 0,-3 0 0,0-6 0,-2 1-2644,-4-1 3039,-4-2 0,-7 6 0,0 2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28.127"/>
    </inkml:context>
    <inkml:brush xml:id="br0">
      <inkml:brushProperty name="width" value="0.08571" units="cm"/>
      <inkml:brushProperty name="height" value="0.08571" units="cm"/>
      <inkml:brushProperty name="color" value="#849398"/>
    </inkml:brush>
  </inkml:definitions>
  <inkml:trace contextRef="#ctx0" brushRef="#br0">157 18 7616,'0'-10'1095,"0"2"-815,0 8 0,0 2-270,0 4 1,0-2 0,0 7-117,0 3 1,-5 2 0,-3 1 0,-2-1-134,-3-5 0,3 5 0,-2-7 0,-1 3-309,-3 0 0,5-7 0,-1 5 548,-2-2 0,-1 6 0,-3-5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28.304"/>
    </inkml:context>
    <inkml:brush xml:id="br0">
      <inkml:brushProperty name="width" value="0.08571" units="cm"/>
      <inkml:brushProperty name="height" value="0.08571" units="cm"/>
      <inkml:brushProperty name="color" value="#849398"/>
    </inkml:brush>
  </inkml:definitions>
  <inkml:trace contextRef="#ctx0" brushRef="#br0">18 61 7620,'0'-17'-355,"0"-1"0,0 7 132,0-1 1,0 10-241,0 2 463,0 0 0,-8 15 0,-2-5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4.909"/>
    </inkml:context>
    <inkml:brush xml:id="br0">
      <inkml:brushProperty name="width" value="0.08571" units="cm"/>
      <inkml:brushProperty name="height" value="0.08571" units="cm"/>
      <inkml:brushProperty name="color" value="#66CC00"/>
    </inkml:brush>
  </inkml:definitions>
  <inkml:trace contextRef="#ctx0" brushRef="#br0">175 88 7744,'0'-11'-153,"0"-1"0,0 6 428,0-5 0,0 5 141,0-6-129,0 8 146,0-4-210,0 1 0,-1 5 13,-5-4 0,2 4 0,-8 2-83,-1 0 0,3 0 1,-2 0-108,-1 0 1,-3 8-1,1 3 1,1 3-13,2-2 1,1 11-129,-7 0 0,9 0 0,3 1 0,4-5-62,2-1 1,0-1-1,0 1-62,0-1 0,6-5 0,1-3-228,3-1 301,2-2 1,5-6 0,1 0-973,-1 0 865,1 0 1,-1-2-1,1-2 1,-3-4 251,-3-1 0,11-3 0,-4-5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47.763"/>
    </inkml:context>
    <inkml:brush xml:id="br0">
      <inkml:brushProperty name="width" value="0.08571" units="cm"/>
      <inkml:brushProperty name="height" value="0.08571" units="cm"/>
      <inkml:brushProperty name="color" value="#849398"/>
    </inkml:brush>
  </inkml:definitions>
  <inkml:trace contextRef="#ctx0" brushRef="#br0">71 53 8371,'0'-17'982,"0"5"-373,0 0 441,0 9-651,0-5 0,0 16 137,0 3-386,0 5 0,0 3 1,-2 2 317,-4 3-341,4 7 0,-8-10 0,6 8 1,-1 2 50,1 2 1,-4 2-1,2-2 1,2-2-67,2-2 1,-3 0 0,-1 6 0,2-2-11,2-4 1,2 2 0,0-7 0,0-3-3,0-1 1,0-3 0,0 0-2,0 1 1,0-1-1,0 1-3,0-1 0,0 1 25,0-1 1,0 1-47,0-1-223,0-7 129,0 5-40,0-13 0,2 6 46,4-8 1,-2 0 0,7 0 0,-5 0 1,4 2-4,-3 4 1,7-4 0,-2 4-43,3-4 1,3-2 0,-1 0 8,1 0 0,-1 0 1,0 0-238,1 0 115,-1 0 0,1-2-678,-1-4 580,1 4 1,-7-6 0,1 8-1435,2 0 1008,-7 0 1,7-2-1,-6-2-683,1-2 1,-3-1 1376,6 1 0,0-4 0,5-7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48.340"/>
    </inkml:context>
    <inkml:brush xml:id="br0">
      <inkml:brushProperty name="width" value="0.08571" units="cm"/>
      <inkml:brushProperty name="height" value="0.08571" units="cm"/>
      <inkml:brushProperty name="color" value="#849398"/>
    </inkml:brush>
  </inkml:definitions>
  <inkml:trace contextRef="#ctx0" brushRef="#br0">88 158 7907,'0'-10'1069,"0"2"-945,0 8 0,2 0-140,4 0-22,3 0 0,3 0 0,0 0 101,1 0 1,3 0-94,1 0 0,1 0 11,-1 0 1,-5 0 0,-3-1 97,-1-5 0,0 2 7,-2-8 1,-4 6-1,4-5-24,-5-3 0,-2 4-12,-5-1-9,4 7 0,-14-12-51,5 5 36,3 3 0,-2 0 0,4 8 114,-5 0-109,3-8 0,-8 7 252,5-5-219,3 4 1,-8 4-1,5 2 53,-5 1 1,1 9 0,1-2 0,5 3 71,1 3 0,-4-1 0,4 1 0,1-1-39,-1 0 1,0 1-1,4-1 1,-2 1-6,2-1 1,3 1 0,1-1 0,0 1-8,0-1 0,5-5 0,3-1 0,2 1-117,3-2 1,-3 3 0,2-7-485,1-2 348,3-2 0,1-2 0,1 0-1461,-1 0 1165,1 0 0,-1 0 0,1 0-1274,-1 0 1685,1-8 0,-1-1 0,0-9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49.028"/>
    </inkml:context>
    <inkml:brush xml:id="br0">
      <inkml:brushProperty name="width" value="0.08571" units="cm"/>
      <inkml:brushProperty name="height" value="0.08571" units="cm"/>
      <inkml:brushProperty name="color" value="#849398"/>
    </inkml:brush>
  </inkml:definitions>
  <inkml:trace contextRef="#ctx0" brushRef="#br0">88 106 7652,'0'-18'-303,"0"1"663,0-1-64,0 1-7,0 7 34,0-5 22,0 13-103,0-6 0,0 10-40,0 4 0,0-2 0,0 7 0,0 3-12,0 1 0,-6 9 1,1-1-1,1 0-16,2 2 1,-4-3 0,0 5-1,0 0-25,-2 0 1,7 0 0,-7 4 0,2-3-71,0-3 1,0 0-1,6-4 1,-2 3-33,-3-3 1,3 4 0,-4-1 0,4-3-35,2-2 0,0-7 0,0 0 26,0 1 0,2 1-194,4-3 152,-4-3 1,7-6 0,-3 2-140,6 2 1,-3 0-410,3-6 0,0 0 143,5 0 1,1 0 0,-3-2-136,-3-4 1,-2 4 0,-5-6-107,7 0 0,-2 5 1,1-9 648,3-2 0,-6 5 0,-3-3 0,-1 0 0,2 3 0,-4-7 0,6 6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49.270"/>
    </inkml:context>
    <inkml:brush xml:id="br0">
      <inkml:brushProperty name="width" value="0.08571" units="cm"/>
      <inkml:brushProperty name="height" value="0.08571" units="cm"/>
      <inkml:brushProperty name="color" value="#849398"/>
    </inkml:brush>
  </inkml:definitions>
  <inkml:trace contextRef="#ctx0" brushRef="#br0">53 36 7652,'-17'-10'0,"5"0"365,0 5 51,8 3 71,-3-6-416,7 8 1,9 0 0,7 0 0,7 0-104,4 0 1,0 0 0,4 0 0,-1 0-201,1 0 1,2 0-1,2 0 1,-1 0-246,1 0 1,-5 0 476,-1 0 0,0 0 0,6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50.561"/>
    </inkml:context>
    <inkml:brush xml:id="br0">
      <inkml:brushProperty name="width" value="0.08571" units="cm"/>
      <inkml:brushProperty name="height" value="0.08571" units="cm"/>
      <inkml:brushProperty name="color" value="#849398"/>
    </inkml:brush>
  </inkml:definitions>
  <inkml:trace contextRef="#ctx0" brushRef="#br0">123 63 7678,'0'-12'-447,"0"0"984,0 9-163,0-13-4,0 14 97,0-13-296,0 13 1,0 2 0,0 11-66,0 5 0,0 1 1,0 1-1,0-1-16,0 1 0,0-1 0,0 1 0,2-3-31,4-3 1,-2 3-1,5-3 1,1 2-90,0-3 0,-4 3 0,3-6 0,1-1-39,0 1 1,1-2-19,7-6 93,-1 0 0,-5 0 0,-2-2-13,-3-4 9,7 4 0,-10-13 145,8 3-74,-9-4 0,7-1 0,-6 0 0,2-1 79,-2 1 1,-2-1 0,-2 1 155,0-1 1,0 7 112,0-1-301,0 8 1,0 4 0,-2 14 0,-2 7 63,-2 8 1,-2 12-1,4 5 1,-3 7 33,-3 5 1,4-2-1,-4 8 55,3 2-175,-7 2 1,10 0 0,-5-4 58,1-6-101,2-3 0,0-3 1,0-1-26,2-5-64,-5-3 0,5-14 0,-6-2 0,0 0-54,1 0 1,3-7 0,-6-1 37,-1-5 0,-3-10 0,-1 2-40,-1-5 0,7-8 1,-1-5-1,0-5-121,3-7 1,-5 3 0,6-8-1,0-2-220,1-2 0,1-8 1,6-2-1,0 1-179,0-1 0,0-4 0,2 7-354,4 1 748,3-6 1,9 10 0,-1-2-612,1 6 578,-1 10 1,3-4-1,1 7-356,2 1 604,1-1 0,-7 1 0,0-1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51.037"/>
    </inkml:context>
    <inkml:brush xml:id="br0">
      <inkml:brushProperty name="width" value="0.08571" units="cm"/>
      <inkml:brushProperty name="height" value="0.08571" units="cm"/>
      <inkml:brushProperty name="color" value="#849398"/>
    </inkml:brush>
  </inkml:definitions>
  <inkml:trace contextRef="#ctx0" brushRef="#br0">52 88 7678,'-9'-8'50,"-7"4"804,5-7-565,3 7 1,0-6-1,10 6-169,4-2 0,4 1 0,7 5-96,0 0 30,1 0 0,5-6 0,2 0-284,3 2 181,1 2 0,-2 2 0,-2 0-754,0 0 572,-5 0 1,5-6 0,-8 1-1,1 1-700,-1 2 931,1 2 0,-1 0 0,1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51.283"/>
    </inkml:context>
    <inkml:brush xml:id="br0">
      <inkml:brushProperty name="width" value="0.08571" units="cm"/>
      <inkml:brushProperty name="height" value="0.08571" units="cm"/>
      <inkml:brushProperty name="color" value="#849398"/>
    </inkml:brush>
  </inkml:definitions>
  <inkml:trace contextRef="#ctx0" brushRef="#br0">61 1 7618,'-17'6'267,"-1"-1"1,6 1 338,1-6 1,9 6-1,2 0-486,10-2 0,5-2 1,4-2-1,3 0-59,1 0 0,6 0 1,-6 0-1,1 0-192,1 0 1,-6 0 0,7 0-1,-3 0-761,0 0 0,0 0-729,-5 0 1003,-1 0 618,1-8 0,-1-2 0,1-7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52.269"/>
    </inkml:context>
    <inkml:brush xml:id="br0">
      <inkml:brushProperty name="width" value="0.08571" units="cm"/>
      <inkml:brushProperty name="height" value="0.08571" units="cm"/>
      <inkml:brushProperty name="color" value="#849398"/>
    </inkml:brush>
  </inkml:definitions>
  <inkml:trace contextRef="#ctx0" brushRef="#br0">18 203 7533,'-2'-18'-807,"-4"1"1147,4 7 0,-6 0 7,8 5 0,0 1-22,0-8 0,2 2 412,4-1 72,-4-5-421,14 14 0,-15-4-243,5 12 1,-4-2 0,-2 8 8,0 1-39,0 3 0,0 1 1,0 1-46,0-1-61,0 1 1,0-1-1,0 1 3,0-1-59,0 1 0,0-1 0,0 0-34,0 1 1,0-1 0,0 1 21,0-1 0,2-5 8,4 0 0,4-9 19,7 3 1,1-6 51,-1-6 0,-1-3 0,-3-9 23,-1 1 0,-2-1 0,3 1 98,-1-1-53,-8 9 1,9-7 160,-7 5-209,8 3 1,-12-2 62,3 4-20,5 4-49,-8-5 1,12 14-1,-9 5-52,-1 4 1,-2-5 0,0 1 0,2 1-42,2 3 1,2-4 0,-3-1 32,7 3 0,-2-5 1,1 1 18,3-2 1,-4-2 0,1-6 0,3 0-24,1 0 1,-3-2 0,0-2-66,1-2 87,3-7 1,-4 3 0,-3-8 72,-1 1-74,6-1 1,-12-1-1,3-2 209,-3-3-244,6-7 0,-6 10 0,4-8 0,-6 0-168,-6 2 1,2-1 0,-8 7-1747,-1-2 468,5 0 1490,0 13 0,24 10 0,3 10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53.103"/>
    </inkml:context>
    <inkml:brush xml:id="br0">
      <inkml:brushProperty name="width" value="0.08571" units="cm"/>
      <inkml:brushProperty name="height" value="0.08571" units="cm"/>
      <inkml:brushProperty name="color" value="#849398"/>
    </inkml:brush>
  </inkml:definitions>
  <inkml:trace contextRef="#ctx0" brushRef="#br0">18 157 7482,'0'-17'121,"-6"-1"404,0 1 1,0 5-348,6 1 1,2 7 0,4-2-91,6 4 1,3 2-1,3 0 51,-1 0 0,1 0 1,-1 0 146,1 0-157,-9 8 0,7-4-91,-5 7 43,5 1 1,-1 0-1,-3-1-5,-6 3-33,4-6 1,-8 7 0,3-3-35,-3 3 0,-2 3 0,0-1 33,0 1 0,-2-7 1,-3 1-24,-7 1 0,-2-3 0,1 0 0,1-2 5,-1-4 0,3 3 0,-2-1-65,-1-2 0,-1 0 0,0 0-200,3 2 0,5-1 68,-6-5 1,8-2-1,1-1 42,6-3 65,-1-8 1,14 10-41,-4-7 90,3-1 1,3-5 0,-1 1 0,-1 2 11,-5 3 0,5-1 0,-5-5 0,5-1 62,1 1 1,-5-1 0,0 1 0,1 1-9,3 5 1,-5-5 0,-1 4-1,0-3 91,-1-3 1,-3 7-5,6-1 1,-6 3 155,5-3-36,-7 4-214,4 16 0,-10-4 0,-2 7 260,-2 3-250,1 1 0,-1 3 1,0-1 223,2 1-217,-6-1 1,8 1 0,-5-1 0,1 1 60,0-1 1,0 1-1,6-1 30,0 1 0,0-1-40,0 1 1,2-3 0,4-3-83,6-6 0,5-5 1,4-1-1,3 0-107,-3 0 1,4-1 0,-1-3 0,-3-4-217,-2-2 0,-1 4 1,-1-3-555,1 1 530,-9-6 1,5 10-1573,-8-7 964,0 7 926,-6-4 0,0 0 0,0-1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58.421"/>
    </inkml:context>
    <inkml:brush xml:id="br0">
      <inkml:brushProperty name="width" value="0.08571" units="cm"/>
      <inkml:brushProperty name="height" value="0.08571" units="cm"/>
      <inkml:brushProperty name="color" value="#FFFFFF"/>
    </inkml:brush>
  </inkml:definitions>
  <inkml:trace contextRef="#ctx0" brushRef="#br0">176 158 7683,'0'-12'310,"0"1"-64,0 7 30,0-4-84,0 8-99,0 0 1,0 8 0,-2 4-37,-4 3 1,4 3 0,-4-1 0,2 0 15,-2 1 1,2-1 0,-5 3 0,-1 1 2,0 2 0,5 1 0,-7-7 0,0 1-35,3-1 1,-7 1 0,6-1 0,1 1-49,3-1 1,-2 0-76,2 1 49,0-8 0,1-1 17,-1-3-88,0-4 81,6-2 0,2-8 0,2-5 0,2 1-15,-3-1 1,5-3-1,0-3 1,0-3 20,0-1 1,3-2 0,-3 3 0,0-1 8,-1 2 1,5-4-1,-4-1 1,0 1 20,-1 0 0,5-4 1,-4 5-1,1 3 58,5 2 0,-4 1 1,-1 1-1,1-1 101,0 1 1,-4 5 107,5 1-235,-7 7 0,12-4 1,-7 10 40,1 4 1,0 3-1,-6 9-21,2-1-38,-1 9 1,-3-5-1,2 8 0,2 2 5,0-6 0,-6 8 1,0-6-1,0 3 30,0-1 1,0 0-1,0 6 1,0 0 13,0 0 1,0-6 0,0 0 0,0 2-20,0 2 1,0 0-1,0-2 1,0-4-50,0-2 1,0 4 0,0-3 0,0-1-84,0 0 0,0-2 1,0-5-1,0-1-163,0 1 0,0-1-601,0 1 185,0-9-529,0 7-87,0-14 889,0 6 1,0-10 0,2-2 380,4-2 0,-4-8 0,5 5 0,-7-9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5.676"/>
    </inkml:context>
    <inkml:brush xml:id="br0">
      <inkml:brushProperty name="width" value="0.08571" units="cm"/>
      <inkml:brushProperty name="height" value="0.08571" units="cm"/>
      <inkml:brushProperty name="color" value="#66CC00"/>
    </inkml:brush>
  </inkml:definitions>
  <inkml:trace contextRef="#ctx0" brushRef="#br0">0 131 7601,'0'-18'-768,"0"1"773,0 7 1,0 0 382,0 5-273,0 3 0,0-14 1,2 6 186,4 1 0,-4-1 65,4 4 1,-2 2 4,1-7 1,-3 9-229,4 2 0,2 8 0,-2 9 0,-2 2-27,-2 5 0,-2-3 0,0 6 0,0 0-75,0 1 1,0-1 0,0 2-111,0-6 55,0 4 1,0-7 0,0 3 16,0-4-58,7-1 1,-5-1 115,4 1-38,-4-1 1,0-7-1,2-6-22,2-8 0,1-6 0,-3-7 0,4-1-7,2 1 0,-1-1 1,5 1-1,-2-1-3,1 1 0,-3-1 1,2 1-1,-1 0 0,-1-1 1,4 6 0,-7 3-29,3 1 1,-4 2-192,5 6 144,-7 0 1,4 8 0,-8 4-575,0 3 431,0 3 0,0 5 0,0 0 0,0 0-209,0 3 0,0-7 0,2 4 1,4-3 434,6-3 0,3 8 0,3 3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58.710"/>
    </inkml:context>
    <inkml:brush xml:id="br0">
      <inkml:brushProperty name="width" value="0.08571" units="cm"/>
      <inkml:brushProperty name="height" value="0.08571" units="cm"/>
      <inkml:brushProperty name="color" value="#FFFFFF"/>
    </inkml:brush>
  </inkml:definitions>
  <inkml:trace contextRef="#ctx0" brushRef="#br0">80 88 7683,'-17'0'352,"-1"-6"457,1 0-163,0 1-543,7 5 0,12 0 0,13 0 0,7 0 29,-1 0 0,6 0 0,4 0-31,8 0-112,-2 0 1,8 0 0,-7 0-12,3 0 43,8 0 0,-13-6 1,7 0-1,-4 2-331,-4 2 1,4 0 0,-12-2 0,0-2-253,-4 3 0,-3-1 1,-3 0 561,1-2 0,-9-8 0,-1 5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58.901"/>
    </inkml:context>
    <inkml:brush xml:id="br0">
      <inkml:brushProperty name="width" value="0.08571" units="cm"/>
      <inkml:brushProperty name="height" value="0.08571" units="cm"/>
      <inkml:brushProperty name="color" value="#FFFFFF"/>
    </inkml:brush>
  </inkml:definitions>
  <inkml:trace contextRef="#ctx0" brushRef="#br0">36 88 7683,'-8'-18'306,"6"7"0,-6 1 1585,0 2-2341,6-5 1,-5 9-1991,7-8 2440,7 8 0,3-4 0,8 8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8:59.802"/>
    </inkml:context>
    <inkml:brush xml:id="br0">
      <inkml:brushProperty name="width" value="0.08571" units="cm"/>
      <inkml:brushProperty name="height" value="0.08571" units="cm"/>
      <inkml:brushProperty name="color" value="#FFFFFF"/>
    </inkml:brush>
  </inkml:definitions>
  <inkml:trace contextRef="#ctx0" brushRef="#br0">35 107 7683,'0'-17'116,"0"0"0,0-1 374,0 1 0,0 5 553,0 0-793,0 1 1,0 9-1,0 10 224,0 11-344,0 8 0,0 8 0,0 2 123,0 4-226,0 3 0,0 3 1,-2-3-1,-2 1-169,-1 0 0,-1-6 0,4 3 0,-2-1-410,-2 0 0,0-1 0,6-5 0,0-2 48,0-3 0,0-5 0,0-8 0,2-1 0,4-5 1,-2-3 503,8-8 0,-1-8 0,7-1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0.236"/>
    </inkml:context>
    <inkml:brush xml:id="br0">
      <inkml:brushProperty name="width" value="0.08571" units="cm"/>
      <inkml:brushProperty name="height" value="0.08571" units="cm"/>
      <inkml:brushProperty name="color" value="#FFFFFF"/>
    </inkml:brush>
  </inkml:definitions>
  <inkml:trace contextRef="#ctx0" brushRef="#br0">16 446 7683,'-10'0'756,"4"0"-542,12 0 0,-2-2 1,8-1-66,1-3-110,3 0 1,3 6-1,3 0-150,1 0 73,0 0 1,-3-6 0,1-2-156,2-1 127,1 5 1,-7-10-1,1 6-168,-1-1 275,-7-3 0,5-5 0,-5-1 84,0 1 0,-1-1 0,-5 1 0,2-1 24,-2 1 1,-2-6-1,-2-1 1,0 3 42,0 1 1,-2-3 0,-2 0 0,-2 2 28,2 1 1,2 3-1,2-1 226,0 1-313,-7 7 1,5 10 0,-4 14 7,4 7-70,2 6 1,0 8 0,0 0-33,0 0 32,0 8 0,0-6 0,0 3-119,0-3-22,0-2 0,0 0 0,0 0 0,0 0-329,0 0 1,0-6 0,0-2 0,0-2-311,0-3 0,2-3 1,4-2-1,5-1-179,5-4 0,1-5 887,1-7 0,7 0 0,2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0.718"/>
    </inkml:context>
    <inkml:brush xml:id="br0">
      <inkml:brushProperty name="width" value="0.08571" units="cm"/>
      <inkml:brushProperty name="height" value="0.08571" units="cm"/>
      <inkml:brushProperty name="color" value="#FFFFFF"/>
    </inkml:brush>
  </inkml:definitions>
  <inkml:trace contextRef="#ctx0" brushRef="#br0">18 157 7499,'0'-9'1050,"0"-7"1,1 14-991,5-4 0,4 4-224,7 2 0,1 0-247,-1 0 292,1 0 0,-1 0-144,1 0 224,-1 0 0,-5 0 81,0 0 5,-9-7 1,11 3 213,-8-8 0,0 0-214,-6-5 1,0 0-1,-2 1-41,-4 4 0,2 5 0,-6 5-8,3-4 0,-7 4 71,2-4 0,-3 4 1,-3 4 58,1 4 0,5-2 0,2 7 195,3 3-226,-7-6 0,6 7 0,-5-3 238,1 3-264,8 11 1,-9-7 0,7 4-1,2-3 68,2-3 1,2 1 0,0-1-1,0 3 36,0 3 0,8-4 1,3 5-115,5-5 1,7-7 0,1-3 0,-3-1-220,-2-4 0,5-2 0,-1-2 0,-2 0-213,-1 0 1,-9 0-1,1 0 1,1 0-2244,3 0 2614,-6-8 0,5-2 0,-5-7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1.557"/>
    </inkml:context>
    <inkml:brush xml:id="br0">
      <inkml:brushProperty name="width" value="0.08571" units="cm"/>
      <inkml:brushProperty name="height" value="0.08571" units="cm"/>
      <inkml:brushProperty name="color" value="#FFFFFF"/>
    </inkml:brush>
  </inkml:definitions>
  <inkml:trace contextRef="#ctx0" brushRef="#br0">68 103 7683,'0'-17'0,"0"-1"133,0 1 1,0 0 305,0-1 0,-2 8-233,-3 5 1,3 10 0,-4 7 45,4 4-158,2 9 1,0 4 0,0 10 111,0 1-107,0 9 1,0-12 0,-2 5 0,-2-1 42,-2 0 1,0 0 0,6-6 0,0 0-5,0 0 1,0-1-1,0-1 1,0-3 0,0-7 0,0-4 0,0-1-80,0-1 1,-2-1 34,-3-5-42,3-3 0,-6-10-79,8-4 0,2-3-270,4-9 215,-4 1 1,7 5 0,-3 0-270,6-1 241,3-3 1,3 1-1,-3 1 1,-1 5 16,-2 1 0,-1-4 0,7 4 0,-1 1 74,1-1 0,-1 2 0,0 6 58,1 0 1,-1 2-3,1 4 1,-3 3 0,-3 9-1,-6-1 3,-4 1 0,-2-7 0,0 1 1,-2 2-33,-4 1 0,-4 1 0,-7-3-178,-1-1 170,-7-8 1,4 9 0,-6-5-460,1 2 313,-5-6 0,12 4 0,-6-8-783,0 0 154,5 0-558,-5 0 912,15 0 1,4-8 420,12-4 0,12-3 0,9-3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2.260"/>
    </inkml:context>
    <inkml:brush xml:id="br0">
      <inkml:brushProperty name="width" value="0.08571" units="cm"/>
      <inkml:brushProperty name="height" value="0.08571" units="cm"/>
      <inkml:brushProperty name="color" value="#FFFFFF"/>
    </inkml:brush>
  </inkml:definitions>
  <inkml:trace contextRef="#ctx0" brushRef="#br0">105 32 7683,'0'-18'24,"-2"9"0,-2 5 343,-1 8 0,-1 5 1,6 11-1,0 3-178,0 6 1,0 6 0,0 4 0,0 2-10,0-3 1,0 5-1,0-2 16,0-2-115,0 5 0,0-7 1,0 4 62,0-4-114,0-2 1,0-8 0,0-2 79,0 0-30,0-5 1,0 5 73,0-8-150,0 1-10,0-8 0,0-5 6,0-10 0,0 1-125,0-8 1,0 0 0,2-5-63,4-1 0,-3 9 1,7 1-270,-2 0 400,6 6 0,-11-11 0,9 7 18,2 2-33,-7-6 1,9 8-1,-4-3 85,3 3 60,3 2 0,-1 0 0,0 2 36,1 3 1,-1-1-1,-1 8 1,-2 0-52,-3-3 1,-7 7 0,2-5-13,-4 5 0,-2 1 0,-2-1 0,-4-3-35,-6-1 0,-9-2 0,-4 1 0,0-3-128,-1 0 0,-3-6 0,4 6 0,0-2-240,0-1 1,-5 1-1,7-6-955,2 0 800,9 0 0,-3 0-403,3 0 914,4 0 0,1 0 0,7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2.452"/>
    </inkml:context>
    <inkml:brush xml:id="br0">
      <inkml:brushProperty name="width" value="0.08571" units="cm"/>
      <inkml:brushProperty name="height" value="0.08571" units="cm"/>
      <inkml:brushProperty name="color" value="#FFFFFF"/>
    </inkml:brush>
  </inkml:definitions>
  <inkml:trace contextRef="#ctx0" brushRef="#br0">1 53 7683,'15'-8'0,"-3"-4"783,-6-3-55,4 5-406,-8 2 1,5 10-109,-7 4-247,0 4 1,-6 7 0,1 1-705,1-1 520,2 1 0,-4-1 1,0 0-1,2 1-1149,2-1 1366,2 1 0,0-1 0,0 1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2.632"/>
    </inkml:context>
    <inkml:brush xml:id="br0">
      <inkml:brushProperty name="width" value="0.08571" units="cm"/>
      <inkml:brushProperty name="height" value="0.08571" units="cm"/>
      <inkml:brushProperty name="color" value="#FFFFFF"/>
    </inkml:brush>
  </inkml:definitions>
  <inkml:trace contextRef="#ctx0" brushRef="#br0">0 88 7346,'0'-17'0,"0"-1"0,0 1-654,0-1 527,0 9 127,0 1 0,0 8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3.552"/>
    </inkml:context>
    <inkml:brush xml:id="br0">
      <inkml:brushProperty name="width" value="0.08571" units="cm"/>
      <inkml:brushProperty name="height" value="0.08571" units="cm"/>
      <inkml:brushProperty name="color" value="#FFFFFF"/>
    </inkml:brush>
  </inkml:definitions>
  <inkml:trace contextRef="#ctx0" brushRef="#br0">280 193 7591,'6'-18'205,"0"1"0,0 5-53,-6 0 1,2 6 0,1-5 28,3-3 1,0 5-27,-6-3 0,0 6 0,0-6 31,0-1 1,0 3-68,0-1 1,-8 5 0,-3-4 15,-5 2 1,-1 2-16,-1 6-55,1 0 1,-3 2 0,-1 4 42,-2 6-80,-1 3 0,7 3 0,-1 1 0,1 3-30,0 1 1,-1 6-1,3-6 1,3-1-44,6-3 1,-2-2-1,3 1 1,1-1 44,2 1 0,4-8 0,3-5 0,7-3 8,4-2 1,1 0 0,1 0 0,-1-2 19,0-3 0,1-5 0,-1-8 1,1 1 29,-1-1 1,1 1 0,-1 1 52,1 5-87,-9-5 0,7 9 0,-6-7 36,-1 2 8,-1 8-133,0-3 0,-6 9-251,4 3 0,-4 5 1,-2 8-1,0-1-167,0 1 0,0-7 1,0 1-1,0 1-343,0 3 1,5 1 825,1 1 0,8-1 0,-4 1 0,7-1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5.285"/>
    </inkml:context>
    <inkml:brush xml:id="br0">
      <inkml:brushProperty name="width" value="0.08571" units="cm"/>
      <inkml:brushProperty name="height" value="0.08571" units="cm"/>
      <inkml:brushProperty name="color" value="#004F8B"/>
    </inkml:brush>
  </inkml:definitions>
  <inkml:trace contextRef="#ctx0" brushRef="#br0">227 140 7553,'2'-9'-1184,"2"1"1265,2 0 1,0 4 94,-6-7 0,0 5 25,0-6 1,6 6 47,0-5 1,-1 5-29,-5-6 1,0 6 416,0-5-365,0-1 1,-7 2-147,-5 4-44,4 5 1,-7 1-1,5 1-78,0 5-67,-5-4 0,7 14-168,-4-5 230,-3 5 0,13 1-42,-4 1 1,6-3 0,4-1 65,2-2 1,7-8 6,-1 1 0,4-3 1,1-4 26,0-3 0,-5 3 1,0-4-32,1 4 1,-3 4 0,0 4 25,-2 5 1,-3 7 0,-5 3 125,0 2-145,0 8 1,0-2-1,0 10 1,0 2 76,0-2 1,-5 4 0,-3-1 0,0 3 15,0 3 1,-3-5 0,3-4-1,-2-6 20,-3-4 0,-3-2 0,-1 2 0,-1-5-18,1-5 0,-3-4 1,-1-3-1,-2-6-26,1-4 0,3-2 1,1-2-188,1-4 1,7-4-1,4-7 1,4-2-122,2-5 0,0 3 0,2-8-1240,4-2 1089,4-10 0,13 2 0,0-5-1229,-1 1 1196,5 2 0,-6 8 1,7 2 388,-3 2 0,-2 8 0,2-12 0,2 5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6.334"/>
    </inkml:context>
    <inkml:brush xml:id="br0">
      <inkml:brushProperty name="width" value="0.08571" units="cm"/>
      <inkml:brushProperty name="height" value="0.08571" units="cm"/>
      <inkml:brushProperty name="color" value="#66CC00"/>
    </inkml:brush>
  </inkml:definitions>
  <inkml:trace contextRef="#ctx0" brushRef="#br0">140 175 7602,'0'-12'13,"0"1"298,0 7-81,0-12 1,2 8-38,4-3 1,-4 1-1,4 4 110,-5-5 0,-1 1-112,0-2 0,0 6-65,0-5-60,0 7 1,0-12 30,0 5 1,-7 3-50,-5 2 8,4 4 0,-7 2 0,3 2-23,-3 4 1,-1-2-1,3 8 1,3 1-46,2 3 0,-4 1 1,5 1-1,-1-1 26,0 0 0,2-5 0,6 0 206,0 1-102,0-5 0,8 0 1,2-10 93,-1-4 1,7 2-86,-4-7 41,-5 7-204,9-4-395,-14 8-210,13 0 0,-7 2-33,4 4 0,-2-2 1,-7 7-255,3 3 1,2 1 927,-2 3 0,-4-7 0,4 1 0,-5 0 0,7-3 0,2-1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4.032"/>
    </inkml:context>
    <inkml:brush xml:id="br0">
      <inkml:brushProperty name="width" value="0.08571" units="cm"/>
      <inkml:brushProperty name="height" value="0.08571" units="cm"/>
      <inkml:brushProperty name="color" value="#FFFFFF"/>
    </inkml:brush>
  </inkml:definitions>
  <inkml:trace contextRef="#ctx0" brushRef="#br0">1 61 7340,'2'-16'-4,"3"5"0,-1-3 1310,8 8-791,-8-7 1,9 13-1,-7 0-377,-2 9 0,-2 7 0,0 1 0,2 1 64,2-1 0,-1 1 1,-5-1-69,0 1-99,0-1 1,0 0 0,0 1-50,0-1 0,6 1 52,0-1 1,0 1 82,-6-1-57,0-7-89,0-2 1,0-10 0,2-4-120,4-6 0,3-3 0,9-3 85,-1 1 1,-1-1 0,-1 1 64,3-1-34,-12 1 0,17 0 1,-11 1 232,3 4-134,3-3 0,-1 11 0,0-6 170,1 2-127,-8 3 0,5 5 0,-5 2-58,0 3 1,3 5 0,-7 8 0,-2-1-36,-2 1 0,4-1 0,-1 2 1,-1 3-72,-2 1 0,4 0 0,2-5-239,2-1 1,-5 1 0,7-3-437,2-3 0,1 1 1,3-7-1,-1-2-957,0-2 1682,1-2 0,7 8 0,2 2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5.310"/>
    </inkml:context>
    <inkml:brush xml:id="br0">
      <inkml:brushProperty name="width" value="0.08571" units="cm"/>
      <inkml:brushProperty name="height" value="0.08571" units="cm"/>
      <inkml:brushProperty name="color" value="#FFFFFF"/>
    </inkml:brush>
  </inkml:definitions>
  <inkml:trace contextRef="#ctx0" brushRef="#br0">0 1118 6788,'0'-10'842,"0"2"0,2 6-821,4-3 0,4 3 1,5-6-1,-1 2 59,-2 0 0,-1-7 1,7 3-1,-1-2 1,1 1 1,-7-1 0,1-5-1,2-3-5,1-3 0,-3 2 1,-3-9-1,1-1-6,0-2 0,-6-3 1,1-3 7,-3-2-27,-2-7 1,0 3 0,0-9-58,0-5 40,0 5 0,-2-6 0,-1 7-10,-3 1 20,-8 0 1,10 1-1,-5 5 1,-1 7 81,0 8 1,6 4-1,-3 7 15,-1 3 0,4 3 0,-6 16-92,2 4 0,3 9 0,5 11 0,0 1-25,0 4 1,0 10 0,0 5 0,0 5-44,0 1 0,0 6 0,0 2 1,0 3-1,0 3 0,0-6 1,2-2-37,3-4 63,-3-1 1,6-1-1,-8-2-413,0-3 271,8-4 1,-6-8 0,6-2-845,-1-4 633,-5-4 1,14-10-1,-5-3 1,5-6-72,1-4 0,3-2 0,1-2 0,2-4 416,-1-6 0,5-11 0,0-4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5.750"/>
    </inkml:context>
    <inkml:brush xml:id="br0">
      <inkml:brushProperty name="width" value="0.08571" units="cm"/>
      <inkml:brushProperty name="height" value="0.08571" units="cm"/>
      <inkml:brushProperty name="color" value="#FFFFFF"/>
    </inkml:brush>
  </inkml:definitions>
  <inkml:trace contextRef="#ctx0" brushRef="#br0">18 140 7646,'10'0'617,"-2"0"-453,0 0 0,1 0-164,9 0 0,-7 6 1,1 0-56,2-2 1,1-3-1,3-1-42,-1 0 1,-5 0 0,-1 0-11,3 0 0,1-5 87,3-1 18,-8-8 0,-3 10 1,-5-5 101,4 1-83,-4-6 1,6 10 0,-8-7 43,0-3 1,-6 4 0,-2 1 140,-1 1-174,-3-6 0,0 13 1,1-7 18,-3 0 1,-2 6 0,-1-4-1,0 4 45,-1 2 1,6 6 0,1 2 0,-3 2 12,-1 3 0,3 3 0,2 1 0,1 1 13,-1-1 0,4 2 0,-4 3 0,3 3 9,3 2 1,2-5 0,2 3 0,0-2-4,0 0 1,8 1-1,3-7-60,5 1-17,1-1 1,7-5 0,1-3 0,0-1-90,0-4 0,0-2 0,-3-2-859,1 0 594,0 0 1,-5-2 0,-1-4 0,1-5-836,-1-5 1142,1 6 0,7-13 0,2 4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6.950"/>
    </inkml:context>
    <inkml:brush xml:id="br0">
      <inkml:brushProperty name="width" value="0.08571" units="cm"/>
      <inkml:brushProperty name="height" value="0.08571" units="cm"/>
      <inkml:brushProperty name="color" value="#FFFFFF"/>
    </inkml:brush>
  </inkml:definitions>
  <inkml:trace contextRef="#ctx0" brushRef="#br0">193 272 7297,'5'-12'405,"1"1"-305,0 7 51,-6-12 0,2 14 2,4-4-25,-4-3 38,6 7-56,-8-14 1,0 12 85,0-7 1,0 5 69,0-6 1,-2 1-102,-4-7 0,2 9 1,-8 3-66,-1 4 1,-9 2 0,-1 0 0,2 2-50,1 4 0,3 3 1,1 9-1,3-1-85,1 1 1,2-1 0,-3 1-1,3 1-70,2 4 0,3-3 0,5 3-55,0-4 147,0-9 0,2 6-112,3-5 117,5-3 0,7 0 1,1-8-1,-1 0 26,1 0 1,-1-6 0,1-2 0,-1-2 103,1-3 0,-1-3 0,1-1-46,-1-1 1,-1 1 0,-3 1 0,-3 3 115,-2 1 0,-1 6-54,-1-5 0,-2 7-125,8-2 0,-8 6 1,2 6 35,-5 5 1,-1 5-30,0 1 3,8 1 0,-6-6 104,4-1-111,-4 1 1,4-1-1,2-1 86,1-2-92,-5 6 1,12-13-1,-5 5-2,5-4 1,-5-2 0,1 0-1,2 0-36,1 0 1,3 0 0,-1-2 0,-1-4-5,-5-5 1,5 1 0,-5-2 0,5-1 15,1-3 0,-1-1 0,-2-1 0,-3-1 9,3-4 0,-6 3 1,-1-5 7,1 0-5,-6 6 1,6-7-1,-8 9 18,0-1-14,0 1-38,0-1-11,-8 9 1,4-5 0,-8 10-102,-1 6 0,5 0 0,0 10-32,1 1 0,5 3 0,-6 1 76,0 1 0,6-1 1,-4 1 62,4-1 1,4 1 195,4-1 1,-2-1 0,6-3 101,-2-1 0,5-8-110,-1 2 0,-3 1-91,3-1 7,0 0 1,-1-6-74,1 0 105,-8 0 1,6 6 34,-5 0 1,-3 7 23,4-1 1,-4 3-36,-2 3 0,-2-1 1,-2 1-26,-2-1 1,1 1-1,5-1-60,0 1 1,-6-7 0,0 1 23,2 2 0,4-5 0,6 1-21,6-2 1,-3-3 0,3-5-522,2 0 353,-7 0 1,9 0 0,-5 0-1565,5 0 1080,1-7 0,1 3 0,-1-6 0,1 0-1670,-1 1 2286,-7-3 0,13-5 0,-3-1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7.657"/>
    </inkml:context>
    <inkml:brush xml:id="br0">
      <inkml:brushProperty name="width" value="0.08571" units="cm"/>
      <inkml:brushProperty name="height" value="0.08571" units="cm"/>
      <inkml:brushProperty name="color" value="#FFFFFF"/>
    </inkml:brush>
  </inkml:definitions>
  <inkml:trace contextRef="#ctx0" brushRef="#br0">0 88 7640,'6'-17'-80,"0"-1"1,-1 1 0,-3 1 1104,4 5-819,-4 3 0,8 8 0,-6 2-79,2 4 1,-1 3-1,-5 9 1,0-1-23,0 1 1,2-1-1,2 1-29,2-1 3,0 1 0,-6-1 0,0 3 13,0 3-15,0-12 1,2 17 0,2-15-79,2 1 43,-1-1 1,-5 5 0,0-1 18,0 1 1,0-1-47,0 1 1,0-7 62,0 1-22,0-8 1,-5 2 7,-1-12 1,0 2 0,6-8 13,0-1 0,0 3 1,0-2-117,0-1 64,8-3 0,-4 5 0,7-1 0,1-2 4,-2-1 0,5-3 0,-3 1 0,3 0-46,3-1 1,-1 6 0,1 3 0,-1-1-26,1 0 0,-1 6 0,0-1-43,1 3 0,-1 4 1,-1 3-67,-4 7 0,1 4 1,-5 1-173,2 1 1,-7-1-1,3 0 1,-4 1-472,-2-1 0,0 1 1,2-1-206,4 1 998,-4-1 0,6 1 0,-8-1 0,7 1 0,3-1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7.859"/>
    </inkml:context>
    <inkml:brush xml:id="br0">
      <inkml:brushProperty name="width" value="0.08571" units="cm"/>
      <inkml:brushProperty name="height" value="0.08571" units="cm"/>
      <inkml:brushProperty name="color" value="#FFFFFF"/>
    </inkml:brush>
  </inkml:definitions>
  <inkml:trace contextRef="#ctx0" brushRef="#br0">1 51 7191,'8'-12'0,"3"2"0,3 0 1069,-3 1-575,5 5 0,-8-2-466,3 12-50,-3-4 1,-8 13 0,0-3 0,0 4-265,0 1 0,0 0 1,0 1-1,0-1-94,0 1 1,0-1 0,0 1 0,0-1 379,0 1 0,-8-1 0,-1 1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8.044"/>
    </inkml:context>
    <inkml:brush xml:id="br0">
      <inkml:brushProperty name="width" value="0.08571" units="cm"/>
      <inkml:brushProperty name="height" value="0.08571" units="cm"/>
      <inkml:brushProperty name="color" value="#FFFFFF"/>
    </inkml:brush>
  </inkml:definitions>
  <inkml:trace contextRef="#ctx0" brushRef="#br0">36 113 7623,'-2'-24'0,"-2"1"0,-4 2 237,-1 1-515,5 3 1,-4 9 277,8 8 0,8 8 0,1 9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8.543"/>
    </inkml:context>
    <inkml:brush xml:id="br0">
      <inkml:brushProperty name="width" value="0.08571" units="cm"/>
      <inkml:brushProperty name="height" value="0.08571" units="cm"/>
      <inkml:brushProperty name="color" value="#FFFFFF"/>
    </inkml:brush>
  </inkml:definitions>
  <inkml:trace contextRef="#ctx0" brushRef="#br0">0 1 8463,'0'17'5,"0"-7"0,6 5 0,0-3 0,-2 4 0,-2 1 1,-2 1 0,0-1 0,2 0 72,4 1 1,-4-1 0,3 1 89,-3-1 0,-2 1 6,0-1 1,-2-7 65,-3-4-193,3-4 0,-6-4 0,8-4-80,0-6 1,8-1 0,1-1-100,1 2 92,6 1 0,-7-9 0,9-1-55,-1-2 115,1 0 0,-1 7 0,1 2 0,-1 5 44,1 1 1,-1-4 0,0 6 0,1 1 173,-1-3 1,-5 6-1,-2-2-184,-3 8 1,5 6-1,-6 7 1,-2 1-172,-2-1 1,4 1 0,-1 1 0,-1 2-205,-2 3 1,4-1 0,2-6-1,0 1-391,-1-1 1,7 1 0,-2-3-168,3-3 879,3 3 0,-1-5 0,0 8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09.168"/>
    </inkml:context>
    <inkml:brush xml:id="br0">
      <inkml:brushProperty name="width" value="0.08571" units="cm"/>
      <inkml:brushProperty name="height" value="0.08571" units="cm"/>
      <inkml:brushProperty name="color" value="#FFFFFF"/>
    </inkml:brush>
  </inkml:definitions>
  <inkml:trace contextRef="#ctx0" brushRef="#br0">470 158 7635,'9'-8'-125,"1"-2"142,-4-7 0,-4 5 0,6 3 0,-3-1 184,1 0 1,2 4 0,-4-5 4,2-3 1,1 4 0,-3-1 577,2-3-572,0 6 0,-14 1 0,-3 7 1,-5 0 13,-1 0 1,-1 7 0,1 5-68,-1 4-123,1 1 0,-1 1 0,3-1 1,1 0-26,2 1 0,9-1 0,-3 1-67,4-1 0,10-7 1,3-4-1,5-4 125,1-2 0,1 0 1,-1 0-1,1 0 216,-1 0 0,1 0 0,-1 0 1,0 0 0,-5 0 1,-2 2-1,-2 5 122,-5 11 1,-1 15-1,-2 15 1,-2 9-135,-3 7 1,-5 17-1,-8 7-102,1 1-103,0 8 0,-1-8 1,3 6-1,1-2 148,2 0 0,7-7 0,-7-10-12,-2-5-199,-1-9 0,-3 4 0,-1-9 0,-2-7-49,-3-7 0,-7-14 0,4-6 0,-2-5-57,0-7 0,7-5 0,-1-12 0,4-7 56,1-9 0,-5-7 1,0-11-1,3-7-231,7-3 1,-1-11 0,6-5 0,1-7-361,-1-9 0,4-3 0,10-3 0,5 3-85,5 4 1,9-1 0,4 12-292,4 8 775,2 14 1,2 7-1,2 10-1026,2 2 872,-1 15 1,-3-7 389,4 15 0,-4 0 0,6 6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14.353"/>
    </inkml:context>
    <inkml:brush xml:id="br0">
      <inkml:brushProperty name="width" value="0.08571" units="cm"/>
      <inkml:brushProperty name="height" value="0.08571" units="cm"/>
      <inkml:brushProperty name="color" value="#FFFFFF"/>
    </inkml:brush>
  </inkml:definitions>
  <inkml:trace contextRef="#ctx0" brushRef="#br0">18 36 7389,'-10'-8'456,"2"6"-338,8-6 1,8 8 0,4 0-31,3 0 0,11 0 0,3 0 0,6 0-17,5 0 1,7 0 0,13 0 0,10 0-9,10 0 1,5-2-1,0-1 1,-1-3-45,-3 2 1,-7 2-1,2 2 1,-6 0-101,-6 0 0,-4 0 1,-10 0-1,-3 0-41,-7 0 1,-5 0 0,-5 0 0,-7 0-65,-4 0-45,-9 0 183,-2 0 0,-10 0-62,-4 0 0,2 0 1,-8 0-332,-1 0 0,3 0-131,-2 0 572,9 0 0,-13 0 0,6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6.697"/>
    </inkml:context>
    <inkml:brush xml:id="br0">
      <inkml:brushProperty name="width" value="0.08571" units="cm"/>
      <inkml:brushProperty name="height" value="0.08571" units="cm"/>
      <inkml:brushProperty name="color" value="#66CC00"/>
    </inkml:brush>
  </inkml:definitions>
  <inkml:trace contextRef="#ctx0" brushRef="#br0">0 86 7744,'10'-18'-14,"4"1"1,-7 1 171,3 4 1,-6 3 0,4 5 226,0-2 1,-7 2-279,5 10 1,-4-2 0,0 8 0,2 1-66,2 3 1,0 1-1,-6 1-57,0-1 0,0 0 1,0 1 102,0-1 0,0-5 45,0 0-64,0-1 0,2-1 72,3-4-9,-3 4-94,6-8 1,-6 3-1,4-10-28,6-7 1,-3-4-1,3-1 1,1-1-16,3 1 1,-4-1-1,-1 1 1,3 2 0,1 3 0,3-2 1,-3 7-1,-1-1-189,-2 0 0,-7 2-56,7 6 0,-2 2 0,1 4 1,-5 6-79,-4 3 0,-2 3 1,0-1-805,0 0 894,8 1 1,-6-1-1,4 1 237,-4-1 0,5 1 0,-5-1 0,14 1 0,-6-1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14.926"/>
    </inkml:context>
    <inkml:brush xml:id="br0">
      <inkml:brushProperty name="width" value="0.08571" units="cm"/>
      <inkml:brushProperty name="height" value="0.08571" units="cm"/>
      <inkml:brushProperty name="color" value="#FFFFFF"/>
    </inkml:brush>
  </inkml:definitions>
  <inkml:trace contextRef="#ctx0" brushRef="#br0">88 106 7675,'-12'-6'-873,"0"0"536,9 0 1,-13 6 508,4 0 1,3-6 632,-3 1-426,8-1-110,-4 6 18,8 0-164,0 0 0,8 0 0,4 0 1,5 0 10,7 0 1,3 0-1,12 0 1,5 0-15,9 0 1,11 0 0,2 0 0,7-2 26,9-4 0,3 4 0,1-6 1,-3 3-106,-2-1 1,-5 0 0,4 6 0,-1 0-9,1 0 0,-14 0 0,-4 0 0,-12 0-291,-9 0 1,-12 0-452,-5 0 533,-13 0 0,-5 0 1,-12 0-580,-5 0 515,-5 0 0,-3 0 0,-3 0 0,-3 0-59,-2 0 1,4-6 0,-5 0 0,3 2 297,4 2 0,1-5 0,3-3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15.531"/>
    </inkml:context>
    <inkml:brush xml:id="br0">
      <inkml:brushProperty name="width" value="0.08571" units="cm"/>
      <inkml:brushProperty name="height" value="0.08571" units="cm"/>
      <inkml:brushProperty name="color" value="#FFFFFF"/>
    </inkml:brush>
  </inkml:definitions>
  <inkml:trace contextRef="#ctx0" brushRef="#br0">140 113 7653,'-17'-24'0,"-1"3"60,1 5 1,0-1 0,-1 7 270,1 1 0,1-1-227,4 4 1,5 6-23,7 0 1,2 2 10,3 10-17,5-1 1,8 1 0,-1-2 36,1-3-39,7 7 1,-4-4 0,8 7 137,2 1-157,2-9 0,8 7 1,0-5 225,-2 5-198,5-6 1,1 5-1,7-3 1,1 3 4,-1 3 0,8-1 1,2 1-1,0-1-75,-3 1 0,-5-1 0,-4 1 0,-3-1-43,-6 1 1,-12-1 0,-8 0-1,-7 1 8,-8-1 1,-5 3 0,-4 3 62,-9 6 1,-2-4-1,-17-1 202,-6-5-223,3 6 1,-17-3-1,3 5 44,-9-2-33,3 6 1,-8-4 0,6 8-175,-3 0 69,1-8 0,6 6 0,-1-4 1,1 2-85,0-1 1,7 1-1,6-6 1,10 0-377,12 0 1,1 1 0,10-5 0,4 2-743,6-2 1276,6-1 0,15-3 0,2 1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17.598"/>
    </inkml:context>
    <inkml:brush xml:id="br0">
      <inkml:brushProperty name="width" value="0.08571" units="cm"/>
      <inkml:brushProperty name="height" value="0.08571" units="cm"/>
      <inkml:brushProperty name="color" value="#FFFFFF"/>
    </inkml:brush>
  </inkml:definitions>
  <inkml:trace contextRef="#ctx0" brushRef="#br0">420 228 7646,'0'-12'-862,"-2"2"1146,-4 2 1,4 1 302,-4 1-352,4 4 1,0-6 328,-4 8-328,4 0-151,-13 8 0,11 2 1,-6 7-1,1 3 49,-1 3 1,0-2 0,-3 6 0,1 0-53,-2 1 1,5-5 0,-3 6 0,0 0-23,3-2 0,-7 4 0,6-5 0,-1-1-25,-1 0 1,2-2 0,-1-5-1,3-1-69,0 1 0,4-3 1,-5-1-166,1-3 10,2-7 5,6 4 29,-8-8 56,6 0 0,-5-2-36,7-4 100,0-3 0,5-3 0,1 0-88,-2-1 82,-2-3 0,0-1 0,2-1 18,2 1 1,5-3 0,-5-1 0,-2-2 22,-2 1 0,4 3 0,2 0 0,-1-3-3,1-1 1,4-6 0,-4 4 0,-1-1 32,1 1 1,4-4-1,-5 4 1,3-2 39,4-4 1,1 5 0,1 1 230,-5 0-272,5 6 1,-6-7 213,7 9-196,1-1 0,-1 7 91,1-1-70,-1 8 1,-5-3 0,-3 8 43,-1 5 1,0 4 0,-4 9-47,2 5 1,-1-5 0,-5 6 0,0 1-15,0 3 0,6-2 1,0 0-1,-2 0-11,-2 0 1,-2-3 0,2 3 0,2-2-38,1-4 0,7 5 0,-6-3 0,0-2-13,2-1 1,-5-3 0,7 1-81,-2-1 111,-2 0 0,0 1-40,-1-1 24,9 1 0,-12-7-38,4 1 30,-4 0-2,-2-3 7,0-1 1,-2-8 0,-2 2 1,-2 4 0,-8-4 0,3 4 0,-5-4 0,-3-2 1,-3 0-1,-3 0 21,-2 0 1,4 6 0,-6-1-1,-2-1 1,-2-2 0,-2-2 1,0 2-1,0 2-143,0 2 0,0 0 0,2-6-270,4 0 293,4 0 1,1 0-1,1 0-647,2 0 84,9 0-533,4 0 845,8 0 0,2 0 0,6 0 0,8 0 344,5 0 0,10 0 0,-4-8 0,8-2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18.647"/>
    </inkml:context>
    <inkml:brush xml:id="br0">
      <inkml:brushProperty name="width" value="0.08571" units="cm"/>
      <inkml:brushProperty name="height" value="0.08571" units="cm"/>
      <inkml:brushProperty name="color" value="#FFFFFF"/>
    </inkml:brush>
  </inkml:definitions>
  <inkml:trace contextRef="#ctx0" brushRef="#br0">1 228 7094,'0'-18'-345,"0"7"797,0-1 0,0 6-177,0-6 1,0 7 132,0-7-42,0 8-278,0-4 0,0 10 1,0 4 130,0 6-150,0-5 0,0 9 1,0-4-1,0 5 28,0 6 1,0-3 0,0 3 0,0-4-47,0-1 1,0 5 0,0 1 0,0-3-13,0-2 0,0-1 0,0-1 1,0 1-7,0-1 1,0 1-1,2-1-26,4 1 0,-4-1 0,5-1 70,1-5 47,-6-3-47,6-8 71,0 0-120,-6-8 0,11 4 0,-7-7 97,-2-3-96,6-1 1,-7-1 0,7 2 0,-2 3 25,-4-3 0,4-1 0,-1-3 0,1 1 20,0-1 0,0 3 1,-4 1-40,1 3 1,3 1-1,-4-4 1,2 3 0,2 7-57,-3-2 0,-1 4 1,6 4-3,-2 4 0,3-2 1,-5 7 0,-2 3 22,6 1 1,-8-3-1,5 0-3,1 1 5,-6 3 0,12-5-4,-8 1 1,7 0 1,-9-1-29,8 1 1,-1-2-13,7 1 0,-1-5 36,1-12 0,-3-3 1,-1-9-1,-3 1 0,3-1 0,-6-1 1,0-3-1,-3-1 7,1 2 1,0-6 0,-6-2 0,0-4-34,0-2 0,-2 2 1,-4 2-1,-5 3-160,-5 3 1,-1-4 0,-1 6-692,1 1 504,-1 11 0,1-3-604,-1 8 593,9 1 0,3 7-822,12 3 746,3 5 464,17 0 0,1 13 0,8-4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19.164"/>
    </inkml:context>
    <inkml:brush xml:id="br0">
      <inkml:brushProperty name="width" value="0.08571" units="cm"/>
      <inkml:brushProperty name="height" value="0.08571" units="cm"/>
      <inkml:brushProperty name="color" value="#FFFFFF"/>
    </inkml:brush>
  </inkml:definitions>
  <inkml:trace contextRef="#ctx0" brushRef="#br0">36 53 7124,'-10'-8'2157,"-6"6"-1726,14-14-426,-5 15 1,9-7-1,3 8 1,7 0-92,4 0 1,7 0 0,0-2 0,0-2-134,3-2 0,-7 0 0,6 6 1,-1 0-102,-1 0 1,0 0-1,-5 0 1,-1 0-42,0 0 0,1 0 1,-1 0 360,1 0 0,-8 0 0,-3 0 0,-7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19.415"/>
    </inkml:context>
    <inkml:brush xml:id="br0">
      <inkml:brushProperty name="width" value="0.08571" units="cm"/>
      <inkml:brushProperty name="height" value="0.08571" units="cm"/>
      <inkml:brushProperty name="color" value="#FFFFFF"/>
    </inkml:brush>
  </inkml:definitions>
  <inkml:trace contextRef="#ctx0" brushRef="#br0">81 1 7432,'-18'0'0,"1"0"16,-1 0 0,6 0 1324,1 0-1162,7 8 0,4-5 0,12 7 0,3-2-90,3-4 1,7-2 0,2-2-99,0 0 17,6 0 0,-6 0 1,6 0-375,-4 0 269,4 0 0,-13 0 0,5 0-875,0 0 611,-5 0 0,5-2 0,-8-2-600,1-2 962,-9 0 0,7-2 0,-6-1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23.699"/>
    </inkml:context>
    <inkml:brush xml:id="br0">
      <inkml:brushProperty name="width" value="0.08571" units="cm"/>
      <inkml:brushProperty name="height" value="0.08571" units="cm"/>
      <inkml:brushProperty name="color" value="#FFFFFF"/>
    </inkml:brush>
  </inkml:definitions>
  <inkml:trace contextRef="#ctx0" brushRef="#br0">18 53 7502,'0'-17'-229,"0"-1"1475,0 9-1052,0 1 1,0 10 0,0 4-58,0 5 0,-2 5 0,-2 1 0,-2 3-4,2 3 1,3 2 0,1 6 0,0-2-28,0 2 0,0 2 0,0 2-76,0 0 38,0 0 0,0 6 0,0-2 0,0-4-63,0-4 0,0-4 0,1 2 1,3-6 2,2-3 0,2-3 1,-2-1-42,5-5 0,-1 3-6,2-8 0,-6 0 0,3-8 0,1-2 20,0-2 0,-5-8 0,5 3 1,0-5 13,0-1 1,-5-1 0,5 1 0,0-3 69,0-3 0,-7 4 0,5-7 127,0 1-179,-6 6 0,11-6 0,-7 7 221,-2 1-208,6-9 1,-8 7 0,6-4 34,-1 3-13,-5 11 0,8-7-43,-4 4 0,-2 5-20,7 1 1,-5 6 0,4 6-1,-2 5 9,-5 5 1,5 1 0,-2 3-1,0 1 4,2 2 0,-6 1 1,5-7-1,-1 1-4,0-1 0,2 0 0,-4 1-44,1-1 40,9 1 1,-4-8-24,7-5 29,-7-3 0,0-4 0,-7-3-118,3-7 116,8-4 1,-10-7 0,5-2-1,1 0-9,0-1 0,-6-5 0,2 2 1,-4-4-18,-2-2 0,0 0 0,0 1 1,0 1-71,0 3 0,-2-1 1,-2 8-1,-4 2-146,-2 1 0,4 11 0,-5 3-390,-3 4 1,6 4-1,3 4-1031,3 5 1669,2 5 0,15 1 0,5 1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24.174"/>
    </inkml:context>
    <inkml:brush xml:id="br0">
      <inkml:brushProperty name="width" value="0.08571" units="cm"/>
      <inkml:brushProperty name="height" value="0.08571" units="cm"/>
      <inkml:brushProperty name="color" value="#FFFFFF"/>
    </inkml:brush>
  </inkml:definitions>
  <inkml:trace contextRef="#ctx0" brushRef="#br0">18 35 7646,'-2'-9'940,"-4"3"-662,4-4-125,-6 8 1,8-4 84,0 12 1,0-2-271,0 8-12,0-1 1,6 1-1,2 0 1,1-1-68,5-1 1,-4 0-1,1-7 74,3 3 0,1 6 0,3-6 99,-1-2 1,-5-2 0,-2-4 20,-3-4 0,5-4 0,-8-7-102,-6-1 1,0 3-1,-10 1 1,-1 4-456,-3 3 0,5-5 1,-1 6-876,-2 2 1349,7 2 0,7 2 0,9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25.397"/>
    </inkml:context>
    <inkml:brush xml:id="br0">
      <inkml:brushProperty name="width" value="0.08571" units="cm"/>
      <inkml:brushProperty name="height" value="0.08571" units="cm"/>
      <inkml:brushProperty name="color" value="#FFFFFF"/>
    </inkml:brush>
  </inkml:definitions>
  <inkml:trace contextRef="#ctx0" brushRef="#br0">420 35 7646,'-12'-11'-127,"1"-1"0,-1 8 313,-6-2 0,7 4 0,-1 2-109,-1 0 0,3 0 1,0 2-1,0 4 18,1 6 1,-1 3 0,-4 3 0,3-1 3,-3 1 1,-1 1 0,-3 4 0,3 5 1,3-1 1,-3 6 0,3-4 155,-4 4-196,-1 2 1,1 2 0,3 1 175,1 3-169,1 8 0,-1-10 0,0 7 130,-1 3-129,5-7 0,-2 7 0,6-6 0,-2 1 52,3 5 0,1-5 0,2 1 1,0-2 2,0-5 0,0-1 1,2-2-1,1-2-46,3-4 0,6-2 0,-4-5 1,1 1-9,5-2 0,0-1 0,-1-3 0,-1-1-64,1-5 1,1 5-1,0-6 1,-3 1-177,3 1 1,-5-8-1,3 2-936,2-4 853,1-2 1,-3 0 0,0 0-694,1 0 649,3 0 1,1-8 0,1-4-1075,-1-3 779,0-3 592,1 1 0,7-8 0,2-3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26.391"/>
    </inkml:context>
    <inkml:brush xml:id="br0">
      <inkml:brushProperty name="width" value="0.08571" units="cm"/>
      <inkml:brushProperty name="height" value="0.08571" units="cm"/>
      <inkml:brushProperty name="color" value="#FFFFFF"/>
    </inkml:brush>
  </inkml:definitions>
  <inkml:trace contextRef="#ctx0" brushRef="#br0">122 210 7328,'0'-11'302,"0"-1"154,0 8-259,0-4 0,2 10-140,4 4 0,-2-4 0,6 6 0,-1-2 42,1-1 0,-4 3-82,6-2-38,-1-4 1,5 8 0,-3-7-109,-1 3 167,0 0 1,5-6-179,1 0 137,-1 0 0,-5 0 0,-1 0-29,3 0 0,1-2 2,3-4 1,-3 2 0,-1-7 18,-2-3 1,-8 5 0,1-3 50,-3-2 1,-2-1-11,0-3 0,0 1 0,-2 1 0,-1 3-13,-3 1 0,-6 6 0,4-3 94,-1 1-90,5-6 1,-10 10 0,6-5 0,-1 1 84,-5 4 0,-1 0 156,-3-2-199,1 4 1,-1-5-1,1 7 20,-1 0 0,1 2 1,-1 1-1,1 5-23,-1 2 0,7 0 0,-1 3 0,-2-1-1,-1 1 1,-1 3 0,3 3 0,1 3 9,-1 1 1,5 0 0,0-3 0,2 1 18,0 2 0,-1 3 0,3-5 0,-2 4 9,2 2 1,2-3 0,2 3 305,0-2-340,0 6 0,0-12 0,2 7 0,2-3 93,2 0 0,7 0 1,-3-5 168,0-1-254,5 1 0,-5-3 0,8-1 0,-1-2 40,0 1 0,3-5 1,1 0-1,2-2-79,-1-1 0,-3 1 0,-1-6 0,1 0-190,4 0 0,-3 0 0,3-2 1,-4-2-443,-1-1 1,-1-9 0,-1 2-76,-4-3 0,-3-3 0,-5 1 1,2-1 674,-2 1 0,-2-1 0,-2 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7.123"/>
    </inkml:context>
    <inkml:brush xml:id="br0">
      <inkml:brushProperty name="width" value="0.08571" units="cm"/>
      <inkml:brushProperty name="height" value="0.08571" units="cm"/>
      <inkml:brushProperty name="color" value="#66CC00"/>
    </inkml:brush>
  </inkml:definitions>
  <inkml:trace contextRef="#ctx0" brushRef="#br0">1 82 7744,'0'-18'-359,"0"7"1,2 1 753,4 2 257,-4-6-171,5 13-353,-7-7 0,2 2-34,4 0 1,-4 8-1,4 10 18,-4 3 0,-2 3 0,0-1-96,0 1 1,0-1 0,0 1-1,2-1 35,4 0 1,-4-5 0,3 0 40,-3 1 0,-2 3 43,0 1 0,0-5 92,0 0-268,0-8 98,0 3 0,0-9-26,0-3 1,6-5 0,0-8-38,-2 1 40,-2-1 0,4 5 0,1-1 0,1-1 36,0 1 1,3 1 0,-5-5 0,0 3 7,2 3 0,-4-2 0,5 7 0,1-1-119,0 0 1,-4 2-112,5 6 1,-1 2 0,2 4-333,-6 6 1,-5 3 0,1 3 0,2-1-260,2 1 0,6-1 0,-6 0 743,-3 1 0,7 7 0,0 2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28.283"/>
    </inkml:context>
    <inkml:brush xml:id="br0">
      <inkml:brushProperty name="width" value="0.08571" units="cm"/>
      <inkml:brushProperty name="height" value="0.08571" units="cm"/>
      <inkml:brushProperty name="color" value="#FFFFFF"/>
    </inkml:brush>
  </inkml:definitions>
  <inkml:trace contextRef="#ctx0" brushRef="#br0">36 0 7661,'-10'0'-132,"0"0"481,4 0-211,4 0 0,-5 2 206,7 4-232,0 4 0,5 7 202,1 1-238,0-1 0,-6 0 0,2 1 68,4-1-66,-4 1 0,6-1 0,-6 1 3,3-1 1,-1 5 0,6-3-1,-2-3-76,-4-1 1,-1 1 0,1 1-17,2 1 1,0-1-1,-4-1 43,4-5-95,-4 5 42,5-14 6,-7 5-14,0-7 27,0-7 1,-5 3 0,-1-8-40,2-1 1,2 3 0,2-2-12,0-1 1,0-3-1,0-1 17,0-1 0,6 1 1,2-1-1,-1 1 38,1-1 1,4 1 0,-5-1 0,1 1 23,0-1 1,6 3 0,-5 1 0,3 5 62,0 1 1,-7 0 0,7 4 54,2-2 0,-5 1-56,3 5 1,-2 2 0,1 3-31,-5 7 1,-2 3 0,0 5 0,2 1-30,-2 3 0,-2-1 0,-2-6 1,0 1-2,0-1 1,0 6 0,0 1 0,0-3 7,0-1 0,0-3 0,0 0 0,0 1 20,0-1 1,0 1-1,0-1-11,0 1 1,0-1-1,0 1-41,0-1 1,1-5-1,3-1-32,2 3 1,2-6-156,-2-2 189,3-4 1,3 3-69,0 1 52,-1 0 0,7-6 0,-3-2-268,-3-4-95,4 4 0,-7-7-122,9 3 0,-7-2 0,-1-6 1,-2 3-432,-4-3 1,3 5 924,-1-3 0,8 0 0,-4-5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29.438"/>
    </inkml:context>
    <inkml:brush xml:id="br0">
      <inkml:brushProperty name="width" value="0.08571" units="cm"/>
      <inkml:brushProperty name="height" value="0.08571" units="cm"/>
      <inkml:brushProperty name="color" value="#FFFFFF"/>
    </inkml:brush>
  </inkml:definitions>
  <inkml:trace contextRef="#ctx0" brushRef="#br0">0 122 7661,'0'-9'-629,"0"1"813,0 0 0,0 4-81,0-7 1,2 7-24,4-2 1,-2 4 0,5 0 13,-1-4 1,6 4 0,-3-3-4,5 3 0,-4 2-7,-1 0-37,1 7 1,0-5 0,-3 6 52,-1 0-35,-2-6 0,0 13-12,-1-3-17,1-4 0,-6 7 0,0-3 0,0 3 0,0-3 0,0 0-28,0 1 0,-7 3 10,-5 1 0,-4-1 1,1-3-23,3-1 0,-3-8-3,3 2 0,2-4-157,-1-2-9,7 0 161,-4 0 0,10-2-91,4-4 87,4-4 0,1-5 1,-1 1 17,-2 2-14,5 1 0,-3-7 1,7 1 8,1-1 1,-7 7 0,-1-1 0,0 0 50,0 3 0,-5-7 1,7 5 2,2-5 0,-5 1 1,1 1 18,-2 2 0,-2 7 1,-4-5 107,3 2-37,-3 2 10,6 6-108,-8 0 0,-2 2 187,-4 4-199,4 4 1,-7 1 0,5 1 94,-2 2-76,0 1 0,0 3 1,1-1 14,1 0 1,-4 1-1,2-1 1,2 1-11,2-1 1,2 1 0,0-1-24,0 1 1,0-7 0,2 1-11,4 2 0,-2-7 0,8-1-60,1-4 1,3-2 0,1 0-269,1 0 0,-1 0-687,0 0 618,-7-8 1,0 4-958,-4-7 897,-4-1 1,7 1 434,-3-1 0,4 0 0,7-5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30.122"/>
    </inkml:context>
    <inkml:brush xml:id="br0">
      <inkml:brushProperty name="width" value="0.08571" units="cm"/>
      <inkml:brushProperty name="height" value="0.08571" units="cm"/>
      <inkml:brushProperty name="color" value="#FFFFFF"/>
    </inkml:brush>
  </inkml:definitions>
  <inkml:trace contextRef="#ctx0" brushRef="#br0">35 18 6819,'0'-10'1716,"0"2"-1576,0 8 0,2 0-101,4 0 38,-4 0 0,8 8-54,-5 4 1,-1 1-1,6 1-28,-2-3 0,0-7 0,-3 2 89,7-4 0,-2-2 63,1 0 0,-5 0-34,6 0 1,-3-2 0,5-2 0,-4-3 121,-2-3 1,-1 4-6,-1-6-99,-4 8 1,6-5 56,-8 3 1,6 6-103,-1 0 0,1 8 1,-6 11-1,0 4 50,0 7 0,0 4 0,-2 7 0,-2 6 1,-1 3 0,-7 8 0,4 3 0,0-1 0,1 0 0,-5-8 0,4-5 1,1-1-31,-1-1 1,0 4 0,4-11-1,-2-3-54,2-4 1,1-7 0,-1 3 0,-4-2-23,-2-4 1,4-1-129,-5-3 159,7-7 0,-12-2-282,5-8 146,3 0 0,-2-8 0,6-4-358,-1-3 324,-1-3 0,0-5 0,0-2 0,2-2-195,2-4 1,2-2 0,0-2 0,0-2-330,0-4 1,6 4 0,2-6 0,2 3 165,3-1 1,-3 0 0,1 8 0,1 2 117,-2 2 0,5 8 1,-3-3 347,3 5 0,3 2 0,-1-1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33.166"/>
    </inkml:context>
    <inkml:brush xml:id="br0">
      <inkml:brushProperty name="width" value="0.08571" units="cm"/>
      <inkml:brushProperty name="height" value="0.08571" units="cm"/>
      <inkml:brushProperty name="color" value="#FFFFFF"/>
    </inkml:brush>
  </inkml:definitions>
  <inkml:trace contextRef="#ctx0" brushRef="#br0">0 36 7524,'0'-10'566,"0"0"-414,0 4-16,0 4 81,0-5-24,0 7 0,0 2 36,0 3 0,0-1 0,0 8-56,0 2 1,0-5 0,0 3 0,0 1-10,0 3 0,0 1 0,0 1 0,0-1-53,0 1 1,0-5 0,0 3 0,0 3 11,0 1 1,2-1 0,2-1-19,2-1-64,0 1 0,-6 1-25,0 4-38,0-11 1,2 11-41,3-11-22,-3 3 1,6-3 0,-6-2-31,4-3 0,-4 1 0,6-4-228,-1 2 0,-3 0 1,8-6 0,-1 0 0,5-2 15,-4-4 1,1 2 0,-5-6 0,0 1-44,-1-1 0,5 4 1,-6-5-1,0-1 91,2 2 1,-5-3-1,7 5 278,-2-2 0,-2 6 0,-4-9 0,3 7 0,5-15 0,8 1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33.568"/>
    </inkml:context>
    <inkml:brush xml:id="br0">
      <inkml:brushProperty name="width" value="0.08571" units="cm"/>
      <inkml:brushProperty name="height" value="0.08571" units="cm"/>
      <inkml:brushProperty name="color" value="#FFFFFF"/>
    </inkml:brush>
  </inkml:definitions>
  <inkml:trace contextRef="#ctx0" brushRef="#br0">53 36 6835,'-16'-2'310,"5"-4"358,-5 4 34,14-6-369,-5 8-205,7 0 0,1 0 0,5 0-22,6 0-31,3 0 1,3 0 0,1 0 0,3 0-116,1 0 0,2 0 0,-3 0 0,1 0-199,-2 0 1,-1 0 0,-3 0 0,0 0-702,1 0 940,-1 0 0,9-7 0,1-3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34.555"/>
    </inkml:context>
    <inkml:brush xml:id="br0">
      <inkml:brushProperty name="width" value="0.08571" units="cm"/>
      <inkml:brushProperty name="height" value="0.08571" units="cm"/>
      <inkml:brushProperty name="color" value="#FFFFFF"/>
    </inkml:brush>
  </inkml:definitions>
  <inkml:trace contextRef="#ctx0" brushRef="#br0">36 35 7681,'-10'0'-351,"0"0"933,4 0 0,5-2-113,-5-4-376,4 4 0,4-5 0,4 7-42,5 0 1,5 0 0,1 0 0,3 0-3,3 0 1,-4 0-1,5 0 1,-3 0-22,2 0 1,-3 0 0,5 0-359,0 0 244,-6 0 0,7 0 1,-9 0-766,1 0 521,-1 0 0,1 0-747,-1 0 913,0 0 0,-5 0 0,-2-2 164,-2-4 0,5 4 0,-3-6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35.021"/>
    </inkml:context>
    <inkml:brush xml:id="br0">
      <inkml:brushProperty name="width" value="0.08571" units="cm"/>
      <inkml:brushProperty name="height" value="0.08571" units="cm"/>
      <inkml:brushProperty name="color" value="#FFFFFF"/>
    </inkml:brush>
  </inkml:definitions>
  <inkml:trace contextRef="#ctx0" brushRef="#br0">1 16 7683,'0'-9'1828,"0"3"-1612,0 12 1,0 3 0,2 9-1,2 1-58,2 5 1,-1 1-1,-5 6-321,0-2 156,0 0 1,0 6 0,2 0-797,4 0 623,-4-8 0,6 6 0,-8-6-450,0 0 236,8-2 1,-4-7-1,5-1-384,-1 1 0,6-6 778,-3-1 0,5-7 0,1 4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35.572"/>
    </inkml:context>
    <inkml:brush xml:id="br0">
      <inkml:brushProperty name="width" value="0.08571" units="cm"/>
      <inkml:brushProperty name="height" value="0.08571" units="cm"/>
      <inkml:brushProperty name="color" value="#FFFFFF"/>
    </inkml:brush>
  </inkml:definitions>
  <inkml:trace contextRef="#ctx0" brushRef="#br0">821 0 7723,'18'0'55,"-1"0"1,1 0-1,-1 0 132,1 0 1,1 0-1,0 2 1,3 4 134,-1 6 1,-5 13-1,7 10 1,-4 11-26,-1 11 0,-1 5 0,1 9 318,-1 5-387,-7 4 1,-2 9 0,-8 2 0,0 2 90,0-1 0,-2 3 0,-4-2 0,-6-2-95,-3-2 0,-9-9 1,-1-6-1,-2-9-72,-4-6 1,-2-3 0,-4 0 0,-4 2-90,-5-1 0,1-9 0,-1-3 0,-5-2-398,-5-5 1,2-1 0,-5-4 0,5-2-571,2-2 1,-3-7 0,-1 1-1109,-2-4 1495,0-1 1,7-8 517,5-5 0,-5 5 0,6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51.133"/>
    </inkml:context>
    <inkml:brush xml:id="br0">
      <inkml:brushProperty name="width" value="0.08571" units="cm"/>
      <inkml:brushProperty name="height" value="0.08571" units="cm"/>
      <inkml:brushProperty name="color" value="#849398"/>
    </inkml:brush>
  </inkml:definitions>
  <inkml:trace contextRef="#ctx0" brushRef="#br0">36 35 7324,'-10'0'-363,"0"0"501,4 0 1,4-2 209,-3-4-124,3 4 1,2-7 319,0 3-191,0 4-80,0-6-24,0 8-4,0 0-130,0 8 1,0-4 109,0 7-161,0 1 0,0 6 0,0-1 13,0 0 1,0 1 0,0-1-1,0 3-36,0 3 1,0-4 0,0 5-1,0-3-5,0 2 0,0-3 0,0 3 0,0-3-10,0-3 1,0 0 0,0 1 0,2-1-3,3 1 1,-3-1-1,4 1-69,-4-1 1,-2-5-322,0 0 210,8-9 1,-4 5-344,7-8 274,-7 0 0,12 0-328,-5 0 379,5-8 1,1 5 0,1-7-1,-1 0-96,1 0 0,-1 1 0,-1-5 1,-3 2 19,-1-1 1,0 3-1,3-1 1,-1-1 249,-3 2 0,1-5 0,5 5 0,1-7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51.589"/>
    </inkml:context>
    <inkml:brush xml:id="br0">
      <inkml:brushProperty name="width" value="0.08571" units="cm"/>
      <inkml:brushProperty name="height" value="0.08571" units="cm"/>
      <inkml:brushProperty name="color" value="#849398"/>
    </inkml:brush>
  </inkml:definitions>
  <inkml:trace contextRef="#ctx0" brushRef="#br0">71 71 7817,'-18'0'-573,"1"0"1,5 0 826,1 0 216,7 0-405,-4 0-9,8 0 1,2 0 0,4 0 15,5 0 0,5 0 0,1 0 1,3 0-44,3 0 1,-2-2-1,7-2 1,-1-4-254,0-2 1,-4 7 0,4-3-1,-1 2-82,-5-2 0,-2 4 0,-1-4 306,-1 4 0,8-5 0,3-3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8.026"/>
    </inkml:context>
    <inkml:brush xml:id="br0">
      <inkml:brushProperty name="width" value="0.08571" units="cm"/>
      <inkml:brushProperty name="height" value="0.08571" units="cm"/>
      <inkml:brushProperty name="color" value="#66CC00"/>
    </inkml:brush>
  </inkml:definitions>
  <inkml:trace contextRef="#ctx0" brushRef="#br0">0 554 7744,'2'-18'571,"4"1"0,-2 2-416,7 3 1,-5-2-1,6 8-257,1 3 1,-3 1-76,2 2 141,-1 0 1,1 0-1,0 0-98,1 0 17,-5 0 1,8 0 52,-5 0 1,-1-2 54,2-4 1,-9 2-1,5-6 1,-2 1 67,0-1 0,0 4 26,-6-6 0,0 1 9,0-7 1,-2 3 0,-2 1 21,-2 3 0,-8 7 1,3-2-11,-5 4 0,5-4 0,-1 0 150,-2 2-152,7 2 0,-9 2 0,4 2 44,-3 4 0,3-2-65,1 8-47,-1-1 0,2 7 0,4-1 0,5 1 9,1-1 1,0 1-1,0-1 1,0 1-41,0-1 0,0 1 0,1-3 0,5-1 2,6-3 1,3-1-1,3 4 1,-1-5-63,1-1 0,-1-2 0,1-6 0,-1 0-53,1 0 0,-1 0 0,1 0 0,-3-2 24,-3-4 0,3-4 0,-3-7 0,2-1 67,-3 1 0,5 0 1,-7-1-1,3 1-14,0-1 0,-8-5 0,3 0 0,-1-1 30,0-1 1,6 4 0,-7-8 0,-1 0 39,-2 1 0,0-3 1,2 6-1,2 0 66,-2 0 1,-2-4-1,-2 5 124,0 3 1,0 2 0,-2 3 223,-4 4 1,2-1-287,-8 7 0,7 8 0,-5 10-171,2 3 1,0 8 0,5 1 0,-3-1 5,2 2 1,2-4 0,0 7-90,-4-3 45,4 6 1,-6-6-1,8 6 64,0-2 3,0-7 0,0 5 1,2-6-1,2 2 30,2-1 1,8-3-1,-3-1 1,5-3-12,1-3 1,1-4 0,-1-8 0,3 0-78,3 0 0,-4-2 0,7-4 0,-3-6-107,0-3 1,0-3 0,-5 1 0,-1-1-162,1 1 0,-7-1 0,-1-1 161,-2-4 0,-2 3 0,-6-3 25,0 4 0,-2 9 111,-4 4 36,-4 4 1,-1 2 0,1 2 118,2 4-149,-5-4 0,11 13 1,-4-3-1,4 3 29,2 3 1,0 5 0,0 0-1,0 1 141,0 1 0,0-6 1,2 5-1,2-5 113,2-1 1,1-1-1,-3 0 1,2 1 406,-2-1 1,-2-5-693,-2 0 1,-8-8 0,-4 1 0,-5-3-407,-6-2 0,1 0 1,-7 0-2766,-2 0 3171,-2 0 0,-2 0 0,0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51.941"/>
    </inkml:context>
    <inkml:brush xml:id="br0">
      <inkml:brushProperty name="width" value="0.08571" units="cm"/>
      <inkml:brushProperty name="height" value="0.08571" units="cm"/>
      <inkml:brushProperty name="color" value="#849398"/>
    </inkml:brush>
  </inkml:definitions>
  <inkml:trace contextRef="#ctx0" brushRef="#br0">0 1 7817,'10'7'-24,"-2"3"0,-6 6 0,1-3 60,3-1 1,0-1-524,-6 7 370,0-1 1,0 1 0,2-1 0,2 1 116,2-1 0,7 1 0,-3-1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53.131"/>
    </inkml:context>
    <inkml:brush xml:id="br0">
      <inkml:brushProperty name="width" value="0.08571" units="cm"/>
      <inkml:brushProperty name="height" value="0.08571" units="cm"/>
      <inkml:brushProperty name="color" value="#849398"/>
    </inkml:brush>
  </inkml:definitions>
  <inkml:trace contextRef="#ctx0" brushRef="#br0">36 17 7747,'0'-9'419,"0"1"0,0 10 0,0 4-297,0 5 1,0 5 0,-2 1-1,-2 1 0,-2-1 1,0 7-1,6-1 1,0 0-20,0 2 1,-5-3-1,-1 5-44,2-2-42,2-2 1,2 1 0,0-1-37,0-2 29,0-1 1,0-3 0,0 1 0,0-1-118,0 1 1,0-7-202,0 1 1,2-2 38,4 1 0,3-3 1,9-8 46,-1 0 0,-5 0 1,0-2-1,1-2-89,3-2 0,1-1 1,1 1-1,-1-4 46,1 0 0,-1-3 0,0 5 265,1-2 0,-1 6 0,-5-9 0,0 7 0,-1-8 0,7 5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53.411"/>
    </inkml:context>
    <inkml:brush xml:id="br0">
      <inkml:brushProperty name="width" value="0.08571" units="cm"/>
      <inkml:brushProperty name="height" value="0.08571" units="cm"/>
      <inkml:brushProperty name="color" value="#849398"/>
    </inkml:brush>
  </inkml:definitions>
  <inkml:trace contextRef="#ctx0" brushRef="#br0">46 70 7751,'-12'-8'155,"0"-3"1,6 1 447,-5-2-564,7 8 1,4-3 0,12 7-1,3 0-310,3 0 0,1 0 1,4 0-1,4 0-764,1 0 1035,5 0 0,-6-8 0,8-2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39:54.120"/>
    </inkml:context>
    <inkml:brush xml:id="br0">
      <inkml:brushProperty name="width" value="0.08571" units="cm"/>
      <inkml:brushProperty name="height" value="0.08571" units="cm"/>
      <inkml:brushProperty name="color" value="#849398"/>
    </inkml:brush>
  </inkml:definitions>
  <inkml:trace contextRef="#ctx0" brushRef="#br0">0 53 7277,'0'-17'224,"0"7"0,8-3-127,3 7 0,-1 0 1,2 6-5,1 0 0,3 2-29,1 4 21,1-4 1,-7 7-10,1-3-12,-8 4 0,10 1 91,-9 1-73,1-8 1,-6 12 6,0-5 0,0-1 0,0 2-29,0 1 0,-2-3 0,-2 1-14,-1 3 0,-7-4 1,6 1-1,2 3 1,-4-4 0,3 1-18,1 3 0,0-6 1,0-1 56,-2 1 0,0-4 179,6 8-161,0-8 20,0 3-68,0-7 1,8 0-54,4 0 1,3 0 0,-3 0 0,0 0 1,1 0-20,3 0 0,1-6 0,1 1 0,-1 1-210,1 2 1,-1-4 0,2 0 0,3 2-351,1 2 1,0-3 0,-5-1 574,-1 2 0,8 2 0,3 2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0:46.896"/>
    </inkml:context>
    <inkml:brush xml:id="br0">
      <inkml:brushProperty name="width" value="0.08571" units="cm"/>
      <inkml:brushProperty name="height" value="0.08571" units="cm"/>
      <inkml:brushProperty name="color" value="#FFFFFF"/>
    </inkml:brush>
  </inkml:definitions>
  <inkml:trace contextRef="#ctx0" brushRef="#br0">192 16 7816,'-11'-2'-1614,"-1"-4"1778,8 4 0,-4-4 214,8 12 0,0 4-231,0 7 0,0 1 1,0-1 12,0 0 1,0 1-1,2-1-73,4 1 0,-4-1 1,4 1-1,-4-1 34,-2 1 1,0-1 0,0 1-9,0-1-51,0 1 0,0-1 0,0 1 80,0-1-105,0 0 0,0 1 1,0-1-1,0 1 12,0-1 1,0 1 0,0-1 0,0 1-10,0-1 1,0 1 0,-2-1 0,-2 1 16,-2-1 0,0 0 0,6 1 0,0-1 19,0 1 1,0-1-1,0 1 1,0-1 14,0 1 1,0 5 0,-2 2-23,-3 2 0,3-5 1,-4 1-1,4-4-22,2-1 1,0-1-1,0 1-6,0-1 0,0 1 1,0 5 0,0 0-28,0-1 8,0-3 1,0-1-1,0 1 1,0 2 7,0 3 0,0-1 0,0-6 0,0 1 4,0-1 1,0 1 0,0-1 0,-2 1 11,-4-1 0,4 1 1,-4 1-1,4 2-7,2 3 0,0-1 0,0-6 0,0 1-12,0-1 1,-5 1 0,-1-1 0,2 1-27,2-1 0,2 1 0,0-1 1,0 1 19,0-1 0,0 0 1,0 1 98,0-1-102,0 1 0,0-1 0,0 1 59,0-1-57,0 1 1,0-1-1,0 1 1,0-1 9,0 1 1,-6 5 0,0 0 0,2-1-21,2-3 0,2-2 0,0 1 0,0-1-15,0 1 0,0-1 1,0 1-1,0-1 43,0 1 1,0-1 0,0 1-1,0-1 0,0 0 1,0 1-1,0-1-7,0 1 0,0-1 0,0 1 43,0-1-51,0 1 1,0-1 0,0 1 3,0-1 0,0 1 0,0-1 0,0 1-4,0-1 0,0 0 0,0 3 0,0 1 12,0 2 0,0 1 0,0-7 1,0 1 20,0-1 0,-5 6 0,-1 1 1,2-3-28,2-2 0,2-1 0,0 1 1,0 3 2,0 1 1,0 0 0,0-5 0,0-1-14,0 1 1,0-1 0,0 1 0,0-1-12,0 1 0,0-1 0,0 2 0,0 3 11,0 1 0,-2-4 101,-4-1-102,4-5 1,-5 19-1,7-9 1,-2-4 11,-4-5 1,4 3 0,-4-1-1,4 5-5,2 0 0,0-1 0,0-3 0,-2 1 3,-4-1 0,4 1 1,-3-1-1,3 3-9,2 3 0,0-4 1,0 5-1,0-3-12,0 2 1,0-3-1,0 3 1,0-4 12,0-1 1,0 5 0,0 0 0,0-1 10,0-3 1,0-1-1,0-1-26,0 0 3,0 1 0,0 5 0,0 1 0,0-3 11,0-2 1,0-1-1,0-1 1,0 1 0,0-1 0,0 1 0,0-1 0,0 1-23,0-1 1,0 0-1,0 1 1,0-1-3,0 1 0,0-1 0,0 1 0,0-1 4,0 1 1,0-1 0,0 1 0,0-1-6,0 1 1,0-1-1,0 0 1,0 1 10,0-1 1,0 1 0,0-1 0,0 1 14,0-1 0,0 1 0,0-1 1,0 1-28,0-1 1,0 1 0,0-1 10,0 1 0,0-1-39,0 0 38,0 1 0,0-6 0,0-1-5,0 3 1,0 1 0,0 3-3,0-1 0,0-5 0,0 0 3,0 1 0,0-3 0,0 1-98,0 3 0,0-4-580,0 1 1,-2-7-377,-4 2 0,4-6 1,-4-8-1,4-9 1,8-1 1054,0-5 0,7-12 0,-3-2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0:52.503"/>
    </inkml:context>
    <inkml:brush xml:id="br0">
      <inkml:brushProperty name="width" value="0.08571" units="cm"/>
      <inkml:brushProperty name="height" value="0.08571" units="cm"/>
      <inkml:brushProperty name="color" value="#FFFFFF"/>
    </inkml:brush>
  </inkml:definitions>
  <inkml:trace contextRef="#ctx0" brushRef="#br0">36 35 7802,'-8'-9'-853,"6"1"0,-11 6 1308,7-4-125,0 4-69,6-5-66,0 7-27,0 0 1,6 1-16,0 5 1,7-4-108,-1 4 1,1-2 0,1 0 0,-2 2 8,1-2 0,-3-3 1,2-1-1,1 0 10,3 0 0,-5 0 0,1 2 0,2 2-16,1 2 1,3 0 0,-1-6-1,0 0-10,1 0 0,-1 0 0,1 0 1,-1 0 0,1 0 1,1 0 0,4 0 0,5 0 7,-1 0 1,6 0 0,-4 0 0,4 0-7,2 0 0,6 0 1,-1 0-1,1 0-22,2 0 0,-4 0 0,7 0 1,1 0-10,-3 0 1,5 0 0,-8 0 0,-3 0-14,-1 0 1,4 0 0,0 0 0,-2 0 8,-3 0 1,1 0 0,4 0 0,4 0 34,-1 0 0,7 0 0,-5 0-54,5 0 20,1 0 1,4 0 0,-1 0 0,-7 0-5,-3 0 1,-2 0 0,-5 0 0,3 0 4,-2 0 0,-2 0 0,0 0 0,2 0 4,1 0 0,9 0 0,-5 0 0,3 0 29,0 0 1,-1 0 0,7 0-1,-1 0 18,0 0 1,-7 0 0,-4 0-1,-4 0-29,-2 0 0,3 0 0,-1 0 1,-4 0-13,0 0 0,2 0 0,4 0 0,4 0-14,1 0 1,-5 0 0,4 0 0,-3 0-5,1 0 0,6 0 0,-6 0 30,-3 0-23,-1 0 0,-2 0 0,0 0-7,0 0 9,-8 0 1,6 0 0,-6 0-1,2 0 6,1 0 0,-1 0 1,4 0-1,-2 0 13,-2 0 0,2 0 0,8 0 0,1 0 18,-1 0 0,-2 0 0,-2 0 0,0 0 6,0 0 1,0 0 0,0 0-1,-2 0-26,-4 0 0,4 0 0,-4 0 0,2 0-33,-2 0 1,-2 0-1,-3 0-32,5 0 53,-4 0 1,12 0 0,-6 0-53,0 0 44,0 0 0,4 2 0,2 2 17,3 2-7,-3-1 0,6-5 0,-8 0 0,0 0 19,0 0 0,0 0 0,-2 0 0,-2 0-21,-2 0 0,-2 2 0,4 2 0,-4 2-17,-2-2 1,1-2 0,-5-2 0,4 0-2,2 0 1,-3 0 0,5 0 0,0 0-5,-2 0 1,6 0-1,-4 0 1,4 0 3,2 0 0,0 2 0,0 2 0,0 1 4,0-1 0,-2-2 0,-2-2 0,-4 0 19,-2 0 0,4 0 0,-3 0 1,-1 0 109,0 0 0,-2 6 1,-5 0-1,-1-2-99,1-2 0,-1-2 1,3 0-1,1 0-21,2 0 0,0 0 0,-3 0 1,1 0 1,3 0 1,5 6 0,-4-1 0,0-1 11,0-2 1,4-2-1,-5 0 1,-3 0 8,-2 0 1,-7 0-1,0 0-42,1 0 0,1 2-36,-2 4 93,-5-4 19,-7 6-37,0-8-231,0 0 1,-2-6-304,-3 0 1,1 0 0,-8 6 0,-2 0 503,-1 0 0,-3-8 0,1-1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0:55.911"/>
    </inkml:context>
    <inkml:brush xml:id="br0">
      <inkml:brushProperty name="width" value="0.08571" units="cm"/>
      <inkml:brushProperty name="height" value="0.08571" units="cm"/>
      <inkml:brushProperty name="color" value="#FFFFFF"/>
    </inkml:brush>
  </inkml:definitions>
  <inkml:trace contextRef="#ctx0" brushRef="#br0">140 192 7756,'0'-11'-648,"0"-1"856,0 8-67,0-3-73,0 7 0,0 2 0,0 3 30,0 7 0,0-2 0,0 1 1,0 3 29,0 1 0,0 3 0,0-1-36,0 1 1,-6-1 0,1 1-1,1-1 15,2 1 0,-4-1 1,0 1-77,2-1 1,0-1 0,1-3-1,-3-1-81,2 1 0,2-3-108,2 2 62,0-8-93,0 3 167,0-7 0,0-2 2,0-3 1,2 1 0,2-8-6,2-1 1,-1-3 13,-5-1 1,0-1-1,2 3 1,2 1 1,2 2 0,0 6 0,-6-5 1,0-3 6,0-1 0,2-3 0,2 1 15,1-1 0,1 1 0,-6-1 1,0 1 29,0-1 0,2 1 0,2 0 0,2-1-24,-2 1 1,0 5 0,0 0 60,1-1-61,1-3 0,0 5 1,2-1 24,1-2 1,-5 5 0,4-1 45,0 2 1,-4 2 104,7 6-82,-7 0 1,6 2-36,-4 4 1,-4-2 0,6 8-3,-1 1 0,-5-3 1,4 2 2,-4 1 0,0 3-3,4 1-30,-4 1 0,5-1 62,-7 1-86,8-1 0,-6 0 0,6 1-29,0-1 1,-6 1-1,5-1 20,1 1 0,-6-1 0,6-1 0,-2-3-26,-1-1 0,3 0 2,-2 5 0,-4 1 1,6-3 20,0-3 0,-7 3-19,5-3 31,-4-4 0,-2 1 80,0-3-80,0-4 0,-2 6 25,-4-8 0,-3 0 31,-9 0-39,9 0 1,-7 0 0,4 0 14,-3 0 0,3 6 1,1 0-1,-3-3 0,-1-1 0,-3-2 0,1 0-32,-1 0 1,1 6-1,-1 0 1,1-2-84,-1-2 0,3 0 0,1 2 1,3 1-224,-3-1 1,-2-2 0,1 0-846,3 4 835,-3-4 0,11 6 1,-6-6-1131,2 4 577,3-5 847,5 7 0,7-8 0,3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0:56.613"/>
    </inkml:context>
    <inkml:brush xml:id="br0">
      <inkml:brushProperty name="width" value="0.08571" units="cm"/>
      <inkml:brushProperty name="height" value="0.08571" units="cm"/>
      <inkml:brushProperty name="color" value="#FFFFFF"/>
    </inkml:brush>
  </inkml:definitions>
  <inkml:trace contextRef="#ctx0" brushRef="#br0">1 53 7243,'0'-17'437,"0"-1"294,0 8-620,0 3 18,0 7 0,2 0 150,4 0-137,-4 7 1,5-3 145,-7 8-177,0 0 0,0 5 0,0 1 19,0-1 0,0 0 1,0 1-1,0 1-4,0 5 0,0-5 1,0 4-1,0-3-17,0-3 0,0 1 1,0-1-1,0 1-37,0-1 0,0 0 0,0 1 0,0-1-99,0 1 1,0-1 0,0 1-58,0-1 0,0-5-52,0 0 55,0-9 1,8 5 37,4-8 0,-3 0 1,3 0-217,2 0-5,-7 0 0,9-2-79,-4-4 0,3 3 0,3-9-172,-1-2 1,-5 5 0,-1-3 52,3-2 0,-4 5 0,1-3 462,3-2 0,-6 5 0,-3-3 0,5 0 0,0-5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0:57.088"/>
    </inkml:context>
    <inkml:brush xml:id="br0">
      <inkml:brushProperty name="width" value="0.08571" units="cm"/>
      <inkml:brushProperty name="height" value="0.08571" units="cm"/>
      <inkml:brushProperty name="color" value="#FFFFFF"/>
    </inkml:brush>
  </inkml:definitions>
  <inkml:trace contextRef="#ctx0" brushRef="#br0">35 122 7047,'-15'-11'360,"3"-1"-139,4 8 15,8-4-128,0 1 1,8 5-96,4-4 61,3 4 1,3 0 0,-1-2 0,1-2 57,-1 2 0,0 2 0,1 2 0,-1-1 3,1-5 1,-1 4-1,1-4 1,-1 2-60,1-2 0,-1 4 0,1-4-143,-1 5 0,-5 1 0,-3-2 0,1-2-586,0-2 1,-4 0-701,5 6 608,-7 0 745,12 0 0,-14 0 0,13 0 0,-5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0:59.250"/>
    </inkml:context>
    <inkml:brush xml:id="br0">
      <inkml:brushProperty name="width" value="0.08571" units="cm"/>
      <inkml:brushProperty name="height" value="0.08571" units="cm"/>
      <inkml:brushProperty name="color" value="#FFFFFF"/>
    </inkml:brush>
  </inkml:definitions>
  <inkml:trace contextRef="#ctx0" brushRef="#br0">86 210 7837,'0'-12'-1408,"0"0"1386,0 1 131,0-7 150,0 9-137,0 1 54,0 0-94,0 6 0,0-8 89,0 5 71,0 3-102,0-6 1,0 10 0,0 4-46,0 5 0,0 5 1,0 1-1,0 3-7,0 3 1,0-2 0,0 6-1,0 1-25,0-1 1,-6-6 0,0 4 0,3-1 25,1-1 1,2 2-81,0-2-21,0-3 1,-2 5-126,-4-7 211,4-1-150,-6 0 14,8-7 20,0-2 1,0-10 0,0-4 21,0-5 1,0-5-1,0-1 1,0-1 11,0 1 1,0-1 0,0 1-1,0-1 5,0 1 0,0-1 1,0 1-1,0-3 1,0-3 0,0 2 1,0-6-1,0 1 3,0 5 1,0-4 0,0 0 6,0-3-10,0 7 0,6-4 0,0 7 105,-2 1-102,5-1 1,-5 3 225,8 3-193,0-3 1,-1 13 0,1-4 10,1 4 1,3 2-1,-1 2 1,-1 2-1,-2 2 1,-1 7-1,5-1 1,-3 3 7,-1 3 1,-6-1 0,6 3 0,-1 1-28,-1 2 1,3 1-1,-5-5 1,0 2-3,0 3 1,0-1 0,-5-6 0,5 1-28,2-1 0,-4 1 1,3-1-71,-1 1 90,-2-1 0,0 1-74,0-1 65,7 1 0,-11-1-40,4 1 37,-4-1 0,4-5 28,0-1 26,-1-7 0,-7 4-46,-3-8 0,-5 0 0,-8 0-43,1 0 1,5 0-1,1 0 1,-5 0-8,-5 0 1,1 0 0,-3 0 0,2 0 2,-2 0 1,1 0 0,-5 2-161,2 4 123,1-4 0,1 5 1,0-7-351,2 0 289,1 8 1,9-6 0,1 6-501,2 0 209,-6-6 1,13 7 218,-5-3 1,12 2 0,7 4 0,7-7 203,3-3 0,16-2 0,-3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9.385"/>
    </inkml:context>
    <inkml:brush xml:id="br0">
      <inkml:brushProperty name="width" value="0.08571" units="cm"/>
      <inkml:brushProperty name="height" value="0.08571" units="cm"/>
      <inkml:brushProperty name="color" value="#66CC00"/>
    </inkml:brush>
  </inkml:definitions>
  <inkml:trace contextRef="#ctx0" brushRef="#br0">123 417 7130,'0'-9'1486,"0"-1"-665,0 4-22,0 4-511,0-6 0,-2 8 2,-4 0-128,4 0 0,-13 0-32,3 0-32,4 0 1,-7 6-1,5 2-36,0 2-51,-5 1 0,13 1 1,-6 0-1,2 1-298,0 3 1,1-5-1,5 1-977,0 2 0,0 1 732,0 3 0,7-3 0,5-3 0,2-5 532,-3 1 0,5-6 0,-5 4 0,5 2 0,1-2-514,1-1 583,-1-5 483,-7 0-363,6 0 0,-13 0 1,7-2 338,-2-3-405,-2 3 1,2-6 0,1 6 34,1-4 0,5 4 0,-5-6-44,0 1 1,5 3-85,-3-8 0,2 6 0,-1-3 1,-3-1-31,-2 0 0,5-1 0,-3-7-46,0 1 0,3-1 1,-5 1-1,0-1-24,-1 1 0,5-3 0,-6-1-124,-2-2 187,6-8 1,-9 9 0,5-5-9,-4 2-2,6-6 0,-6 6 0,4-6 178,-4 2-39,-2 7 0,0-3 0,0 8 0,-2-1 420,-4 1 0,2 7-239,-8 4 1,3 6 0,-3 6-1,4 7-126,1 9 1,5-1 0,-6 8 0,2 0-147,0-1 1,0 5 0,6-4 0,0 2-404,0-2 0,0 4 0,0-6 1,0 0-256,0-4 1,6 3 0,2-3 0,0-2 45,-1-1 1,7-3-1,-2-1 581,3-5 0,3 5 0,-1-14 0,1 4 0,-1-4 0,-5-4 0,-1-4 0,3-6 0,0-3 0,-3-3 0,-5 1 0,2-1 0,0 1-16,1-1 0,-5 1 353,2-1 1,2 7 869,-2-1-855,-1 8 0,-5-2-213,0 12 1,0 4 0,0 7 0,0 1-76,0-1 0,0 1-146,0-1 16,0 1 0,0-1 1,2-1-54,4-5 1,-2-3 117,8-8 0,-1 0 0,5-2 0,-3-4 78,-1-5 0,-2-5 0,1-1 0,-3-1 76,0 1 0,-6-1 1,4 1-166,-4-1 0,-2 1 0,-2 1 1,-2 3-418,-2 1 1,-8 8 0,3-2-635,-5 4 470,-1 2 593,7 0 0,-5 0 0,5 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1:00.025"/>
    </inkml:context>
    <inkml:brush xml:id="br0">
      <inkml:brushProperty name="width" value="0.08571" units="cm"/>
      <inkml:brushProperty name="height" value="0.08571" units="cm"/>
      <inkml:brushProperty name="color" value="#FFFFFF"/>
    </inkml:brush>
  </inkml:definitions>
  <inkml:trace contextRef="#ctx0" brushRef="#br0">36 210 7295,'-6'-12'-370,"0"1"0,-6 5 110,7-6 732,-1 8-317,6-3 0,2 7 1,2 2 6,1 3 1,1-1 0,-4 6 84,4-2-173,-4 5 0,6-3 1,-8 8 0,0-1 0,6 0 1,-1 1-39,-1-1 0,-2 1 0,0-1-30,4 1 1,-4-1 0,4 1 29,-4-1 0,-2-5 0,2-2 39,3-3 65,-3-1-139,14-6 0,-8-2 0,3-4 0,-3-3 18,0-1 1,-6-6-1,6 7 94,-1-1-100,-5-6 1,6 13-1,-6-9 217,4-2-190,-4 7 1,5-3 0,-5 6 156,4-2-156,-4 0 1,8 6 0,-6 2-46,2 4 0,1-2 0,-3 8 0,4-1-24,2-1 0,-4 6 0,5-5 1,3 5 1,1-7-1,3-3 22,-1-4 1,-5-2-1,-1 0 2,3 0 2,-6 0 0,5-8-1,-7-3 1,8-5 1,-12-3 0,4-3 13,-4-1-45,-2 0 0,-2 4 0,-4-3 0,-6-1-97,-3 2 1,-1-5 0,2 3 0,3 2-316,-3 1 1,5 3 0,-1-1-49,2 1 0,2 5 491,6 1 0,8-1 0,2-6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04.314"/>
    </inkml:context>
    <inkml:brush xml:id="br0">
      <inkml:brushProperty name="width" value="0.08571" units="cm"/>
      <inkml:brushProperty name="height" value="0.08571" units="cm"/>
      <inkml:brushProperty name="color" value="#004F8B"/>
    </inkml:brush>
  </inkml:definitions>
  <inkml:trace contextRef="#ctx0" brushRef="#br0">1 1974 6875,'0'-12'-828,"0"1"1506,0 7-405,0-4-3,0 8 826,0 0-951,7 0-71,-5 0 1,8 0 24,-4 0 84,-4 0-139,13 0 1,-11 0-90,8 0 103,-8 0-79,3 0 61,1 0-16,-6 0-3,14 0 1,-7 0-9,9 0 1,-7 0-9,1 0 1,-6 0-1,6 0 1,-7 0 27,7 0 13,-8 0-12,11 0-15,-5 0-15,0 0 4,5 0 1,-11 0-5,8 0 1,-6 0-16,5 0 1,1 0-1,5 0 1,-5 0 4,0 0 1,-1 0 29,7 0 0,-3-2 0,-1-2 4,-2-2 1,-7 1-38,7 5 27,-8 0 1,11 0-11,-5 0 1,2 0 10,-1 0 1,-7 0 0,6 0 16,-4 0 1,-2 0-13,7 0 0,-5 0 0,6 0 1,-1 0 9,7 0 0,-6 0-27,-1 0 1,-5-2-14,6-4 0,-1 4-1,7-4 0,-7 4 5,1 2 1,-6 0 0,6 0 3,-9 0 0,7 0 15,-4 0-16,-4 0 1,8 0 3,-5 0 0,-1 0-1,8 0 0,-6 0-1,5 0 0,-5 0 0,4-2 26,-2-4 0,-1 5 8,-1-5 1,-2 4-33,8 2 7,-8 0 0,5 0-2,-3 0 1,-2 0-34,8 0 29,-8 0 1,5 0-6,-3 0 0,-2 0 2,8 0 15,-8 0 1,5 0-4,-3 0 1,-2 0 11,8 0 1,-7 0-15,7 0 1,-6 0-2,5 0-35,-7 0 31,4 0-23,0 0 11,-6 0 1,13 0 1,-11 0 3,8 0 0,-6 0 0,5 0-1,-7 0 6,12 0 89,-7 0-80,9 0-8,-8 0 0,5 0 0,-3 0 1,-3 0 5,3 0 0,-6 0 1,6 0 0,-7 0 13,7 0 0,-6 0-23,6 0 1,-7 0-8,7 0 0,-6 0-7,5 0 1,-5 0 6,6 0 0,-8 8 3,11-7 1,-13 7 45,14-8-25,-7 0-6,1 0 0,6 0-10,-5 0 0,-1 0-15,2 0 5,-8 0 1,11 0 0,-3 0 1,-4 2 0,-1 2 3,1 2 6,-6 0-5,14-6 9,-15 0-8,15 0-4,-14 0 2,13 0 1,-11 0-1,8 0 1,-6 0 9,5 0 1,-5 0 16,6 0 0,-6 0-10,5 0 1,-5 0-10,6 0 1,-6 0-12,5 0 1,-5 0-5,6 0 1,-6 0-6,5 0 12,-7 0 0,6 0-3,-4 0 0,-4 0 0,7 0-1,-3 0 1,-2 0 1,8 0 1,-7 0-3,7 0 1,-6 0 1,6 0 1,-7 0 1,7 0 0,-6 0 1,5 0 1,-5 0-1,6 0 1,-6 0 0,5 0-2,-7 0 0,6 0 0,-4 0 0,-4 0 0,7 0 2,-3 0 0,-2 0 33,8 0 17,-8 0-38,11 0 1,-11 0 7,8 0 1,-6 0-4,5 0 1,-5 0-25,6 0 0,-7 0-12,7 0 22,-8 0 0,6 0-10,-5 0 4,-3 0 0,8 0-5,-4 0-7,-4 0 1,8 0-7,-5 0 0,-1 0 4,8 0 0,0 0 5,5 0 1,-5 0 13,-1 0 1,1 0 36,5 0 0,-5 0-22,0 0 0,-6 0-17,5 0 7,1 0 1,-1 0-25,1 0 16,-8 0 1,6 0-6,-4 0 0,3 0-3,9 0 0,-7 0 6,1 0 1,0 0-8,5 0 1,-5 0 3,-1 0 0,1 0 3,5 0 1,-5 0 0,0 0 1,-6 0 0,5 0-2,-7 0 4,12 0-2,-7-8 1,3 6-1,0-4 0,-7 4 11,7 2 1,-6 0 4,6 0-14,-1 0 0,1 0-5,-1 0 1,-1-2-1,2-4 0,-2 5 0,-5-5 1,-3 4 1,8 2-2,-4 0 1,-4 0 1,7 0-17,-3 0 16,-4 0 0,8 0-1,-4 0 2,-4 0 0,13 0 1,-11 0 1,8 0 0,-6 0-2,5 0 0,-7 0 0,6 0 0,-4 0 0,-3 0 0,9 0 0,-8 0 0,4 0 0,0 0 0,-7 0 0,9 0 0,-4 0 0,-2 0 0,8 0 0,-9 0 0,7 0 0,-4 0 0,-4 0 0,8 0-5,-5 0 4,-3 0 1,8 0-1,-4 0 1,-2 0 1,7 0-5,-7 0 0,6 0-35,-4 0 30,-4 0 1,7 0 10,-3 0-5,-4 0 1,8 0 11,-4 0-2,-4 0-7,13 0 0,-13 0 0,6 0 0,-6 0 0,4 0 0,-4 0 0,5 0 0,1 0 0,-4 0 0,8 0 0,-8 0 0,11 0 0,-11 0 0,8 0 0,-9 0 0,5 0 0,-6 0 0,4 0-4,-4 0-17,6 0 11,-1 0 1,-3 0 8,8 0 2,-8 0 1,11 0 0,-11 0 2,8 0-4,-8 0 10,11 0-10,-13 0 79,6 0-71,0 0 3,-6 0-9,5 0-17,1 0 10,-6 0 0,8 0 1,-4 0 4,-4 0 1,5-2-1,-7-4-1,0 4 1,0-6 0,0 6 0,0-3 0,0 3 0,0-8-7,0 4 1,0 2-8,0-7 12,8 7 0,-6-6-21,4 4 1,-4 2-8,-2-7 31,0 7 1,2-10 12,4 8-22,-4 0 68,5-1-42,-7 5 1,0-8 61,0 4-54,0 4-10,0-5-9,0-1 1,0 4 11,0-8-22,0 8 0,0-5 68,0 3-64,0 4-1,0-14 12,0 14-29,0-5 16,0 7-6,0-8 16,0 6 12,0-14-18,0 15 0,0-9 61,0 4-35,0 4 1,0-8 123,0 5-132,0 3 1,0-8-56,0 4 34,0 4-41,0-6 36,0 8-24,0 0 16,0-7 33,0 5 1,0-8 57,0 4-75,0 4 1,0-7 23,0 3 25,0 4-38,0-6 68,0 8-62,0-8 4,0 6-16,0-5 0,0 5 5,0-4-31,0 4 0,0-8-14,0 4 27,0 4 0,0-7 39,0 3-21,0 4 0,0-8-13,0 4 7,0 4-12,0-5 1,0 7 1,0-2-13,0-4 0,0 2 0,0-8 1,2 7 9,4-7 7,-4 8 52,6-11 21,-8 5-53,8-8-13,-7 9 0,7-1-20,-8 4 21,0 4 0,0-8-29,0 5 28,0 3 1,0-8-13,0 4 0,2 4 0,2-6-17,2 1 20,0 5 0,-6-8 1,0 4-27,0 4 24,0-13 1,0 11 1,0-8 5,0 8-5,0-3 0,0 5 3,0-4 2,0 4-14,0-6-3,0 0 12,0 6-1,0-13 5,0 13 1,0-14 1,0 13-6,0-9-3,7 8 3,-5-11 1,6 11-1,-8-8 1,0 6 1,0-5 68,0 7-32,0-12-35,0 6 0,0-1-10,0-1 1,0 6-1,0-5 0,0 5 1,0-6 0,0 6 6,0-5 1,2 7 0,2-4 0,2 0-21,0 6 0,-6-7 0,0 3 0,0 2-7,0-8 20,0 9 0,0-7 3,0 4-15,0 4-47,0-6-13,0 8 65,0 0 9,0-7 1,2 5 14,3-4 1,-3 2-1,4-2 8,-4 4 0,-2-8-4,0 5-13,0 3 0,2-6 0,2 6 56,2-4-15,0 4 1,-6-8 3,0 5 0,1 3 0,3-6 15,2 0-26,0 6-51,-6-13 1,0 11-2,0-8 0,0 6 27,0-5 0,6 5-10,0-6 0,-1 6 7,-5-5-13,0 7 11,0-4-31,0 0 18,0 6 0,0-7 0,2 5-6,4-2 0,-4-2-5,4 2 15,-4 5 0,-2-9 8,0 4 0,0 2 9,0-8-28,0 9 1,0-7 13,0 4 0,2 4 5,4-4-6,-4 4 0,5 0 7,-7-3-35,0 3-26,0-6-25,0 0 26,0 6 1,0-7-43,0 3 106,0 4-9,0-6-11,0 8 0,0-2 32,0-4-29,0 4 4,0-5 4,0 7 0,0-2-5,0-4 0,0 4 0,0-8 10,0 4 1,0 4-6,0-13 1,0 11 1,0-8 0,0 6-1,0-5 0,2 7 0,2-4 1,2 0-2,0 7 1,-6-9 1,0 4-1,0 4 1,0-13 1,0 13 1,2-12 28,4 8-5,-4-7 1,5 9-5,-7-8 1,0 6-12,0-5 1,0 5 7,0-6 0,2 8 1,2-4-15,2 1-26,0 5 33,-6-6-31,0 0 23,0 6 0,0-7 1,2 5 5,4-2 1,-4-2 5,3 2 0,-3 2-2,-2-7 1,0 5-11,0-6 1,0 7-4,0-7 0,2 8 18,4-2 0,-4 2 8,4-2 0,-4 3-14,-2-9 4,0 8-16,0-4 5,0 8 1,2-6-7,3 1 1,-3-3-17,4 2 13,-4 4 0,-2-8 1,0 5 8,0 3 0,2-12 31,4 8-13,-4 0-18,6 6-1,-8-7-6,0 5-3,0-14 0,0 12-3,0-7 19,0 7-9,0-4 1,0 6-2,0-4-2,0 4-2,0-5-2,0 7-44,0 0 63,0 7 1,0-3-8,0 8 1,0-6 9,0 5 1,0-5 6,0 6 0,0-6 14,0 5-25,0-7 9,0 12 29,0-7-35,0 9 1,0-7-19,0 1 5,0 0 0,-2-1 1,-4 1 0,4-6-1,-4 6 0,4-7 64,2 7-57,0-8 0,-2 9 14,-4-7-31,4 8 7,-5-12-2,7 13 1,0-5-2,0 7 1,0-5 26,0 0 0,0-6-3,0 5 0,0-5-19,0 6 1,0-6 2,0 5 1,0-5-26,0 6 20,0-8 0,0 5-22,0-3 19,0-4 1,0 8-1,0-4 0,0-3 2,0 9 0,0-6 0,0 5 0,0-5 18,0 6 26,0-8-21,0 11 0,0-11 25,0 8-39,0-8 12,0 11-28,0-13 17,0 14-9,0-14-1,0 5-1,0 1 21,0 2 1,0 2-3,0-1 0,0-5-16,0 6 1,0-7 2,0 7 1,0-6-15,0 6 1,0-7 0,0 7 0,0-6-17,0 6 24,0-9 1,0 7-2,0-4 0,0-2 2,0 7 0,0-5 1,0 6 0,0-6 0,0 5 1,0-5-2,0 6 1,0-6 0,2 3-1,3-1 0,-3 0 0,4-2 0,-4-2 0,-2 7 0,0-7 0,0 6-19,0-4 18,0-4-1,0 5 0,0 1 1,0-4-3,0 8-2,0-8 1,0 11 3,0-5 3,0 7 1,0 1 5,0-1-7,0-7 42,0 5-32,0-13 19,0 14-17,0-6 0,0 1 10,0 1-8,0-1-10,0 7-7,0-1 47,0 1-29,0-1-11,0 1 1,0-7 1,0 1 1,0-6-15,0 6 8,0-9 0,0 7-7,0-4 1,0 4 3,0 7 0,0-5 3,0-1 0,0-5-1,0 6 1,0-6 0,0 5 0,0-5 0,0 6 0,0-8 0,0 11 0,0-13 0,0 8 0,0-4 0,0-2 0,0 7 0,0-5 7,0 6-6,0-8 1,0 5-2,0-3 0,0-2 0,0 8 0,0-7-1,0 7 1,0-6 0,0 5-1,0-7 1,0 6 0,0-4 0,0-4 0,0 8 0,0-5 0,0-3 0,0 8 0,0-4 0,0-2 0,0 7 0,0-5 0,0 6 0,-6-6 0,1 5 0,-1-5 0,6 6 0,0-8 0,0 11 0,0-5 0,0 0 0,0-1 0,0-3 0,0-2 7,0 8-3,0-9 1,0 7 10,0-4 0,0-2-4,0 8 56,0-9-50,0 13 1,0-12-13,0 7 5,0-7 0,0 6 35,0-4-7,0-4-58,0 13 1,0-11-68,0 8 87,0-8 0,0 11 0,0-11 0,0 8 0,0-8 0,0 5 0,0-3 0,0-4 0,0 6 0,0-8 0,0 2 1,0 4 3,0-4 3,0 5-6,0-7 0,0 2-1,0 4 0,2-4-1,3 4-2,-3-4 3,6-2 0,-8 2 0,0 4 0,0-4 0,0 5 0,0-7 0,2 0 0,4 0 0,-4 0 0,6 2 0,-8 4 0,0-4 0,0 6 0,2-8 0,3 0 0,-3 0 0,6 0 0,-8 2 0,0 4 0,0-5 0,2 7 2,4-8 4,-4 0-5,6 0 0,-6 0 1,3 0 2,-3 0 1,8 0 19,-4 0-22,-4 0 0,7 0-6,-3 0 5,-4 0 0,8 0-3,-4 0 3,-4 0 1,7 0-8,-3 0 1,4 0-4,7 0 0,-5 0 6,0 0 3,-1 0 1,7 0 3,-1 0-4,1 0 0,-9 0 0,7 0 7,-14 0 6,13 8-13,-13-6 1,8 6 2,-4-8-3,4 0 0,7 0 3,0 0 0,-5 0-2,0 0 0,-6 0-2,5 0 1,-5 0 0,6 0 0,-6 0-2,5 0 2,-7 0 1,6 0 10,-4 0-2,-4 0 1,7 0 33,-3 0-2,-4 0-28,13 0-15,-5 0 1,2 0 0,-1 0 1,-5 0 0,6 0 0,-6 0 24,5 0 0,-5 0 28,6 0-46,-8 0 1,5 0 19,-3 0-15,-4 0 0,8 0-9,-4 0 18,-4 0-47,13 0 26,-13 0 0,14 0-9,-5 0 1,-1 0 5,2 0 0,-1 0 3,7 0 0,-7 0-5,1 0 0,-6 0 1,6 0-6,1 0 0,-3 0 0,0 2 10,-3 3 0,7-3-1,-3 4 1,5-4-1,1-2 5,1 0 1,-6 0-1,-1 0-2,1 0 0,0 0 0,-1 0-1,3 0 1,1 2 0,3 2 8,-1 2 0,-5 0 0,-1-6 61,3 0 0,2 0-15,1 0 1,1 0 0,-1 0-45,0 0 0,-5 0 0,0 0-21,1 0 1,3 0 14,1 0 0,1 0-47,-1 0 38,-7 0 0,4 2 0,-7 1-7,3 3 25,-6 0 0,11-6-1,-3 0 0,-2 0 1,1 0-11,3 0 1,-4 0-4,1 0 1,-5 0 0,6 0-5,1 0 1,-3 0-4,2 0 1,-6 0 5,5 0 1,1 0 0,5 0 0,-7 2 0,-2 2 0,-1 2 0,-5 0 0,8-6 14,-4 0 1,4 0 13,7 0 0,1 0 16,-1 0 0,1 0-29,-1 0 0,0 0-20,1 0 1,-1 0 0,1 0-7,-1 0 1,-5 0 0,0 0 6,1 0 0,3 1 0,1 3 0,1 2 3,-1 0 1,-5-6-1,-1 0 6,3 0 1,1 0 0,-3 0 1,0 0 32,1 0-32,-5 0 1,8 0-1,-5 0 19,5 0 0,1 0 0,1 0-16,-1 0 0,-5 0 1,-1 0-11,3 0 1,2 0-8,1 0 0,1 0 3,-1 0 0,0 0 89,1 0 1,-1 0 187,1 0-220,-1 0 1,-5 0 117,0 0-120,-1 0 1,7 0 60,-1 0-80,1 0 0,-3 2 0,-1 2 1,-3 2 6,3-2 1,1-3 0,3-1 0,-1 0 19,1 0 0,1 0 0,3 0-4,1 0 1,0 0-1,-5 2 1,-1 2 9,1 2 0,-1 0 1,2-6-1,3 0-8,1 0 0,0 2 0,-5 2 1,-1 2 16,1-3 0,5-1 0,0 0-20,-1 4 1,-3-4 0,-1 4-92,-1-4 77,-7-2 0,-1 0 0,-3 0 1,-2 0-87,8 0-656,-8 0-611,-4 0 0,-4 2 1313,-8 4 0,0 3 0,-5 9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4:49.354"/>
    </inkml:context>
    <inkml:brush xml:id="br0">
      <inkml:brushProperty name="width" value="0.08571" units="cm"/>
      <inkml:brushProperty name="height" value="0.08571" units="cm"/>
      <inkml:brushProperty name="color" value="#FFFFFF"/>
    </inkml:brush>
  </inkml:definitions>
  <inkml:trace contextRef="#ctx0" brushRef="#br0">35 51 7217,'-5'-12'-386,"-1"1"1,0 5 755,6-6 0,-2 8-45,-4-1 0,4 5 41,-4 5-284,5-3 1,1 8 0,0-4 156,0 5 1,1-1-93,5 2 0,-4-1 1,4 7-20,-4-1 0,-2-5 0,0 0 0,0 1 59,0 3 0,0-5 1,0 1-83,0 2 0,-2 1 0,-2 3 1,-2-1-25,2 1 1,3-1-1,1 1 1,0-1-16,0 0 0,0 1 1,0-1-1,0 1-1,0-1 0,0 1 0,0-1 0,0 1 22,0-1 1,0 1 0,0-1 130,0 1-161,0 7 1,0-6 0,0 4 0,0-3 25,0-3 1,0 3 0,0 1 0,0 2-37,0-1 1,0-3-1,0-1 1,0 1-11,0 4 0,0-3 0,0 3 1,0-4-14,0-1 1,0-1-1,0 1 1,0-1-13,0 1 0,0-7 0,0 1 0,0 2 74,0 1 0,1 3 0,3-1-44,2 0 1,0 1-1,-6-1 1,0 1-8,0-1 1,0-5 0,0 0-31,0 1 36,0 3 0,0 1 0,0 1 9,0-1 0,0 1 0,0-1 0,0 1-15,0-1 1,0 0 0,0 1-1,0 1 6,0 5 0,0-5 1,0 4-1,0-3-6,0-3 1,0 1-1,0-1 1,0 1-24,0-1 0,0 0 1,0 1-1,0-1 16,0 1 1,0-1-1,0 1 1,0-1 17,0 1 0,0-1 1,0 1 89,0-1-126,0 1 0,0-1 0,0 1 0,0-1-15,0 0 1,0 1 0,0-1 0,0 1 10,0-1 0,0 1 0,0-1 0,0 1 6,0-1 1,0 1 0,0-1-1,0 2 20,0 5 1,0-5 0,0 4 0,0-3 28,0-3 0,0 3 0,0 1 0,0 4-21,0 2 1,0-5 0,0 1 0,0-2-36,0 3 0,0-3 1,0 6-1,0-2 26,0-3 0,0-1 1,0 1 21,0 1-41,0 0 1,0 0 0,0 1-3,0-3 9,8 6 0,-6-7 1,4 3-1,-5-2 22,-1 2 0,2-1 1,2 5-1,2-2-6,-2-3 0,-2 3 0,-2-2 1,0 0-14,0 3 1,6-5 0,0 6 0,-3-2 12,-1-3 1,-2 5 0,0 0 0,0 0 2,0-4 0,0-3 0,0-1 0,0 3-20,0 1 0,0 0 1,0-5-1,0-1-12,0 1 0,0 1 1,0 2-1,0 3 27,0-3 0,0-2-10,0-1-12,0-1 1,0 1 0,0-1-27,0 1 24,0-1 1,0 1 0,0-1 0,2 1 7,4-1 1,-4 0 0,4 3 0,-4 1-6,-2 3 0,0-1 0,0-6 0,2 3-7,4 3 0,-4-4 0,3 5 1,-3-5 1,-2-1 1,6 1-1,0 2 1,-2 3 14,-2-3 0,-2-2 0,0-1 1,2-1-16,4 1 0,-5-1 0,5 1 27,-4-1 1,-2 1-1,2-3 51,4-3-65,-4 3 0,6-5-23,-8 7 28,0 1 0,0-6 0,0-1 28,0 3 0,0 1 0,0 3-15,0-1 1,0 1 0,0-1-36,0 1 1,0-1 0,0 1 9,0-1 1,0 0-1,0 1 1,0-1 21,0 1 1,0-7 0,0 1 0,0 2-19,0 1 0,0 3 1,0-1 5,0 1 1,0-1 0,0 1-14,0-1 8,0 0 1,2 1-24,3-1 1,-3 1 0,6-1 1,-8 1 10,0-1 1,0 1 0,0-1 22,0 1 0,0-7 0,0 1 13,0 2 0,0-5 0,0 3 13,0 1 1,0-3-1,0 2 59,0 1 1,0-3 0,0 2 58,0 1 0,0-3-129,0 2 1,0-1-96,0 7 97,0-9 1,0 1-37,0-4-9,0 4 1,0 1 0,-2-1-24,-4-2 1,4 0 15,-3-3 0,3-1-2,2 8-124,0-8-228,0 4 1,0-7-1897,0 5-1450,0-4 1464,0 6 1457,7-8 784,-5 0 0,14 0 0,-6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4:51.358"/>
    </inkml:context>
    <inkml:brush xml:id="br0">
      <inkml:brushProperty name="width" value="0.08571" units="cm"/>
      <inkml:brushProperty name="height" value="0.08571" units="cm"/>
      <inkml:brushProperty name="color" value="#FFFFFF"/>
    </inkml:brush>
  </inkml:definitions>
  <inkml:trace contextRef="#ctx0" brushRef="#br0">0 367 7780,'0'-11'-917,"0"-1"1442,0 8-358,0-11 1,2 13 0,4-4 301,6 4-408,3 2 1,3 0 0,-1 0 0,0 0 32,1 0 0,-1 0 1,3 0-1,1 0 5,2 0 1,8 0 0,-3 0 0,1 0-37,0 0 0,0 0 0,6 0 1,0 2-7,0 4 1,0-4-1,-2 4 1,-2-5 16,-2-1 0,4 0 0,4 0 0,-4 0 10,0 0 0,-2 0 0,0 0 33,-2 0-69,0 0 0,4 0 1,-2 0 22,-2 0-19,0 0 1,4 0-1,-2-1 1,-2-3 15,2-2 1,2 0-1,4 4 1,2-2-38,2-2 0,5 1 1,-3 5-1,0 0-71,-1 0 0,5-2 1,-6-2-1,-2-2 37,-3 2 1,-1 2 0,0 2 0,0 0 8,0 0 1,-6 0 0,-2 0 0,1 0 74,-1 0 1,4-6 0,8-2 0,1 1 94,-1-1 1,4 0-1,0 4-66,1-1-66,3-1 1,-1 0 0,-1 0-55,-2 2-3,5 2 1,-11 2-1,4 0 1,-4 0 8,-2 0 1,-2 0-1,-2 0 1,-2 0-16,2 0 0,2 0 0,2 0 0,2-2 67,3-4 0,-1 5 0,6-5 0,-1 4 47,1 2 0,2-6 0,3 0 0,-1 0-13,-3-1 0,-13 5 1,2-4-1,-2 4-71,0 2 1,0-6-1,-2 0 1,-2 2-25,2 2 1,-4 2 0,4 0 16,6 0 13,-2 0 0,8 0 1,-6 0 38,4 0-39,-5 0 1,15 0 0,-7-2 0,1-1 23,-4-3 1,-4 0 0,0 6 0,1 0 20,3 0 0,-6-6 1,-8 0-1,0 2-16,1 2 0,1 2 0,4 0 1,-2-2-20,-2-3 0,0 3 0,8-4 0,2 4-27,1 2 0,7 0 0,-6 0 0,-2 0 29,-3 0 1,5 0 0,0 0 0,-2 0 22,-2 0 1,-8-6 0,0 0-12,2 2-21,-6 3 0,0 1 0,-7 0 3,-1 0 2,8 0 0,-3 0 1,5 0-69,-2 0 64,6 0 1,-4 0 0,8 0 0,0 0 29,0 0 0,0 0 0,2 0 0,2 0 4,2 0 1,-1 0 0,-5 0 0,-2 0-19,-4 0 0,2 0 0,-5 0 0,-1 0-41,0 0 0,-2 0 0,-3 0 0,1 0 15,2 0 1,1-2 0,-7-2 0,2-2-9,5 2 0,-3 2 0,6 2 0,0 0 28,1 0 0,1 0 0,4 0 0,-2 0 37,-2 0 1,0-2 0,4-2-1,-2-2-36,-2 3 0,0 1 0,6 2 0,-2 0-24,-4 0 0,2 0 1,-7 0-1,-1 0 9,2 0 0,-4 0 0,7 0 0,-3 0-14,-4 0 0,4 0 0,1 0 1,-1 0 14,0 0 0,4 0 0,-4 0 1,1 0 8,-1 0 1,6 0 0,-4 0 0,2 0-30,0 0 0,-5 0 0,5 0 0,0 0 10,-2 0 1,4 0 0,-8 0-6,-1 0 1,5 0 0,-8 0 0,5 0 0,-5 0-3,-2 0 0,1 0 1,1 0-1,3 0 10,1 0 1,-6 0 0,-5 0 0,2 0 23,1 0 1,3-6 0,-1 0-27,0 2 0,-5 2 1,0 2-1,1 0 3,3 0 1,1 0 0,1 0 0,-1 0 28,1 0 0,-1 0 0,1 0-25,-1 0 1,1 0 0,-1 0-20,1 0 1,-1 0-220,0 0 0,-5-6-390,0 0-488,-8 1-1487,3 5 147,-7 0 2440,0 0 0,-7 0 0,-3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4:53.768"/>
    </inkml:context>
    <inkml:brush xml:id="br0">
      <inkml:brushProperty name="width" value="0.08571" units="cm"/>
      <inkml:brushProperty name="height" value="0.08571" units="cm"/>
      <inkml:brushProperty name="color" value="#FFFFFF"/>
    </inkml:brush>
  </inkml:definitions>
  <inkml:trace contextRef="#ctx0" brushRef="#br0">123 175 6587,'0'-12'-169,"0"1"305,0 7-52,0-4 158,0 8 82,0-8-75,0 6-138,8-6 0,-6 7 246,4-5-20,-5 4-230,-1-6 0,0 10 0,0 4-19,0 5 0,-1-1 0,-3 2 7,-2 1 0,-2 3 0,4 1-55,-2 1 1,-1-1-1,3 1-154,-2-1 149,0 1 1,6-7-1,-2-1-152,-4-2 154,4 5 1,-5-9-151,7 8 119,0-8 0,0 5-93,0-3-56,0-4 0,0 4 66,0-12 1,0 2 0,0-7 18,0-3 1,0-1 0,0-3 35,0 1 0,0 5 0,0 0 0,0-1 43,0-3 1,0-1 0,2-1 0,1 1-5,3-1 1,0 1 0,-6-1-3,0 1 1,6 0 0,0-1 23,-2 1 1,-1 5 6,3 0 0,-2 3 197,8-3-154,-8 4 0,9 10 1,-7 4-24,-2 6 1,0-3 0,0 3-1,2 2-3,-3 1 0,-1-3 0,-2-1 1,0 3-10,0 1 1,6 3-1,0-1-52,-2 1 28,-2-1 0,0 1 0,2-1-89,2 1 83,-1-9 1,-3 7 0,2-4-7,2 3 0,2 1 1,-4-3-10,1-1 1,3-2 0,-4 3-12,2-1 46,0-8 0,-6 5 23,0-3-61,0-4 0,-8 6 5,-4-8 1,-3 0-47,-3 0 44,1 0 0,-1 0-238,1 0 170,-1 0 1,1 0 0,0 0 0,-1 0-160,1 0 0,5 0 0,0 0-80,-1 0 0,3 6 0,0 1-538,3 3 1,1-4 835,6 6 0,8-1 0,9-1 0,10-2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4:54.726"/>
    </inkml:context>
    <inkml:brush xml:id="br0">
      <inkml:brushProperty name="width" value="0.08571" units="cm"/>
      <inkml:brushProperty name="height" value="0.08571" units="cm"/>
      <inkml:brushProperty name="color" value="#FFFFFF"/>
    </inkml:brush>
  </inkml:definitions>
  <inkml:trace contextRef="#ctx0" brushRef="#br0">18 140 6597,'-7'-10'794,"5"3"-627,-6 7 0,10 0 170,4 0-224,-4 0 0,5 2 143,-7 3-148,0-3 0,0 14 4,0-4 1,0 3 0,0 3-66,0-1 0,0-5 1,0-1-11,0 3 0,6 1-58,0 3 0,2-3 0,-4-1 36,2-2 1,1-8 0,-3 3 15,2 1 1,2-6-31,-2 4 19,-4-4 0,7-2-71,-3 0 69,4 0 0,1-6-54,1 0 35,-8-7 1,10 9 0,-7-6 0,1 0-5,0 1 1,3 3-1,-3-4 25,2 2 1,-4-3-1,3 3 43,-1-2 1,0 6 18,-2-2 0,-2-1 9,7 1 1,-1 2-69,2 10 1,1-2-1,-5 5-49,2-1 50,-6-2 1,5 0-30,-3 0 18,-4-1 0,12-3-6,-9 4 0,9-4 0,-10 6-6,8-8 0,-9-2 0,5-4 5,0-6 0,-6 3 1,4-3-1,-4-1-29,-2-3 0,0-1 1,-2-1-1,-2-1-199,-2-5 1,-6 5-1,5-2 1,-3 5-82,-4 4 0,5 1 0,-1-7-1077,2 1 1380,2 7 0,6 2 0,0 8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4:57.659"/>
    </inkml:context>
    <inkml:brush xml:id="br0">
      <inkml:brushProperty name="width" value="0.08571" units="cm"/>
      <inkml:brushProperty name="height" value="0.08571" units="cm"/>
      <inkml:brushProperty name="color" value="#FFFFFF"/>
    </inkml:brush>
  </inkml:definitions>
  <inkml:trace contextRef="#ctx0" brushRef="#br0">141 18 7659,'0'-10'163,"0"3"1,-2 9 0,-2 3-68,-2 7 0,0-2 0,4 1 0,-2 3-25,-1 1 0,-1-3 0,4 0-122,-4 1 85,4-5 0,-6 8 0,6-5-7,-3 5 1,3-5-56,-4 1-27,-4 0 1,8-1-255,-4 1 127,4-8 0,2 2 114,0-12 1,0 2-3,0-8 22,0 8 0,0-11 105,0 3-87,0 5 0,0-9 95,0 4-65,0 5 1,0-9 0,0 4 5,0-3 0,0 3 0,0 1 12,0-3 0,2 6 1,2 1 7,2-1 1,0 4 0,-4-6 50,4 2 1,-3 3 24,9 5 1,-6 0-52,6 0 1,-3 2 0,5 1 44,-3 3 1,-5 8 152,6-3-219,-8-3 1,6 6-1,-7-6 204,3 1-198,0-5 0,-4 10 1,2-6-4,2 1 51,0-5 0,-6 12-21,0-5 1,0-1 0,0 2-40,0 1 1,0-3 4,0 2 1,0-7 26,0 7 1,-2-8-12,-4 2 1,2-4 0,-8-2 4,-1 0 0,-3 5-160,-1 1 49,7 0 1,-6-6-436,5 0 290,-5 0 0,5 0 1,-1 0-487,-2 0 1,5 0-666,-3 0 1357,0 0 0,3 8 0,1 2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4:58.296"/>
    </inkml:context>
    <inkml:brush xml:id="br0">
      <inkml:brushProperty name="width" value="0.08571" units="cm"/>
      <inkml:brushProperty name="height" value="0.08571" units="cm"/>
      <inkml:brushProperty name="color" value="#FFFFFF"/>
    </inkml:brush>
  </inkml:definitions>
  <inkml:trace contextRef="#ctx0" brushRef="#br0">1 36 7978,'0'-10'-1353,"0"0"2002,0 4-309,0 5-145,0-7 116,0 8-148,0 0 0,6 2 171,-1 4 1,1 3-132,-6 9 0,0-1 0,0 1-20,0-1 0,0 1 0,0-1-12,0 0 0,0 1 0,0-1-111,0 1 0,0-1 0,0 1-174,0-1-37,0 1 83,0-1 1,0-5-46,0-1-62,0-7-32,8 4 0,-4-8-25,8 0 0,-1 0 1,5-2-210,-5-4 1,3 2 0,-6-5 29,1 1 0,-5 0 0,4 2 164,0-5 0,-6 1 1,5 0 246,1 3 0,-6-7 0,6 4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4:58.780"/>
    </inkml:context>
    <inkml:brush xml:id="br0">
      <inkml:brushProperty name="width" value="0.08571" units="cm"/>
      <inkml:brushProperty name="height" value="0.08571" units="cm"/>
      <inkml:brushProperty name="color" value="#FFFFFF"/>
    </inkml:brush>
  </inkml:definitions>
  <inkml:trace contextRef="#ctx0" brushRef="#br0">36 88 7978,'-12'-6'-616,"0"0"497,8 1 214,-3-3-115,7 6 239,0-6-236,0 8 96,0-8 1,7 6 0,5-3 67,4 3 0,-5 2 0,1 0-14,1 0 1,3-2 0,1-2-77,1-2 0,-1 0 0,1 6-118,-1 0 0,1 0 1,-1 0-305,1 0 1,-1 0 0,1-2-34,-1-4 0,-5 4-212,-1-3 610,-7 3 0,12 2 0,-7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19.347"/>
    </inkml:context>
    <inkml:brush xml:id="br0">
      <inkml:brushProperty name="width" value="0.08571" units="cm"/>
      <inkml:brushProperty name="height" value="0.08571" units="cm"/>
      <inkml:brushProperty name="color" value="#004F8B"/>
    </inkml:brush>
  </inkml:definitions>
  <inkml:trace contextRef="#ctx0" brushRef="#br0">1 2131 6496,'10'0'230,"-3"0"-185,-7 0 483,0 0-431,8 0 3,-6 0 7,6 0-69,-8 0 0,2 0 27,4 0-62,-4 0 35,5 0-71,-7 0 32,0 0 21,8 0 60,-6 0-38,14 0 1,-14-2-1,5-2 15,1-2-61,-6 0 7,13 6 0,-11 0-42,8 0 38,-8 0 1,6 0-17,-5 0 33,-3 0 5,6 0 1,-6 0 19,4 0 1,-2 0-8,7 0 0,-5 0 5,6 0-39,-8 0 1,9-2 0,-5-1-30,2-3 34,-6 0 0,11 6 20,-3 0-17,-4 0 26,7 0-24,-13 0 54,14 0-20,-14-8 21,13 6-52,-5-5 1,7 7-16,1 0 1,-7-2-5,1-4 1,-6 4-6,5-4 0,-5 4 11,6 2 0,-6 0 11,5 0 0,-5 0 25,6 0-33,-8 0 1,5 0 2,-3 0 0,-2 0-3,8 0 0,-3-2-14,3-4 7,4 4 1,-7-5-1,9 7 5,-8 0 72,5 0-45,-5 0-22,-1 0 0,1 0-16,-4 0 25,-4 0-16,6 0 0,-1 0-2,-5 0 1,8 0 53,-4 0 3,-4 0-15,13 0 0,-11 0-37,8 0-11,-8 0 0,5 0-10,-3 0 24,-4 0-14,6 0 5,-8 0 14,8-8 0,-4 6 17,7-4 9,-7 4 1,6 2-7,-4 0 1,-2 0 0,7 0 22,-7 0-32,12-8 0,-13 6-17,9-3 5,-8 3 0,6 2-9,-4 0 0,-3-2-14,9-4 32,-8 4 31,11-6-17,-5 8 0,2 0 0,-2-2 18,-3-4 0,1 4-51,-2-3 1,-2 3-34,7 2 44,-7 0 1,6 0-16,-4 0 21,-4 0 12,13 0-28,-13 0 1,12-2-1,-6-2 0,1-2 1,-3 0 18,6 6 1,-6 0-9,5 0 0,-5 0-5,6 0 0,-7 0-6,7 0 0,-6 0 15,6 0 0,-7 0 38,7 0-15,-8 0 37,11-8-47,-13 7 65,14-7-82,-14 8 1,8 0 5,-5 0 1,-1 0-19,8 0 0,-6-2-2,5-4 1,-5 4-3,6-4 0,-6 4 41,5 2 1,-5-5 42,6-1-23,-8 0 1,9 4-10,-7-4 0,2 4-40,-2-4-4,-4 4 1,7 2-5,-3 0 1,-4-2 0,6-1-30,0-3 3,-7 0 39,15 6 0,-14-2 0,6-2 33,-1-2-38,-5 0 1,8 6-9,-4 0 14,-4 0 38,6 0-36,-8-7 50,7 5-35,-5-6 1,6 8-31,0 0 1,-6-2-1,6-2-11,-1-2-12,-5 1 25,14 5 0,-12 0 1,5-2 22,-1-4-3,-2 4-15,-6-6-12,8 8 6,-6 0 0,5-2 0,-5-2-4,4-2 6,-4 1-4,6 5 15,0 0 0,-6-2 0,5-2 56,1-2-61,-6 0 0,8 6 0,-6-2-28,1-4 13,1 4 0,-4-5-12,4 7 16,-4 0-4,6 0 4,-8-8 1,2 6 34,3-4-30,-3 4-1,6 2 1,-6 0 0,2-2-1,2-4-3,0 5 1,-4-7-3,3 8 1,-3-8 0,8 6 8,-4-4 1,-4 2-7,4-1 2,-4 3-4,-2-6-2,0 8 1,5-2-2,1-4 0,2 4 2,-2-4 1,-4 2 31,4-1 0,-3 3 3,3-4 0,-2 4 0,6 0-1,-2-4 1,-1 4-18,-1-4 0,-2-1-42,8 1 38,-8 0 0,3 4 1,-5-2 11,4-2 0,-2-5-23,8 5 0,-8-2 0,3 4 0,1-2 1,-6-1-3,4 1 0,-2 4-12,2-4 12,-5-4 0,13 6 3,-8-7 0,2 7 0,-3-2 0,-3-4 0,8 8 0,-4-3 0,-4 3 6,6-6 39,-1 6-19,-5-14 1,12 13-17,-8-9 0,1 8-5,-1-2 1,-4 2-11,4-1 1,-2 3-5,2-4 0,-4 2 3,4-2 5,-5 4 1,7-6 1,-6 8 0,6-2 26,-8-3-14,8 3 1,-4-12-12,7 8 0,-7 0 0,6 1-6,-4-1 1,-4-2-1,3 2 0,-1 4 3,2-4 1,-4 5 0,14-7 0,-14 6 0,5-6 0,-1 6 0,0-4-1,0 4 1,-4-7-1,3 3 1,-3 4 0,8-8 0,-4 4 0,-4 4 0,6-13 0,-1 13 0,-5-6 0,6 8-33,-8-8 28,0 7 2,8-7 1,-6 6 0,4-4 3,-4 4 0,-2-8 0,2 6 5,3-1-6,-3-1 1,6 4-1,-8-4 0,0 4 0,2-6 0,4 8 0,-4-7 0,6 5 0,-8-6 0,0 6 38,0-4 7,0 4-41,0-6 1,1 3-3,5-1-14,-4 0 2,6-2 9,-8 6 0,2-7 1,4 3 1,-4 4-1,5-6 18,-7 0-12,0 6 1,2-5 11,4 7-18,-4-8 1,6 4-2,-8-8 1,2 8 19,4-1-18,-4-5 0,5 6 19,-7-8 0,0 7-23,0-7 7,0 8 1,2-4-14,4 8 14,-4 0-11,6-7-2,-8-3 1,0-2-1,0 1 1,2 5 4,4-6 5,-4 8-7,5-11 0,-7 11 0,0-8-25,8 8 27,-6-4 0,6 7 7,-8-5-11,0 4 14,0-6-9,0 8 1,0-2 2,0-4 0,2 4 6,4-4-7,-5 5 1,7-1-1,-8-4 0,0 4 48,0-6-44,8 0 3,-6 6-12,6-5 10,-8 7-5,0-8 0,2 4-9,3-8 28,-3 8 1,6-5 4,-8 3 0,2 2 13,4-8-33,-4 9-5,6-13 0,-6 14 0,1-6-3,3 1 0,0 3-6,-6-8 12,0 8 1,0-4 1,2 3 12,4-1-12,-4-8 1,6 10-4,-8-7 1,1 7-1,3-4-36,2 0-47,0 6 53,-6-13 0,0 11 42,0-8-24,8 8 0,-6-5-5,4 3 48,-5 4-29,-1-14 0,2 14 10,4-3-25,-4-5 1,6 6 4,-8-8 1,2 8 4,4-1 5,-4-5 0,5 6 4,-7-8-1,0 9-3,8-5-2,-6 0 0,6 4 0,-8-7-1,0 7 1,2-4 18,4 8-7,-4-8 0,7 4-2,-3-7 0,-4 7 0,6-6-11,-8 4 1,2 4-7,4-4 10,-4 4-4,5-5 3,-7 5 0,0-8-8,0 4 6,0 4 0,2-5-3,4 7 2,-4-8 1,6 6 0,-8-8 0,0 4 0,0 2-7,0-7 3,7 7 4,-5-12 0,6 13-11,-8-9 5,0 8 3,0-12 5,8 15-2,-6-15 0,6 12 1,-8-8 0,0 7 0,0-7 0,0 6-1,0-5 0,2 7 0,3-2 0,-3 2 0,4-2 0,-4 2 0,-2-7 34,0 7-31,0-4 12,0 0-13,0 6 1,2-5-1,2 5-6,2-4 5,0 4 0,-6-8-1,0 4-4,0 4 1,0-7 2,0 3 0,0 2 2,0-8 0,2 8 49,3-1-28,-3-5 0,6 6-14,-8-8-5,0 8-18,0-3 17,0 7-15,0 0-29,0-8-104,-8 6-398,6-6-93,-5 8 0,7 2 637,0 4 0,-8 4 0,-2 7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59.889"/>
    </inkml:context>
    <inkml:brush xml:id="br0">
      <inkml:brushProperty name="width" value="0.08571" units="cm"/>
      <inkml:brushProperty name="height" value="0.08571" units="cm"/>
      <inkml:brushProperty name="color" value="#66CC00"/>
    </inkml:brush>
  </inkml:definitions>
  <inkml:trace contextRef="#ctx0" brushRef="#br0">176 140 7653,'0'-18'73,"0"1"0,0 5 166,0 1-114,0-1-144,0-6 4,0 1 63,-8 7-55,-2-5 1,-1 13 13,-1-4 28,8 4 0,-12 2-22,5 0 1,1 0 0,0 2-36,3 4 0,1-2 1,6 7 45,0 3 0,0 1 1,0 3 43,0-1 0,6 1 0,1-1 0,1 1 77,0-1 1,4-5-1,-5 0 54,3 1 1,-4 1-1,4-1 224,-3-1-38,-1-8-348,-6 11-15,0-5 1,-2 0 0,-4-4-768,-5-4 390,-5-2 1,-1 0 0,-1 0-399,1 0 1,-1 0 752,1 0 0,-1-8 0,1-2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27.771"/>
    </inkml:context>
    <inkml:brush xml:id="br0">
      <inkml:brushProperty name="width" value="0.08571" units="cm"/>
      <inkml:brushProperty name="height" value="0.08571" units="cm"/>
      <inkml:brushProperty name="color" value="#004F8B"/>
    </inkml:brush>
  </inkml:definitions>
  <inkml:trace contextRef="#ctx0" brushRef="#br0">0 2078 6240,'0'-9'417,"0"1"-293,0 8-52,0 0 0,2-6-11,4 0 18,-4 0-44,6 6 14,-8 0 145,0 0-138,0-7-14,0 5 44,0-6 48,0 8-28,0-8 6,0 6-120,0-6 65,0 8 4,0-7 6,0 5 60,0-6-56,0 0-70,0 6 0,0-7-14,0 3 1,1 4 20,5-4 69,-4 4-73,6 2 1,-8-2 114,0-4-76,0 4 1,0-5-34,0 7 1,0-2-3,0-4 9,0 4-9,0-6 0,0 6 19,0-4-17,0 4 11,0-5-9,0 7 1,0-2 54,0-4 25,0 4-71,0-6-6,0 8 0,0-2-27,0-4-14,0 4 15,0-5 0,2 7 96,4 0-7,-4-8-1,5 6-61,-7-6 0,0 6 15,0-4-70,0 5 53,0-7-13,0 8-16,0 0-24,0-8 81,0 6 45,0-6-6,0 1-55,0 5-13,0-6 1,0 6-35,0-4 43,0 4-54,8-6 36,-6 8 0,6-2-20,-8-3 10,0 3 1,0-8 15,0 4 20,0 4 1,6-7 2,0 3-5,-1 4-42,-5-14 21,0 14 0,0-7 6,0 3-11,0 4 1,2-6-1,2 6-4,2-4 1,0 2 0,-6-7 0,0 5 15,0-6 0,0 7 12,0-7 0,6 6 15,0-6-5,-1 9 0,-5-7-18,0 4 0,0 2-44,0-8 43,0 9-22,0-5 17,0 8-9,0-8 1,0 4 17,0-7-12,0 7-10,0-4 1,0 6 0,0-4-4,0 4 0,2-6-1,4 8 5,-4-7 0,6 5 6,-8-6 1,0 6 5,0-4-5,0 4 26,0-5-16,0-1-9,0 6 0,0-8 0,2 6 46,4-2-57,-4 1 0,5 3 2,-7-4 0,0 4 2,0-6 1,0 6-14,0-4 8,0 4 2,0-5 0,2 5 2,4-4 0,-4 4 0,6-8 12,-8 4 59,0 4-66,0-13-5,0 13 5,0-6 0,0 6-16,0-4 7,0 5 0,0-9 5,0 4 3,0 4 1,0-8 16,0 5-11,0 3 1,2-6 7,3 8 1,-3-2 33,4-4-28,-4 4 1,-2-8-8,0 5 4,0 3-32,0-6 15,0 8-17,0 0 1,0-8 29,0 6-12,0-13 0,2 13-5,4-4 0,-4 2 27,4-2-14,-4 4-18,-2-5 9,0-1 21,0 6-22,0-6 1,0 6 0,2-2 7,3-2-13,-3 1 1,6 3-5,-8-4 2,0 4 1,6-8 0,0 4 3,0 4 13,-6-13-12,0 13 0,5-8-2,1 4 2,0 5 5,-6-7 0,0 6 10,0-4-16,8 4 0,-6-8 5,4 5 0,-3 3-5,3-4 0,-4 2-2,4-2 2,-4 4 1,-2-8-3,0 5-6,0 3-2,8-6 1,-6 6-15,4-4 23,-5 4 0,-1-8 1,0 5 0,2 3 5,4-4-6,-4 4 0,6-6-4,-8 6 0,0-7 0,2 5-3,4-2 4,-4 0 7,5 6-3,-7 0 0,0-2 0,0-4 0,2 4 1,4-3 0,-4 1 1,4-2-2,-4 4 1,-2-8-1,0 4 0,8 4 0,-6-7 0,3 3 0,-1 4 0,2-4 0,-4 4 0,6 2 0,-8-8 0,2 6 0,4-3-2,-5 3 0,7 0 0,-8-4 0,2 2 1,4-8-2,-4 9 1,6-7 0,-6 6-2,3-2 5,-3 0 0,6-1 1,0 5-2,-6-6 4,6 0 1,-6 6 29,3-4-14,-3-3 1,6 5-2,-8-8 1,2 8-9,4-2-10,-4 4 0,6 1-6,-8-5 0,1 4 2,5-4 0,-4 2 2,4-2 3,-4 4 28,-2-5-17,0 7 0,6-2 45,0-4-34,-1 4 1,-5-8-11,0 4 1,2 4 11,4-3-32,-4 3 0,6 0 24,-8-4 0,2 4-23,4-4 4,-4 4 8,5-6-19,-7 6 16,0-5 0,2 7 0,2-2 10,2-4-3,0 4 0,-4-6 1,2 6 40,2-4-39,-1 5 1,-5-9 30,0 4-30,8 4-3,-6-6 1,8 2 71,-4 1-63,-4-1 15,5 6-25,-7 0 0,2-2-1,4-4-12,-4 4 1,6-8 0,-6 7-15,3-3 12,-3 0 1,6 4 15,-8-4 13,8 4-8,-6-6 0,6 6 11,-8-3-21,0 3 1,2-6-13,3 8 8,-3 0-7,6 0-2,-8-8 1,8 6 5,-6-13 1,8 13-1,-5-4 5,-3-4 9,6 8 48,0-13-52,-6 13 35,6-6-34,-8 0 1,1 6 16,5-3-31,-4 3 1,8-4-14,-4 0 11,-4 0 0,5 4 0,-7-4 6,8 4 0,-6-7 0,4 3 0,-2 4 45,2-4-39,-4 4 1,5 0 0,-7-4 0,2 5-1,4-5-10,-4 4-7,6-6 9,-8 6 0,2-6 2,4 8 0,-4-2 0,3-3 0,-3 3 1,-2-6-1,8 8 15,-6 0-5,6 0 1,-8-2 25,0-4-15,0 4 1,2-6-13,4 8 1,-5-2 41,5-3-38,-4 3 0,0-6 9,4 8 1,-4-2-32,4-4-10,-4 4 18,5-6-3,-5 8 1,6-1-1,-8-5 1,2 4 2,4-4 1,-4 4 0,6 0 0,-8-4 0,2 4 0,3-4 0,-3 5 0,6-1 0,-8-4 1,8 4 0,-6-6 0,7 8-1,-3 0-17,-4 0 1,6-2 1,-8-4 1,2 4-11,4-3-6,-4 3 33,5 2 1,-5 0 8,4 0 0,-4 0-12,6 0 4,-8 0 1,2 0 1,4 0-2,-4 0-3,5 0 1,-5 0 0,2-2 1,2-4-1,0 4 0,-4-6 1,4 8 21,-4 0-22,5 0 1,-5 0 4,4 0-6,-4 0 1,6 0 0,-6 0 0,4 0-2,-4-8 0,7 6 0,-3-3 2,-4 3 0,6 2-1,-1 0 1,-3 0 0,8 0 0,-8 0-1,4 0 0,-8-2 68,0-4-62,0 4 0,7-6-10,-5 8 4,14 0-9,-14 0 1,8 0-8,-5 0-1,-3 0 10,6 0 12,0 0-7,-6 0 1,6-2 4,-8-4 0,1 5 0,5-5-1,-4 4-2,6 2 1,0 0 0,-6 0 9,13 0 0,-13-2-9,4-4 1,-2 4-1,2-4-2,-4 4 1,5 2 1,-5 0-1,4 0 0,-4 0 0,8-6 2,-4 1-1,-4-1 1,5 6-2,1 0 1,-6-2 0,4-4 0,4 4 0,-9-6-1,7 8 1,-6 0 0,4 0-1,-4 0 1,13 0 0,-13 0 0,8-2-1,-4-3 1,-4 3 1,8-6 1,-5 8-2,-3 0 1,14 0 2,-14 0 1,6 0-4,-1 0 1,-5-2 0,6-2 26,0-2-8,-6 0 0,7 6 55,-3 0-51,-4 0 1,8 0 14,-4 0-7,-4 0-11,5 0 0,-5 0-24,4 0 0,-4-2 3,4-3-17,4 3 8,-8-6 8,13 8 4,-13 0-11,14 0-41,-14 0 38,13 0-14,-13 0-1,6 0 0,-8-2 1,2-2-24,3-2 15,-3 1 22,6 5 0,-6 0-26,4 0-3,-4 0-38,6 0 68,-8 0 0,2 0 12,3 0 12,-3 0-1,6 0-22,-8 0 0,2 0-15,4 0 10,-4 0 12,6 0 1,-6 0 12,3 0-2,-3 0-3,6 0-5,0 0 6,-6 0 0,7 0 7,-3 0-13,-4 0 0,8 0 0,-4 0 0,-2 0-1,7 0-1,-7 0 12,12 0 0,-12 0-10,7 0 1,-7 0 0,6 0 1,-4 0 0,-3 0-6,9 0 6,-8 0 1,6 0 10,-4 0 4,-5 0-13,15 0 0,-12 0-4,8 0 0,-7 0-6,7 0 1,-8 0 4,11 0 1,-11 0 0,8 0 0,-8 0 0,4 0 0,-8 0 0,7 0 0,-3 0 0,8 0 0,-6 0 0,5 0 0,-5 0 0,6 0 32,-8 0 1,5 0 40,-3 0 0,-2 0-33,8 0 15,-8 0-34,3 0 0,-5 0 40,4 0-50,-4 0 0,6-2 1,-6-2 31,4-2 24,-4 0-17,13 6 0,-11 0 4,8 0-150,-9 0 1,7 0-1208,-4 0-113,-4 0 1416,6 0 0,-8 0 0,0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48.410"/>
    </inkml:context>
    <inkml:brush xml:id="br0">
      <inkml:brushProperty name="width" value="0.08571" units="cm"/>
      <inkml:brushProperty name="height" value="0.08571" units="cm"/>
      <inkml:brushProperty name="color" value="#FFFFFF"/>
    </inkml:brush>
  </inkml:definitions>
  <inkml:trace contextRef="#ctx0" brushRef="#br0">123 53 7660,'-17'0'15,"-1"0"1,7 0-1,-1-2 288,-2-4 1,5 4 266,-3-4 22,8 4 9,-11 2-300,13 0 39,-6 0-223,8 0-4,8 0 1,-4 0 0,7 0 17,3 0-72,1 0 1,3-6-1,-1 0 1,3 3 7,3 1 1,-2 0 0,6-2 0,-1-2-67,-5 2 0,4 2 0,-2 2 1,-1 0-52,-3 0 1,-1 2 0,-1 2 0,1 4 31,-1 1 0,-1-3 0,-5 6 0,-5 2 86,-4 1 0,4-3 1,0-1-1,-4 3-11,-6 1 0,-6 3 0,-7-1 0,-1 1 8,1-1 1,-3 5 0,-1-1-2,-2 0-25,-1-13 0,1 15 0,0-11 17,1 4-36,3 1 1,2 0 0,-1-1-1,1-2 50,-1-3 1,1 1 21,-1 5 0,3 1 4,3-1 0,4-5 19,8 0 0,0-7-18,0 7 0,8-8-78,4 2 1,3-4-1,3-2 1,-1 0-61,1 0 1,-1 0-1,1-2-616,-1-4 468,0 4 0,3-8 0,1 6-1207,2-1 1003,1-1 0,-5 0 1,3 0-1,3 0-171,2-1 0,-6 3 0,3-6 1,-5 2 563,-2 4 0,9-5 0,1-1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48.572"/>
    </inkml:context>
    <inkml:brush xml:id="br0">
      <inkml:brushProperty name="width" value="0.08571" units="cm"/>
      <inkml:brushProperty name="height" value="0.08571" units="cm"/>
      <inkml:brushProperty name="color" value="#FFFFFF"/>
    </inkml:brush>
  </inkml:definitions>
  <inkml:trace contextRef="#ctx0" brushRef="#br0">53 70 8047,'0'-17'400,"0"5"1,-2 2-719,-4 3 1,-2-1 0,-5 4 1153,1-2-1166,8 0 1,-3 8 0,8 2 329,5 2 0,12 7 0,9-3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49.941"/>
    </inkml:context>
    <inkml:brush xml:id="br0">
      <inkml:brushProperty name="width" value="0.08571" units="cm"/>
      <inkml:brushProperty name="height" value="0.08571" units="cm"/>
      <inkml:brushProperty name="color" value="#FFFFFF"/>
    </inkml:brush>
  </inkml:definitions>
  <inkml:trace contextRef="#ctx0" brushRef="#br0">468 123 6105,'0'-10'1191,"0"3"-1218,0 7 218,0-8 0,0 4 457,0-8 128,0 8-273,0-11 1,-2 5-251,-3-7 0,1 7 1,-8 2-139,-2 1 1,5 5 0,-3-4-72,-2 4 52,-1 2 0,-8 0 1,-1 0-41,3 0-68,-6 0 1,7 0 0,-3 2-45,4 4 3,1 3 1,1 7-1,1-3 1,3-1 2,1 2 1,8 1 0,-2 3 0,4-1-6,2 1 1,0-7 0,0 1-1,2-1 19,4-1 1,4 6 0,7-7 0,1 3 23,-1 0 1,1-3 0,1 5 0,3-4 18,1-3 1,0 7 0,-5-4 0,-1 1-7,1 1 1,-1-2 0,0 3 180,1-1-180,-1-8 0,-7 11 0,-2-5 243,0 0-155,-6 5 1,3-5 0,-10 6 260,-7-5-255,-4 5 0,-3-9 1,-4 7-1,-6-2-54,-4 1 0,-2-3 1,0 0-1,0-1-226,0 1 0,6-6 0,2 2 0,-1-4-440,1-2 1,6 0 0,-2 0-259,3 0 1,11-2 0,5-2 881,8-2 0,5-8 0,9 5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0.369"/>
    </inkml:context>
    <inkml:brush xml:id="br0">
      <inkml:brushProperty name="width" value="0.08571" units="cm"/>
      <inkml:brushProperty name="height" value="0.08571" units="cm"/>
      <inkml:brushProperty name="color" value="#FFFFFF"/>
    </inkml:brush>
  </inkml:definitions>
  <inkml:trace contextRef="#ctx0" brushRef="#br0">18 51 7713,'0'-18'1284,"0"1"-717,0 7 1,0 4 0,0 12-197,0 6 0,0 11 0,0 6-263,0 4-70,-8 10 1,6-1 0,-4 7-679,4-2 452,2-1 1,0 1 0,0-1 0,0 1-268,0-3 0,0-1 0,0-8 0,0 0-301,0 0 1,2-6 0,2-2 755,2-2 0,0-1 0,2-15 0,1-1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0.646"/>
    </inkml:context>
    <inkml:brush xml:id="br0">
      <inkml:brushProperty name="width" value="0.08571" units="cm"/>
      <inkml:brushProperty name="height" value="0.08571" units="cm"/>
      <inkml:brushProperty name="color" value="#FFFFFF"/>
    </inkml:brush>
  </inkml:definitions>
  <inkml:trace contextRef="#ctx0" brushRef="#br0">122 175 7538,'-9'-25'0,"3"-4"75,4-4 1,2 5 0,0 5 373,0 4 0,2 9-186,4 4 0,3 4 0,9 2 0,-1 2-52,1 4 0,-1 2 1,1 5-1,-3-1-124,-3 2 0,1 1 0,-5 3-56,2-1 0,-6 1 0,1-1-8,-3 1 0,-9-1 0,-5-1-567,-3-5 291,-11 5 0,7-9 1,-6 7-1,1-4-268,1-3 1,0 5 0,5-4 0,1 0-967,-1-1 1487,1 7 0,-1-12 0,1 6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0.882"/>
    </inkml:context>
    <inkml:brush xml:id="br0">
      <inkml:brushProperty name="width" value="0.08571" units="cm"/>
      <inkml:brushProperty name="height" value="0.08571" units="cm"/>
      <inkml:brushProperty name="color" value="#FFFFFF"/>
    </inkml:brush>
  </inkml:definitions>
  <inkml:trace contextRef="#ctx0" brushRef="#br0">0 16 7713,'0'-10'-56,"0"4"-329,0 12 0,0-2-344,0 7 482,0 1 247,0-2 0,0 13 0,0-3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1.054"/>
    </inkml:context>
    <inkml:brush xml:id="br0">
      <inkml:brushProperty name="width" value="0.08571" units="cm"/>
      <inkml:brushProperty name="height" value="0.08571" units="cm"/>
      <inkml:brushProperty name="color" value="#FFFFFF"/>
    </inkml:brush>
  </inkml:definitions>
  <inkml:trace contextRef="#ctx0" brushRef="#br0">18 117 7706,'0'-18'0,"0"1"0,-2-1-830,-4 1 842,4-1 22,-6 9 1,10-5-35,4 8 0,12 8 0,9 8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1.604"/>
    </inkml:context>
    <inkml:brush xml:id="br0">
      <inkml:brushProperty name="width" value="0.08571" units="cm"/>
      <inkml:brushProperty name="height" value="0.08571" units="cm"/>
      <inkml:brushProperty name="color" value="#FFFFFF"/>
    </inkml:brush>
  </inkml:definitions>
  <inkml:trace contextRef="#ctx0" brushRef="#br0">71 80 7575,'0'-23'0,"0"0"831,0 1-278,0 11 1,-6 13 0,0 15 0,0 10-224,-2 6 1,6 12 0,-5 5 0,1 7-102,0-1 0,-2-4 0,4-3-386,-1-3 167,-1 1 1,6-1-1,0-1-988,0-2 754,0-2 1,0-12 0,0-2 0,0-2-360,0-4 1,6-1 0,1-5 0,1-1-460,0-2 0,0-9 1042,-3 3 0,5-4 0,8-2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2.024"/>
    </inkml:context>
    <inkml:brush xml:id="br0">
      <inkml:brushProperty name="width" value="0.08571" units="cm"/>
      <inkml:brushProperty name="height" value="0.08571" units="cm"/>
      <inkml:brushProperty name="color" value="#FFFFFF"/>
    </inkml:brush>
  </inkml:definitions>
  <inkml:trace contextRef="#ctx0" brushRef="#br0">87 175 7713,'-5'-12'59,"-1"1"1,0 5 0,4-4 396,-4 2 1,4-5-379,-4 1 0,5 2 1,2 1-297,5 1 187,-4-6 0,14 10 1,-3-5-16,9 1 50,-3-6 1,8 10-1,-5-5 46,1 1-44,0 2 1,-5 6-1,-1 0 1,1 0-102,-1 0 125,1 0 1,-9 2 0,-5 2 0,-10 4 55,-11 1 1,-1 1-1,-7 4 1,2-3 28,0 3 0,-7-4 0,7-1 0,2 1 57,1 0 1,-3-4 0,0 3 0,3 1 42,7 0 1,-1-4 0,6 5 91,-1 3-178,5-6 0,-4 7-57,8-3 18,0-5 0,6 9 0,2-6-32,1-1-33,11-1 0,-1-2 0,5 2 0,-3-1-187,2 1 0,-3 4 0,5-6 0,-2 0-499,0 1 1,6-3-1,-3 6 1,-1-2 103,0-4 1,6 3 0,-4 1-1,2 0 557,1 0 0,-9-3 0,4-5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00.319"/>
    </inkml:context>
    <inkml:brush xml:id="br0">
      <inkml:brushProperty name="width" value="0.08571" units="cm"/>
      <inkml:brushProperty name="height" value="0.08571" units="cm"/>
      <inkml:brushProperty name="color" value="#66CC00"/>
    </inkml:brush>
  </inkml:definitions>
  <inkml:trace contextRef="#ctx0" brushRef="#br0">0 158 6676,'18'-6'46,"-1"0"476,1-7 0,-7 11 122,1-4-526,0 4 1,-1 2-251,1 0 1,0 0-140,5 0 0,1 0 273,-1 0 1,-5 0 75,-1 0 1,-1-2 129,2-4 0,-5 2-32,-7-7 1,0 5-30,0-6 1,0 6-1,0-5-283,0-3 1,0 4 16,0-1 0,-7 5 222,-5-6 1,2 8 0,-1-1 103,-3 3 1,-1 4 0,-3 1-48,1 3 1,5 6 0,0-4-1,1 1-12,1 5 1,0 1 0,6 3 0,-1-1-14,1 1 0,2-1 1,2 1-1,2-3-88,4-3 0,-3 3 0,9-3 0,4 2-97,5-3 1,0-1 0,6-6 0,1 2-174,-1-2 0,-6-4 0,4-4 0,-1-4-1655,-1-2 1878,0 6 0,-5-19 0,-1 4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2.454"/>
    </inkml:context>
    <inkml:brush xml:id="br0">
      <inkml:brushProperty name="width" value="0.08571" units="cm"/>
      <inkml:brushProperty name="height" value="0.08571" units="cm"/>
      <inkml:brushProperty name="color" value="#FFFFFF"/>
    </inkml:brush>
  </inkml:definitions>
  <inkml:trace contextRef="#ctx0" brushRef="#br0">1 175 7686,'0'-18'0,"0"1"0,0-1 243,0 1 0,2 7 239,4 4 1,3-1-544,9 1 1,-3 2-1,-1 8 1,-2 2-60,1-3 0,-3 1 1,2 0-194,1 2 1,-3 0 104,1-6 266,1 0-91,-2 0 0,3-2 54,-7-4-27,0 4 1,-6-8 70,0 5-61,0-5 0,0-2 0,0 1 2,0-3 1,0 4-1,-2 1-5,-4 1 0,2 2 0,-7 6 203,-3 0 1,4 0 0,-1 0 53,-3 0 0,5 0 0,-3 2 0,0 4 27,3 5 0,-7 5 1,4 1-113,-3 1 0,5-1 0,2 1 0,3-1 13,-1 1 1,0-1-1,6 1 187,0-1-262,0 1 1,2-3 0,4-1 289,5-3-350,5 1 0,3-2 1,3-2-1,3-3-245,2 1 1,-4 0 0,4-6-1,-1 0-653,-5 0 1,4 0-1,-1 0 847,-3 0 0,6 0 0,0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3.337"/>
    </inkml:context>
    <inkml:brush xml:id="br0">
      <inkml:brushProperty name="width" value="0.08571" units="cm"/>
      <inkml:brushProperty name="height" value="0.08571" units="cm"/>
      <inkml:brushProperty name="color" value="#FFFFFF"/>
    </inkml:brush>
  </inkml:definitions>
  <inkml:trace contextRef="#ctx0" brushRef="#br0">35 51 7713,'0'-17'1309,"0"-1"-810,0 8 0,0 5 32,0 10-399,0 5 0,0 9 0,0 3 429,0 1-413,0 8 1,0 2-1,-1 8 200,-5-2-229,4 5 1,-6-7 0,8 6 0,0-2 47,0-1 0,0 1 0,0-6 0,0 0-100,0 0 0,-6-2 0,0-4 0,2-6-94,3-3 0,1-3 1,0 1-89,0-1 0,1-7-384,5-4 1,-2 1 89,8-1 1,-2-2 0,3-8 0,-1-4-174,1-1 0,-3 3 1,2-4-423,1 2 754,3-5 0,1 5 0,-1-5-372,-5 1 511,5 8 0,-6-10 0,5 7 0,-1-1 111,-3 0 0,-5-3 0,4 3 0,-2-2 0,5-2 0,-3-5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3.566"/>
    </inkml:context>
    <inkml:brush xml:id="br0">
      <inkml:brushProperty name="width" value="0.08571" units="cm"/>
      <inkml:brushProperty name="height" value="0.08571" units="cm"/>
      <inkml:brushProperty name="color" value="#FFFFFF"/>
    </inkml:brush>
  </inkml:definitions>
  <inkml:trace contextRef="#ctx0" brushRef="#br0">115 105 7676,'-18'-16'0,"-1"3"143,-5 1 0,5 8 906,-4-2-958,11 4 0,12 2 0,12 0 0,5 0-156,7 0 0,-3 0 0,8 0 0,0-1-269,-2-5 1,6 4-1,-4-4 1,2 2-307,-2-2 0,3 4 640,-9-4 0,8-3 0,-4-1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3.807"/>
    </inkml:context>
    <inkml:brush xml:id="br0">
      <inkml:brushProperty name="width" value="0.08571" units="cm"/>
      <inkml:brushProperty name="height" value="0.08571" units="cm"/>
      <inkml:brushProperty name="color" value="#FFFFFF"/>
    </inkml:brush>
  </inkml:definitions>
  <inkml:trace contextRef="#ctx0" brushRef="#br0">18 8 8301,'0'-7'2017,"-2"7"-1161,-3 9-631,3 7 0,-6 3 1,8 3-158,0 1-239,0 0 0,0 0 1,0 1-1,0-1-345,0 2 0,0-5 1,0 3-1,0-4-334,0-1 0,2-1 1,2 1 849,2-1 0,7 1 0,-3-1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3.965"/>
    </inkml:context>
    <inkml:brush xml:id="br0">
      <inkml:brushProperty name="width" value="0.08571" units="cm"/>
      <inkml:brushProperty name="height" value="0.08571" units="cm"/>
      <inkml:brushProperty name="color" value="#FFFFFF"/>
    </inkml:brush>
  </inkml:definitions>
  <inkml:trace contextRef="#ctx0" brushRef="#br0">62 80 7519,'-11'-17'0,"-1"-1"-334,-2 1 0,5 5-25,-3 1 359,8 7 0,4 4 0,10 10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4.912"/>
    </inkml:context>
    <inkml:brush xml:id="br0">
      <inkml:brushProperty name="width" value="0.08571" units="cm"/>
      <inkml:brushProperty name="height" value="0.08571" units="cm"/>
      <inkml:brushProperty name="color" value="#FFFFFF"/>
    </inkml:brush>
  </inkml:definitions>
  <inkml:trace contextRef="#ctx0" brushRef="#br0">0 43 7713,'0'-18'2,"0"7"508,0-1 0,0 10-231,0 2 1,0 8-1,0 9 1,0 1-152,0-1 0,0 7 0,0 1 0,0 0-91,0 0 1,0 4 0,0-5-147,0-3 113,8 6 0,-6-7 0,4 3-28,-4-4 81,-2-1 1,0-1 0,0 1 205,0-1-94,0 1-206,0-9 0,0-3 0,0-12 0,2-3-35,4-1 0,-5-6 0,5 5 0,-2-7-17,2-5 0,-2 4 1,6-7-1,-1 3 17,1 0 0,0-2 0,3 3 1,-1-1 52,1 2 1,1 1 0,0 5 168,-3 3-178,1-4 1,5 13 172,1-9-63,-1 8 1,-5-4 0,0 10-32,1 4 1,1 4-1,-1 7 1,-3 1-11,-2-1 0,3 1 0,-3-1 0,0 1 2,0-1 1,-2 0 0,-6 1-1,2-1 67,3 1 0,-3-1 1,4 1 81,-4-1 1,-2 1 216,0-1-281,-8 1 1,6-7-151,-3 1 174,-5-8-154,8 4 2,-6-8 1,8-2-19,0-4 1,0-4 0,2-5 1,4 3 1,-4-4-1,6 5 9,-1-5 0,1-1 1,6-1-1,-5 1 6,-1-1 0,4 1 0,-4-1 0,1 1-10,5 0 1,-3-1-1,3 1 1,2 1-10,-3 4 0,1-3 0,3 5 0,1-1 23,-1-1 1,1 8 0,-1-4 121,1 1-78,-1 5 0,-5-6 0,-1 10 55,3 4-94,-6-4 0,-1 13 0,-5-3 1,2 3-48,2 3 1,0-1-1,-6 1-200,0-1 1,0 1 0,0-1 0,0 0-555,0 1 1,0-1-1,0 1-227,0-1 0,6 1 514,-1-1 0,3 1 506,-2-1 0,-4-7 0,14 5 0,-7-5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5.103"/>
    </inkml:context>
    <inkml:brush xml:id="br0">
      <inkml:brushProperty name="width" value="0.08571" units="cm"/>
      <inkml:brushProperty name="height" value="0.08571" units="cm"/>
      <inkml:brushProperty name="color" value="#FFFFFF"/>
    </inkml:brush>
  </inkml:definitions>
  <inkml:trace contextRef="#ctx0" brushRef="#br0">1 78 7551,'15'-18'0,"-1"3"288,-3 3 0,-5-4 523,6 5 1,-8 5-581,2 6 0,-4 8 0,-2 9 1,0 1-337,0-1 0,0 1 0,0-1 1,0 1-465,0-1 1,2 2-1,1 3-553,3 1 842,8 0 0,-10-5 0,5-1 280,-1 1 0,6-1 0,-5 1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5.279"/>
    </inkml:context>
    <inkml:brush xml:id="br0">
      <inkml:brushProperty name="width" value="0.08571" units="cm"/>
      <inkml:brushProperty name="height" value="0.08571" units="cm"/>
      <inkml:brushProperty name="color" value="#FFFFFF"/>
    </inkml:brush>
  </inkml:definitions>
  <inkml:trace contextRef="#ctx0" brushRef="#br0">68 313 7713,'-5'-53'0,"-1"1"66,2 0 0,-4 9 1,0 8-1,1 10 837,-1 5-800,-6 3-516,12 7 1,-4 4-1081,12 12 1493,12 4 0,1 7 0,6 1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5.853"/>
    </inkml:context>
    <inkml:brush xml:id="br0">
      <inkml:brushProperty name="width" value="0.08571" units="cm"/>
      <inkml:brushProperty name="height" value="0.08571" units="cm"/>
      <inkml:brushProperty name="color" value="#FFFFFF"/>
    </inkml:brush>
  </inkml:definitions>
  <inkml:trace contextRef="#ctx0" brushRef="#br0">0 33 7692,'0'-17'1078,"2"7"-888,4 4 0,-4 12 0,6 6-49,-1 3 0,-5 3 0,6-1 1,-2 1-55,0-1 0,1 3 0,-3 1 34,2 2-111,0 1 0,0-7 0,0 0 148,-3 1 1,5-1-37,-2 1 0,2-3-69,-2-3-35,-4 4 1,5-16-73,-7 0 0,0-2 41,0-10 0,0 0 0,2-5 17,4-1 1,-2 1-1,8-1-9,1 1 15,-5 0 1,8-1-1,-5 1 1,5-1 48,1 1 0,1-1 1,-1 1-1,1 1 11,-1 5 1,-5-3-1,-1 8 1,3 2 9,1 2 1,-3 4-1,0 4-84,1 6 0,-5 3 1,0 5-1,-2 1-151,-1 2 0,1 3 0,-6-5 0,2 2-391,4-1 0,-4-3 0,6 0 0,-2 3-51,-1 1 1,7 0-1,-4-5 597,1-1 0,3 1 0,6-1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6.473"/>
    </inkml:context>
    <inkml:brush xml:id="br0">
      <inkml:brushProperty name="width" value="0.08571" units="cm"/>
      <inkml:brushProperty name="height" value="0.08571" units="cm"/>
      <inkml:brushProperty name="color" value="#FFFFFF"/>
    </inkml:brush>
  </inkml:definitions>
  <inkml:trace contextRef="#ctx0" brushRef="#br0">525 193 7211,'5'-12'0,"1"1"-410,-2-3 0,-2 4 904,-2-1 1,2-1-103,4-5 1,-4 5 0,4 0-23,-5-1 1,5 3 0,0-2 115,-2-1 1,-2 3-147,-2-1-203,0 7 1,-8-4 0,-3 8 192,-5 0-250,-1 0 1,-7 2 0,-1 4 0,0 7-77,0 9 0,1-1 0,9 6 0,1 0-216,3 0 0,7 1 1,-2 1-1,6-6 92,6-4 1,3-3-1,9-2 1,-1-5 170,1-1 0,5-2 0,0-6 0,-1 0 461,-3 0 0,-1 0 0,-1 0-28,0 0 1,-7 2-1,-4 4 1,-4 5 6,-2 5 1,0 11 0,-2 8-162,-4 9-194,-4 15 1,-13 11 0,0 11 83,2 4-190,1 10 1,-3-11 0,0 1 0,3-5 29,7-6 0,-3-5 0,4-4 0,-3-9-69,-3-8 0,1-1 1,-2-10-1,-3-4 5,-1 0 0,-6-10 1,4-6-1,-1-9 111,1-6 1,-4-12-1,6-9 1,1-12-182,3-8 1,4-11 0,1-1 0,4-7-376,2-4 0,3-2 0,7-6 0,3 0-501,7 0 1,6-11 0,7-3-425,10 1 1144,0-8 1,-8 49-1,2 0 1,-3-1 0,0-1-574,1 0 1,1 3 373,26-21 0,-9 5 0,-5 28 0,-3 8 429,-2 7 0,-6 10 0,-4 16 0,-5 11 0,-7 8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27.541"/>
    </inkml:context>
    <inkml:brush xml:id="br0">
      <inkml:brushProperty name="width" value="0.08571" units="cm"/>
      <inkml:brushProperty name="height" value="0.08571" units="cm"/>
    </inkml:brush>
  </inkml:definitions>
  <inkml:trace contextRef="#ctx0" brushRef="#br0">17 53 6772,'-7'-10'987,"5"2"1,-6 6-772,8-3 146,0 3-46,0-6-216,0 8 0,2 0 0,4 0-6,5 0 0,-1 0 1,2 0-76,1 0 0,-3 0-98,2 0 134,-1 0 0,1 0-100,0 0-5,-1 0 0,1 0-60,0 0-42,-1 0 0,1 0-237,-1 0 0,1 0-1087,6 0 1476,-9 0 0,7-8 0,-6-2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7.804"/>
    </inkml:context>
    <inkml:brush xml:id="br0">
      <inkml:brushProperty name="width" value="0.08571" units="cm"/>
      <inkml:brushProperty name="height" value="0.08571" units="cm"/>
      <inkml:brushProperty name="color" value="#FFFFFF"/>
    </inkml:brush>
  </inkml:definitions>
  <inkml:trace contextRef="#ctx0" brushRef="#br0">315 862 7719,'8'-17'285,"-6"7"0,5 0 38,-7 5 0,0 1 0,0-8 87,0-2 0,0 5 19,0-3 0,0 0 11,0-5 0,-2 0-238,-3-1 0,-5 3 0,-8 3 0,1 6-50,0 4 1,-7 2-1,1 0 1,0 0-24,-3 0 1,5 10 0,-6 5-266,2 7 115,1 9 1,7-6 0,0 6-298,-1-2 227,8 0 1,3 0 0,7-1 0,0-3-55,0-4 0,2-2 0,3-3 0,9-2-11,7-3 1,-1-7 0,5 2 0,-2-4 121,0-2 1,1-6 0,-7-2-1,3-1 37,3-5 1,-6-2 0,3-3 0,-7-2 91,1-3 0,-4-1 0,1 4 0,1-4-55,-2-3 0,-1-1 0,-5-6 0,2-1-28,-2-5 1,4-2 0,-2-5 4,-3 1-8,7 0 0,-8-5 1,4-2 173,-4-4-75,6 3 1,-6-5 0,3 10 452,-3 3-220,-2 4 1,0 10 28,0 4 0,0 16 0,0 18-238,0 17 1,0 11 0,0 8-1,0 5-54,0 5 0,0 7 1,0 0-1,0-2-233,0-1 0,0-3 1,0 2-1,0 3-568,0 1 1,6 0 0,2-7 0,2-3-331,3-1 1,3-3-1,1 1-864,1-10 1600,-1 0 1,6-22 0,3 5 316,1-3 0,-6-7 0,4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8.252"/>
    </inkml:context>
    <inkml:brush xml:id="br0">
      <inkml:brushProperty name="width" value="0.08571" units="cm"/>
      <inkml:brushProperty name="height" value="0.08571" units="cm"/>
      <inkml:brushProperty name="color" value="#FFFFFF"/>
    </inkml:brush>
  </inkml:definitions>
  <inkml:trace contextRef="#ctx0" brushRef="#br0">70 228 7562,'0'-17'0,"0"-1"653,0 1 1,2 7-148,4 4 0,-2 4-255,7 2-119,-7 8 1,6-4-272,-4 7 53,3-7 1,7 6 0,-2-6 0,-3 2-82,3-2 1,-5-2 0,3-2 33,2 0 1,-5 0 0,3 0 125,2 0 0,-7-8 0,-1-4 81,-4-3 1,4-3-1,0 1 41,-2-1 1,-8 1-1,-4-1-13,-2 1 1,-1-1 0,-7 1-20,1-1 1,-1 9-1,1 3-19,-1 4 1,7 2-1,-1 0 1,0 2 84,3 4 1,-7 0 0,5 9 142,-5 4-173,6 3 1,-5 3 0,5 2 0,0 2 17,5 0 0,-3 1 0,2 4 0,2-1-11,2-3 0,2 1 0,2-8 0,2-2-4,2-1 1,7 1 0,-1-2 0,4-5-96,1-4 1,6-5-1,1-5 1,-3 0-425,-2 0 1,-1 0-1,-1-1 1,1-3-179,-1-2 1,6-8-1,1 5-1548,-3-1 1506,-1-6 1,-3 14 616,0-3 0,1-5 0,-1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8.498"/>
    </inkml:context>
    <inkml:brush xml:id="br0">
      <inkml:brushProperty name="width" value="0.08571" units="cm"/>
      <inkml:brushProperty name="height" value="0.08571" units="cm"/>
      <inkml:brushProperty name="color" value="#FFFFFF"/>
    </inkml:brush>
  </inkml:definitions>
  <inkml:trace contextRef="#ctx0" brushRef="#br0">52 132 7719,'16'-35'155,"-4"0"1,-3 8-111,-3 4 2132,-4 11-1690,6 12 1,-14 18 0,-2 13 0,0 5-275,1 5 1,-5 8 0,4-3 0,-1 5-334,-5 1 1,6 2-1,0 3 1,3 1-614,-1-2 1,0-7 0,6-5 0,0-1 0,0-4 1,0 4 0,0-5 0,2-5 731,4-7 0,-4-7 0,4-2 0,3-7 0,1-2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8.742"/>
    </inkml:context>
    <inkml:brush xml:id="br0">
      <inkml:brushProperty name="width" value="0.08571" units="cm"/>
      <inkml:brushProperty name="height" value="0.08571" units="cm"/>
      <inkml:brushProperty name="color" value="#FFFFFF"/>
    </inkml:brush>
  </inkml:definitions>
  <inkml:trace contextRef="#ctx0" brushRef="#br0">0 227 7719,'16'-54'120,"-4"-4"1,3 19 0,-5 4-1,1 14 464,1 9 0,0 4 0,5 8-16,1 0 0,5 2 0,0 4 0,-1 6-117,-3 3 1,-2 5-1,-1 1 1,-3 2-18,-1-1 0,-8 5 0,2 0-58,-4 0-307,-2-2 1,-2-5 0,-4 1-965,-6 2 710,-3 1 1,-5-7-1,-3 1-1222,-6-1 720,4 1 0,-6-1 0,7-1 0,3-3 687,2-1 0,1-1 0,1 7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9.557"/>
    </inkml:context>
    <inkml:brush xml:id="br0">
      <inkml:brushProperty name="width" value="0.08571" units="cm"/>
      <inkml:brushProperty name="height" value="0.08571" units="cm"/>
      <inkml:brushProperty name="color" value="#FFFFFF"/>
    </inkml:brush>
  </inkml:definitions>
  <inkml:trace contextRef="#ctx0" brushRef="#br0">18 210 7660,'-7'-17'808,"5"7"0,-4 3-783,12 7 0,3 5 1,9 1-1,1-2-110,4-2 0,-3 4 0,3 0 1,-3-2-15,-3-3 1,1-1 0,-1 0 0,0 0 2,1 0 0,-1 0 181,1 0-41,-1-7 1,-5 5-1,-2-6 138,-3 0-103,-1-1 1,-6-3 0,2 0 39,4-1-106,-4-3 1,6 4 0,-8 1 0,0-3 10,0-1 1,-6 3 0,-2 0 30,-2-1 1,5 3-1,-7 0 2,-2 3 1,-1 1 0,-3 6 0,1 0 56,-1 0 1,1 0 0,0 2 0,-1 2 8,1 2 0,-1 7 1,1-1-1,-1 5-7,1 6 0,-1-1 1,3 5 46,3-2-102,-3 6 0,13-9 1,-4 5 35,4-2-45,2 6 0,0-10 0,2 7 63,4-3-97,11-2 0,3-11 0,5-3 0,0 1-23,4 0 1,-2-6 0,0 2-1,1-5-335,-1-1 1,-4-1-1,4-3 1,-2-4-340,-3-2 0,-3 4 0,-1-3 0,-1-1 679,1 0 0,7 6 0,2-3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2:59.987"/>
    </inkml:context>
    <inkml:brush xml:id="br0">
      <inkml:brushProperty name="width" value="0.08571" units="cm"/>
      <inkml:brushProperty name="height" value="0.08571" units="cm"/>
      <inkml:brushProperty name="color" value="#FFFFFF"/>
    </inkml:brush>
  </inkml:definitions>
  <inkml:trace contextRef="#ctx0" brushRef="#br0">1 96 7719,'9'-17'0,"-3"-1"314,-4 1 1,-2 5 0,0 0 539,0-1 0,0 7-688,0 6 0,6 4 0,0 11 0,-2 5-95,-2-1 1,-2 3 0,0-1-218,0 2 121,0 8 0,5-11 1,1 3 20,-2-4-42,-2 7 0,-2-7 68,0 4 63,8-3 0,-6-3 191,4 1-214,-4-1-94,-2-7 1,0-10-7,0-12 1,0-3 0,2-3 0,1 1 29,3-1 1,6 1-1,-4-3 1,1-1 52,5-2 0,1-3 0,5 5 152,3-2-122,-3 0 0,7 5 0,-6 1 277,2-1-227,1 8 1,-7-3-1,1 7 24,-1 2-123,0 2 1,-1 10 0,-2 4 0,-5 3-91,-1 3 0,-2 5 0,-6 2 1,0 0-489,0 1 0,0 3 1,0-4-1,0 0-331,0 0 1,0 1-1,2-5 883,4 2 0,3 0 0,9-5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0.581"/>
    </inkml:context>
    <inkml:brush xml:id="br0">
      <inkml:brushProperty name="width" value="0.08571" units="cm"/>
      <inkml:brushProperty name="height" value="0.08571" units="cm"/>
      <inkml:brushProperty name="color" value="#FFFFFF"/>
    </inkml:brush>
  </inkml:definitions>
  <inkml:trace contextRef="#ctx0" brushRef="#br0">245 829 7721,'12'-21'-272,"0"3"266,-8-3 1,5 11 0,-5-7 646,2 0-363,0-1 0,-6 1 0,0-1-2,0 1 1,0 5 0,0 0 0,-2 1 24,-4 1 1,-4 2 0,-9 6 0,-2-2-29,-3-1 0,-1 1 1,4 10-1,-5 5-165,-1 5 0,6 1 0,-2 3 0,3 1-145,3 2 1,5 8-1,2-4 1,3 3-308,3-1 0,2-6 0,4 4 69,4-2 1,3-1 0,9-9 0,1-3 100,4-6 0,-3-4 0,5-2 235,0 0-31,-5 0 0,5-8 0,-8-4 0,1-3 78,-1-3 0,1 1 1,-3-3-1,-1-1 4,-2-2 1,-9-6 0,5 3 0,-2-1-61,0-4 1,0-2 0,-6-2 0,0-2-8,0-3 1,0 1-1,0-8 1,0-1 23,0-3 0,0-1 0,-2-1 1,-2 1 119,-2 0 1,0 7 0,6 4 0,-2 8 860,-4 10-405,4 0-534,-5 29 1,7 5 0,0 24 255,0 10-268,0 5 1,0 5 0,0 1 0,0 2-278,0-2 1,0 4-1,0-1 1,0-3-404,0-2 0,0-1 0,2-1 0,3 0-456,7 1 0,2-9 1,1-3-1,1-6 94,3-6 0,4-4 943,1-7 0,-5-1 0,6 1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1.028"/>
    </inkml:context>
    <inkml:brush xml:id="br0">
      <inkml:brushProperty name="width" value="0.08571" units="cm"/>
      <inkml:brushProperty name="height" value="0.08571" units="cm"/>
      <inkml:brushProperty name="color" value="#FFFFFF"/>
    </inkml:brush>
  </inkml:definitions>
  <inkml:trace contextRef="#ctx0" brushRef="#br0">53 228 7795,'2'-16'0,"2"2"469,2 3 0,1 7 226,-1-2 1,-2 4-548,8 2 1,-8 2 0,3 2-201,1 2 1,-4 5-212,8-5 1,-1 6 92,7-6 0,-7 0 159,1-6-5,0 0 0,-3-2 141,-3-4-43,4 4 1,-8-14-3,4 5-74,-4-5 1,-2 4 0,0 1 0,0-3-15,0-1 1,0-3 0,0 1-13,0-1 0,-6 1 0,-2 1 33,-2 5 1,4-3 0,-5 8 138,-3 2 1,-1 2 0,-3 4 111,1 4 1,-1-2 0,3 8 0,1 3-25,3 7 0,1-3 0,-4 6 69,3 0-199,7 3 0,-10 1 0,8 0 52,2 2-113,2-6 0,2 6 0,0-6-38,0 3-110,8-7 0,2 4 1,7-9-1,1-3-164,-1-1 1,1-8-1,-1 2 1,1-4-434,-1-2 0,3 0 0,1 0 0,2 0-1160,-1 0 1856,-3-8 0,-2-2 0,1-7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1.462"/>
    </inkml:context>
    <inkml:brush xml:id="br0">
      <inkml:brushProperty name="width" value="0.08571" units="cm"/>
      <inkml:brushProperty name="height" value="0.08571" units="cm"/>
      <inkml:brushProperty name="color" value="#FFFFFF"/>
    </inkml:brush>
  </inkml:definitions>
  <inkml:trace contextRef="#ctx0" brushRef="#br0">1 51 8027,'6'-18'1587,"0"1"-1002,7 7 0,-9 4 0,6 12-406,-3 6 0,-1 5 0,-6 5 0,0 1-116,0-2 1,0-1 0,0-1 0,0 2-123,0 3 0,0-1 1,0-6-1,0 1 23,0-1 1,-2 1-105,-3-1 93,3 1 0,-6-7 13,8 1 88,0-8-133,-8 4 42,6-8 1,-6-2-16,8-4 1,2-4 0,4-7-1,4-1 32,0 1 0,5-3 0,-3-1 0,5-2 12,6 1 0,-3-5 0,3 0 1,-3 0 71,-3 4 1,6 3 0,1 3 0,-3 1 227,-2 5 0,-1-3-103,-1 8 1,-1 8 0,-5 10-123,-5 3-10,-4 3 0,-2 1 1,0 4-408,0 7 264,0-5 1,0 6 0,0-6-997,0 2 756,0-5 0,0 5 1,0-6-1,0 2-783,0-1 1,8-3-532,4-1 1640,3-1 0,3-7 0,-1-3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1.859"/>
    </inkml:context>
    <inkml:brush xml:id="br0">
      <inkml:brushProperty name="width" value="0.08571" units="cm"/>
      <inkml:brushProperty name="height" value="0.08571" units="cm"/>
      <inkml:brushProperty name="color" value="#FFFFFF"/>
    </inkml:brush>
  </inkml:definitions>
  <inkml:trace contextRef="#ctx0" brushRef="#br0">53 132 7721,'2'-27'0,"2"4"263,1 3 0,3 3 1,-4-1 1306,2 1-1179,0 7 0,-6 12 1,0 13-124,0 7 0,0 3 1,-2-2-1,-2 5 68,-2-1 0,-2 6 0,4-4 392,-1 4-596,-1 2 1,0-2 0,-2-2 310,-2-2-310,7 0 0,-5 0 0,8-2 0,-2 0 28,-4 1 1,4-5-1,-4 4 1,4 0-62,2 0 0,0-5 0,2 1-306,4-4 0,2-1 1,5-3-1,-1-3-141,2-6 1,1-4 0,3-2 0,-1 0-49,1 0 1,-1 0 0,1 0 0,-1-2-146,0-4 0,7 2 0,-3-8 0,-3-1 58,-5-3 0,-3-1 0,3-1 1,-3 1-78,-2 0 0,4-1 0,-7 1-256,-1-1 815,6 1 0,-8-9 0,6-1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28.499"/>
    </inkml:context>
    <inkml:brush xml:id="br0">
      <inkml:brushProperty name="width" value="0.08571" units="cm"/>
      <inkml:brushProperty name="height" value="0.08571" units="cm"/>
    </inkml:brush>
  </inkml:definitions>
  <inkml:trace contextRef="#ctx0" brushRef="#br0">36 80 7662,'0'-18'6,"0"1"1,0 5 553,0 0-220,0 9 0,0-7 387,0 4-543,0 4 0,-2 8 0,-2 13-121,-2 7 1,0-3 0,6 6 0,0 2-160,0 2 0,0 2 0,-2-2 0,-2-2-153,-2-2 0,1-2 0,5 4 0,0-4-586,0-1 0,0-3-327,0-6 819,0 1 343,7-1 0,-5-7 0,6-2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2.036"/>
    </inkml:context>
    <inkml:brush xml:id="br0">
      <inkml:brushProperty name="width" value="0.08571" units="cm"/>
      <inkml:brushProperty name="height" value="0.08571" units="cm"/>
      <inkml:brushProperty name="color" value="#FFFFFF"/>
    </inkml:brush>
  </inkml:definitions>
  <inkml:trace contextRef="#ctx0" brushRef="#br0">78 53 7721,'-18'-12'773,"1"0"1,-1 7-110,1-7 0,9 8 1,8-2 57,10 4-590,13 2 1,12 0-1,12 0-100,3 0 15,10 0 1,0 0-1,6 0-951,-2 0 502,-7 0 1,1 0 0,-10 0 401,-1 0 0,-8 0 0,3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3.348"/>
    </inkml:context>
    <inkml:brush xml:id="br0">
      <inkml:brushProperty name="width" value="0.08571" units="cm"/>
      <inkml:brushProperty name="height" value="0.08571" units="cm"/>
      <inkml:brushProperty name="color" value="#FFFFFF"/>
    </inkml:brush>
  </inkml:definitions>
  <inkml:trace contextRef="#ctx0" brushRef="#br0">71 34 7213,'0'-18'670,"-8"9"0,4 3 0,-6 12 1,3 7-217,3 9 0,-4 7 0,0 12 0,0 5-277,1 5 1,1-3 0,6 3 0,0 3-482,0 0 0,0 4 1,0-3-1,2-7-189,4-3 0,-3 0 0,9-9 0,0-5-537,-3-3 0,5-5 662,-8-6 1,2-7-1,-5-6 368,3-8 0,0-6 0,-6-7 0,0-1 0,0-7 0,0 6 0,0-4 0,-8-5 0,-1 1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3.594"/>
    </inkml:context>
    <inkml:brush xml:id="br0">
      <inkml:brushProperty name="width" value="0.08571" units="cm"/>
      <inkml:brushProperty name="height" value="0.08571" units="cm"/>
      <inkml:brushProperty name="color" value="#FFFFFF"/>
    </inkml:brush>
  </inkml:definitions>
  <inkml:trace contextRef="#ctx0" brushRef="#br0">16 141 7762,'2'-30'192,"3"1"0,-1 8 1,8-2 191,2 3 1,-5 11-1,3 3 1,1 4 95,3 2 0,7 2 0,1 4-68,-3 5-294,-2 5 0,-7 7 1,-2 2-1,-3 1 58,-3-1 0,4 4 0,-2-4-203,-2 2-113,-10-5 1,-4 9-1,-7-8 1,-3 0-305,-3 2 0,4-5 0,-7 3 0,3-5-449,0-7 1,0 5-1,5-5 144,1 5 0,7-4 749,4-1 0,12-7 0,4 4 0,7-8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4.133"/>
    </inkml:context>
    <inkml:brush xml:id="br0">
      <inkml:brushProperty name="width" value="0.08571" units="cm"/>
      <inkml:brushProperty name="height" value="0.08571" units="cm"/>
      <inkml:brushProperty name="color" value="#FFFFFF"/>
    </inkml:brush>
  </inkml:definitions>
  <inkml:trace contextRef="#ctx0" brushRef="#br0">0 887 7707,'2'-9'412,"4"3"22,-4 4 0,8 0-159,-4-4-284,3 4 1,3-6-1,0 7 1,1-3 8,3-2 0,1-2 0,1 4 0,-1-4 12,1-1 0,-1 3 0,1-4 0,-1 0-2,0 1 1,1-3 0,-1-5 0,1-3-20,-1-3 1,-5 2 0,0-7 0,-1 1-10,-1 0 0,4-8 0,-9-7 1,-1-1 18,-2 0 1,4-5-1,0 3 18,-2 0-14,-2-5 1,-4 13 0,-2-4 181,-2 4-162,-8 2 1,12 6-1,-5 4 1,-1 4 120,-4 5 0,3 10 0,-1 3-6,2 6 0,-4 7 0,7 10 0,-1 3 16,-2 6 1,6 10 0,-4 3 0,4 3-25,2 4 0,-5 1 1,-1 2-1,2 3-54,2 3 1,2-9 0,0 1 0,2-3-148,4-3 0,-4-5 0,5 0 0,1-6-76,4-4 0,-3-8 0,3 1-1015,2-9 882,1 3 1,3-14 0,-1 3-1384,1-3 1117,-1-2 1,3 0 543,3 0 0,-4-7 0,6-3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5.161"/>
    </inkml:context>
    <inkml:brush xml:id="br0">
      <inkml:brushProperty name="width" value="0.08571" units="cm"/>
      <inkml:brushProperty name="height" value="0.08571" units="cm"/>
      <inkml:brushProperty name="color" value="#FFFFFF"/>
    </inkml:brush>
  </inkml:definitions>
  <inkml:trace contextRef="#ctx0" brushRef="#br0">210 226 7762,'10'-10'-281,"-3"-5"1,-5 7 503,4-4 0,-4 2 52,4 5 1,-2 3 262,2-4 201,-4-4-433,5 0 1,-5-5-90,4 3-75,-4-3 1,6 11-1,-8-8 5,0 8-29,0-11-40,0 5 0,-8 0-19,-4 5 0,-3 3 0,-3 2 0,1 0-29,-1 0 0,-1 7 0,-2 5 1,-3 4-58,3 1 1,2 6-1,1 1 1,1-1-14,-1 2 0,3-4 0,3 7 0,6-3-66,4-4 1,2-1 193,0-3 0,8-7 1,4-4 148,3-4-165,3-2 0,1-2 0,3-2 80,1-2-115,0-8 1,-5 5-1,-1-7 51,0 4-55,1-3 0,-3 5 1,-1-5-1,-4 1 60,-2 2 0,3 7-61,-5-7 0,2 8-11,-2-2 0,-4 6 0,3 6-33,-3 6 1,-2 3-1,0 3-69,0-1 0,0 1 0,0-1 40,0 1 0,0-7 0,2-1 54,4-2-28,-4-2 1,14-1 4,-5 1 1,5 0-1,1-6 44,1 0-38,-1-8 1,1 0 0,-1-5-1,0 1 10,1-1 0,-1-3 0,1-1 0,-1-1 3,1 1 1,-7-1-1,1 1 1,0-1-15,-3 1 1,1-1 0,-6-1 0,2-2-104,-2-3 1,-2 1-1,-4 8-269,-4 3 0,2-2 132,-8 9 0,1 1 1,-5 9 56,5 7 0,1 4 1,6 1-112,-2 1 201,0-1 1,6 0-1,0 1 185,0-1 22,0 1 1,2-1-1,2 1 1,2-1 139,-2 1 0,4-1 0,-1 1 0,1-1 141,0 1 1,5-1 0,-1 1-5,4-1 0,-5-5 1,-1-1 8,-2 3 1,-2-4-435,-6 1 1,-8-7 0,-6 2-400,-7-4 0,1-2 1,-3 0-1,4 0-1975,1 0-252,1 0 2665,7 0 0,2-8 0,8-2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5.661"/>
    </inkml:context>
    <inkml:brush xml:id="br0">
      <inkml:brushProperty name="width" value="0.08571" units="cm"/>
      <inkml:brushProperty name="height" value="0.08571" units="cm"/>
      <inkml:brushProperty name="color" value="#FFFFFF"/>
    </inkml:brush>
  </inkml:definitions>
  <inkml:trace contextRef="#ctx0" brushRef="#br0">36 103 7762,'0'-17'-73,"0"0"0,0-1 0,0 1 1959,0-1-1197,0 8 0,0 5-50,0 10-484,0 5 1,0 15 0,0 4-1,0 4 78,0 2 0,0 0 0,0 0 0,0 0-56,0 0 0,0 0 0,-2 0 0,-2 0-75,-2 0 1,0-6 0,4-2 0,-2 0-143,-2 0 1,1-5-1,5 1-484,0-4 1,0-1 271,0-1 1,2-7 0,3-4-620,7-4 656,-4-2 0,7 0 1,-3-2-725,3-4 676,-5 4 0,6-8 1,-5 7-740,5-3 657,1 0 0,1 0 0,-1-2 36,1-1 1,-1 3 0,1-4 308,-1 2 0,-7 3 0,5-3 0,-5-2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6.028"/>
    </inkml:context>
    <inkml:brush xml:id="br0">
      <inkml:brushProperty name="width" value="0.08571" units="cm"/>
      <inkml:brushProperty name="height" value="0.08571" units="cm"/>
      <inkml:brushProperty name="color" value="#FFFFFF"/>
    </inkml:brush>
  </inkml:definitions>
  <inkml:trace contextRef="#ctx0" brushRef="#br0">35 53 7986,'-10'-8'0,"3"-2"0,1-1 1424,0-1-1235,0 8 1,8-3-1,4 7 1,6 0-284,3 0 0,8 0 1,1 0-1,-1 0-131,2 0 1,0 0 0,6 0 0,-3 0-225,-3 0 1,6 0 0,-4 0 0,0 0 448,-4 0 0,-3 0 0,5 0 0,2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6.206"/>
    </inkml:context>
    <inkml:brush xml:id="br0">
      <inkml:brushProperty name="width" value="0.08571" units="cm"/>
      <inkml:brushProperty name="height" value="0.08571" units="cm"/>
      <inkml:brushProperty name="color" value="#FFFFFF"/>
    </inkml:brush>
  </inkml:definitions>
  <inkml:trace contextRef="#ctx0" brushRef="#br0">1 1 7377,'10'17'762,"-5"1"-170,-3-1 1,-2 1-1,-2-1-446,-3 1 0,3-1 1,-4 1-777,4-1 1,2 1-1015,0-1 1137,0 0 0,0-5-23,0 0 530,0-8 0,0 11 0,0-5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6.370"/>
    </inkml:context>
    <inkml:brush xml:id="br0">
      <inkml:brushProperty name="width" value="0.08571" units="cm"/>
      <inkml:brushProperty name="height" value="0.08571" units="cm"/>
      <inkml:brushProperty name="color" value="#FFFFFF"/>
    </inkml:brush>
  </inkml:definitions>
  <inkml:trace contextRef="#ctx0" brushRef="#br0">0 121 7553,'0'-24'0,"0"1"0,0 2-75,0 1 1,0 9 320,0-1-146,0 8 0,0-2 0,2 12-100,4 6 0,4 3 0,7 3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6.940"/>
    </inkml:context>
    <inkml:brush xml:id="br0">
      <inkml:brushProperty name="width" value="0.08571" units="cm"/>
      <inkml:brushProperty name="height" value="0.08571" units="cm"/>
      <inkml:brushProperty name="color" value="#FFFFFF"/>
    </inkml:brush>
  </inkml:definitions>
  <inkml:trace contextRef="#ctx0" brushRef="#br0">175 88 7715,'0'-18'0,"0"1"82,0-1 0,-2 8 0,-1 3 311,-3-1 1,-8 6-242,2-4 0,3 4 0,-3 4 25,-1 4 1,3 2 0,-2 5 181,-1-1-247,5 0 1,-6 5 0,7 1-1,-1-1 86,0 0 1,-4 1 0,7 1-56,1 5-74,2-5 1,2 0 0,0-7 0,0 2 30,0 1 0,0 3 0,2-3-130,3-3 1,5 1 0,8-7-1,-1-2-312,1-2 0,-1-2 0,0 0 0,1 0-454,-1 0 0,3 0 1,1 0-1,2 0 796,-1 0 0,-3-2 0,-1-4 0,-1 4 0,1-5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28.805"/>
    </inkml:context>
    <inkml:brush xml:id="br0">
      <inkml:brushProperty name="width" value="0.08571" units="cm"/>
      <inkml:brushProperty name="height" value="0.08571" units="cm"/>
    </inkml:brush>
  </inkml:definitions>
  <inkml:trace contextRef="#ctx0" brushRef="#br0">18 315 7621,'-2'-18'0,"-2"-1"-96,-2-5 0,1 5 0,5-4 254,0 3-144,0-5 0,2 4 0,3-6 0,9 1-1,7 5 1,1 2-1,7 3 1,2 3-25,2 1 0,0 8 1,-2-2-1,-4 4 20,-2 2 0,-1 2 0,-7 2 0,-1 4 68,-5 2 0,-3 3 0,-8 8 0,0 3 22,0-3 0,-8 4 0,-3-1 0,-7-3-26,-5-2 1,1 1-1,-5-1 1,0 1-200,0-5 0,6-1 1,-3 1-1,5-1-276,1-3 0,1-7 0,0 4 402,-1 0 0,8-6 0,3 6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7.081"/>
    </inkml:context>
    <inkml:brush xml:id="br0">
      <inkml:brushProperty name="width" value="0.08571" units="cm"/>
      <inkml:brushProperty name="height" value="0.08571" units="cm"/>
      <inkml:brushProperty name="color" value="#FFFFFF"/>
    </inkml:brush>
  </inkml:definitions>
  <inkml:trace contextRef="#ctx0" brushRef="#br0">0 69 7524,'0'-18'0,"2"3"0,2 1 593,2 3 256,0 7 0,-6-2-829,0 12 0,-2 3 0,-2 9 0,-2-1-553,2 1 1,2-6 0,2-1-1,0 3-650,0 1 1183,0 3 0,0-1 0,0 1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7.256"/>
    </inkml:context>
    <inkml:brush xml:id="br0">
      <inkml:brushProperty name="width" value="0.08571" units="cm"/>
      <inkml:brushProperty name="height" value="0.08571" units="cm"/>
      <inkml:brushProperty name="color" value="#FFFFFF"/>
    </inkml:brush>
  </inkml:definitions>
  <inkml:trace contextRef="#ctx0" brushRef="#br0">0 227 7715,'10'-50'0,"-4"3"0,-2 7-205,2 3 0,-4 15 125,3 5-103,-3 11 183,-2-2 0,8 16 0,2 2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7.598"/>
    </inkml:context>
    <inkml:brush xml:id="br0">
      <inkml:brushProperty name="width" value="0.08571" units="cm"/>
      <inkml:brushProperty name="height" value="0.08571" units="cm"/>
      <inkml:brushProperty name="color" value="#FFFFFF"/>
    </inkml:brush>
  </inkml:definitions>
  <inkml:trace contextRef="#ctx0" brushRef="#br0">1 119 7661,'8'-28'0,"1"5"0,3 4 355,0 1 1,-7 7 241,7-1 1,-6 8 0,4 0 0,-3 8-146,-3 8 0,-2 5 0,-2 5 1,0 3-178,0 2 0,0 8 1,-2 6-1,-2-1-169,-2 3 1,-5-6 0,3 4 0,0-4-355,1-3 1,-1-1-1,4-1-1108,-2-3 1022,0-8 0,6 10 0,-2-8-1014,-4-1 247,5-11 166,-7 5 443,8-14 0,2 6 492,4-8 0,-3-2 0,9-4 0,0-4 0,5-7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7.798"/>
    </inkml:context>
    <inkml:brush xml:id="br0">
      <inkml:brushProperty name="width" value="0.08571" units="cm"/>
      <inkml:brushProperty name="height" value="0.08571" units="cm"/>
      <inkml:brushProperty name="color" value="#FFFFFF"/>
    </inkml:brush>
  </inkml:definitions>
  <inkml:trace contextRef="#ctx0" brushRef="#br0">80 71 7717,'-17'-18'0,"-1"8"0,3 3 1084,3-1 333,-3 6-997,13-6 1,4 8 0,13 0-700,7 0 0,9 0 0,-2 0 0,4-2-57,2-4 0,5 4 0,1-3 1,-2 3-431,-2 2 0,2 0 766,-4 0 0,11 0 0,-9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8.355"/>
    </inkml:context>
    <inkml:brush xml:id="br0">
      <inkml:brushProperty name="width" value="0.08571" units="cm"/>
      <inkml:brushProperty name="height" value="0.08571" units="cm"/>
      <inkml:brushProperty name="color" value="#FFFFFF"/>
    </inkml:brush>
  </inkml:definitions>
  <inkml:trace contextRef="#ctx0" brushRef="#br0">175 27 7717,'0'-11'2229,"0"-1"-1934,0 8 0,0 4 0,0 12-157,0 3 0,0 3 0,2 1-331,4 4 148,-5-3 0,13 5 0,-6-9 1,2-3-189,3-1 0,-3-3 0,1 5 0,3-4 98,2-2 0,1-3 0,0-5 263,1 0 0,-3-7 1,-1-3-1,-4-2 169,-2 1 0,3-1 1,-3-6 930,2 1-930,-6 7 1,3 4 0,-7 14-1,-2 10-81,-3 9 0,1 14 0,-10 7-66,-5 8-39,1 7 1,-7 14 0,7 5-1,1 3 53,0 2 0,-1-7 1,1-2 358,-1-1-354,8-21 1,-3 8 0,5-23-1,0-4 149,1-6 0,-7-2-338,2-11 0,-3-5 0,-1-15 0,3-2-119,1-1 1,0-15-1,-3 3 1,1-5-155,3-3 0,1-2 0,-2-8 0,5-2 14,-1-4 0,6-3 0,-4-9 1,4-1-47,2-4 0,8 2 0,4-6 0,5-1-340,6 1 0,-1 2 0,7 2-788,2 11 1099,2 9 1,2 12-1,0 7 353,0 5 0,-1 10 0,1-3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9.098"/>
    </inkml:context>
    <inkml:brush xml:id="br0">
      <inkml:brushProperty name="width" value="0.08571" units="cm"/>
      <inkml:brushProperty name="height" value="0.08571" units="cm"/>
      <inkml:brushProperty name="color" value="#FFFFFF"/>
    </inkml:brush>
  </inkml:definitions>
  <inkml:trace contextRef="#ctx0" brushRef="#br0">298 70 7871,'0'-17'274,"0"0"1,-2 5 0,-4 2 244,-6 2 1,-3 3 0,-3 7 0,-1 3-175,-4 7 1,3 11-1,-5 6 1,2 6-138,0 6 1,-3 6-1,7 9 1,-1 2-82,5-2 0,3 6 0,1 1 0,5 1-84,4 0 0,2-4 0,0 0-706,0-8 517,15-11 1,-3 2 0,13-10-1110,1-4 934,1-4 1,8-13-1,0-3-827,-1-1 752,9 6 0,-6-12 1,6 4-1,-3-4-392,1-2 1,-2-6 787,-10 0 0,4-8 0,-6 5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09.906"/>
    </inkml:context>
    <inkml:brush xml:id="br0">
      <inkml:brushProperty name="width" value="0.08571" units="cm"/>
      <inkml:brushProperty name="height" value="0.08571" units="cm"/>
      <inkml:brushProperty name="color" value="#FFFFFF"/>
    </inkml:brush>
  </inkml:definitions>
  <inkml:trace contextRef="#ctx0" brushRef="#br0">385 122 7747,'0'-17'111,"0"0"1,0-1 202,0 1 0,-2 7 0,-2 2 4,-2 0 0,-2 5-148,3-9-121,-5 8 0,-2-4 0,1 8 154,-3 0-187,-1 0 0,-3 0 1,1 0-1,1 2 62,4 4 1,-9-2 0,4 8-45,-3 1 1,1 3-1,1 1-67,1 1 1,7-1 0,4 0-20,4 1 1,2-1-1,0 1 1,2-3-2,4-3 0,-2 4 0,8-7 0,1 3 69,3 0 1,1-1 0,1 5 161,-1-5-109,1 5 1,-1-6 0,1 7 201,-1 1-166,1-9 1,-1 7-1,-1-5 235,-5 5-157,5 1 0,-14-5 0,3 0-36,-3 1 1,-9-3 0,-7 0-1,-5-1-172,-5 1 0,-7-6 0,4 2 0,-2-4-229,0-2 0,0 0 0,-4 0 1,2 0-627,2 0 0,7 0 0,1-2 880,7-4 0,7-4 0,7-7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0.178"/>
    </inkml:context>
    <inkml:brush xml:id="br0">
      <inkml:brushProperty name="width" value="0.08571" units="cm"/>
      <inkml:brushProperty name="height" value="0.08571" units="cm"/>
      <inkml:brushProperty name="color" value="#FFFFFF"/>
    </inkml:brush>
  </inkml:definitions>
  <inkml:trace contextRef="#ctx0" brushRef="#br0">0 122 7747,'0'-17'-216,"8"7"0,-4-3 1113,7 7-681,1-8 1,6 12-1,-1-5 1,2 1-129,5 0 0,-3 0 1,8 4-1,2-2-324,2-1 1,-4-1-1,0 4 1,1-2-836,-3-2 1071,-2 0 0,0 6 0,2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0.422"/>
    </inkml:context>
    <inkml:brush xml:id="br0">
      <inkml:brushProperty name="width" value="0.08571" units="cm"/>
      <inkml:brushProperty name="height" value="0.08571" units="cm"/>
      <inkml:brushProperty name="color" value="#FFFFFF"/>
    </inkml:brush>
  </inkml:definitions>
  <inkml:trace contextRef="#ctx0" brushRef="#br0">18 9 7894,'-2'-8'587,"-4"8"1,5 8 0,-5 9-1,4 1-280,2-1 0,0 8 1,0 2-1,0 3-156,0-1 0,0-6 0,0 6 0,0 0-365,0-2 0,0 4 1,0-7-1,0-1-450,0 2 0,2-5 0,2 3-914,1-4 950,1-9 0,2 6 628,4-5 0,-5-3 0,9 0 0,-6-8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0.740"/>
    </inkml:context>
    <inkml:brush xml:id="br0">
      <inkml:brushProperty name="width" value="0.08571" units="cm"/>
      <inkml:brushProperty name="height" value="0.08571" units="cm"/>
      <inkml:brushProperty name="color" value="#FFFFFF"/>
    </inkml:brush>
  </inkml:definitions>
  <inkml:trace contextRef="#ctx0" brushRef="#br0">18 80 7747,'0'-17'336,"0"-1"1,0 1 1396,0-1-1308,0 9 1,0 9 0,0 11 0,0 7-372,0 5 1,0-2 0,-2 8-1,-2 2-359,-2 2 0,0-3 1,6-1-1,0 0-117,0-2 1,0 6 0,0-6-1,0 2-528,0 0 0,0-7 1,2 1 949,4-4 0,-4-9 0,14 6 0,-7-7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36.974"/>
    </inkml:context>
    <inkml:brush xml:id="br0">
      <inkml:brushProperty name="width" value="0.08571" units="cm"/>
      <inkml:brushProperty name="height" value="0.08571" units="cm"/>
      <inkml:brushProperty name="color" value="#004F8B"/>
    </inkml:brush>
  </inkml:definitions>
  <inkml:trace contextRef="#ctx0" brushRef="#br0">1 1 8017,'5'17'214,"1"1"1,0-1-85,-6 1 0,6-1-234,0 0 170,0-7 0,-6 0-212,0-4 236,0-4-184,0 13 88,0-13-7,0 6 0,1-8-73,5 0 0,-2 0-31,8 0 0,-6-8 74,5-4 0,-1-3 1,4-1-1,-5 3 37,-1 1 1,4 6-1,-5-3 1,1-1-13,0 0 1,6 4 96,-3-5-102,-3 7 166,7-4 22,-5 8 70,0 0-153,5 0 1,-13 2 16,4 4 1,-4 4 0,0 5 31,4-3 0,-4 3-38,4-3 0,-3 2 29,3-3-27,-4 5-11,6-7-118,-8 1 66,0-2 0,2-8-103,4 0 114,-4 0-104,5 0 66,-7-8 0,0 4-11,0-7 0,0 5 1,2-6-7,4-1 1,-4 3 43,4-2 0,-4 1 0,0-5 68,4 4 1,-4 3-8,3 3 0,3 2-76,-2-8-16,8 8 1,-7-1-447,5 10 125,-4-3 1,-2 14-107,-1-4 0,3 1 0,-4 1 1,2-3 155,-2 3 1,4-4 0,-1-1 0,1 1 269,0 0 0,-2-6 0,1 11 0,3-5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29.923"/>
    </inkml:context>
    <inkml:brush xml:id="br0">
      <inkml:brushProperty name="width" value="0.08571" units="cm"/>
      <inkml:brushProperty name="height" value="0.08571" units="cm"/>
    </inkml:brush>
  </inkml:definitions>
  <inkml:trace contextRef="#ctx0" brushRef="#br0">176 70 7341,'0'-9'127,"0"1"164,0 8-157,0-8 24,0 6 42,0-6-40,0 8 377,0 0-184,0-7-155,0 5-106,0-14 1,-8 14-35,-4-4 0,2 4 1,-1 2-45,-3 0 0,5 0 0,-3 0 0,0 2-2,3 4 0,-7-2 0,6 8-90,1 1 47,-7-5 0,14 8 0,-6-5-121,1 5 70,5 1 1,-6-5 0,8 0-31,0 1 100,0 3 0,8-7 1,3-3 26,5-4 1,-4-2-1,-1 0 1,1-2 32,-3-4 0,7-3 20,-4-9 0,1 1-11,-1-1 1,-2 9-82,-5 3-141,-3 4 1,6 4-319,-8 4 269,0 3 0,0 3 0,0 0-414,0 1 0,0 3 307,0 1 0,2-1 0,2-3 321,2-1 0,7 0 0,-3 5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1.202"/>
    </inkml:context>
    <inkml:brush xml:id="br0">
      <inkml:brushProperty name="width" value="0.08571" units="cm"/>
      <inkml:brushProperty name="height" value="0.08571" units="cm"/>
      <inkml:brushProperty name="color" value="#FFFFFF"/>
    </inkml:brush>
  </inkml:definitions>
  <inkml:trace contextRef="#ctx0" brushRef="#br0">148 87 7632,'0'-17'-258,"0"5"0,0 1 826,0-3-300,0 6 0,0-1 0,2 5-61,4-2 1,4 0-1,7 6 233,1 0-350,-1 8 0,7 2 0,-1 7 1,0 1 23,2-1 1,-5 2 0,3 3 0,-4 3 27,-1 2 1,-3 0 0,-3 4 0,-4-2-5,0 2 1,-6 1 0,3-1 0,-3-2 18,-2 2 0,-7-4 0,-5 2 0,-2 0-24,3-2 0,-11-1 1,5-7-1,-3 0-131,1-1 1,0 3 0,-5-9-1,-3 1-209,0-1 1,-6 2 0,6-7-1118,0 3 998,-6-6 0,7 4 1,-3-8-1590,6 0 1190,11 7 0,3-5 725,3 4 0,12-12 0,-4-3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4.930"/>
    </inkml:context>
    <inkml:brush xml:id="br0">
      <inkml:brushProperty name="width" value="0.08571" units="cm"/>
      <inkml:brushProperty name="height" value="0.08571" units="cm"/>
      <inkml:brushProperty name="color" value="#FFFFFF"/>
    </inkml:brush>
  </inkml:definitions>
  <inkml:trace contextRef="#ctx0" brushRef="#br0">71 41 7912,'0'-18'1236,"0"7"-661,0-1 1,-2 18-1,-2 4-381,-2 9 1,-2 12 0,4-2 0,-3 4-144,-3 2 1,6 2 0,-2 2 0,2 1-284,-2-1 0,5 4 0,-5 0 0,4-1-301,2 1 0,0-8 1,0-8-1,0 0-1182,0 0 748,8-5 967,1-5 0,1-9 0,-2-8 0,-8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5.247"/>
    </inkml:context>
    <inkml:brush xml:id="br0">
      <inkml:brushProperty name="width" value="0.08571" units="cm"/>
      <inkml:brushProperty name="height" value="0.08571" units="cm"/>
      <inkml:brushProperty name="color" value="#FFFFFF"/>
    </inkml:brush>
  </inkml:definitions>
  <inkml:trace contextRef="#ctx0" brushRef="#br0">1 157 7886,'11'-23'42,"1"0"0,-6-1 0,6 7 0,1 0 181,3-1 1,3 6-1,4 3 1,6 1 141,4 4 0,2 2 0,0 2 0,-2 2-245,-4 4 0,-1 4 1,-9 9-1,0 2-140,-3 3 0,-10 5 1,0-4-1,-4 0-28,-2 0 0,-8 5 0,-4-7 0,-5-2-48,-7-1 1,3-3 0,-6 0-312,2 1 269,-6-1 0,5-5 1,-3-2-668,6-2 456,-4-3 0,7 1-825,-3 0 428,4 0 746,9-6 0,2 0 0,8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5.611"/>
    </inkml:context>
    <inkml:brush xml:id="br0">
      <inkml:brushProperty name="width" value="0.08571" units="cm"/>
      <inkml:brushProperty name="height" value="0.08571" units="cm"/>
      <inkml:brushProperty name="color" value="#FFFFFF"/>
    </inkml:brush>
  </inkml:definitions>
  <inkml:trace contextRef="#ctx0" brushRef="#br0">559 82 7828,'2'-18'0,"2"1"346,2-1 0,0 7 1,-5 1 71,5 2 0,-2 10 0,6 10 0,0 5-44,-1 6 0,1 5 0,4 8 324,-3 5-496,1 4 0,3 1 0,-1 1 372,-2 1-424,-8-5 0,3 8 1,-7-5-1,0 3 9,0-3 0,-2 3 0,-3-10 0,-9-3-81,-7 1 1,-7-13 0,-7 5 0,-1-8-423,-5-3 1,2-1 0,-8-1 0,-1-3-419,-2-1 0,-3-3 0,1 5 0,-1-2-2572,1 1 3334,0 3 0,7 1 0,2 1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6.697"/>
    </inkml:context>
    <inkml:brush xml:id="br0">
      <inkml:brushProperty name="width" value="0.08571" units="cm"/>
      <inkml:brushProperty name="height" value="0.08571" units="cm"/>
      <inkml:brushProperty name="color" value="#FFFFFF"/>
    </inkml:brush>
  </inkml:definitions>
  <inkml:trace contextRef="#ctx0" brushRef="#br0">18 106 7478,'-6'-12'224,"0"0"1,0 7 1423,6-7-1436,0 8 1,2-10-1,4 9-59,6 1 1,3 2-1,5 2-18,3 0-97,-4 0 0,14 0 0,-4-2 35,4-4-129,-6 4 1,5-6 0,-7 8 0,0 0-87,0 0 1,-2 0 0,-5 0-1,-1 0-257,1 0 1,-6-2-460,-1-3-483,-7 3 781,4-6 0,-16 10 560,-4 4 0,5-4 0,-9 13 0,6-5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7.077"/>
    </inkml:context>
    <inkml:brush xml:id="br0">
      <inkml:brushProperty name="width" value="0.08571" units="cm"/>
      <inkml:brushProperty name="height" value="0.08571" units="cm"/>
      <inkml:brushProperty name="color" value="#FFFFFF"/>
    </inkml:brush>
  </inkml:definitions>
  <inkml:trace contextRef="#ctx0" brushRef="#br0">88 105 7885,'-11'-6'0,"-1"-2"0,-2 0 573,-1 1 0,-1-7 428,5 3-854,3 3 1,16 0 0,3 8 0,5 0-15,1 0 0,7 0 0,1 0 0,2 0-73,4 0 1,2 0 0,0 0-212,-4 0 141,4 0 1,-6 0 0,6 0-271,-4 0 112,4 0 1,-11-6 0,5 0-959,-2 2 875,-2 3 1,-5 1 0,-1 0-563,1 0 0,-7 0 813,1 0 0,-8 0 0,4-8 0,-8-2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3:17.659"/>
    </inkml:context>
    <inkml:brush xml:id="br0">
      <inkml:brushProperty name="width" value="0.08571" units="cm"/>
      <inkml:brushProperty name="height" value="0.08571" units="cm"/>
      <inkml:brushProperty name="color" value="#FFFFFF"/>
    </inkml:brush>
  </inkml:definitions>
  <inkml:trace contextRef="#ctx0" brushRef="#br0">123 98 7600,'-6'-12'0,"-1"0"0,-3-1 118,-4-3 1,1 4-1,-1 3 1098,3 1 1,7 0-1044,-2 2 0,4 6 0,4-2 1,4 8-66,5 4 0,11 2 0,3 5 0,2 1-79,4-1 0,2 1 1,4-1-1,2 0 59,1 1 0,7-1 0,-6 1 219,-2-1-235,-3 1 0,5-1 0,-2 1 172,-6-1-177,2-7 1,-16 5-1,5-3 113,-5 4-78,-1-7 1,-9 7 0,-3-5 43,-4 5 0,-2 1 0,-2 1 1,-4-1 29,-5 1 0,-7 1 0,-5 3 0,-4 3-61,-1 2 1,-10 2 0,3 6 0,-4 0-85,-4 0 1,-5 6 0,-7-1 0,3-3-473,-4-6 1,9 2 0,-3-6 0,7 3-711,10-1 1,6-8-1,11 2-1531,5-3 2682,3-11 0,16 7 0,1-6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44.632"/>
    </inkml:context>
    <inkml:brush xml:id="br0">
      <inkml:brushProperty name="width" value="0.08571" units="cm"/>
      <inkml:brushProperty name="height" value="0.08571" units="cm"/>
      <inkml:brushProperty name="color" value="#FFFFFF"/>
    </inkml:brush>
  </inkml:definitions>
  <inkml:trace contextRef="#ctx0" brushRef="#br0">291 86 7772,'-9'-8'453,"-7"6"192,5-4-548,3 4-57,-8 10 0,12-4 0,-5 7 17,1 3 27,-6 1 1,10 3-1,-5-1 1,-1 1 20,0-1 1,5 1 0,-7-1-1,0 3-5,3 3 0,-5-4 1,6 5-1,0-5-29,1-2 0,-5 1 0,4-1 0,0 1-15,1-1 1,-5 1-1,4-3-93,-1-3-29,5 3-18,-4-5 63,8 0 21,0-2 1,0-10 24,0-4-27,0 4 1,0-8 7,0 4 0,0-3-59,0-9 0,6 1 0,2-1 14,1 1 1,-5 5-1,4 3 1,-2-1 23,0 0 1,1 0-1,-3-3 1,2 1 42,-2-1 1,4 3 0,-1-2-1,1-1-1,0-3 0,0 5 0,-4-1 47,1-2-56,1-1 0,2-3 1,4 1-2,-5-1 0,3 1 6,-4-1-7,4 1 1,-1 0 0,-1 1 18,0 4 0,-6-3 1,6 5 101,-1 0 0,-5 1 137,4 3-142,-4 4 0,-2-4-35,0 12 0,2-2-50,4 7 0,-4 1-28,4 6 1,-5-7 0,1-1 30,4-2 1,-4 5-49,4-1 22,4-4 0,-8 7-24,3-3 1,3 3-1,0 3-14,2-1 1,-4 1 0,3-1-38,-1 1 0,0-1 0,-4 1 30,1-1 1,7 1 0,-4-3-1,0-1 9,-1-3 1,-1-5 0,-4 6 75,4 1 0,-2 3 3,7 1 0,-7-5 212,2 0-253,-4-8 0,-2 5 204,0-3-177,0-4 0,-2 6 25,-4-8 1,2 0-34,-7 0 1,-1 0 0,-5 0 0,-1 0 0,7 0 0,-1 0 0,-2 0-6,-1 0 0,-3 0 0,1 0 1,-1 0 0,1 0 0,-2 0 1,-3 0-1,-1 0-69,2 0 0,-1 0 0,1 0-592,-2 0 375,-1 0 0,7 0-1228,-1 0 736,9 0 0,-5-2 116,8-4 1,8 4 0,10-4 0,5 2 620,7-1 0,-5 3 0,14-14 0,-6 6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45.618"/>
    </inkml:context>
    <inkml:brush xml:id="br0">
      <inkml:brushProperty name="width" value="0.08571" units="cm"/>
      <inkml:brushProperty name="height" value="0.08571" units="cm"/>
      <inkml:brushProperty name="color" value="#FFFFFF"/>
    </inkml:brush>
  </inkml:definitions>
  <inkml:trace contextRef="#ctx0" brushRef="#br0">18 123 7563,'0'-12'-131,"0"0"0,-2 8 0,-2-3 605,-1-1 0,-1 6 22,6-14 176,0 14-420,0-5 1,0 14 19,0 5-192,0 4 1,0-5 0,0 1 0,0 1-57,0 3 1,0 1 0,0 1 0,0-1-41,0 1 0,0-1 0,0 1-1,0-1 1,0 1-1,0-1 39,0 1 1,2-3 0,2-1 67,1-3 1,3-7 5,-2 2 1,-2-4-31,8-2-72,-1 0 28,7-8 0,-7 0 1,-1-5 163,-2 1-168,5 8 1,-11-11 0,6 3 195,0-3-93,-6 5 0,11-6 0,-5 7 14,2-1 1,-4-4 0,3 7-39,-1-3 0,0 6-126,-2-2-63,-4 4 0,11 10 17,-7 4 0,2 3 1,-4 3 46,2-1 1,5 1 13,-5-1 5,8-7 0,-11 3 27,9-7-24,0 0 1,-1 0 22,1 0-39,0 0 1,-1-6 0,1-2 1,2-4 0,-5 2 0,1-8 0,-2-1 61,-4-3 0,-1-1 0,1-3-5,2-3 0,0 4 0,-6-5 0,-2 5-196,-4 1 0,2 1 0,-5 0 0,-1-1-803,0 1 1,1-1-573,-3 1 653,-4-1 882,14 8 0,-5-5 0,7 5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46.247"/>
    </inkml:context>
    <inkml:brush xml:id="br0">
      <inkml:brushProperty name="width" value="0.08571" units="cm"/>
      <inkml:brushProperty name="height" value="0.08571" units="cm"/>
      <inkml:brushProperty name="color" value="#FFFFFF"/>
    </inkml:brush>
  </inkml:definitions>
  <inkml:trace contextRef="#ctx0" brushRef="#br0">53 53 7818,'-9'0'-38,"-1"0"0,6-2 481,-2-4-162,0 4 0,4-8 567,-3 4-92,3 5-427,-6-7 0,16 6-161,3-4 1,5 4-223,1-4 0,1 4 1,-1 2-381,1 0 1,-7 0-689,1 0 740,0 0 1,-1 0-755,1 0 644,0 0 1,-1 0 491,1 0 0,-8 0 0,11 0 0,-13 0 0,6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0.553"/>
    </inkml:context>
    <inkml:brush xml:id="br0">
      <inkml:brushProperty name="width" value="0.08571" units="cm"/>
      <inkml:brushProperty name="height" value="0.08571" units="cm"/>
    </inkml:brush>
  </inkml:definitions>
  <inkml:trace contextRef="#ctx0" brushRef="#br0">105 71 7045,'8'-10'981,"-6"2"-788,5 1 0,-7 3-118,0-8-112,0 8-127,0-4 212,0 8-249,0-7 106,-7 5 10,-3-6 1,-6 10 31,5 4 1,3-2 0,8 7 36,0 3 0,0-4 166,0 1 37,0 1-179,0 5 0,2-7 0,2-2 252,2 0-122,7-7 0,-11 9 241,4-4-163,4-4 0,-8 8-119,3-5 1,-5-1-318,-5 8 1,-5-8 0,-8 4-193,1-1 1,0-5-1,1 6 412,4 0 0,-3-6 0,5 6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46.581"/>
    </inkml:context>
    <inkml:brush xml:id="br0">
      <inkml:brushProperty name="width" value="0.08571" units="cm"/>
      <inkml:brushProperty name="height" value="0.08571" units="cm"/>
      <inkml:brushProperty name="color" value="#FFFFFF"/>
    </inkml:brush>
  </inkml:definitions>
  <inkml:trace contextRef="#ctx0" brushRef="#br0">51 35 7463,'-8'10'-142,"4"-2"789,-7-8 1,7 2-1,-4 2 400,0 1-628,6 1 1,-4-6-153,12 0 0,4 0 0,7 0-139,1 0 1,-6-2 0,-1-2-181,3-1 34,1-1 1,3 4-310,-1-4 244,1 4 1,-1-6-1,1 6 1,-1-1-211,1-3 0,-1 0 0,0 6-798,1 0 649,-1-8 0,1 6 1,-1-4-1223,1 4 1664,-1 2 0,1 0 0,-1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49.359"/>
    </inkml:context>
    <inkml:brush xml:id="br0">
      <inkml:brushProperty name="width" value="0.08571" units="cm"/>
      <inkml:brushProperty name="height" value="0.08571" units="cm"/>
      <inkml:brushProperty name="color" value="#FFFFFF"/>
    </inkml:brush>
  </inkml:definitions>
  <inkml:trace contextRef="#ctx0" brushRef="#br0">856 70 7401,'6'-17'12,"0"-1"185,-1 9 0,-5-1-14,0 4 1,-2 4 8,-3-4 0,-5 4-71,-7 2 0,-1 0 0,1 0-48,-1 0-6,8 0 1,-5 0 0,3 0-29,-3 0-35,-3 0 0,1 2 1,-1 2-1,3 4 14,3 2 0,-3-5 0,3 5 0,-4 0 13,-1 0 0,1-5 0,3 7 0,1 0-7,-1-3 1,3 7-1,-2-4 1,1 3 18,1 3 1,-6-1 0,7 0 0,-3 3-1,0 3 0,9-3 0,-5 3 0,2-2 1,0 2 1,0-3 0,6 5 0,0-2 8,0 1 1,0-1 0,0-6 0,0 1 46,0-1 1,0 1-1,2-1-38,4 1-33,-4-9 1,8 7-1,-6-4 1,1 3-3,-1 3 0,4-7 0,0 1 1,0 1-10,-1 3 1,5-4-1,-4-1 1,0 3-18,-1 1 0,1-3 1,-4 0-1,4 1 9,1 3 0,-5 1 0,4-1 0,-2-3 9,0-1 0,5 0 0,-5 5 0,0 1-21,2-1 1,-6-5 0,5-1 0,-1 3-6,0 1 0,0 3 0,-4-1 0,2 1 7,2-1 0,-1 1 1,-3-1 26,4 1-24,-4-1 1,6 6 0,-8 1 0,0-3 16,0-2 0,6 5 1,0-1 51,-3-2-51,-1 7 1,-2-7 0,0 6-1,0-2 21,0-3 0,0-1 0,0 0 0,0 3-20,0-3 1,-2 0-1,-1 1 1,-3 1-5,2-2 1,2-1 0,2-3-1,0 1 21,0-1 1,0 1 0,0 1 0,0 2 7,0 3 1,-2-1 0,-2-4-2,-2 5 0,0-5 1,6 4-6,0-3-17,-7-3 1,5 3 0,-4 1-70,4 2 54,-6 0 0,6 1 1,-4-1-1,3-2 14,-3-1 0,4 3 0,-4 0 0,2-1 21,-2-3 0,4-1 1,-5 1-1,1 2-8,0 3 1,0-1-1,4-8 1,-2-1 0,-2-2 1,1-1-1,3 7 1,-2-1 8,-2 1 1,0-7-1,4 1 1,-2 2-36,-1 1 0,-7-3 0,4-1 0,0 3-2,1 1 0,-5-3 1,4 0-12,-2 1 22,7-5 0,-13 8 9,4-5-26,-3 5 1,3-1-1,3-1-7,1-2 5,-6-9 0,10 11 1,-5-6-1,-1 0 3,0-1 0,4 7 1,-5-4-1,-1 1-1,2 1 1,-5-8 0,5 3 0,-1-1-8,-1 0 1,0 2-1,-5-4-27,-1 2 1,7-1-1,-1-5-59,-2 0 1,5-2-49,-3-3 120,8-5 1,-9-2 0,7 1-114,2-3 105,2 6 0,2-7 1,0 3-32,0-3 29,0 5 1,0-6-1,0 5 3,0-5 0,6 5 1,2-1 35,1-2 0,-3 7 1,4-1 65,-2 0 1,5 6-9,-1-4 0,-2 4 0,-1 4 3,-1 4 1,0-2-1,-4 8-28,1 1 0,1 3 0,-4 1 46,4 1-67,-4-9 1,6 7 0,-8-4 78,0 3-79,0 3 1,0 1-1,0 2 137,0 3-133,0-1 0,0-4 1,0 3 96,0 1-109,0 0 1,-6 0 0,0 1 0,2-3 11,2-1 0,-4 3 0,1 0 0,-1 0 13,-2 3 1,6-7 0,-4 4 0,2-3-13,-1-3 1,3 6-1,-4 1 1,2-3-30,-2-2 1,4 5-1,-4-1 1,2 0 24,-1 3 1,3-7 0,-4 6 0,2-2-5,-2 1 1,4 5 0,-4-4 11,4 2-20,-5 2 1,5 0 0,-4 1 126,4 1-117,-6 2 1,6-4 0,-4 0 76,5 2-77,-7-6 0,6 8 0,-4-6 1,2 2-6,-2 0 0,4-7 0,-5 3 1,1-2-27,0 1 1,0 5-1,6-4 1,0 0 15,0 0 1,0 5 0,-2-5 0,-2 0 10,-1 0 1,-1 4 0,6-3-1,0 1-3,0 4 1,0 0 0,0 0 0,0-4 36,0-2 0,0 6 1,0-4 20,0 1-56,0 5 0,-2-14 0,-2 6 101,-2 0-99,0 3 0,6-1 0,0-2 101,0 0-101,0-5 1,0 11 0,0-8-1,0-2 6,0-1 0,0 3 1,0 0-1,0 1-10,0 1 0,0-6 0,0 4 0,0-1 20,0 1 1,0-2 0,0 7 0,0-3-21,0-4 0,0 1 1,0-1-1,0 4-10,0 2 1,0-5 0,0 1 0,0-4 7,0-1 0,0-1 1,0 1-45,0-1 40,0 1 0,2-1 0,2 1-48,2-1 42,0 1 0,-6-1 1,0 0 17,0 1 0,6-1 0,-1 1 1,-1-1 20,-2 1 0,4-1 0,0 1-25,-2-1 1,3 1-1,1-1-10,2 1 0,-6-1 0,4-1 0,-3-3 6,1-1 1,2-6 0,-4 5 0,4 1-52,1-2 0,-3 3 0,6-5 0,1 0-15,3-1 0,-4 1 0,-1-4 29,3 2 14,1 0 1,3-6-1,1 0-1,4 0 2,-3 0 0,5 0 0,-7 0 0,-1 0 14,0 0 1,1 0 0,-1 0 0,1 0 9,-1 0 1,1 0 0,-1 0 0,1 0-107,-1 0 0,1 0 1,-1 0-1,1 0-162,-1 0 0,-5 0 0,-1-2-297,3-4 0,-4-2 0,1-5-419,3 1 1,-6 6 0,-1-4-1,-1 1 969,0-1 0,15-2 0,-1-5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52.382"/>
    </inkml:context>
    <inkml:brush xml:id="br0">
      <inkml:brushProperty name="width" value="0.08571" units="cm"/>
      <inkml:brushProperty name="height" value="0.08571" units="cm"/>
      <inkml:brushProperty name="color" value="#FFFFFF"/>
    </inkml:brush>
  </inkml:definitions>
  <inkml:trace contextRef="#ctx0" brushRef="#br0">175 208 7564,'-2'-10'987,"-4"4"-528,4 5-300,-5 1-82,7 7 0,0-3 0,0 8 26,0 1-51,-8 3 1,6 1 0,-6 1 0,2-1 24,0 1 1,-1 5 0,3 0 0,-4-1-35,-2-3 0,4 4 0,-3 1 0,-1-3-49,0-2 0,6-1 0,-1-1 0,1 1 0,-2-1 1,4-5 0,-6-2 0,2-1-152,1 1 149,-1-6-32,6 4 24,0-8 16,-8 0 0,6-2-68,-4-4 66,4 4 0,2-8-8,0 4-10,0 4 0,0-13-5,0 3 1,2-3-1,2-3 3,2 1 1,0-1-1,-4 1 14,4-1 1,-5 1-1,7 1 1,-2 1 4,0-2 1,2 3 0,-4-9 0,3 1 30,3-1 1,0 4 0,3-7 0,-3 3 82,-2 0 0,3-6 0,-3 5 128,2 3-146,-6 2 0,11-5 0,-5 1 96,0 2 1,3 1 160,-7 3-250,8 7 0,-12 4 0,5 12-51,1 6 0,-6 3 1,4 3-1,-4-1-2,-2 1 0,2-1 0,2 1 0,1-1-2,-1 1 1,-2-1-1,-2 1 1,0-1-31,0 0 0,0 1 1,0-1-1,0 1 1,0-1 0,0 1 0,0-1 22,0 1-16,0-1 0,6 1 1,0-1-106,-2 1 95,-2-1 1,-2 0-1,0 1-12,0-1 1,0 1 0,0-1 6,0 1 0,2-7 1,2 1-50,1 2 1,1-5-840,-6 3 1,2-8 34,4 2 1,-2-4-125,8-2 1,-7-2 517,7-4 1,-8 2 451,2-8 0,3 8 0,-7-11 0,6 5 0,-8-7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53.075"/>
    </inkml:context>
    <inkml:brush xml:id="br0">
      <inkml:brushProperty name="width" value="0.08571" units="cm"/>
      <inkml:brushProperty name="height" value="0.08571" units="cm"/>
      <inkml:brushProperty name="color" value="#FFFFFF"/>
    </inkml:brush>
  </inkml:definitions>
  <inkml:trace contextRef="#ctx0" brushRef="#br0">36 18 7739,'-12'0'-262,"0"0"390,9 0 6,-5 0 14,8 0 1042,0 0-869,8 0 0,-5 0-151,9 0 1,-6 0 0,6 0-35,1 0 0,-3 0 0,1 0 55,3 0 1,-4-6-117,1 0 0,1 0-118,6 6 0,-1 0-12,0 0-18,-7 0 1,0 0-193,-4 0 162,-4 0-249,13 0 0,-11 0-2041,8 0 2393,-8 0 0,11 0 0,-5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53.658"/>
    </inkml:context>
    <inkml:brush xml:id="br0">
      <inkml:brushProperty name="width" value="0.08571" units="cm"/>
      <inkml:brushProperty name="height" value="0.08571" units="cm"/>
      <inkml:brushProperty name="color" value="#FFFFFF"/>
    </inkml:brush>
  </inkml:definitions>
  <inkml:trace contextRef="#ctx0" brushRef="#br0">18 1 7667,'-10'0'3812,"3"0"-3480,7 0 1,0 8 0,2 1-75,3 1-58,-3 5 1,6-5-195,-8 8-33,0-1 0,0 1 0,0-1-272,0 1 0,0-7 1,0 1-927,0 1 1,0-3-266,0 2 1,8-8 1489,4 1 0,3-3 0,3-2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54.663"/>
    </inkml:context>
    <inkml:brush xml:id="br0">
      <inkml:brushProperty name="width" value="0.08571" units="cm"/>
      <inkml:brushProperty name="height" value="0.08571" units="cm"/>
      <inkml:brushProperty name="color" value="#FFFFFF"/>
    </inkml:brush>
  </inkml:definitions>
  <inkml:trace contextRef="#ctx0" brushRef="#br0">192 210 7326,'-10'-17'170,"3"5"1391,7 0-987,0 8-340,0-3 148,0 7-258,0 0-57,0 7 1,0-3-26,0 8-80,7-8 1,-3 4 0,8-6 7,2 3 0,-5-3 1,3 4 7,2-4 0,-5-2 0,3 0 1,1 0 0,1-2 1,0-2-13,-3-2 0,-1-1 0,4 3 1,-5-4-52,-1-2 0,4 4 75,-7-5 1,1-1 55,-6-5-58,0-1 0,0 7 201,0-1-92,0 0 1,-6 1 0,-1 1 87,-3 2-151,6-5 0,-11 11 0,5-6 0,-2 2 42,1 0 1,-1 0 0,-5 6-22,-1 0 0,6 0 1,1 0 8,-3 0 0,-1 2 0,-3 4 17,1 6 0,-1 3 0,1 5-22,-1 3 0,3-3 1,1 3-1,3-2 2,-3 2 1,4-1-1,-1 7 61,-3 2-87,6-6 1,-5 6-1,7-6 272,2 3-263,2-7 0,2 10 0,0-8 290,0-1-259,0-3 1,0-2-1,2 1 1,4-1 77,5 1 1,-1-6-1,2-3 1,1 1 7,3 0 0,-1-5 1,-1 5-1,-2-2-14,1-4 0,3-2 0,1 0 0,1 2-30,-1 1 0,1 1 1,-1-6-1,1 0-182,-1 0 1,1 0 0,-1-2-111,0-4 1,1 4-986,-1-3 316,-7 3-1277,6-6 1302,-14 6 1,13-12-1241,-3 9 1171,-5-9 887,1 12 0,0-13 0,2 5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56.597"/>
    </inkml:context>
    <inkml:brush xml:id="br0">
      <inkml:brushProperty name="width" value="0.08571" units="cm"/>
      <inkml:brushProperty name="height" value="0.08571" units="cm"/>
      <inkml:brushProperty name="color" value="#FFFFFF"/>
    </inkml:brush>
  </inkml:definitions>
  <inkml:trace contextRef="#ctx0" brushRef="#br0">88 226 7305,'0'-18'1824,"0"9"-1591,0 1 0,0 10-35,0 4-55,-8 3 0,6 9-1,-3-1-79,3 1 0,-4-1-53,0 1 34,0-1 1,4-5 0,-2-1-32,-1 3 0,-1 2 0,4-1-48,-4-3 0,4 3-151,-4-3-97,4-4 164,2-1 1,0-9 99,0-3 0,0 1 70,0-8-66,0 0 1,0-5 0,0 0 78,0-1-71,0 8 1,0-5 0,0 3 205,0-3-178,0-3 0,6 1 0,0-1 1,-2 1 32,-2-1 1,0 1 0,2-1 0,1 1 60,-1 0 0,4-3 0,-2-1 29,-2-3 1,4 1 0,-1 8 126,3 3 0,-4-2-104,5 9 1,-5 1-96,6 10 0,-8 3 0,4 7-10,-1-5-13,-5 5 0,6-6 0,-8 7-89,0 1 81,8-1 0,-6 1 0,5-1 58,1 0-72,-6-7 1,6 6 0,-6-5 0,2 5-1,2 1 1,1 1 0,-3-1-49,2 1 1,2-7 0,-4 1 0,2 2-24,-3 1 1,5-3-1,0-1-57,2 3 1,-5-4 27,7 1 0,-8-5 0,4 4 1,-1-2 74,-5-3 1,6-3 10,-8 4 0,-2-4 11,-4 4 1,-3-4-1,-9-2 0,1 0 0,-1 0-14,1 0 1,-1 2-1,1 2 1,-1 2-11,1-3 1,0-1 0,-1 0-57,1 4 1,-1-4 0,1 4-428,-1-4 0,1 0-1326,-1 4 137,9-4 1102,1 5 1,10-7 569,4 0 0,3 0 0,9 0 0,7 0 0,2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57.250"/>
    </inkml:context>
    <inkml:brush xml:id="br0">
      <inkml:brushProperty name="width" value="0.08571" units="cm"/>
      <inkml:brushProperty name="height" value="0.08571" units="cm"/>
      <inkml:brushProperty name="color" value="#FFFFFF"/>
    </inkml:brush>
  </inkml:definitions>
  <inkml:trace contextRef="#ctx0" brushRef="#br0">53 68 7739,'-8'-9'-69,"6"-1"272,-3 4 1,1 2 218,-2-7 0,4 5 334,-4-6-312,4 8 0,2-2-180,0 12 1,0-2 0,0 8 164,0 1-296,0-5 1,0 8 0,0-5 105,0 5-20,0 1 0,0-3-10,0 3-188,0-3 1,0 11-1,-2-7 1,-2-1 5,-1 0 0,-1 1 0,6-1-98,0 1 0,0-1 32,0 1 0,0-1-254,0 1-7,0-9 0,8-1-37,3-8 1,5 0-152,1 0 288,1-8 0,-1 5-422,1-9 284,-1 8 1,-5-6-450,-1 4 450,1 5 1,0-13 0,-1 6-76,3-2 1,-4 7 0,-1-5 411,-1 0 0,-2 6 0,2-13 0,1 5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57.739"/>
    </inkml:context>
    <inkml:brush xml:id="br0">
      <inkml:brushProperty name="width" value="0.08571" units="cm"/>
      <inkml:brushProperty name="height" value="0.08571" units="cm"/>
      <inkml:brushProperty name="color" value="#FFFFFF"/>
    </inkml:brush>
  </inkml:definitions>
  <inkml:trace contextRef="#ctx0" brushRef="#br0">1 88 7278,'0'-12'391,"0"1"0,2 7 0,3-2 0,7 2-242,4-2 1,1 4 0,1-3 363,-1 3-400,0 2 0,3 0 0,1 0 1,2 0 129,-1 0 1,-1-6 0,1 0-108,1 2-125,0 2 1,-5 2-1,-1 0 20,0 0 0,-5-6-1183,0 1-679,-8-1 955,3 6 1,-9 0 875,-3 0 0,3 0 0,-6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58.466"/>
    </inkml:context>
    <inkml:brush xml:id="br0">
      <inkml:brushProperty name="width" value="0.08571" units="cm"/>
      <inkml:brushProperty name="height" value="0.08571" units="cm"/>
      <inkml:brushProperty name="color" value="#FFFFFF"/>
    </inkml:brush>
  </inkml:definitions>
  <inkml:trace contextRef="#ctx0" brushRef="#br0">51 140 7392,'-18'0'1831,"8"0"-1418,3 0-166,-1 0-116,6 0 1,-4 0 0,12 0-7,6 0 0,3 0 1,4 0-1,3-2-19,1-4 0,8 4 1,-2-4-1,4 4 39,2 2 1,0-5 0,0-3-1,2 0 20,4 0 0,3-3 0,9 3 0,-1 0-55,0 0 0,-5-3 1,0 3-1,-1 0-66,-1 0 1,-8 3 0,-10 3-20,-2-4 32,-2 4-178,-5-6-25,-9 8-158,-1 0 77,-8 0 0,-8 0 0,-3 0-200,-5 0 1,-1 0 0,-1 0 0,1 2-500,-1 4 0,7-4 0,-1 4 226,-1-4 1,3-2 699,-2 0 0,1 7 0,-7 3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1.173"/>
    </inkml:context>
    <inkml:brush xml:id="br0">
      <inkml:brushProperty name="width" value="0.08571" units="cm"/>
      <inkml:brushProperty name="height" value="0.08571" units="cm"/>
    </inkml:brush>
  </inkml:definitions>
  <inkml:trace contextRef="#ctx0" brushRef="#br0">70 88 7180,'2'-9'-684,"4"3"858,-4-4 1,6 6 253,-8-7-123,0 7 1,6-6 180,0 4-240,-1 4-158,-5-6 37,0 1-118,0 5 0,-2-6-10,-3 8 0,1 0-251,-8 0 1,0 0 59,-5 0 1,7 2 104,4 4 0,3-4 0,-1 5 65,-2 1 0,0-4 1,6 8 24,0 1 0,0-3 110,0 2-65,8-8 1,-6 5 0,6-5 137,-1 2-44,-5 0 1,8 0 210,-4-1-240,-4 1 0,7 0 118,-3 0 0,-4 2-214,4-3 0,-4-1 0,-4 6-291,-4-2 0,2-2 1,-7-6-482,-3 0 1,4 5 756,-1 1 0,-1 8 0,-5-4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5:59.674"/>
    </inkml:context>
    <inkml:brush xml:id="br0">
      <inkml:brushProperty name="width" value="0.08571" units="cm"/>
      <inkml:brushProperty name="height" value="0.08571" units="cm"/>
      <inkml:brushProperty name="color" value="#FFFFFF"/>
    </inkml:brush>
  </inkml:definitions>
  <inkml:trace contextRef="#ctx0" brushRef="#br0">0 18 11543,'18'0'332,"-1"0"-207,1 0 0,-1 0-82,1 0-21,-1-8 1,1 6-28,-1-4-7,1 4 0,-7 2 16,1 0-34,-1 0 0,1 0 57,0 0 9,-8 0 45,3 0 1,-9 2-7,-3 4 1,1-4-29,-8 4 0,6-3 19,-5 3 1,-1-2-7,-5 8-38,7-8 0,0 3 1,6-5-32,-2 4 36,-7-4 1,9 8 0,-8-4-14,8-4 1,-9 7-1,5-5 5,-2 2 1,6 8-1,-3-5-12,-1 1 1,4 6 0,-6-5 23,3 5 0,1-5 0,6 1 28,0 2 1,0 1 17,0 3 1,2-3-1,2-1 17,1-3 1,9-7 56,-2 2-119,3-4 1,3-2-1,-1 0 47,1 0-48,-1 0 1,1 0-1,-1 0 7,0 0-70,1 0 0,-1 0 1,1-2-268,-1-4 0,-1 2 0,-3-5-2788,-1 1 194,-8 2 2893,4 6 0,-16 0 0,-2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0.021"/>
    </inkml:context>
    <inkml:brush xml:id="br0">
      <inkml:brushProperty name="width" value="0.08571" units="cm"/>
      <inkml:brushProperty name="height" value="0.08571" units="cm"/>
      <inkml:brushProperty name="color" value="#FFFFFF"/>
    </inkml:brush>
  </inkml:definitions>
  <inkml:trace contextRef="#ctx0" brushRef="#br0">1 33 7932,'0'-9'1144,"0"1"0,0 6-423,0-4 1,2 4-262,4-4 0,-5 12 1,5 6-186,-4 3 1,-2 3 0,0-1-141,0 1 1,0 7-616,0 4 0,0-4 1,0-1-1,0-5-1409,0-1 1,0-1 1888,0 0 0,-8 9 0,-1 1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0.588"/>
    </inkml:context>
    <inkml:brush xml:id="br0">
      <inkml:brushProperty name="width" value="0.08571" units="cm"/>
      <inkml:brushProperty name="height" value="0.08571" units="cm"/>
      <inkml:brushProperty name="color" value="#FFFFFF"/>
    </inkml:brush>
  </inkml:definitions>
  <inkml:trace contextRef="#ctx0" brushRef="#br0">263 0 7716,'0'10'1074,"0"0"1,0-5-606,0 7 0,-6 4 0,-2 1 0,1 1-424,-1-1 1,-6 1 0,3-1-1,-5 0-383,-1 1 1,-1-1-1,1 1 1,-1-1-459,1 1 0,-1-1 1,1-1 795,-1-5 0,-7 5 0,-2-6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2.806"/>
    </inkml:context>
    <inkml:brush xml:id="br0">
      <inkml:brushProperty name="width" value="0.08571" units="cm"/>
      <inkml:brushProperty name="height" value="0.08571" units="cm"/>
      <inkml:brushProperty name="color" value="#FFFFFF"/>
    </inkml:brush>
  </inkml:definitions>
  <inkml:trace contextRef="#ctx0" brushRef="#br0">35 1 7720,'-9'0'2085,"1"0"-1953,8 0 0,0 2 0,0 3-29,0 7-185,0-4 1,0 7-1,0-3-243,0 3 1,0 3 0,0-1-707,0 1 0,0-1 1031,0 1 0,-8-1 0,-2 1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2.996"/>
    </inkml:context>
    <inkml:brush xml:id="br0">
      <inkml:brushProperty name="width" value="0.08571" units="cm"/>
      <inkml:brushProperty name="height" value="0.08571" units="cm"/>
      <inkml:brushProperty name="color" value="#FFFFFF"/>
    </inkml:brush>
  </inkml:definitions>
  <inkml:trace contextRef="#ctx0" brushRef="#br0">53 61 7713,'-15'-17'0,"1"1"804,3 4-722,7-3 0,-4 15 0,8 0-1821,0 10 1739,0-3 0,8 17 0,1-5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3.924"/>
    </inkml:context>
    <inkml:brush xml:id="br0">
      <inkml:brushProperty name="width" value="0.08571" units="cm"/>
      <inkml:brushProperty name="height" value="0.08571" units="cm"/>
      <inkml:brushProperty name="color" value="#FFFFFF"/>
    </inkml:brush>
  </inkml:definitions>
  <inkml:trace contextRef="#ctx0" brushRef="#br0">228 157 7257,'0'-17'592,"0"0"0,0 5-410,0 0 1,0 6 0,-2-3 161,-4 1 0,4 0-63,-4 2 51,4 4-200,-5-13 15,5 5 1,-14-1-48,5-1-67,3 8 1,-2-4 0,4 8 47,-5 0 1,1 0 0,-2 0-82,-1 0 1,3 2 0,0 4-1,2 6 6,5 3 0,-5 3 1,2-1-1,0 3 55,-2 3 0,7-2 0,-5 6 0,4 1 20,2-1 0,0-4 1,0 6-1,0 0 29,0-2 0,0 6 0,0-4 1,2 3 11,4-3 1,-3-2-1,7-6-73,-2 2 33,-2 1 0,-1-1-71,1 0 16,0 1 1,0-7-106,0 0 1,0 1-634,-6-1 183,0-7 0,-8 4-105,-4-8 0,-3-1-340,-3-5 0,7 0 238,-1 0 0,6-2 735,-6-3 0,9 3 0,-5-14 0,8 6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4.321"/>
    </inkml:context>
    <inkml:brush xml:id="br0">
      <inkml:brushProperty name="width" value="0.08571" units="cm"/>
      <inkml:brushProperty name="height" value="0.08571" units="cm"/>
      <inkml:brushProperty name="color" value="#FFFFFF"/>
    </inkml:brush>
  </inkml:definitions>
  <inkml:trace contextRef="#ctx0" brushRef="#br0">88 53 7722,'-17'-6'235,"-1"0"0,3-1 0,1 3 654,2-2-186,9 0-338,-5 6 1,10 0-233,4 0 1,-3 0 0,9 0-1,2 0 11,1 0 1,3 0 0,1 0 157,4 0-202,-3 0 0,5 0 1,-6 0 74,5 0-142,-5 0 1,6-2 0,-7-2 0,-1-2-297,1 2 0,-1 3 0,1 1-1123,-1 0 0,-5 0-947,-1 0 2333,1 0 0,5 0 0,1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5.604"/>
    </inkml:context>
    <inkml:brush xml:id="br0">
      <inkml:brushProperty name="width" value="0.08571" units="cm"/>
      <inkml:brushProperty name="height" value="0.08571" units="cm"/>
      <inkml:brushProperty name="color" value="#FFFFFF"/>
    </inkml:brush>
  </inkml:definitions>
  <inkml:trace contextRef="#ctx0" brushRef="#br0">295 151 7722,'8'-9'184,"-6"-7"0,6 12 741,-8-7-272,0 7-346,0-4 0,0 10-159,0 4 1,-6 3 0,-2 9 0,0-1-50,1 1 0,-5-1 1,4 1-1,-2-1 14,-3 1 0,3-1 0,1 1 0,-1-1-62,0 1 0,4-1 0,-3 1-121,1-1 30,-6-7 0,10 5-27,-7-3-13,-1 3 0,0 1 12,1-4-85,7 3 84,-12-13 0,14 4 48,-3-12 0,3 2 0,2-8 0,0-1 0,5-3 0,1-1-17,-2-1 1,4 1-5,-2 0 32,7-1 0,-11 1 0,6-1 47,0 1-46,-6-1 0,11-5 0,-5 0 212,2 1-184,-6 3 1,9 1 0,-5 1-1,0-1 75,0 1 1,3 0 0,-3-1 173,2 1 0,1 1-50,7 4 1,-1-1-112,1 7 1,-7 6 0,-1 8-1,0 2 24,-1 3 1,-3 5 0,4 3-38,-2 2 0,-2 0 1,-4-5-1,1-1-18,3 1 0,2-1 0,-4 3-7,2 3-24,-1-4 0,-5 7 0,0-9 0,2 1-9,4-1 1,-4 1-1,4-1 1,-4 0-60,-2 1 1,2-1 0,2 1-89,2-1 1,-1 1-155,-5-1 178,8 1 1,-6-7-65,4 1 139,-4-8 1,-2 2 16,0-12-46,0 4 92,0-6-63,0 8 1,-6-2 77,0-4-49,-7 4 0,9-5 0,-8 5 10,-1-4 0,-3 4 0,-1-4 0,-1 4-7,1 2 0,-7 0 0,1 0 0,0 0-65,-2 0 1,5 0 0,-5 0 0,2 0-73,-1 0 0,-1 0 0,4 0 0,-3 0-425,3 0 0,2 2 0,1 2-667,1 2 0,7 2 551,4-3 1,6-3 0,6 4-279,6-4 936,3-2 0,9 0 0,1 0 0,2 0 0,2 0 0,6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6.274"/>
    </inkml:context>
    <inkml:brush xml:id="br0">
      <inkml:brushProperty name="width" value="0.08571" units="cm"/>
      <inkml:brushProperty name="height" value="0.08571" units="cm"/>
      <inkml:brushProperty name="color" value="#FFFFFF"/>
    </inkml:brush>
  </inkml:definitions>
  <inkml:trace contextRef="#ctx0" brushRef="#br0">18 79 7560,'0'-18'-624,"0"6"1261,0 1 1,0 5 98,0-6-387,0 8 1,0-5 40,0 3 1,0 6-125,0 0 0,0 2 0,0 10-80,0 1 1,0-3-1,0 1 1,0 3 37,0 2 0,0 1 0,0 0-12,0 1-118,0 7 0,0-5 0,0 3 0,0-4-3,0-1 0,0 5 0,0 0 0,-2-1-39,-3-3 0,3 0 0,-4 3-31,4 1 0,2 0 0,0-5 1,0-1-72,0 1 0,0-7-43,0 1 1,2-8 35,4 2 0,3-4-184,9-2 1,-1 0-396,1 0 399,-9-8 1,7 4-505,-4-8 520,3 9 1,-3-11 0,-2 6-744,-3-2 457,7 7 0,-10-7-229,7 4 1,1-4 266,5-7 0,-7 5 469,-4 1 0,4-1 0,-1-5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6.815"/>
    </inkml:context>
    <inkml:brush xml:id="br0">
      <inkml:brushProperty name="width" value="0.08571" units="cm"/>
      <inkml:brushProperty name="height" value="0.08571" units="cm"/>
      <inkml:brushProperty name="color" value="#FFFFFF"/>
    </inkml:brush>
  </inkml:definitions>
  <inkml:trace contextRef="#ctx0" brushRef="#br0">35 36 7284,'-9'-8'896,"1"6"0,6-11-356,-4 7-142,4 0-55,-6 6-145,16 0 1,-4 0 87,8 0-104,-1 0 0,7 0 0,-1 0 14,1 0 1,-1 0 0,1 0 0,-1 0-4,1 0 1,-1 0 0,0 0-1,1 0-62,-1 0 1,-5 0 0,0 0 0,1 0-136,3 0 1,-5 0 0,1 0-383,2 0 0,-5 0-1778,3 0-521,-8 0 1145,4 0 1056,-1 0 484,-5 0 0,14 0 0,-6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1.365"/>
    </inkml:context>
    <inkml:brush xml:id="br0">
      <inkml:brushProperty name="width" value="0.08571" units="cm"/>
      <inkml:brushProperty name="height" value="0.08571" units="cm"/>
    </inkml:brush>
  </inkml:definitions>
  <inkml:trace contextRef="#ctx0" brushRef="#br0">0 25 7662,'10'-7'895,"-2"-3"0,-8 2-984,0 8 0,0 8 0,0 9 1,0 1-464,0-1 1,0-5 0,0 0-538,0 1 910,0 3 0,0-5 179,0 1 0,0 0 0,0 5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7.712"/>
    </inkml:context>
    <inkml:brush xml:id="br0">
      <inkml:brushProperty name="width" value="0.08571" units="cm"/>
      <inkml:brushProperty name="height" value="0.08571" units="cm"/>
      <inkml:brushProperty name="color" value="#FFFFFF"/>
    </inkml:brush>
  </inkml:definitions>
  <inkml:trace contextRef="#ctx0" brushRef="#br0">121 36 7731,'-11'0'-1028,"-1"0"1307,8-8 0,-6 6 416,5-4-330,3 4 0,-8 2 178,4 0 0,4-2 530,-4-4-584,4 5 1,0-7 102,-3 8-471,3 0 1,-4 0 0,12 2-44,5 4 0,-1-3 1,2 7 4,1-2-71,11 5 1,-5-9 0,6 8 320,0 2-253,-5-7 1,11 9 0,-6-6 219,2-1-246,-5 7 0,5-8 0,-6 5 0,2-3 25,-1-2 1,-3 3 0,-1-3-56,-1 2 0,0-6 1,-1 3-123,-4 1 0,-3-6 0,-5 6-330,2 0 196,0-6 190,-6 5 13,0-7 0,-2 2 116,-4 4-110,4-4 1,-8 8 206,5-5-96,-5-3 0,-2 12 0,3-6 0,-1 0 15,0-1 0,-1 5 1,-5-4-1,2 1-7,3 5 0,-3 2 1,-7 1-1,-2-1-7,1-5 1,-3 10-1,0-3 1,0 1-57,-1 1 1,-3-3 0,4 1 0,0-1-152,0 1 0,-5-1 0,9 1 0,4-1-112,3 0 1,4-5-1,-1 0-647,5 1 1,6-5 0,8-2-204,9-4 0,3-2 1,7 0-471,-2 0 929,6 0 621,-4 0 0,8 8 0,0 1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08.399"/>
    </inkml:context>
    <inkml:brush xml:id="br0">
      <inkml:brushProperty name="width" value="0.08571" units="cm"/>
      <inkml:brushProperty name="height" value="0.08571" units="cm"/>
      <inkml:brushProperty name="color" value="#FFFFFF"/>
    </inkml:brush>
  </inkml:definitions>
  <inkml:trace contextRef="#ctx0" brushRef="#br0">71 103 7372,'0'-9'2076,"0"-7"-1281,0 14-376,0-6-220,0 8 1,-2 2 237,-4 4-304,4-4 0,-6 14 1,6-5 129,-3 5-151,3-6 1,-8 11-1,6-4 1,-2 3 24,2-1 1,-3-1 0,1-1 0,2 3-88,2 3 0,2-4 0,0 5 0,0-5-41,0-2 0,0 1 0,2-1-58,4 1 0,1-7 0,7-1 0,-2-2-9,1-4 0,5 4 0,3-3 0,2-1-45,-1-2 1,-3-4-1,-1-2 1,-1-3 6,0-3 0,1-2 0,-1-5 170,1-1-47,-1 1 1,-5-3-1,-2-1 1,-3-2 84,-3 1 1,-2-5 0,-2 0 281,0 0-322,0-6 0,-2 14 0,-3-7 1,-9 3-67,-7 0 1,1-1-1,-5 7 1,2 1-526,-1 5 1,1 1 0,6 6-481,-1-2 0,3 3-387,3 8 1,4 5 1385,8 8 0,8-1 0,2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0.215"/>
    </inkml:context>
    <inkml:brush xml:id="br0">
      <inkml:brushProperty name="width" value="0.08571" units="cm"/>
      <inkml:brushProperty name="height" value="0.08571" units="cm"/>
      <inkml:brushProperty name="color" value="#FFFFFF"/>
    </inkml:brush>
  </inkml:definitions>
  <inkml:trace contextRef="#ctx0" brushRef="#br0">332 51 7703,'0'-18'156,"0"9"0,0-1 514,0 4 0,-2 4-467,-3-4 0,3 6 0,-6 6 0,2 6 38,0 3 1,-1 5 0,3 1 0,-4 4-10,-2 3 1,1 1 0,-5 6 0,2-1-85,-1 1 0,-3 0 1,-1 2-1,1 2-51,5 2 1,-5 0-1,4-7-75,-3 1 12,5 0 1,-5-2 0,5-2-160,0-2 48,-5-7 1,7 3-334,-4-8 30,-3-7 1,11 4-1188,-8-8-498,8-1 1548,-3-5 1,12-7 0,3-3 516,2 0 0,2-5 0,5 3 0,-1-3 0,-5-3 0,5 1 0,-7-1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0.787"/>
    </inkml:context>
    <inkml:brush xml:id="br0">
      <inkml:brushProperty name="width" value="0.08571" units="cm"/>
      <inkml:brushProperty name="height" value="0.08571" units="cm"/>
      <inkml:brushProperty name="color" value="#FFFFFF"/>
    </inkml:brush>
  </inkml:definitions>
  <inkml:trace contextRef="#ctx0" brushRef="#br0">18 123 7732,'0'-10'-576,"-2"-3"1,-2 5 793,-2-2 1,1 5 11,5-7 0,0 6-97,0-6 0,2 9 0,1-5 72,3 0 1,0 4 472,-6-7 103,8 7-357,2-4-256,-1 8 1,1 0 215,-4 0-252,-4 0 0,7 0 1,-5 2 15,2 4 0,0-2 0,-6 7 0,0 3-1,0 1 1,2 3-1,2-1 1,2 3-4,-3 3 1,-1-2-1,-2 8 1,0 0-42,0-1 1,6 5 0,0-4 0,-2 4-49,-2 2 1,-2 5 0,0 1 0,0-4 7,0-6 1,0 2 0,0-4 0,0 2-82,0-2 0,0-3 1,0-9-1,0 0-160,0 1 0,0-1-588,0 1 228,0-8-694,0-3 569,0-7 1,6-2 60,-1-3 0,7 1 0,-4-8 81,2-2 0,-7 5 1,5-3 520,0-1 0,-6 3 0,4-2 0,3 1 0,1-7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1.299"/>
    </inkml:context>
    <inkml:brush xml:id="br0">
      <inkml:brushProperty name="width" value="0.08571" units="cm"/>
      <inkml:brushProperty name="height" value="0.08571" units="cm"/>
      <inkml:brushProperty name="color" value="#FFFFFF"/>
    </inkml:brush>
  </inkml:definitions>
  <inkml:trace contextRef="#ctx0" brushRef="#br0">71 18 7732,'-18'0'-224,"7"0"288,-1 0 160,8 0 1,-6 0 25,5 0 51,3 0 270,-6 0 150,8 0-78,0 0 1,8 0-595,3 0 0,5 0 1,1 0-255,1 0 0,-1 0 0,1 0-717,-1 0 0,1-6-883,-1 0 871,1 0 934,-1 6 0,8 0 0,2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2.098"/>
    </inkml:context>
    <inkml:brush xml:id="br0">
      <inkml:brushProperty name="width" value="0.08571" units="cm"/>
      <inkml:brushProperty name="height" value="0.08571" units="cm"/>
      <inkml:brushProperty name="color" value="#FFFFFF"/>
    </inkml:brush>
  </inkml:definitions>
  <inkml:trace contextRef="#ctx0" brushRef="#br0">53 35 7411,'-18'-8'963,"7"6"-407,-1-4 0,8 3-49,-2-3 76,4 4-407,2-6-3,8 8 1,-4 0 73,8 0-140,-1 0 0,7 0 66,-1 0 1,1 0-180,-1 0 0,1 2-55,-1 4 0,-7-2 1,-2 5 31,-1-1 1,-5 6 120,4-3 1,-4 5 0,-2 1-17,0 1 0,-6-7 0,-1 1 174,-3 2-208,6-7 1,-12 9 0,7-4 163,-1 3-137,-6-5 0,13 5 46,-9-3-97,0 4 0,3-5 0,1-1 36,0-2-71,6 5 1,-6-9 92,8 8 0,2-8 0,4 1-6,6-3 0,-2-2 1,1 0-1,3 0-12,1 0 0,3 0 1,-3-2-1,-1-1-61,-3-3 1,1 0 0,6 6-453,-1 0 284,1 0 1,-1 0-1128,0 0 608,1 0 0,-1 0-1256,1 0 1652,-1 0 1,-5 0 0,0 0 0,-1-2-316,-1-4 0,5 4 609,-3-4 0,4 4 0,1 2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3.095"/>
    </inkml:context>
    <inkml:brush xml:id="br0">
      <inkml:brushProperty name="width" value="0.08571" units="cm"/>
      <inkml:brushProperty name="height" value="0.08571" units="cm"/>
      <inkml:brushProperty name="color" value="#FFFFFF"/>
    </inkml:brush>
  </inkml:definitions>
  <inkml:trace contextRef="#ctx0" brushRef="#br0">88 262 11523,'17'0'-56,"1"0"14,-9 0 0,7 0-70,-4 0 0,3-1 43,3-5 46,-1 4 0,0-12 0,-1 6-20,-4-1 1,-3 3 0,-3-6 11,6-1 0,-4 3 0,-1-2 16,1-1 1,-6-3 15,4-1 1,-4-1-1,-2 1 32,0-1 0,-2 7 1,-2-1 41,-2-1 1,-6 3 0,5 0 153,-3 2-191,6 3 0,-11 5 0,3 0 50,-4 0 1,5 0 0,-1 0 283,-1 0-316,5 7 0,-8 1 0,7 6 0,-3-3 35,0 3 0,1 1 1,-5 3-1,3 1-22,1 5 1,2-5 0,-3 4 0,1-1-2,-2 1 1,5-4 0,-1 6-1,2-1 11,4-1 1,2 2-1,2-3 1,0 1 67,0-2 0,0-1 0,0-3 0,0 3-20,0 3 1,2-6-1,2 3 1,4-7 80,2 1 0,1 1 118,7 3-206,-1-1 1,1-5 239,-1 0-307,1-9 1,-1 5 0,1-8-1,-1 0 30,1 0 1,-1 0 0,0 0-93,1 0 1,-1 0 0,1-2-194,-1-4 1,-5 5-525,0-5 0,-9 2-2466,3-2 1595,-4 4 1,-2-8-10,0 5 1083,0 3 523,8-6 0,-6 0 0,6-2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3.982"/>
    </inkml:context>
    <inkml:brush xml:id="br0">
      <inkml:brushProperty name="width" value="0.08571" units="cm"/>
      <inkml:brushProperty name="height" value="0.08571" units="cm"/>
      <inkml:brushProperty name="color" value="#FFFFFF"/>
    </inkml:brush>
  </inkml:definitions>
  <inkml:trace contextRef="#ctx0" brushRef="#br0">18 36 8274,'-10'0'1471,"2"0"-1271,8 0 0,0-2 168,0-4 97,0 4-273,0-6 0,8 8 1,4 0-159,3 0 0,-3 0 0,-1 0 0,3 0-96,2 0 1,-5 0 0,1 0-150,1 0 1,1-2 0,0-1-535,-3-3 1,-5 0 0,6 6-1424,1 0 2168,-5 0 0,8 0 0,-7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4.965"/>
    </inkml:context>
    <inkml:brush xml:id="br0">
      <inkml:brushProperty name="width" value="0.08571" units="cm"/>
      <inkml:brushProperty name="height" value="0.08571" units="cm"/>
      <inkml:brushProperty name="color" value="#FFFFFF"/>
    </inkml:brush>
  </inkml:definitions>
  <inkml:trace contextRef="#ctx0" brushRef="#br0">88 105 7283,'-8'-10'706,"7"2"-581,-7 8 302,8 0-87,0 0 0,-2 8-102,-4 4 1,4-3 0,-4 3-22,4 2 0,2 1 1,-2 3-89,-3-1 1,3 1 0,-4-1-171,4 1 1,-4-1 0,0 0-38,2 1 1,2-6 0,2-1-43,0 3-62,-7-6 160,5 7-176,-6-13 123,8 6 37,0-8 1,0-2 32,0-4 0,0-4 1,0-7 6,0-1 0,0 7 1,2-1-1,2-1 8,2-3 1,-1 4-1,-3 1 1,2-3 34,2-1 0,2-1 0,-4 2 0,1 3 61,-1-3 0,0-1 1,0-3-45,2 1 1,6-1-1,-7 1 244,-1-1-138,-2 9 55,6-7-116,-6 14 0,8-11 9,-5 7 1,-1 0 0,6 8-25,-2 4 0,-2 3 0,-6 9 0,2-1-30,3 1 1,-3-1-1,4 1 1,-4-1 11,-2 1 1,6-1-1,0 1-29,-2-1 0,3 1 0,-1-1 0,-2 1 12,-2-1 0,4 0-82,0 1 7,-1-1 1,-3-5 0,2 0-132,2 1 172,0-5 0,-6 2-227,0-4 151,0 3 11,0 1 0,0 0 120,0-5 23,0-3-74,0 6 0,-8-8-67,-3 0 0,-5 0 0,-1 0-49,-1 0 1,6 0-1,1 0-140,-3 0 0,-1 0-410,-3 0 354,1 0 0,5 0-824,0 0 365,1 0 0,-1 2-1094,1 4 1838,7-4 0,4 6 0,17-8 0,10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5.628"/>
    </inkml:context>
    <inkml:brush xml:id="br0">
      <inkml:brushProperty name="width" value="0.08571" units="cm"/>
      <inkml:brushProperty name="height" value="0.08571" units="cm"/>
      <inkml:brushProperty name="color" value="#FFFFFF"/>
    </inkml:brush>
  </inkml:definitions>
  <inkml:trace contextRef="#ctx0" brushRef="#br0">35 105 7732,'-2'-11'-615,"-3"-1"1272,3 0-21,-14-5-273,14-1 1,-5 7 443,7-1-229,0 8-391,0-3 1,1 7 311,5 0-335,-4 0 1,6 1 0,-8 5 75,0 6 0,0 3 0,0 3-115,0-1 1,0 1 0,0-1 0,0 1-78,0-1 1,0 1 0,0-1-1,0 1 22,0-1 1,6 1-1,0-1 3,-3 1 0,-1-1-120,-2 0 1,0 1 0,2-3-104,4-3 1,-4-2-222,4-4 242,-4-4 0,0 5-293,4-7 246,-4 0 0,7 0-167,-3 0 134,4 0 0,1-6-245,1 1 261,-8-9 1,10 10-1,-7-6 1,1 1-144,0-1 1,0 6 0,-4-4 0,3 3-352,3-1 1,-4-6 355,5 6 0,-5-5 1,4 3 330,-2-2 0,5 4 0,-1-5 0,-4 7 0,7-12 0,-5 7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1.536"/>
    </inkml:context>
    <inkml:brush xml:id="br0">
      <inkml:brushProperty name="width" value="0.08571" units="cm"/>
      <inkml:brushProperty name="height" value="0.08571" units="cm"/>
    </inkml:brush>
  </inkml:definitions>
  <inkml:trace contextRef="#ctx0" brushRef="#br0">36 122 7662,'-2'-17'-67,"-4"-1"67,4 1 0,-8-1 0,4 1-336,5 7 336,-7 3 0,8-1 0,0-2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5.998"/>
    </inkml:context>
    <inkml:brush xml:id="br0">
      <inkml:brushProperty name="width" value="0.08571" units="cm"/>
      <inkml:brushProperty name="height" value="0.08571" units="cm"/>
      <inkml:brushProperty name="color" value="#FFFFFF"/>
    </inkml:brush>
  </inkml:definitions>
  <inkml:trace contextRef="#ctx0" brushRef="#br0">53 35 7732,'-17'0'12,"5"0"660,0 0 227,8 0-682,-3-8 0,14 6 1,5-3-45,4 3 1,1 2 0,1 0 0,-1 0-45,1 0 1,-1 0 0,0 0 0,1 0 7,-1 0 0,1-2 0,-1-2-243,1-2 67,-1 0 0,-5 6 0,0 0-879,1 0 112,-5 0 0,7 0-257,-3 0 1,-2 0 1062,1 0 0,-7 0 0,4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6.969"/>
    </inkml:context>
    <inkml:brush xml:id="br0">
      <inkml:brushProperty name="width" value="0.08571" units="cm"/>
      <inkml:brushProperty name="height" value="0.08571" units="cm"/>
      <inkml:brushProperty name="color" value="#FFFFFF"/>
    </inkml:brush>
  </inkml:definitions>
  <inkml:trace contextRef="#ctx0" brushRef="#br0">70 175 7732,'-17'0'54,"5"-6"226,0 0 1,7 0 134,-7 6-16,8-7-141,-4 5-58,8-6 0,2 8 60,4 0-104,-4 0 1,13 0 0,-3 0 2,4 0 1,7 0-1,0-2 1,-1-2 16,-3-2 0,0 0 0,3 4 0,3-1 24,2-3 0,-4-2 0,7 4 0,-1-4-20,-2-1 1,6 5 0,-4-4-1,4 2-70,2 0 0,0-5 0,0 5 1,0 2-89,0 2 0,-1-4 1,-1 0-189,-3 2 150,3 3 0,-14-5 1,6 0-61,0 2 23,-5 2 1,5 2-35,-8 0 52,-7 0 0,0 0-168,-4 0 1,-6 0-311,0 0 1,-2 0-1,-10 0-81,-1 0 1,3 0 0,0 2 0,0 2-106,1 2 1,5 1-1,-4-3 354,0 2 1,6 2 0,-5-4 344,-1 2 0,-2 7 0,-7-3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7.761"/>
    </inkml:context>
    <inkml:brush xml:id="br0">
      <inkml:brushProperty name="width" value="0.08571" units="cm"/>
      <inkml:brushProperty name="height" value="0.08571" units="cm"/>
      <inkml:brushProperty name="color" value="#FFFFFF"/>
    </inkml:brush>
  </inkml:definitions>
  <inkml:trace contextRef="#ctx0" brushRef="#br0">36 18 7632,'-12'0'-57,"2"-2"1791,2-3-799,3 3-208,5-6-437,0 8 0,2 0-210,3 0 1,5 0 0,8 0-1,-1 0 55,0 0 0,-3 0 0,2 0 99,3 0-149,-5 0 0,1 0 1,-3 0-17,3 0 55,3 0 0,-1 0-130,1 0-79,-9 0 1,7 0-20,-4 0 0,-3 0-116,3 0 192,-8 0 1,2 2 0,-12 2 51,-6 2 0,-3 7 0,-3-3 24,1 0 1,-1 5 0,1-5 27,-1-1 1,1 7-1,1-4 30,5 3-84,-5-5 1,8 5 0,-5-3 108,1 4-104,0 1 0,1-5 1,1-1 118,2 3-85,3 1 1,5-3-1,0 0 32,0 1 1,0 3 0,1-1-50,5-3 0,-2 2 0,8-9 0,1-1-15,3-2 0,1-2 0,1 0 0,-1 0-1,1 0 1,-1 0-1,1 0 1,1-2-201,4-4 1,-3 3 0,3-7-214,-3 2 0,-9-4-1308,1 7 397,-8-1-973,3-2 1269,1 6 1000,-6-6 0,6 8 0,-8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8.377"/>
    </inkml:context>
    <inkml:brush xml:id="br0">
      <inkml:brushProperty name="width" value="0.08571" units="cm"/>
      <inkml:brushProperty name="height" value="0.08571" units="cm"/>
      <inkml:brushProperty name="color" value="#FFFFFF"/>
    </inkml:brush>
  </inkml:definitions>
  <inkml:trace contextRef="#ctx0" brushRef="#br0">35 53 7732,'-12'-6'603,"1"0"0,7-2 882,-2 2-1204,4 4-196,2-5 0,2 7-2,4 0-40,-4-8 0,8 6 0,-5-4 41,7 4 1,4 2 0,1 0 20,0 0 0,-5 0 0,0 0 133,1 0 1,-3 6-48,2 0 0,-6 7-99,5-1 0,-7-2 1,2 1-118,-4 3 1,-8 2-68,0 1 57,-7 1 0,9-7 139,-8 1-85,0-1 0,3 1 0,1-2 209,0-2-172,6 5 1,-7-9 53,3 8 1,4-7 171,-4 7-226,4-8 0,4 4 0,4-8-28,5 0 0,-1 0 1,2 0-1,1 0-62,3 0 1,1 0 0,1 0-130,-1 0 0,1 0 1,-1 0-826,1 0 626,-1 0 0,1-6-1407,-1 0 970,0 0 1,1 6-662,-1 0 1460,-7 0 0,6-7 0,-7-3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19.465"/>
    </inkml:context>
    <inkml:brush xml:id="br0">
      <inkml:brushProperty name="width" value="0.08571" units="cm"/>
      <inkml:brushProperty name="height" value="0.08571" units="cm"/>
      <inkml:brushProperty name="color" value="#FFFFFF"/>
    </inkml:brush>
  </inkml:definitions>
  <inkml:trace contextRef="#ctx0" brushRef="#br0">70 35 7699,'-10'0'873,"2"0"1,7 0 1,-5 0-10,4 0-476,-6 0 0,16 0-233,3 0 1,5 0 0,1 0-164,1 0 0,-1-6 0,1 0-66,-1 2 84,1 3 1,-1 1-85,1 0-4,-1 0 1,-5 0 32,-1 0 58,1 0 1,0 0 5,-1 0 11,-7 0-36,4 0 0,-10 0-12,-4 0 0,2 0 1,-7 0-1,-3 0 0,4 0 1,-1 0 3,-3 0 1,-1 0 14,-3 0-5,1 7 0,-1-5 60,1 4-50,-1-4 1,7-2 0,1 2-1,0 2 72,1 2 1,-3-1-46,-6-5 1,7 0-1,1 2 17,2 4 1,1-4 17,1 4 26,4-4-17,-6-2 1,10 0-70,4 0 0,4 0 1,7 0-11,0 0 1,1-6-125,-1 0 77,1 0 1,-1 1 0,1-1-456,-1 2 207,-7 2 0,5 2 0,-5-2 0,2-2-501,-1-2 0,1 1 0,6 5-67,-1 0 0,1-6 864,-1 0 0,0 0 0,1 6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0.886"/>
    </inkml:context>
    <inkml:brush xml:id="br0">
      <inkml:brushProperty name="width" value="0.08571" units="cm"/>
      <inkml:brushProperty name="height" value="0.08571" units="cm"/>
      <inkml:brushProperty name="color" value="#FFFFFF"/>
    </inkml:brush>
  </inkml:definitions>
  <inkml:trace contextRef="#ctx0" brushRef="#br0">105 18 7699,'18'-8'208,"-9"6"0,1-6 362,-4 8-430,-4 0 0,7 0 0,-5 2 85,2 4 1,6-2-1,-6 8-52,-3 1 0,-1 3 0,-2 1 1,0 1-83,0-1 0,-5 1 1,-3-1-1,-2 1-146,-3-1 1,-3-1-1,-1-3 1,-1-1-592,1 1 1,-1-3 0,1 2-187,-1 1 0,7-5 832,-1-2 0,8-4 0,-4-2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1.219"/>
    </inkml:context>
    <inkml:brush xml:id="br0">
      <inkml:brushProperty name="width" value="0.08571" units="cm"/>
      <inkml:brushProperty name="height" value="0.08571" units="cm"/>
      <inkml:brushProperty name="color" value="#FFFFFF"/>
    </inkml:brush>
  </inkml:definitions>
  <inkml:trace contextRef="#ctx0" brushRef="#br0">1 16 7502,'9'-8'1207,"-1"6"1,-8-4-1133,0 12 0,0 4 1,0 7-891,0 1 630,0-9 0,0 7 0,0-5-1130,0 5 877,0-6 1,0 5 437,0-3 0,8 3 0,2 3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1.406"/>
    </inkml:context>
    <inkml:brush xml:id="br0">
      <inkml:brushProperty name="width" value="0.08571" units="cm"/>
      <inkml:brushProperty name="height" value="0.08571" units="cm"/>
      <inkml:brushProperty name="color" value="#FFFFFF"/>
    </inkml:brush>
  </inkml:definitions>
  <inkml:trace contextRef="#ctx0" brushRef="#br0">49 80 7870,'-2'-18'0,"-3"1"-408,-7-1 236,4 9 1,-1-1 91,3 4 1,4 6 0,-2-2 0,6 8 79,4 4 0,7 1 0,-3 7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2.239"/>
    </inkml:context>
    <inkml:brush xml:id="br0">
      <inkml:brushProperty name="width" value="0.08571" units="cm"/>
      <inkml:brushProperty name="height" value="0.08571" units="cm"/>
      <inkml:brushProperty name="color" value="#FFFFFF"/>
    </inkml:brush>
  </inkml:definitions>
  <inkml:trace contextRef="#ctx0" brushRef="#br0">140 228 6163,'12'0'341,"-2"-2"-127,-2-4 0,-1 4 0,-3-6 92,2 0 0,0 5 73,-6-9 0,2 6 77,4-6 1,-4 1-209,3-7 0,-3 1 0,-2-1-61,0 1 0,-2 5 1,-2 1-1,-1-3-91,-1 6 0,-2-7-28,-4 3-83,5 4 0,-9 1 45,4 7 0,-3 2 0,-1 3 36,5 7 1,-3 4 0,8 3 0,1 4 27,-3 6 0,6 2 0,-6 2 0,2 0 36,0 4 1,1 2 0,5-4-1,0 0 25,0 0 0,0 0 0,0 0 0,0-2-33,0-4 0,0 2 0,2-8 1,1 0 4,3 3 1,0-7 0,-4 4-141,4-3 87,-4-3 1,6-5-1,-8-1-122,0 3-26,0 2 0,0-5 0,0 1 1,-2 0-203,-4-3 0,2 5-455,-8-8 1,6 5-466,-5-5 0,5 0-1037,-6-6 1678,8 0 1,-3-8 554,7-3 0,0-5 0,0-1 0,0 7 0,0-6 0,0 7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2.531"/>
    </inkml:context>
    <inkml:brush xml:id="br0">
      <inkml:brushProperty name="width" value="0.08571" units="cm"/>
      <inkml:brushProperty name="height" value="0.08571" units="cm"/>
      <inkml:brushProperty name="color" value="#FFFFFF"/>
    </inkml:brush>
  </inkml:definitions>
  <inkml:trace contextRef="#ctx0" brushRef="#br0">70 70 7885,'-12'-5'0,"1"-1"253,-3 2 0,6 0 0,1 0 872,-1-2-716,6 1-196,-6 5 0,10 0 171,4 0-265,4 0 0,7 0 1,0 0-1,1 0 75,-1 0 1,1 0 0,-1 0 0,1 0-59,-1 0 1,1 0-1,-1 0 1,1 0-187,-1 0 1,1-6 0,-1 0 0,0 2-758,1 2 1,-1 2-41,1 0 0,-6 0 0,-1 0-1189,3 0 2036,-6-8 0,7 6 0,-5-5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2.062"/>
    </inkml:context>
    <inkml:brush xml:id="br0">
      <inkml:brushProperty name="width" value="0.08571" units="cm"/>
      <inkml:brushProperty name="height" value="0.08571" units="cm"/>
    </inkml:brush>
  </inkml:definitions>
  <inkml:trace contextRef="#ctx0" brushRef="#br0">0 123 7643,'8'-10'308,"-4"3"-168,8 7 0,-6 0 0,3 2-82,-1 3 0,4 5 0,-5 6 0,1-3 65,0-1 1,6-1 0,-5 7-12,1-1 0,3-5 176,-7 0 49,8-1-126,-4 7-28,-1-9 132,-1-1-222,-8-16 1,0 5 27,0-9-130,0 0 1,6-5 0,0-1-1,-2 1-153,-2-1 0,-2 1 1,0-1-1,0 1-402,0 0 1,1-1 0,3 1-78,2-1 1,2 3 0,-2 1 640,5 2 0,-3 9 0,8-5 0,-7 8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4.153"/>
    </inkml:context>
    <inkml:brush xml:id="br0">
      <inkml:brushProperty name="width" value="0.08571" units="cm"/>
      <inkml:brushProperty name="height" value="0.08571" units="cm"/>
      <inkml:brushProperty name="color" value="#FFFFFF"/>
    </inkml:brush>
  </inkml:definitions>
  <inkml:trace contextRef="#ctx0" brushRef="#br0">208 120 7699,'0'-11'-26,"0"-1"277,0 1 0,0-1 156,0 0 0,2 8 119,4-1-250,-4 3 1,6 4-145,-8 3 0,-2 5 0,-2 8 0,-2-1-11,2 0 0,-3 1 0,1-1 0,0 1-33,-2-1 1,6 3 0,-5 1 0,1 2 27,0-1 1,-6-3-1,6-1-32,3-1-59,-7 1 1,6-1 0,-6 0 17,2 1-73,3-1 0,-1 1 0,-2-3 2,-2-3 0,5 2-43,-7-9 1,6 7-207,-6-6 100,9 0 1,-5-14 52,8-4 1,0 3 0,0-3 57,0-2 0,0-1 62,0-3-27,0 1 1,6-1 0,1 1 55,3 0-51,-6-1 1,6 1-1,-6-1 130,1 1-86,1-1 1,0 1 0,2-1 0,0-1 44,-1-4 0,1 3 1,-4-3-1,4 3-1,1 3 0,-5 0 0,4 1 0,-2 2 13,0 3 1,1 1 0,-3-3 36,2 1 1,8 8 25,-3-2 1,-1 6-1,0 6-50,-2 6 1,-3 3 0,-3 3 0,2 1 76,2 4 1,0-1 0,-6 7 53,0 2-152,0-6 1,2 2 0,2-5 145,1 1-149,1 8 1,-6-12 0,0 5 97,0-5-124,8 6 0,-6-5 0,6 3-60,0-4 0,-7-1 1,5-1-12,-4 1 1,-2-7-18,0 1 31,0-8 12,0 4 1,-2-8 3,-4 0 0,3 0-195,-9 0 195,0 0 1,-5 0 0,-1 0-154,1 0 67,-1 0 1,1 0 0,-2 0 0,-3 0-139,-1 0 0,0 0 0,5 0 0,1 0-945,-1 0 0,1 0-1190,-1 0 1955,9 0 1,3 0 0,12 0 406,5 0 0,13-8 0,3-2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4.689"/>
    </inkml:context>
    <inkml:brush xml:id="br0">
      <inkml:brushProperty name="width" value="0.08571" units="cm"/>
      <inkml:brushProperty name="height" value="0.08571" units="cm"/>
      <inkml:brushProperty name="color" value="#FFFFFF"/>
    </inkml:brush>
  </inkml:definitions>
  <inkml:trace contextRef="#ctx0" brushRef="#br0">53 104 7591,'0'-18'219,"0"1"0,0 5 368,0 0 0,0 7-132,0-7 1,0 6 589,0-6-729,0 9 1,5-3 0,1 12-75,-2 5 1,-2 5 0,-2 1 0,0 3-24,0 3 1,-2-2 0,-2 6 0,-2 1-13,3-1 1,-5 0-1,2 4 42,2-2-113,-6-8 1,8 10 0,-5-5 3,-1 1-149,6-6 1,-6 4 0,8-7 0,0-1-27,0 1 0,0-7 1,0 1-78,0 2 0,2-7 30,4-1 1,4-4-79,7-2 0,1 0 1,-3-2-1,-1-2-254,-3-1 1,-1-3 0,4 4 0,-3-4-58,3-2 1,-4 7 0,-1-5 0,1 2-374,0 0 0,-5-6 114,7 7 424,0-9 0,-1 10-572,1-7 667,-8 7 0,6-4 0,-6 6 211,1-4 0,9-4 0,-4-7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5.104"/>
    </inkml:context>
    <inkml:brush xml:id="br0">
      <inkml:brushProperty name="width" value="0.08571" units="cm"/>
      <inkml:brushProperty name="height" value="0.08571" units="cm"/>
      <inkml:brushProperty name="color" value="#FFFFFF"/>
    </inkml:brush>
  </inkml:definitions>
  <inkml:trace contextRef="#ctx0" brushRef="#br0">1 53 7699,'0'-9'1128,"0"-7"-788,0 14 1,6-8 0,1 7-38,3-3 1,-4 0 0,6 6-168,1 0 1,3 0 0,1 0-106,1 0 0,-1 0 0,1 0 0,-1 0-475,1 0 0,-1 0 0,0 0-207,1 0 1,-1 6-1,1 0 1,-1-3-845,1-1 1495,-1-2 0,1 0 0,-1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5.743"/>
    </inkml:context>
    <inkml:brush xml:id="br0">
      <inkml:brushProperty name="width" value="0.08571" units="cm"/>
      <inkml:brushProperty name="height" value="0.08571" units="cm"/>
      <inkml:brushProperty name="color" value="#FFFFFF"/>
    </inkml:brush>
  </inkml:definitions>
  <inkml:trace contextRef="#ctx0" brushRef="#br0">315 36 7699,'10'-8'867,"-2"6"-145,-1-6-340,-5 8 0,8-6 550,-4 1-729,-4-1 0,4 12 1,-12 1-1,-4 3-31,0 4 1,-7 1 0,1 3 0,-5-1-22,0 1 0,-1 1 0,1 2 0,-2 3-35,1-3 1,1-2-1,0 1 1,-3 1-19,3 2 1,2 1-1,1-7-3,1 1 0,1-1-80,5 1 20,3-9 9,8 7-50,0-14 0,2 6 0,4-8 47,5 0 1,-1 1 0,2 3-11,1 2 0,3 0 0,1-4-18,1 4 0,-1 2 0,1 3 0,-3-3-19,-3 0 1,3-4 0,-3 5-1,3-1-33,3-4 0,-1 4 1,1-1-1,-1 1-237,1 0 0,-7 0 1,1-4-381,2 1 1,1 1 0,1-4-1063,-5 4 1141,5-4 0,-12 6-438,7-8 724,1 0 1,0 0 0,-1 0 290,3 0 0,-6 0 0,7 7 0,-5 3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6.185"/>
    </inkml:context>
    <inkml:brush xml:id="br0">
      <inkml:brushProperty name="width" value="0.08571" units="cm"/>
      <inkml:brushProperty name="height" value="0.08571" units="cm"/>
      <inkml:brushProperty name="color" value="#FFFFFF"/>
    </inkml:brush>
  </inkml:definitions>
  <inkml:trace contextRef="#ctx0" brushRef="#br0">53 278 7814,'0'-17'0,"0"-1"0,0 1 397,0-1 0,2 3 0,2 1 261,2 3 1,-1-1 302,-5-6-783,0 9 1,0 3 0,0 12 0,0 5-33,0 5 0,0 1 1,0 1-1,0-1 32,0 1 0,0-1 0,0 1-204,0-1-40,0 1 0,0-1 1,0 1-17,0-1 0,0 0 0,2-1-48,4-4 1,-2-3-1,8-5 1,1 2 27,3-2 1,-5-2 0,1-4 0,2-2 57,1-2 0,3-7 0,-1 1 0,1-4 139,-1-1 1,-7-2-1,-3-3 1,-1-3 94,0-2 1,-2 4-1,-10-7 175,-5-1-302,-5 6 0,-3-6 0,-5 8-403,-5 1 241,-4 3 1,4 4 0,2 1-1210,2 2 752,1 8 1,9-1 0,3 10 555,6 7 0,5 11 0,1 5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7.895"/>
    </inkml:context>
    <inkml:brush xml:id="br0">
      <inkml:brushProperty name="width" value="0.08571" units="cm"/>
      <inkml:brushProperty name="height" value="0.08571" units="cm"/>
      <inkml:brushProperty name="color" value="#FFFFFF"/>
    </inkml:brush>
  </inkml:definitions>
  <inkml:trace contextRef="#ctx0" brushRef="#br0">280 140 7699,'0'-11'1011,"0"-1"-274,0 8-474,0-4 1,0 10 0,0 4-41,0 6 1,-2 3-1,-4 5 1,-6 1 4,-3 2 0,3 8 0,0-3 0,-3 1-62,-6 0 0,7 0 0,-3 6 0,1-2-19,1-4 0,-3 4 1,1-6-1,-1 0-136,1-4 1,5-3-1,2-3 1,1-1-334,-1-5-180,6 5 218,-4-14 178,8 6 1,0-16 0,2-2-19,4 1 0,-2-5 0,6 6 0,-3-1 17,-3-5 0,4 4 1,0-1-1,0-3 23,-1-2 0,5-1 0,-4 0 0,-1-1 26,1 1 0,4-1 0,-4 1 0,-1-3 7,1-3 0,6 4 0,-5-5 0,3 5 59,0 1 1,-6-5 0,5 0-1,1 0 20,-2-3 0,5 7 1,-5-4-1,1 1 53,1-1 1,-2 4 0,3-5 199,-1 5-254,-8 9 1,11-5 230,-3 3-105,-4 4 0,7 1 103,-3 7-152,-4 0 0,1 1 1,-5 5 27,2 6 1,2 9-1,-4 3 1,2-1-7,-3 2 0,1-6 0,0 7 0,2-3 16,-2 0 1,0 8 0,0-3 0,2 1-17,-3 0 0,1-6 0,0 4 0,2 0-71,-2 1 0,4-1 0,-3 2 0,1-4-46,2 0 0,-6-5 0,6 3-74,-1-4 115,-5-1 0,8-1-194,-4 1 131,-4-1 1,11-5-86,-7-1 74,0-7 0,-4 4-54,4-8 63,-4 0 1,6-2 4,-8-4 1,-8 4 11,-4-3 1,-3 3 0,-3 0-9,1-4 0,-1 4 1,1-4-1,-1 4 3,1 2 1,-6 0 0,-3-2 7,-1-4-20,-2 4 1,0-5 0,0 7 0,-2 0-208,-2 0 0,0 0 0,4 0 0,5 0-490,5 0 0,2 0 0,1 2-648,4 3 1,7-3 928,10 4 0,7-4 0,11-2 0,5 0 431,-1 0 0,6 0 0,-6 0 0,8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8.485"/>
    </inkml:context>
    <inkml:brush xml:id="br0">
      <inkml:brushProperty name="width" value="0.08571" units="cm"/>
      <inkml:brushProperty name="height" value="0.08571" units="cm"/>
      <inkml:brushProperty name="color" value="#FFFFFF"/>
    </inkml:brush>
  </inkml:definitions>
  <inkml:trace contextRef="#ctx0" brushRef="#br0">53 69 7699,'0'-18'114,"0"7"289,0-1 1,-2 6 485,-4-5-411,4 7 1,-6-2-152,8 12 1,0-2 0,0 7 255,0 3-459,0 1 1,0 3 0,0-1 0,0 3 77,0 3 1,0-4-1,-2 7 1,-1-3-31,-3 0 0,0 6 1,6-5-1,0-1-68,0 2 1,-6-4-1,0 7 1,2-3-63,2-4 0,2-1 0,0-3 0,0 1-69,0-1 0,0-5 0,0-1-203,0 3 1,2-6-177,4-3 1,4-3-467,7-2 540,-7 0 0,6-2-791,-5-3 745,5-5 1,1-2 0,1 3-25,-1 1 0,-5 0 1,-1 4-1,1-4-67,-2-1 0,5 3 0,-3-4 469,3 2 0,-5 1 0,-2 3 0,0-2 0,1-8 0,9 5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8.893"/>
    </inkml:context>
    <inkml:brush xml:id="br0">
      <inkml:brushProperty name="width" value="0.08571" units="cm"/>
      <inkml:brushProperty name="height" value="0.08571" units="cm"/>
      <inkml:brushProperty name="color" value="#FFFFFF"/>
    </inkml:brush>
  </inkml:definitions>
  <inkml:trace contextRef="#ctx0" brushRef="#br0">1 70 7918,'0'-17'2032,"0"5"-1736,0 0 0,7 8-78,5-1 1,4 3-1,1 2-152,0 0 1,1 0 0,-1 0-863,1 0 624,-8 0 0,5 0 0,-3 0-620,3 0 419,3 0 1,-7 0-1,1 0 1,2 0-1445,1 0 1817,-5 0 0,13-8 0,-3-2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9.378"/>
    </inkml:context>
    <inkml:brush xml:id="br0">
      <inkml:brushProperty name="width" value="0.08571" units="cm"/>
      <inkml:brushProperty name="height" value="0.08571" units="cm"/>
      <inkml:brushProperty name="color" value="#FFFFFF"/>
    </inkml:brush>
  </inkml:definitions>
  <inkml:trace contextRef="#ctx0" brushRef="#br0">16 53 7883,'0'-12'1425,"0"0"1,-6 6-1150,0-5 1,3 7 0,8-2-276,7 4 0,-2 2 0,1 0 73,3 0 1,1 0-224,3 0 15,-1 0 1,1 0-294,-1 0 259,1 0 1,-7 0-438,1 0 89,-8 0 1,11 0-1426,-3 0 846,-4 0 1095,7 0 0,-13 8 0,6 2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6:29.714"/>
    </inkml:context>
    <inkml:brush xml:id="br0">
      <inkml:brushProperty name="width" value="0.08571" units="cm"/>
      <inkml:brushProperty name="height" value="0.08571" units="cm"/>
      <inkml:brushProperty name="color" value="#FFFFFF"/>
    </inkml:brush>
  </inkml:definitions>
  <inkml:trace contextRef="#ctx0" brushRef="#br0">51 1 7699,'-12'0'922,"1"0"0,5 0 85,-6 0-819,8 0 1,-1 0 4,10 0 0,-3 8 1,14-7 75,-5 5-123,5-4 0,1-2 0,1 0-5,-1 0 0,1 0 0,-1 0 0,1-2-16,-1-4 1,-5 5-1,0-5-558,1 4 1,3 2-799,1 0 1,-5 0-1933,-1 0 3163,-7 0 0,4 0 0,-8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2.472"/>
    </inkml:context>
    <inkml:brush xml:id="br0">
      <inkml:brushProperty name="width" value="0.08571" units="cm"/>
      <inkml:brushProperty name="height" value="0.08571" units="cm"/>
    </inkml:brush>
  </inkml:definitions>
  <inkml:trace contextRef="#ctx0" brushRef="#br0">1 105 7642,'9'0'369,"1"0"340,-4 0-551,-4 0-284,13 0 0,-11 0-146,8 0 0,-6 0 132,5 0 1,-1-2 74,2-4 169,3 4-122,-5-13 208,0 13-183,-3-14 0,-5 14 37,4-3-28,-4-5 1,6 6-6,-8-8 1,0 6 8,0-5 1,-8 7 114,-3-2 0,-5 4 141,-1 2 0,-1 8-151,1 4 0,1 3 1,4 3 10,7-1 1,-3 0-1,2 1 48,2-1-126,2-7 1,2 6-1,0-5-47,0 5 66,0-6 1,8 5-174,4-3 8,3-5 1,3 1 0,-1-8 0,1 0-233,-1 0 1,0 0-1,1 0 320,-1 0 0,9 0 0,1 0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7:47.155"/>
    </inkml:context>
    <inkml:brush xml:id="br0">
      <inkml:brushProperty name="width" value="0.08571" units="cm"/>
      <inkml:brushProperty name="height" value="0.08571" units="cm"/>
      <inkml:brushProperty name="color" value="#FFFFFF"/>
    </inkml:brush>
  </inkml:definitions>
  <inkml:trace contextRef="#ctx0" brushRef="#br0">1 105 7544,'2'-11'-1394,"4"-1"1506,-5 8 0,7-6 145,-8 5-73,0 3 1,2-8 37,4 4 1,-4 2-68,4-7 1,-2 7-1,0-4 394,1 0-274,1 6 0,-4-5 52,4 7 1,-4 1-143,4 5 1,-4 4-1,-2 7 1,0 3 1,0 3 1,-6-2-1,0 9-41,2 1-41,-6 2 1,8-4 0,-3 0 61,3 2-127,-6 2 1,6 2 0,-4-2 100,4-4-80,2 4 1,0-8-1,0 6 1,0-4 32,0-1 1,0 3-1,0-6 1,0-2-24,0-1 1,0-3 0,0 1-28,0-1 0,0 1 0,2-3-94,4-3 0,-2-3-43,8-3 0,-1-4 1,7 4-57,-1-4 1,-5-2 0,-1 0-344,3 0 366,-6 0 1,7 0 0,-3-2-497,3-4 367,-5 4 1,6-7-1,-5 5 1,5-2-302,1 2 1,1-4-1,-1 0 107,1-1 1,-1-1 0,1-4 448,-1 3 0,-7 7 0,5-12 0,-5 7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7:47.587"/>
    </inkml:context>
    <inkml:brush xml:id="br0">
      <inkml:brushProperty name="width" value="0.08571" units="cm"/>
      <inkml:brushProperty name="height" value="0.08571" units="cm"/>
      <inkml:brushProperty name="color" value="#FFFFFF"/>
    </inkml:brush>
  </inkml:definitions>
  <inkml:trace contextRef="#ctx0" brushRef="#br0">18 70 7771,'-8'-9'-381,"6"-7"239,-3 4 721,3 5 1,9-1-214,5 8-300,4 0 0,7 0 0,0 0 0,-1 0 4,-3 0 0,4 0 0,2-2 1,1-2-7,-1-2 1,-2 0 0,-5 6-508,-1 0 68,8 0 0,-5 0 0,3 0 375,-4 0 0,-1 8 0,-1 2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7:48.557"/>
    </inkml:context>
    <inkml:brush xml:id="br0">
      <inkml:brushProperty name="width" value="0.08571" units="cm"/>
      <inkml:brushProperty name="height" value="0.08571" units="cm"/>
      <inkml:brushProperty name="color" value="#FFFFFF"/>
    </inkml:brush>
  </inkml:definitions>
  <inkml:trace contextRef="#ctx0" brushRef="#br0">18 71 7538,'0'-18'0,"-2"3"-230,-4 3 0,4 2 907,-4 4-544,4 5 0,10-7 0,4 8-55,3 0 0,-3 0 0,-1 0 44,3 0 1,2 0 130,1 0-191,-7 0 1,3 2 305,-7 4-278,8-5 1,-12 15 146,3-4-136,-3-5 0,-2 9-8,0-4 0,0 3 0,0 3-48,0-1 1,-5-5 0,-1-1 0,0 1 39,-2-2 0,4 5 16,-7-3 1,5 1 0,-4 1 81,2-2 1,-5-1-84,1 7 1,4-7-178,3 1 207,3-8-254,2 4 207,0-8-138,0 0 1,7 0 1,-3 0-1,8 0-1,2 0 0,1 0 0,3 0-105,-1 0 1,0 0 0,1-2-88,-1-4 1,1 4 0,-1-4-1,-1 2-437,-5-2 1,5 4 0,-4-3 28,3 3 1,3-4 654,-1 0 0,1-8 0,-1 5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7:49.028"/>
    </inkml:context>
    <inkml:brush xml:id="br0">
      <inkml:brushProperty name="width" value="0.08571" units="cm"/>
      <inkml:brushProperty name="height" value="0.08571" units="cm"/>
      <inkml:brushProperty name="color" value="#FFFFFF"/>
    </inkml:brush>
  </inkml:definitions>
  <inkml:trace contextRef="#ctx0" brushRef="#br0">16 53 7686,'-2'-15'122,"-3"3"1,3 2 507,-4 4 1,6 4-540,6-3 1,3 3-1,9 4 1,-1 2-53,1 1 0,1 1 1,2-6-1,3 0-12,-3 0 1,-1 0-1,-3 0 1,0 0-318,1 0 0,-1 0 0,1 0-513,-1 0 0,1 0 803,-1 0 0,1 0 0,-1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7:49.657"/>
    </inkml:context>
    <inkml:brush xml:id="br0">
      <inkml:brushProperty name="width" value="0.08571" units="cm"/>
      <inkml:brushProperty name="height" value="0.08571" units="cm"/>
      <inkml:brushProperty name="color" value="#FFFFFF"/>
    </inkml:brush>
  </inkml:definitions>
  <inkml:trace contextRef="#ctx0" brushRef="#br0">36 121 7673,'0'-18'-474,"0"1"0,6-1 741,0 1 0,5 5 154,-5 1 0,2 5-87,-2-6 0,-3 8-45,9-2 0,-8 6 0,2 6 0,-4 6 0,-2-2 0,0 3 0,0 5-5,0 3 1,-6 4 0,-2-3 69,-2 1-209,7 8 1,-7-10-1,6 6 1,-4 1 100,-1-1 0,5-6 1,-4 4-55,0 0-169,6-5 0,-6 11 0,6-8 0,-1-1-77,-3-3 1,0-2-1,6 1 1,0-1 45,0 1 1,2-3 0,2-1-52,2-2 0,7-3 0,-1 3-80,3-6 1,3-4-1,-1-2-192,1 0 0,-1 0 0,1 0 0,-1 0-73,1 0 1,-1-6 0,1-2 0,-1 0-298,0 1 1,1-7-144,-1 2 500,1-3 0,-6 3-417,-1 1 761,1-1 0,-3 0 0,-3 1 0,4-1 0,0-5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7:50.006"/>
    </inkml:context>
    <inkml:brush xml:id="br0">
      <inkml:brushProperty name="width" value="0.08571" units="cm"/>
      <inkml:brushProperty name="height" value="0.08571" units="cm"/>
      <inkml:brushProperty name="color" value="#FFFFFF"/>
    </inkml:brush>
  </inkml:definitions>
  <inkml:trace contextRef="#ctx0" brushRef="#br0">35 35 7934,'-15'-12'702,"3"1"208,4 7-646,8-4-159,8 8 0,-4 0 1,7 0 126,3 0-149,-6 8 0,7-6 0,-3 4 15,4-4-135,1-2 0,0 0 0,1 1 0,-1 3-78,1 2 0,-1 0 0,1-6 0,-1 0-243,1 0 0,-7 0 0,1 0 0,2 0-1087,1 0 1445,3 0 0,7 8 0,2 1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47:50.543"/>
    </inkml:context>
    <inkml:brush xml:id="br0">
      <inkml:brushProperty name="width" value="0.08571" units="cm"/>
      <inkml:brushProperty name="height" value="0.08571" units="cm"/>
      <inkml:brushProperty name="color" value="#FFFFFF"/>
    </inkml:brush>
  </inkml:definitions>
  <inkml:trace contextRef="#ctx0" brushRef="#br0">0 53 7797,'0'-18'459,"0"8"1,2-3 354,4 7-162,-4 0-51,6 6-362,-8 0 1,0 8-1,0 4 9,0 3 0,0 5 1,0 1-1,0 2-68,0-2 1,0 5 0,0-1 0,0 0-68,0 0 0,0 1 1,0-5-1,0 2-60,0-1 1,0-3 0,0-2 0,0 1-102,0-1 0,0-5 0,0 0-1247,0 1-354,0-5 460,0 0-718,0-8 1690,0 0 1,0-8 0,0-2-1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3.061"/>
    </inkml:context>
    <inkml:brush xml:id="br0">
      <inkml:brushProperty name="width" value="0.08571" units="cm"/>
      <inkml:brushProperty name="height" value="0.08571" units="cm"/>
    </inkml:brush>
  </inkml:definitions>
  <inkml:trace contextRef="#ctx0" brushRef="#br0">0 68 7107,'0'-18'353,"0"1"1575,0 0-1626,0 7 0,0 4 0,0 12 0,0 5-152,0 5 0,0 1 0,0 3 0,0 1-180,0 2 0,0 7 1,0-7-851,0-2 667,0 6 0,0-7 1,0 3-533,0-4 528,0-1 1,0-1 0,0 1-990,0-1 770,0 1 0,0-7 436,0 1 0,0 0 0,0-3 0,0 7 0,0-6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3.510"/>
    </inkml:context>
    <inkml:brush xml:id="br0">
      <inkml:brushProperty name="width" value="0.08571" units="cm"/>
      <inkml:brushProperty name="height" value="0.08571" units="cm"/>
    </inkml:brush>
  </inkml:definitions>
  <inkml:trace contextRef="#ctx0" brushRef="#br0">18 141 7521,'0'-18'-134,"0"1"1,0 5 336,0 0 0,0 7-223,0-7 1,6 6 0,1-4-53,3 3 1,-4-1 0,6 4 79,1-2 0,-3 0 1,2 6 88,1 0 1,-5-2 48,-2-3-86,3 3 163,-7-6-65,6 8 1,-8 2-75,0 4 1,-2-4-1,-4 5-29,-5 1 0,1-6 0,-2 6 20,-1 0 0,-3-5-26,-1 9 0,1-6 1,3 4-40,1-3 0,8 1 12,-2-2 1,4 4-18,2 7 0,2-7 1,4-4-127,6-4 126,-4-2 0,7 5 0,-3 1-427,3-2 283,3-2 0,-7-2 1,1 2-674,2 4 491,1-4 1,-3 5-1,-1-7 321,3 0 0,-6 8 0,7-6 0,-5 6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3.903"/>
    </inkml:context>
    <inkml:brush xml:id="br0">
      <inkml:brushProperty name="width" value="0.08571" units="cm"/>
      <inkml:brushProperty name="height" value="0.08571" units="cm"/>
    </inkml:brush>
  </inkml:definitions>
  <inkml:trace contextRef="#ctx0" brushRef="#br0">1 123 7666,'0'-18'0,"0"1"110,0-1 0,0 1 229,0-1 46,0 1-191,0 7-57,0 2 0,2 8 0,1 2-43,3 4 1,0 4 0,-6 9-1,2 3-170,4 1 0,-4 2 1,4-4-1,-5 3-93,-1-3 0,0 4 1,0-1-1,0-3-156,0-2 1,0-1 0,0-1-235,0 1 0,0-1 238,0 1 1,0-7 320,0 1 0,0-8 0,0 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41.408"/>
    </inkml:context>
    <inkml:brush xml:id="br0">
      <inkml:brushProperty name="width" value="0.08571" units="cm"/>
      <inkml:brushProperty name="height" value="0.08571" units="cm"/>
      <inkml:brushProperty name="color" value="#004F8B"/>
    </inkml:brush>
  </inkml:definitions>
  <inkml:trace contextRef="#ctx0" brushRef="#br0">1 88 7196,'0'-10'43,"0"3"0,2 7 169,3 0-92,-3 0-50,6 0 1,-6 0 20,4 0 1,-2 0-78,7 0 0,-5 0 0,4 2-46,-2 3 1,5-3-31,-1 4 1,-2-4 30,1-2 1,1 0 16,5 0 1,-7-2 0,-2-2 12,0-2 2,-6 1 1,7-1 0,-5-2 1,2-2 49,0 6-41,-6-11 0,-2 13 26,-4-4-34,4 4 1,-8-4 27,5 1 1,1-1 43,-8 6 0,0 0-35,-5 0 0,5 0 1,3 2-1,-1 2 16,0 1 0,4 3 1,-3-2-36,1 6 1,-4-3 0,4 1 0,1 0 38,-1-1 0,2-3 0,4 6 7,-4 1 0,4 3 136,-3 1-99,3 1 1,2-6 124,0-1 1,2 1-126,3 5 1,5-7-1,6-2-56,-5 0 1,5-7-1,-5 5-148,5-4 0,1-2-364,1 0 0,-1 0-290,1 0 1,-6 0-1,-1-2 754,3-4 0,-7 5 0,9-15 0,-6 6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4.094"/>
    </inkml:context>
    <inkml:brush xml:id="br0">
      <inkml:brushProperty name="width" value="0.08571" units="cm"/>
      <inkml:brushProperty name="height" value="0.08571" units="cm"/>
    </inkml:brush>
  </inkml:definitions>
  <inkml:trace contextRef="#ctx0" brushRef="#br0">51 87 7351,'-15'-17'178,"3"0"0,-2 5 510,9 0 0,1 8-721,10-1 0,3 3 0,11 2-605,3 0 505,-4 0 0,9 0 0,-7 0-595,2 0 570,8-8 0,-11 6 0,3-4-467,-4 4 393,-1 2 232,-1 0 0,8 0 0,3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5.573"/>
    </inkml:context>
    <inkml:brush xml:id="br0">
      <inkml:brushProperty name="width" value="0.08571" units="cm"/>
      <inkml:brushProperty name="height" value="0.08571" units="cm"/>
    </inkml:brush>
  </inkml:definitions>
  <inkml:trace contextRef="#ctx0" brushRef="#br0">105 53 7469,'0'-18'-25,"0"8"179,0-5-60,0 13 90,0-6 152,0 8-79,0 0 4,-7 0 0,3 0-87,-8 0 1,2 2-1,-3 2-71,1 2 1,6 5-1,-3-3-86,1 2 0,-4 2 1,6 5-40,3 1 1,1-7 0,2 1-135,0 1 1,0-3 0,0 2-224,0 1 1,7-3-673,5 2 794,4-8 0,-5 3 0,1-7-511,1 0 768,-5 0 0,15 0 0,-3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6.239"/>
    </inkml:context>
    <inkml:brush xml:id="br0">
      <inkml:brushProperty name="width" value="0.08571" units="cm"/>
      <inkml:brushProperty name="height" value="0.08571" units="cm"/>
    </inkml:brush>
  </inkml:definitions>
  <inkml:trace contextRef="#ctx0" brushRef="#br0">0 53 7662,'0'-17'-197,"0"7"0,0 0 188,0 5 372,0 3-225,0-6 1,0 10 0,0 4-38,0 5 0,0 5 1,0 1-1,0 1-10,0-1 1,6 3 0,0 1 0,-2 2-42,-2-1 1,-2-3-1,0-2 1,0 1 20,0-1 1,0 1 0,0-1-35,0 1 0,0-1 1,0 1-91,0-1 65,0-7 1,0 5-29,0-3-11,0-4-12,0 0 25,0-8 1,0-2 0,1-4-6,5-6 1,-4 2-1,6-1 5,0-3 1,0-1 0,5-1 0,-3 3-9,-2 1 0,3 6 1,-3-4-148,2 3 149,-6 1 1,5 4-64,-3-4 24,-4 4 1,12-4-1,-9 12-106,-1 6 1,-2-3-1,0 3 1,2 2-195,2 1 1,2 3 0,-4-1 0,3 1 358,3-1 0,2 1 0,5-1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6.906"/>
    </inkml:context>
    <inkml:brush xml:id="br0">
      <inkml:brushProperty name="width" value="0.08571" units="cm"/>
      <inkml:brushProperty name="height" value="0.08571" units="cm"/>
    </inkml:brush>
  </inkml:definitions>
  <inkml:trace contextRef="#ctx0" brushRef="#br0">87 121 5975,'8'-10'778,"-6"2"-509,6 8 1,-6 0-94,4 0 1,-4-2 126,3-4-96,-3 4-46,-2-5-50,0 7 1,0-2 57,0-4-50,0 4 0,0-8 36,0 4 1,0 2-7,0-7-41,0-1 31,0-5 1,-7 7 5,-5 4 1,-4 6-114,-1 6 0,0 4-63,-1 7 5,8 1 0,1-7-19,3 1 11,4 0 0,-6-1 108,8 1-73,0-8 1,2 4-5,4-8 0,-2 0 1,7 0-13,3 0 0,2 0-161,1 0 1,0-6-311,1 0 0,-6 0-247,-1 6 0,1 0 302,5 0 1,-5 6 430,0 0 0,-9 0 0,5 1 0,-8 3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7.311"/>
    </inkml:context>
    <inkml:brush xml:id="br0">
      <inkml:brushProperty name="width" value="0.08571" units="cm"/>
      <inkml:brushProperty name="height" value="0.08571" units="cm"/>
    </inkml:brush>
  </inkml:definitions>
  <inkml:trace contextRef="#ctx0" brushRef="#br0">0 53 7662,'0'-18'138,"2"3"197,4 3-393,-4 4 50,6 8 1,-6 0 0,1 2-137,3 4 125,0 4 0,-4 1 0,2 1 12,2 2-11,0-7 0,-4 9 74,3-4 1,-3 3 194,4 3 0,-4-7 87,-2 1-118,0-8-230,0 4 0,2-8 1,2-2-80,2-4 1,1-4-128,-1-7 214,4-1 0,5 1 0,-1 1 66,-2 5-60,-1-5 0,1 12 0,0-6 20,1 3 1,1-1-1,-1 4-125,-1-2 1,-2 2-1,1 10-360,-5 6 0,2 3 0,0 3 133,1-1 0,-5-5 0,2-1 328,-4 3 0,6 2 0,-6 1 0,6 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7.782"/>
    </inkml:context>
    <inkml:brush xml:id="br0">
      <inkml:brushProperty name="width" value="0.08571" units="cm"/>
      <inkml:brushProperty name="height" value="0.08571" units="cm"/>
    </inkml:brush>
  </inkml:definitions>
  <inkml:trace contextRef="#ctx0" brushRef="#br0">1 53 7593,'0'-18'295,"0"7"140,0-1-596,0 8 1,2-4 126,4 8 0,-4 2 1,3 4 117,-3 6 1,4-2 41,0 1-14,0-7 1,-6 12 130,0-5-118,0-3 1,0 2 0,0-4 25,0 5 1,0-1-79,0 1 0,0-5-17,0 6-55,0-8 1,0 6 4,0-5-42,0-3 37,0 6 0,0-10-23,0-4 0,2-3-180,4-9 195,3 1 0,3 1 1,-2 3-1,-1 3-10,1 2 1,-4-4 0,5 7-39,3 1 1,-4-4-1,1 2-218,3 2 1,-4 4-399,1 6 0,-7 4 110,2 7 1,2 1 560,-2-1 0,7 1 0,-3-1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8.710"/>
    </inkml:context>
    <inkml:brush xml:id="br0">
      <inkml:brushProperty name="width" value="0.08571" units="cm"/>
      <inkml:brushProperty name="height" value="0.08571" units="cm"/>
    </inkml:brush>
  </inkml:definitions>
  <inkml:trace contextRef="#ctx0" brushRef="#br0">1 505 7662,'2'-17'-8,"4"-1"0,-5 7 0,5-1 331,-4-2 1,0 7 51,4 1-566,-4 4 1,13 2 154,-3 0 0,-2 0-31,1 0 0,-5 0-116,6 0 178,-8 0 0,5 0-47,-3 0 50,-4 0 0,6-2 1,-8-4 1,0 2 56,0-7 1,0 5 67,0-6 0,0 6 125,0-5-101,-8 7 0,-1-4 18,-9 8 1,6 0-65,1 0 0,5 8 10,-6 3-71,8-3 0,-3 8 0,7-5 37,0 5-44,0-6 0,0 5 1,0-3-16,0 3 0,5 3 0,3-1-88,2 1 1,-4-7 0,5-1-27,3-2 0,2-2 0,1-6 38,0 0 1,1 0 0,-1 0 0,-1-2 2,-4-4 0,3-2 0,-3-6 0,1 3-1,-1-3 1,3-1-1,-5-3 1,2 1-4,-1-1 0,-5 1 0,4-1 6,-2 1 22,-2-1 0,-1-5 0,1-2 130,-2-2-116,-2-2 1,4 0 0,0 1-1,-2 1 52,-3 0 0,-1 6 1,0-3-1,0 5 261,0 2 1,0-1 71,0 1 0,-1 1-257,-5 5 0,4 5 1,-4 13-59,4 11 1,2-1 0,-2 7 0,-2-3-73,-2 2 0,1-1 1,5 5-1,0 0 50,0 0 1,0-6 0,0 5 0,0-3 70,0 0 1,5 1 0,3-7 59,2 0-121,-6 1 1,11-1 0,-3-1-11,3-4 0,3-5 0,-1-7 0,1 0-193,-1 0 0,1-2 1,-1-3-32,1-7 0,-3-4 1,-1-1-1,-5-1-64,-1 1 0,4 0 1,-6-1-182,-2 1 1,-2-1 123,-2 1 258,0 7 69,0 2 33,0 8-26,0 8 1,0 2 0,0 7 22,0 1 42,0-9 0,0 7 0,0-4 1,0 3 138,0 2 0,0 1 1,0-1-1,0 1 236,0-1 1,5 1 0,1-1-12,-2 1 1,-2-7 0,-2 1 104,0 2 0,0-5-503,0 3 1,-8-8 0,-3 2-685,-5-4 0,-1-2 0,-1 0-2334,1 0 1582,7 0 1384,-6 0 0,7-8 0,-9-2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9.273"/>
    </inkml:context>
    <inkml:brush xml:id="br0">
      <inkml:brushProperty name="width" value="0.08571" units="cm"/>
      <inkml:brushProperty name="height" value="0.08571" units="cm"/>
    </inkml:brush>
  </inkml:definitions>
  <inkml:trace contextRef="#ctx0" brushRef="#br0">18 70 7646,'-2'-12'580,"-4"1"1,4 9-565,-4 2 1,4 2 0,2 9-86,0 3 0,0 1 1,0 3-38,0-1 0,0-5 1,0 0 97,0 1 0,2 1 209,4-2-191,-4-5 1,8-1 162,-4 0-97,3 0 0,3-6 0,-2-2 241,-2-4-263,5 4 1,-9-13 0,8 3-3,1-4 1,-5-1 0,-2-1-1,-4 1-180,-2-1 1,0 1 0,0 0-231,0-1 1,-2 3-1,-4 3-376,-6 6 0,3 4 734,-3 2 0,8 0 0,-4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9.527"/>
    </inkml:context>
    <inkml:brush xml:id="br0">
      <inkml:brushProperty name="width" value="0.08571" units="cm"/>
      <inkml:brushProperty name="height" value="0.08571" units="cm"/>
    </inkml:brush>
  </inkml:definitions>
  <inkml:trace contextRef="#ctx0" brushRef="#br0">36 35 7479,'2'-15'108,"4"3"141,-4 4 1,5 10-1,-7 4-62,0 6-67,0 3 1,0 8 0,0 3-52,0 1-31,0 2 1,-6 0 0,1 0-515,1 2 316,-6 2 1,8-4-1,-4-2 1,2 1-135,-1-1 1,3-6 0,-4 4 0,4-1 293,2-1 0,0-8 0,0 9 0,0-5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39.781"/>
    </inkml:context>
    <inkml:brush xml:id="br0">
      <inkml:brushProperty name="width" value="0.08571" units="cm"/>
      <inkml:brushProperty name="height" value="0.08571" units="cm"/>
    </inkml:brush>
  </inkml:definitions>
  <inkml:trace contextRef="#ctx0" brushRef="#br0">18 245 7656,'-6'-29'0,"0"0"0,2 0 0,2 0 97,2 0 1,0 7-1,2-1 1,4 6 87,6 5 1,3 2 0,3 6 0,-1-1 23,1 1 0,-1 2 1,1 4-1,-1 2 3,1 1 0,-1 7 0,-1-4 0,-3 1-11,-1 5 1,-8 2-1,2 1-237,-5 0 0,-2-1 0,-5-2 1,-6-3-396,-3 3 0,-3-4 1,1-1-1214,-1-1 1112,1 6 0,1-11 532,5 9 0,-13 0 0,5 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42.440"/>
    </inkml:context>
    <inkml:brush xml:id="br0">
      <inkml:brushProperty name="width" value="0.08571" units="cm"/>
      <inkml:brushProperty name="height" value="0.08571" units="cm"/>
      <inkml:brushProperty name="color" value="#004F8B"/>
    </inkml:brush>
  </inkml:definitions>
  <inkml:trace contextRef="#ctx0" brushRef="#br0">1 18 6288,'9'-8'1268,"-1"6"-1135,-8-5 0,0 9-59,0 3 1,0-1 50,0 8 1,0 0-13,0 5 1,0-5-137,0-1 137,0-7-161,0 12 90,0-7 1,0 3-30,0 0-91,0-8-48,0 11-5,0-13 89,0 6 0,2-10 0,2-4 14,2-6 0,5 3 1,-3-1 16,2 2 1,-4-3 52,5 5-65,-7-8 59,12 12-28,-7-13 1,3 13 65,0-4 1,-7 4 108,7 2 0,-6 0-7,6 0 0,-9 2 79,3 4-148,-4 3 0,-2 9-86,0-1-10,8-7 0,-6 0-60,4-4 95,-4-4-58,-2 5 3,0-7-70,0 0 57,7-7 1,-3-3 16,8-8 1,-2 7 0,3 1-1,-3 0 5,-2 1 1,3 3 0,-3-4-1,2 0 31,3 1 0,-3 5 1,0-4 32,-2 0 111,5 6-148,-11-5 1,12 9 28,-8 3 1,-1-1 0,-5 8-30,0 1 0,0 3 0,0 1-110,0 1 0,0-6 1,0-1-620,0 3 1,0-5-698,0 3 916,0 0 0,2-3 482,4-3 0,4-4 0,7-2 0,1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40.681"/>
    </inkml:context>
    <inkml:brush xml:id="br0">
      <inkml:brushProperty name="width" value="0.08571" units="cm"/>
      <inkml:brushProperty name="height" value="0.08571" units="cm"/>
    </inkml:brush>
  </inkml:definitions>
  <inkml:trace contextRef="#ctx0" brushRef="#br0">0 210 7074,'10'-12'-675,"-2"3"1712,0 1-1092,-7 2 0,13 4 1,-6-2-29,1-2 1,-3 0 127,6 6 0,-6-5 88,5-1 1,-7-2-23,2 2-82,-4 4 1,0-5 0,2 5 37,2-4 1,0 2-95,-6-8-4,0 8 1,5-5 33,1 3 1,0 2-123,-6-8 1,0 1-69,0-7 652,0 9-165,0 1 0,-2 2-190,-4 0 0,2 0 0,-7 6-82,-1 0 3,2 8 0,-3-4-60,7 8 50,0-1 1,4 1 65,-4 0-27,4-1 0,-5 7 19,7-1 1,0 1 0,0-1-21,0 0 0,0 1 1,0-1-29,0 1 0,0-6 0,2-3-39,3-1 0,-1 4 0,8-7-71,2-1 0,-5-2 80,3-2 1,0 0-1,3-2 5,-3-3 0,1 1 0,-5-6 122,2 2-121,-6-5 0,5 5 1,-5-6-13,2 3 9,0 7 0,0-12 0,1 6-6,3 1 1,-4 1 71,6 8 65,-9 0 0,5 2 131,-8 4 0,0-2 64,0 7 0,0 1-97,0 5 0,0-5-40,0 0 43,0-8-194,0 3-30,0-7 1,2 0-2,4 0-9,4 0 1,7-5 0,1-3 96,-1-2 0,-5 6 0,-1-4 66,3 1 1,1 5-38,3-4 1,-1 6-141,1 6 0,-8-2 1,-3 5-1,-1 1-400,0 0 0,2-4 0,-2 5 11,5 3 1,-1-6 0,0-1-1058,-3 1 1067,7-6 1,-10 8-1,7-6-764,3 1 665,-6 1 490,7-6 0,-5 8 0,8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0:41.656"/>
    </inkml:context>
    <inkml:brush xml:id="br0">
      <inkml:brushProperty name="width" value="0.08571" units="cm"/>
      <inkml:brushProperty name="height" value="0.08571" units="cm"/>
    </inkml:brush>
  </inkml:definitions>
  <inkml:trace contextRef="#ctx0" brushRef="#br0">1 18 7662,'0'-10'2152,"0"2"-1718,0 8-209,0 0-92,7 0 1,-3 6 0,8 0 85,2-2-203,1-2 0,3-2 0,-1 2 0,1 2 7,-1 2 0,2-1 1,3-5-1,1 0-282,-2 0 0,-1 0 1,-3 0-1,1 0-267,-1 0 0,1 0 0,-1 0 526,1 0 0,-1 0 0,0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14.085"/>
    </inkml:context>
    <inkml:brush xml:id="br0">
      <inkml:brushProperty name="width" value="0.08571" units="cm"/>
      <inkml:brushProperty name="height" value="0.08571" units="cm"/>
    </inkml:brush>
  </inkml:definitions>
  <inkml:trace contextRef="#ctx0" brushRef="#br0">1 794 6734,'8'-10'115,"3"5"0,-1-3-75,2 2 1,-6-6-1,5 5 20,3-3 1,-5 4 0,3-6-1,2-1 0,-5 3 1,1-2-1,-2-1 3,-4-3 0,4-1 0,-1-1 0,1-1-23,0-4 1,-2 3 0,-6-5-52,0 0 43,0-2 1,5-2 0,1 0-9,-2-3-7,-2 7 0,-2-8 1,0 4-1,0-2-17,0 2 0,0-2 0,0 8 0,0-1 11,0-1 0,-6 6 0,0-5 1,3 5 57,1 2 0,2-1 146,0 1-119,0-1 0,0 10 5,0 8 1,0 8 0,-2 10-1,-2 1-25,-2 4 1,0-1 0,6 7-75,0 2 26,0 2 0,0-4 0,-2 0 0,-2 2 3,-1 2 0,-1-4 0,6 0 0,0 0-95,0-1 0,0 5 0,0-6 1,0 2-79,0 0 0,0-8 0,0 3 1,0-5-322,0-2 0,0 1 0,0-1-97,0 1 1,7-3 559,5-3 0,4 4 0,1-7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14.639"/>
    </inkml:context>
    <inkml:brush xml:id="br0">
      <inkml:brushProperty name="width" value="0.08571" units="cm"/>
      <inkml:brushProperty name="height" value="0.08571" units="cm"/>
    </inkml:brush>
  </inkml:definitions>
  <inkml:trace contextRef="#ctx0" brushRef="#br0">35 192 7662,'0'-9'61,"2"1"-66,4 8-9,-4 0 0,8 0 0,-4 0-89,5 0 0,5 0 0,1 0 80,1 0 1,-1-2 0,1-2-10,-1-2 1,1-2 37,-1 3 1,-5 3 0,-3-6 49,-1 0 1,0 4 0,-4-7 6,2-3 1,-1 4-1,-5-1-46,0-3 1,-1 4-14,-5-1 1,2 1-63,-8-2 67,1-3 1,-1 13 159,0-4-129,1 4 0,-7 2 0,1 0 52,-1 0 0,7 2 0,-1 2 0,0 4 41,3 1 0,-7 3 1,6 6-1,-1-1-8,-1 0 0,6 1 0,-3 1 0,1 3-32,4 1 1,0 2 0,0-3 0,-2 1-34,2-2 0,3-1 0,2-3 0,3 1 10,2-1 0,6-5 1,-4-3-153,1-1 121,3 6 1,5-12 0,1 3-185,-1-3 102,1-2 1,-1-2 0,1-1-810,-1-3 352,1-8 0,-1 10 1,1-5 499,-1 1 0,0-6 0,1 5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15.441"/>
    </inkml:context>
    <inkml:brush xml:id="br0">
      <inkml:brushProperty name="width" value="0.08571" units="cm"/>
      <inkml:brushProperty name="height" value="0.08571" units="cm"/>
    </inkml:brush>
  </inkml:definitions>
  <inkml:trace contextRef="#ctx0" brushRef="#br0">156 192 7662,'0'-9'-1280,"0"-7"1350,8 14 1,-6-8 43,4 5 0,-4 1 34,-2-8 1,0 6 43,0-5 0,0 5-4,0-6 0,0 6 13,0-5 0,0-1 140,0-6-91,-8 1-163,6 0 1,-14 7-49,5 4 51,3 4 0,-2 2 45,4 0-84,-3 0 1,-3 0-1,2 2 1,1 2 5,-1 2 1,4 7 0,-4-1 0,1 3-47,-1 3 0,6 1 0,-2 3 9,4 1 1,-3 0 0,-1-5-45,2-1 1,4-1-23,6-5 0,-2-3 25,7-8 1,1-2-13,5-4 33,1-3 1,-7-3-20,1 0 19,-8 9 1,10-7-112,-9 4-49,9 4-41,-12-6 0,12 10 0,-9 4-145,-1 6 0,-2-3 1,0 1-1,2 0-18,2-1 1,2-3-1,-5 6 364,3 2 0,0-7 0,2 9 0,2-6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16.199"/>
    </inkml:context>
    <inkml:brush xml:id="br0">
      <inkml:brushProperty name="width" value="0.08571" units="cm"/>
      <inkml:brushProperty name="height" value="0.08571" units="cm"/>
    </inkml:brush>
  </inkml:definitions>
  <inkml:trace contextRef="#ctx0" brushRef="#br0">36 51 7662,'0'-18'608,"-8"1"-264,6 7 1,-12 4-21,9 12-187,-1 4 1,6 13 0,0 2 58,0 2-106,0-5 0,0 11 1,0-6-1,0 2 31,0 0 1,0-2 0,0 4 0,0-4-23,0-1 0,0-1 1,0-4-1,0 2-24,0-1 0,0-3-105,0-1-217,7-1 165,-5-7 0,6-4-187,-8-12 170,8-4 1,-4-2 0,6 1 0,-1-3-128,1-1 1,-4-3 0,5 1-198,3-1 316,-6 1 0,5-1 0,-5 1 1,2 1-16,3 5 0,-3-5 0,0 5 48,-2-5 1,3 4 0,-3 3 85,2 1 61,-6 2 1,1 6 42,-10 0 0,1 6 0,-6 2 0,0 0-10,1-1 1,3 7 0,-4-2 138,2 3-152,-5-5 1,11 5 0,-6-5 113,0 0-156,6 5 1,-6-11 0,8 8-85,0 1 63,0-5 0,0 2 1,2-4-67,4 5 1,-2-3-1,6 0 1,0-2-372,-1-1 0,3 1 0,5-6-118,1 0 1,-1 0 0,1 0 15,-1 0 1,1 0 508,-1 0 0,1 8 0,-1 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16.945"/>
    </inkml:context>
    <inkml:brush xml:id="br0">
      <inkml:brushProperty name="width" value="0.08571" units="cm"/>
      <inkml:brushProperty name="height" value="0.08571" units="cm"/>
    </inkml:brush>
  </inkml:definitions>
  <inkml:trace contextRef="#ctx0" brushRef="#br0">123 51 7530,'0'-18'715,"0"1"-322,0 7 0,0 4-285,0 12 0,0 4 0,0 7 0,0 1-162,0-1 1,0 1-1,0 1 1,0 2 35,0 3 1,0-1 0,2-6 31,3 1 0,-1-6 1,8-3 8,2-1 0,-5 4 6,3-7 0,0 1 1,3-8-28,-3-3 20,-5 3 0,-1-14 1,2 4-12,2-3 1,-6-3-1,3 3 43,1 3 47,-6-3 1,6 11 235,-8-8 1,0 10-105,0 2 0,0 14 0,0 11 1,0 4-41,0 8 1,-6-2 0,0 8-1,0-1 0,-1 5 1,3 3 0,-6 1 0,2-3-81,4-1 1,-3-8-1,-1 3 1,0-3 2,0-4 1,-3 2 0,3-12 108,-2 2-132,6-5 0,-11 3 0,3-9 53,-3-5-34,5 5 1,-6-14-47,5 3-101,-5-3 1,-1-9 0,1-7-71,5-7 1,-3-1 0,8-5-1,2 0-423,2 0 1,2-2-1,0-8 1,2-2-73,4-2 0,2-1 1,6 3-1,-3-2-380,3 2 0,7 2 980,2 2 0,8 8 0,-3 2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17.732"/>
    </inkml:context>
    <inkml:brush xml:id="br0">
      <inkml:brushProperty name="width" value="0.08571" units="cm"/>
      <inkml:brushProperty name="height" value="0.08571" units="cm"/>
    </inkml:brush>
  </inkml:definitions>
  <inkml:trace contextRef="#ctx0" brushRef="#br0">105 53 7662,'0'-10'-368,"0"1"665,0 3-104,0 4-70,0-6 1,0 6 214,0-4 41,0 4-188,0-5 0,-2 7 12,-4 0-96,4 0 0,-11 2 81,7 3-122,-8-3 0,10 12 0,-5-6 117,1 1-138,-6 3 0,12 6 0,-6-1 0,3 0 23,-1 1 0,0-1 1,6 1-93,0-1 0,0 1 0,0-1 1,2-1-41,4-5 0,-2 3 1,7-8-162,3-2 1,1 3-1,3-1-428,-1-2 1,1-4-312,-1-6 0,-1 2 964,-5-7 0,5-9 0,-6-7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18.316"/>
    </inkml:context>
    <inkml:brush xml:id="br0">
      <inkml:brushProperty name="width" value="0.08571" units="cm"/>
      <inkml:brushProperty name="height" value="0.08571" units="cm"/>
    </inkml:brush>
  </inkml:definitions>
  <inkml:trace contextRef="#ctx0" brushRef="#br0">36 34 6966,'0'-18'113,"0"9"0,-2 3 1,-2 12 89,-2 5 1,0 7-1,6 3 1,0 2 19,0-1 1,-1 3-1,-3-2 53,-2-1-151,0 5 1,6-6-1,0 6 7,0-2-43,0-1 0,0-1 0,0 0 0,0-1 8,0-3 1,0 4 0,0 1-90,0-3 1,0-2 0,0-1-144,0-1 0,2-7 0,4-4 4,-4-4 1,11-4 27,-7-4 0,6-4 0,-4-5 0,-1 1 24,1 3 0,0 1 0,-4-4 142,1 3-93,9-1 0,-10-3 0,6 1 178,-3 2-173,7 8 0,-10-9 228,8 7 185,-9 0-244,13-2 0,-8 8 0,5-2-177,-1 6 1,-8 10 0,4-2-85,-1 3 0,-5 3 0,6-1-533,0 0 0,-4 1-10,7-1 1,1-1 0,3-2 659,-3-3 0,11-7 0,-3 4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19.149"/>
    </inkml:context>
    <inkml:brush xml:id="br0">
      <inkml:brushProperty name="width" value="0.08571" units="cm"/>
      <inkml:brushProperty name="height" value="0.08571" units="cm"/>
    </inkml:brush>
  </inkml:definitions>
  <inkml:trace contextRef="#ctx0" brushRef="#br0">138 141 6842,'0'-12'67,"0"0"0,0 7 123,0-7-61,0 8 43,0-4 85,0 8 9,0-8-124,0 7 1,0-9-1,2 6 1,4-2 0,-4-2-71,4 3 1,-4 1 25,-2-8 101,0 8 1,-2-9-48,-4 7 1,-4 0 182,-7 6-273,7 0 0,-5 6 0,5 2 46,0 1-43,-5 3 1,11 3 0,-6-1-52,2-2-43,-5-1 1,11 7 0,-6-1 53,0 1 1,6-1-62,-4 1 1,6-9 17,6-3 1,-2-4 0,8-2-28,1 0 1,3-2-47,1-4 1,-5 4-333,0-3-129,-1 3 309,-1 2 1,0 0-523,-4 0 437,-5 0 0,7 7-516,-8 5 670,0-4 1,6 7 173,0-3 0,0-2 0,-6 1 0,7 1 0,3 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43.031"/>
    </inkml:context>
    <inkml:brush xml:id="br0">
      <inkml:brushProperty name="width" value="0.08571" units="cm"/>
      <inkml:brushProperty name="height" value="0.08571" units="cm"/>
      <inkml:brushProperty name="color" value="#004F8B"/>
    </inkml:brush>
  </inkml:definitions>
  <inkml:trace contextRef="#ctx0" brushRef="#br0">105 51 7618,'0'-17'-597,"-6"5"959,1 0 1,-3 8-184,2-1 0,4 5 0,-4 5 0,4 7 13,2 4 0,-2 1 0,-1 0 0,-3 1-18,2-1 0,2 3 0,2 1 0,0 2 20,0-1 0,0-3 0,0-1-79,0-1 0,0 1 0,0-1-10,0 1 0,0-1-72,0 0-67,0-7-57,0 6 43,0-14-162,0 5 118,0-7 1,2 0-1,2-2-19,2-3 1,5 1 0,-3-6 0,0 0-53,-1 1 0,7 3 1,-2-6 118,3-1 1,1 3 0,-3 0 0,-1 2 58,2 5 0,1-1 0,3 0-3,-1-2 1,-5 0 73,-1 6-43,1 0 1,-2 2-1,-3 2 159,1 2-189,-6 7 1,6-9 186,-8 8-94,0 0 1,-2-1 0,-4 1-60,-6 1 1,-3-5 0,-3 0-1,1-2-157,0 0 0,-3 5 1,-1-5-1,-3-2-201,3-2 1,-4-2-1,2 0 1,1 0-1923,3 0 2233,1 0 0,1 0 0,-1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19.611"/>
    </inkml:context>
    <inkml:brush xml:id="br0">
      <inkml:brushProperty name="width" value="0.08571" units="cm"/>
      <inkml:brushProperty name="height" value="0.08571" units="cm"/>
    </inkml:brush>
  </inkml:definitions>
  <inkml:trace contextRef="#ctx0" brushRef="#br0">0 0 7973,'0'18'158,"0"-7"1,0 1-63,0 2 0,6 1 72,0 3 0,0-1-12,-6 1-72,0-9 1,0 1 69,0-4-42,0-4-121,8 5 1,-4-7 0,5-1 0,1-3-43,0-2 1,-5-8 0,7 3 32,2-5 1,-5 1 0,3 1 25,2 2 1,1 3-12,3-3 0,-1-2-112,1 9 0,-9 1-186,-3 10 207,-4 3 1,-2 9 0,0-1 0,2-1-105,4-5 1,-4 5 0,4-4-439,-5 3 279,-1 2 1,0 1 356,0-1 0,8 1 0,-4-3 0,8-3 0,-8-4 0,3-8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20.047"/>
    </inkml:context>
    <inkml:brush xml:id="br0">
      <inkml:brushProperty name="width" value="0.08571" units="cm"/>
      <inkml:brushProperty name="height" value="0.08571" units="cm"/>
    </inkml:brush>
  </inkml:definitions>
  <inkml:trace contextRef="#ctx0" brushRef="#br0">1 33 7662,'0'-11'256,"0"-1"0,2 8 25,3-2 0,-3 6-148,4 6 1,-2 4-1,0 7-61,2 1 0,0-7 0,-6 1 1,0 2-30,0 1 0,0-3 0,0-1 45,0 3 0,0-4 7,0 1 1,2-1-102,3 2-60,-3-5-184,6 1 168,-8-6 1,0 4 67,0-12 0,6 2 0,0-7 1,-1-1 23,3 2 1,-6-5 0,6 5 0,0-2 95,3 1 0,-1-1 0,0-5 150,-2-1 0,3 7 0,-3 1-28,2 2 1,-5 2-112,7 6 0,-2 2-363,1 4 159,-3 4 0,-8 1 0,0 1-934,0 2 604,8 1 0,-6 3 0,4-1 0,-2-1-540,1-5 0,-1 5 957,8-5 0,0 5 0,5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21.199"/>
    </inkml:context>
    <inkml:brush xml:id="br0">
      <inkml:brushProperty name="width" value="0.08571" units="cm"/>
      <inkml:brushProperty name="height" value="0.08571" units="cm"/>
    </inkml:brush>
  </inkml:definitions>
  <inkml:trace contextRef="#ctx0" brushRef="#br0">36 575 7792,'0'-11'570,"0"-1"1,2 8-536,4-2 0,-3 4-129,9 2 0,-6 0 1,6 0 94,1 0 0,-3 0-150,2 0 176,-1 0 1,1 0-209,-1 0 218,-7 0-132,4 0 27,-8-8 1,6 5 41,0-9 1,0 6 74,-6-6 1,0 1 55,0-7 0,-8 7-5,-4-1 1,2 8 0,-1-2 128,-3 4 0,-1 2-63,-3 0 1,1 0 206,-1 0-317,9 8 0,-5-4 1,6 8 110,-1 1-107,5 3 0,-4-5 0,8 1-4,0 2 3,0 1 0,0 3 1,0-1-21,0 1 1,2-3-1,2-1 1,4-5-78,1-1 1,3 4 0,5-6-1,1-1-11,-1 3 0,1-6 1,-1 4-1,1-4-43,-1-2 0,1 0 1,-1 0-1,0-2 4,1-4 1,-6 4 0,-1-6 0,3 1-63,1-5 0,3 2 53,-1-1 55,1-1 1,-3-5 0,-1 1-46,-3 4 53,-7-3 1,10 5-1,-8-7 1,-2-1 8,5 1 1,-7-1 0,4-1 0,-4-2-17,-2-3 0,2-1 1,2 2-1,2-4-11,-2 0 0,-2-5 0,-2 7 0,0-2 30,0-4 1,0 4-1,0 0 1,0 1 82,0 5 1,0-4-1,0 2 348,0 1-160,0 11 1,0 5 48,0 12-203,0 3 1,-6 9 0,0 1 312,2 4-344,2-3 1,0 13-1,-2-6 289,-2 0-269,1 6 0,5-6 0,0 6 0,0-2 62,0-2 0,0-5 0,0 3 0,0 0-58,0 0 1,0-5 0,0 1 0,2-4-74,3-1 0,-1-3 1,6-1-1,0-4-45,-1-3 1,3 1 0,5-4-89,1 2 1,-1 0-1,-1-8 1,-3-2-112,-1-2 1,0-2 8,5 2 181,1-3 0,-7-7 0,-1 3-61,-2 1 45,5 8 1,-9-11-72,8 3 66,-8-4 1,9-1-1,-5-1-51,2 1 0,-6 0 0,3-1-70,1 1 1,-6-1 87,4 1 0,-4-1 7,-2 1 1,-2 7 91,-4 4 1,2 4 0,-5 4 0,1 4 33,4 6 0,2-3 58,2 3-106,0 0 0,0 5 1,0 1 98,0-1-73,0-7 0,0 5 0,0-3 0,0 3 216,0 3 0,2-1 1,2 1 95,2-1 1,7 1-1,-3-1 8,0 1 1,3-7-1,-5-1 1,0 0 306,0-1 1,-3-3-62,-5 6 1,-2-8-451,-3 2 0,-5-4 0,-8-2 1,1 0-487,-1 0 0,-5 0 0,0 0 0,2 0-314,1 0 0,3 0 0,-1-2 666,1-4 0,-1 4 0,1-6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0.191"/>
    </inkml:context>
    <inkml:brush xml:id="br0">
      <inkml:brushProperty name="width" value="0.08571" units="cm"/>
      <inkml:brushProperty name="height" value="0.08571" units="cm"/>
      <inkml:brushProperty name="color" value="#FFC114"/>
    </inkml:brush>
  </inkml:definitions>
  <inkml:trace contextRef="#ctx0" brushRef="#br0">36 35 7630,'0'-10'-18,"0"3"1,-2 7 276,-4 0-154,4 0 0,-6-2 259,8-4-150,0 4 67,0-6-29,0 8-103,0 0 106,-7 0 42,5 0-250,-6 0 1,8 2 0,2 2 0,2 4-44,2 1 0,7 1 0,-3 4 0,2-3-21,-1 3 0,1 1 0,5 3 0,1-1-63,-1 1 0,6-1 1,1 1-313,-3-1 263,-1 1 1,-5-7 0,-1-1-687,-3-2 476,1 5 0,0-11-669,-1 4 523,-7-4 485,4-2 0,-8-8 0,0-1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1.081"/>
    </inkml:context>
    <inkml:brush xml:id="br0">
      <inkml:brushProperty name="width" value="0.08571" units="cm"/>
      <inkml:brushProperty name="height" value="0.08571" units="cm"/>
      <inkml:brushProperty name="color" value="#FFC114"/>
    </inkml:brush>
  </inkml:definitions>
  <inkml:trace contextRef="#ctx0" brushRef="#br0">70 350 6613,'-17'0'501,"5"0"-530,1 0 1,7-2 275,-2-4-117,-4 4 1,8-13-32,-3 3 1,3 2 125,2-1-4,0-1-127,0-5 0,2 7 66,3 4 0,-1 4-31,8 2-98,-8 0 0,5 0 0,-3 0-21,6 0 1,-2 0-1,1 0 1,1 2-75,-2 4 1,5-4-1,-3 6 45,3-1 0,-3-5 0,-2 6 0,-1-2 5,1 0 0,-4 0 1,6-4-9,1 3 1,-3-3-36,1 4-50,-7-4 91,4-2-26,-8 0-22,0 0 0,0-8 1,-2-1 31,-4-1 0,2-6 35,-7 5 1,1-5 0,-3-1-6,1-1 1,6 7 0,-4-1 13,3-2 0,-1 1 0,4-1 0,-2 3 30,2-3 0,0 4 0,1-1 35,-3-3 1,0 4 26,6-1-75,-8-1 0,6 1 25,-4-1 1,4 6 26,2-6-50,0 9 1,2-5 126,4 8-140,-4 0 0,8 6 0,-6 1 1,3 3 20,3 4 1,-4-5-1,6 3 1,-1 2 0,-1 1 1,5-3 0,-3-1-1,2 3-27,-3 1 1,5-3 0,-6 0-1,1 1-58,1 3 1,0-4 0,5-3 0,-1 1-161,-5 0 0,3-5 0,-7 5-666,3-2 557,-6-2 1,10-4-379,-9 3 460,9-3 0,-10 6 232,8-8 0,-9-8 0,5-1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1.781"/>
    </inkml:context>
    <inkml:brush xml:id="br0">
      <inkml:brushProperty name="width" value="0.08571" units="cm"/>
      <inkml:brushProperty name="height" value="0.08571" units="cm"/>
      <inkml:brushProperty name="color" value="#FFC114"/>
    </inkml:brush>
  </inkml:definitions>
  <inkml:trace contextRef="#ctx0" brushRef="#br0">53 53 6503,'-10'0'837,"-6"0"-694,15 0 0,-9 0 77,4 0-63,4 0-53,-6 0 69,8 0-117,0 0 0,8 2-52,4 4 1,-3-3-1,3 7 1,0 0-19,-3 0 1,7-7 0,-4 5 3,3 0 1,3 0 0,-1 3 20,0-5 0,1-4 13,-1-2 0,-5 0-23,0 0 9,-8 0 1,3-2 113,-7-4-115,0-3 1,0-3-1,0 0 260,0-1-232,-7 5 1,3-6 0,-8 7-1,-2-1 47,-1 0 0,3-3 1,1 5-1,-3 0-36,-1-2 1,-3 6 0,1-4-210,-1 4 1,1 2-1,-1 2-1215,1 4 30,7-4 1346,2 14 0,8-14 0,0 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2.781"/>
    </inkml:context>
    <inkml:brush xml:id="br0">
      <inkml:brushProperty name="width" value="0.08571" units="cm"/>
      <inkml:brushProperty name="height" value="0.08571" units="cm"/>
      <inkml:brushProperty name="color" value="#FFC114"/>
    </inkml:brush>
  </inkml:definitions>
  <inkml:trace contextRef="#ctx0" brushRef="#br0">123 228 6954,'0'10'283,"0"-3"-140,0-7 47,0 0 27,0-7-159,0 5 0,0-8 132,0 4-121,0 4 0,0-7 21,0 3 1,0 2 13,0-8 0,0 1 1,0-7 1,-6 1-55,0-1 1,0 7 0,4 1 0,-2 0-30,-1 0 0,-1 5 0,4-5-135,-4 2 136,4 2 1,-8 1 0,7-3 5,-3-2-120,-8 6 95,4-4 0,-1 3-137,-1-1 58,8 0 8,-4 6 0,8 2 14,0 4 0,0-2-5,0 7 1,2-7 49,4 2 1,4 2 20,7-2 1,-5-1 56,0-5-80,-8 0 161,11 0 33,-13 0-2,14 0 39,-14 0-69,13 0-107,-13 0 0,8 0 82,-5 0-20,-3 0-33,6 0 28,0 0-28,-6 8 1,8 0-5,-5 4-7,-3-5-78,6 1 49,0-6 0,-6 8-287,4-5-228,-4-3-469,5 6 443,-5-8 1,8 0-964,-4 0 1470,-4-8 0,13-1 0,-5-9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3.223"/>
    </inkml:context>
    <inkml:brush xml:id="br0">
      <inkml:brushProperty name="width" value="0.08571" units="cm"/>
      <inkml:brushProperty name="height" value="0.08571" units="cm"/>
      <inkml:brushProperty name="color" value="#FFC114"/>
    </inkml:brush>
  </inkml:definitions>
  <inkml:trace contextRef="#ctx0" brushRef="#br0">18 140 7471,'-10'0'797,"3"0"-841,7 0-94,0 0 142,7 0 0,-3 0 0,6-2-66,-2-4 0,0 4-2,-3-3 1,-1-5 46,8-2 1,-8 3 5,2-3 1,-4 6 0,-2-6 32,0 9 14,0-13 1,-2 8 46,-4-3-72,4 3 0,-8 6 66,4-4-47,4 4 1,-7-6 24,3 8 1,2 0 0,-6 2 38,2 4 0,3-2 0,5 8-6,0 1 0,0 3 1,0 1-20,0 1 0,2-1 0,3 1-67,7-1 1,-2-1 0,-1-3 31,-1-1-11,6-1 0,-6 1 1,5-2 14,-1-2-7,-8-3 0,11-5 43,-3 0-59,3 0 0,-3-2 0,-2-3-78,-3-7 0,-1 2 0,-6-1 0,2-1-526,4 2 589,-4-5 0,6 5 0,-8-7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4.025"/>
    </inkml:context>
    <inkml:brush xml:id="br0">
      <inkml:brushProperty name="width" value="0.08571" units="cm"/>
      <inkml:brushProperty name="height" value="0.08571" units="cm"/>
      <inkml:brushProperty name="color" value="#FFC114"/>
    </inkml:brush>
  </inkml:definitions>
  <inkml:trace contextRef="#ctx0" brushRef="#br0">18 1 7508,'-10'0'1081,"2"0"-788,8 0-2,0 0-261,0 7 54,0-5 1,6 14 0,2-6-43,2-1-78,-6 7 1,11-12 0,-3 7 0,1 3-57,-1 1 1,3 1 0,-3-2 0,2-3-89,-3 3 0,5-1 0,-6 1 0,1-4-502,1-3 1,-6 5-288,5-6 969,-7 7 0,12-11 0,-7 6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4.415"/>
    </inkml:context>
    <inkml:brush xml:id="br0">
      <inkml:brushProperty name="width" value="0.08571" units="cm"/>
      <inkml:brushProperty name="height" value="0.08571" units="cm"/>
      <inkml:brushProperty name="color" value="#FFC114"/>
    </inkml:brush>
  </inkml:definitions>
  <inkml:trace contextRef="#ctx0" brushRef="#br0">86 35 7321,'-18'0'-982,"1"0"1309,7 0 1,1 0 43,3 0-235,4 0 1,-8-2 227,4-4-164,4 4 0,-4-5-75,12 7 1,-2 0 0,8 0-85,1 0 0,3 0 1,1 0-1,1 0-62,-1 0 0,1 0 0,-1 0-189,1 0 97,-1 0 0,1 0-312,-1 0 263,1 0 1,-1 0 0,0 0-289,1 0 0,-6 0-63,-1 0 399,1 0 1,0 0 0,-3-2 113,-1-4 0,-2 4 0,-6-6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43.972"/>
    </inkml:context>
    <inkml:brush xml:id="br0">
      <inkml:brushProperty name="width" value="0.08571" units="cm"/>
      <inkml:brushProperty name="height" value="0.08571" units="cm"/>
      <inkml:brushProperty name="color" value="#004F8B"/>
    </inkml:brush>
  </inkml:definitions>
  <inkml:trace contextRef="#ctx0" brushRef="#br0">0 228 6053,'0'-10'1178,"0"2"-811,0 8-114,0 0-121,0-7-36,0 5 0,2-6 39,4 8 0,-2 0-103,8 0 0,-7 0 0,5-2 22,-2-4 1,5 4-1,-3-5 4,0-1 0,0 4 1,-7-8-6,3-1 1,6 3 0,-6-2-62,-2-1 0,-3-3-39,-1-1 1,0-1-65,0 1 0,0 5-28,0 1 116,-7 7 1,3-4-86,-8 8 76,8 0 1,-3 2-19,7 4 72,0-4 0,0 13 60,0-3 0,0 3 27,0 3 0,2-3 0,1-1-30,3-3 0,0-5 1,-4 4-33,4-2 0,-4 0 0,5-5-103,1 3-6,-6 8 49,6-4 13,-8 7 0,0-5 51,0-1-32,0-7 0,0 6 166,0-4-109,0 3 1,-6 3 130,0 0 1,0-7 19,6 7 0,0-6 127,0 6-317,0-9 0,8 5 0,2-10-419,0-4 1,5 5 0,-3-7-211,3 0 1,3 6-928,-1-4 787,1-3 732,-9 7 0,7-14 0,-6 6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4.705"/>
    </inkml:context>
    <inkml:brush xml:id="br0">
      <inkml:brushProperty name="width" value="0.08571" units="cm"/>
      <inkml:brushProperty name="height" value="0.08571" units="cm"/>
      <inkml:brushProperty name="color" value="#FFC114"/>
    </inkml:brush>
  </inkml:definitions>
  <inkml:trace contextRef="#ctx0" brushRef="#br0">53 28 7519,'-12'-6'170,"0"0"0,3-2 467,-3 2-433,4 4 0,20 2 0,2 10-192,-1 0 0,1 5 1,3-5-1,1 2-93,-1-1 0,1-1 0,-1 4 1,1-3-132,-1 3 0,0-4 0,1 1-67,-1 3 1,1-6-1,-3-1 1,-1-1-417,-2 0 695,-1 0 0,7 2 0,-1 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5.491"/>
    </inkml:context>
    <inkml:brush xml:id="br0">
      <inkml:brushProperty name="width" value="0.08571" units="cm"/>
      <inkml:brushProperty name="height" value="0.08571" units="cm"/>
      <inkml:brushProperty name="color" value="#FFC114"/>
    </inkml:brush>
  </inkml:definitions>
  <inkml:trace contextRef="#ctx0" brushRef="#br0">141 36 7376,'-10'-8'-501,"2"6"600,0-6 1,4 8-1,-5-2 46,1-3 1,0 3-6,2-4 1,3 4 106,-9 2-151,8 0 1,-6 0 45,5 0 0,1 0-91,-8 0 45,8 0 0,-6 0-6,5 0 1,3 8-84,-4 3 0,4 5 0,2 1 0,2 1-11,4-1 1,1 1 0,7-3 0,-2-1-16,1-3 1,-3 1-1,2 4 1,-1-3-51,-1-1 0,5-6 67,-3 5 9,4-7-8,1-4 1,-7-4 0,-4-7 3,-4-3-1,-2 6 1,0-7 0,0 3-5,0-3 4,-8-3 1,6 1 0,-6 1 9,0 5 48,6-5 0,-11 6 48,7-7 1,-2 7 65,2 4-165,4 4 0,-3 2 0,8 2 0,5 4-33,2 6 1,0-2 0,3-1 0,-1 1-21,1 0 1,-3-5 0,2 5 13,1-2 1,3 4 62,1-7-44,1 1 1,-7-6 52,1 0-43,-8 0 0,6 0-225,-4 0 107,-5 0 1,9-2-532,-4-4 143,-4 4 0,6-13-378,-8 3 885,0-3 0,0-3 0,0 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5.932"/>
    </inkml:context>
    <inkml:brush xml:id="br0">
      <inkml:brushProperty name="width" value="0.08571" units="cm"/>
      <inkml:brushProperty name="height" value="0.08571" units="cm"/>
      <inkml:brushProperty name="color" value="#FFC114"/>
    </inkml:brush>
  </inkml:definitions>
  <inkml:trace contextRef="#ctx0" brushRef="#br0">53 33 7556,'-16'-2'88,"5"-4"1,1 4 239,4-3 1,4 1 223,-4-2-260,4 4 0,4-4-115,4 12 0,4-2-155,7 7-42,1 1 1,-1 0 0,-1-1 0,-3 1-100,-1-2 0,0 3 0,5-5-450,1 2 284,-9-6 0,7 11-346,-5-3 1,-1-4-396,2-3 1026,-8-3 0,11 6 0,-5 2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6.200"/>
    </inkml:context>
    <inkml:brush xml:id="br0">
      <inkml:brushProperty name="width" value="0.08571" units="cm"/>
      <inkml:brushProperty name="height" value="0.08571" units="cm"/>
      <inkml:brushProperty name="color" value="#FFC114"/>
    </inkml:brush>
  </inkml:definitions>
  <inkml:trace contextRef="#ctx0" brushRef="#br0">61 262 7632,'-18'0'42,"7"6"310,-1 0 1,6 0-70,-5-6 0,9-2-213,2-4 1,2-4 0,7-7 0,1-1-100,0 1 0,-1-1 1,5 1-1,-4 0-13,-3-1 1,5 6 0,-6 1-219,-2-3 160,5-1 0,-7 3 1,4 0-155,-4-1 1,4 3-662,0-2 915,0 9 0,1-13 0,3 6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8.399"/>
    </inkml:context>
    <inkml:brush xml:id="br0">
      <inkml:brushProperty name="width" value="0.08571" units="cm"/>
      <inkml:brushProperty name="height" value="0.08571" units="cm"/>
      <inkml:brushProperty name="color" value="#FFC114"/>
    </inkml:brush>
  </inkml:definitions>
  <inkml:trace contextRef="#ctx0" brushRef="#br0">18 0 8684,'-10'2'325,"4"4"0,4-2-76,2 8-194,0-8 0,0 5 0,0-3 66,0 6-36,0-4 1,0 7-149,0-3 84,0 3 0,6-3 1,0 0-1,0-1-45,2-1 1,-4 0-1,7-7-41,3 3 1,-5 0-1,3-6-333,2 0 1,-5 0-333,3 0 0,-6-8-739,6-3 1469,-9-5 0,13-1 0,-6-1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1:59.283"/>
    </inkml:context>
    <inkml:brush xml:id="br0">
      <inkml:brushProperty name="width" value="0.08571" units="cm"/>
      <inkml:brushProperty name="height" value="0.08571" units="cm"/>
      <inkml:brushProperty name="color" value="#FFC114"/>
    </inkml:brush>
  </inkml:definitions>
  <inkml:trace contextRef="#ctx0" brushRef="#br0">18 35 7009,'-8'-10'-112,"6"3"376,-6-1-86,8 6 223,0-6-214,0 8 103,0 0 0,8 2-71,4 4-132,-5-4 0,9 11 1,-4-5-1,3 0-6,3 0 1,-7 3-1,1-3 1,1 0-146,3 0 1,1 3 0,1-3 0,-1 0 75,1-1 1,-7 5 0,1-4 14,2 2 1,1-1 0,1 5 0,-3-4 3,-1-3 0,-6 1-78,5-2 111,-7-4-136,4 6 115,0-8-54,-6 7 28,5-5-52,-7 6 42,0-8 24,0 0-5,-7 0 0,3 0 0,-6-2-4,2-4 0,3 2-13,5-7 0,-6 5-7,0-6 1,-2 8-1,4-3 24,-2-1-18,1 6 0,5-14 66,0 5-59,0 3 6,-8-7-7,6 5 1,-6-2-43,8 1 18,0 7 1,0-6-89,0 4 0,2 4-82,4-4 1,-2 4 0,7 4-17,3 4 1,-4-4 0,1 6 0,3-2-119,1 0 1,1 1 0,-2-3 0,-3 2 313,3-2 0,1 6 0,3-1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0.255"/>
    </inkml:context>
    <inkml:brush xml:id="br0">
      <inkml:brushProperty name="width" value="0.08571" units="cm"/>
      <inkml:brushProperty name="height" value="0.08571" units="cm"/>
      <inkml:brushProperty name="color" value="#FFC114"/>
    </inkml:brush>
  </inkml:definitions>
  <inkml:trace contextRef="#ctx0" brushRef="#br0">88 70 6954,'0'-10'-979,"0"2"1115,0 8 0,0-1 130,0-5-181,0 4 33,0-6-55,0 8 0,0-2 42,0-4 1,-2 4 156,-4-4-106,4 5 1,-5-1 154,7-4-15,0 4-33,-8-6-204,6 8 76,-6 0-154,0 0 79,6 0 1,-7 0 21,3 0 0,2 0 27,-8 0 0,9 2-20,-3 4 1,4 4-61,2 7 1,0 0 0,0 1-37,0-1 1,2 1 0,2-1-27,1 1 0,9-1-128,-2 1 161,3-9 1,-3 7-50,-1-4-4,1-5 0,4-1 89,-5-12 1,-3-3-1,-8-9 1,0 1-2,0-1 1,0 1 0,-2 1 0,-2 3-34,-2 1 0,1 0 1,5-5 63,0-1 0,0 7 74,0-1-107,0 8-331,0-3 208,0 7 0,5 1 1,3 3-565,2 2 382,-6 8 0,9-10-616,-7 7 650,8-7 1,-10 10-1,7-8 238,3-3 0,-6-1 0,7 6 0,-5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0.864"/>
    </inkml:context>
    <inkml:brush xml:id="br0">
      <inkml:brushProperty name="width" value="0.08571" units="cm"/>
      <inkml:brushProperty name="height" value="0.08571" units="cm"/>
      <inkml:brushProperty name="color" value="#FFC114"/>
    </inkml:brush>
  </inkml:definitions>
  <inkml:trace contextRef="#ctx0" brushRef="#br0">18 140 7358,'-10'0'205,"3"-2"51,7-4-239,0 4-37,0-6 0,2 8 88,3 0 0,-1 0 0,8 2-8,1 4 1,-3-4 0,0 6 0,-2 0 0,5-6 0,-3 5-23,0 1 1,-1-6-24,-3 4 1,-2 2 25,8-3 16,-8 1-12,3-6 2,-7 0-5,0 0 1,-6-8-14,1-3 0,-7 1 1,6-2 29,2-1 0,-3-3 1,1-1 5,2-1 1,2 1-45,2 0-176,0-1 42,0 1 43,8 7 0,-4 2-185,7 8 230,1 8 1,-1-6 0,-1 6-372,-2-1 265,6-5 1,-13 8-1,7-6-543,0 2 24,-6 0 650,13-6 0,-5 7 0,8 3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1.524"/>
    </inkml:context>
    <inkml:brush xml:id="br0">
      <inkml:brushProperty name="width" value="0.08571" units="cm"/>
      <inkml:brushProperty name="height" value="0.08571" units="cm"/>
      <inkml:brushProperty name="color" value="#FFC114"/>
    </inkml:brush>
  </inkml:definitions>
  <inkml:trace contextRef="#ctx0" brushRef="#br0">1 123 7971,'11'6'26,"1"0"40,-8-1 1,9-3-101,-7 4 74,8-4 0,-10 8-55,7-4 1,-5-4 0,4 5 9,-2 1 0,-1-6 5,-1 4 109,-4-4-29,6-2 0,-10-2-35,-4-4 1,4 2 0,-6-8 158,1-1-181,5 5 1,-6-7-1,6 5 217,-4 0-194,4-5 0,-5 5 52,7-8-56,0 1 1,0 5-92,0 1 0,1 1-141,5-2 0,4 5 0,7 7-151,1 0 0,-6 0 0,-1 2 1,3 1-222,1 3 1,3 2 561,-1-2 0,1-4 0,-1 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2.046"/>
    </inkml:context>
    <inkml:brush xml:id="br0">
      <inkml:brushProperty name="width" value="0.08571" units="cm"/>
      <inkml:brushProperty name="height" value="0.08571" units="cm"/>
      <inkml:brushProperty name="color" value="#FFC114"/>
    </inkml:brush>
  </inkml:definitions>
  <inkml:trace contextRef="#ctx0" brushRef="#br0">53 175 7261,'0'-9'160,"0"1"1,0 6-156,0-4-32,8 4 1,-6-7-35,4 3 41,-4 4 1,0-12 0,1 6 1,3-1 0,0 3 54,-6-6 1,0 6 7,0-5 0,0 5-14,0-6 0,0 6 0,-2-3 2,-4 1 0,2 0 24,-7 2-36,7 4 1,-6-5 68,4 7-69,4 0 1,-7 0 79,3 0-43,4 0 1,-8 0 70,5 0 0,3 2 1,-4 3-58,4 7 1,2-2 0,2 0 0,2-1-11,1 1 0,9 2 0,-4 5-32,-1 1 1,7-7 0,-6 1 0,1-1 12,1-1 0,0 4 0,5-7 34,1 3 0,-1-6 1,0 2-41,1-4 0,-1-2 0,-1-2-72,-4-4 0,1-4-873,-7-7 585,8-1 1,-13 1 323,5 0 0,4-1 0,0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44.714"/>
    </inkml:context>
    <inkml:brush xml:id="br0">
      <inkml:brushProperty name="width" value="0.08571" units="cm"/>
      <inkml:brushProperty name="height" value="0.08571" units="cm"/>
      <inkml:brushProperty name="color" value="#004F8B"/>
    </inkml:brush>
  </inkml:definitions>
  <inkml:trace contextRef="#ctx0" brushRef="#br0">193 140 6931,'0'-10'468,"0"3"0,0 5-332,0-4 0,0 2-52,0-8 0,0 6-22,0-5 1,0 5 6,0-6 0,0 6 0,0-5 62,0-3 1,0 5-26,0-3 1,-8 8-22,-4-2 1,-3 4 0,-3 2 6,1 0 1,-1 2-1,1 2-32,-1 2 0,3 7 0,1-1-51,3 4 0,5 1 1,-4 1 34,2-1 1,3 1 0,5-1 11,0 0 0,7-7 0,5-4-27,4-4 0,-5-2 0,1 0 0,1 0-41,3 0 1,1 0 0,1 0-65,-1 0 90,1-8 1,-7 6-1,-1-6-83,-2 1 72,5 5 1,-9-8-28,8 4-53,0 4-70,-3-5-141,-1 7 1,-8 7-405,0 5 1,0-2 241,0 1 1,2-1 0,2 4 449,2-3 0,0-7 0,1 12 0,3-14 0,7 5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2.532"/>
    </inkml:context>
    <inkml:brush xml:id="br0">
      <inkml:brushProperty name="width" value="0.08571" units="cm"/>
      <inkml:brushProperty name="height" value="0.08571" units="cm"/>
      <inkml:brushProperty name="color" value="#FFC114"/>
    </inkml:brush>
  </inkml:definitions>
  <inkml:trace contextRef="#ctx0" brushRef="#br0">350 350 8285,'0'-12'-209,"0"0"90,0-1 1,0 3 65,0-1 1,-6-1 0,-1-6-1,-3 1 1,4 1 0,-4 3 0,1 1 46,-1-1 1,-2-1 0,-5 0-1,-1 3 60,1-3 0,-1-1 1,1-3 173,0 1-218,-1 7 1,1-4-1,-1 7 97,1-3-70,-1-2 0,1 3 1,-1 3 22,1-4 0,5 8 199,1-4-138,7 4 0,-4 10 1,8 4-4,0 3 1,2-3 0,4 0-49,5 1 1,5 3 0,1-1 0,1-1-56,-1-2 0,1-3 0,-1 5 0,3-3 30,3 3 1,-4-4-1,5-1-28,-5-1 3,-2-2 0,1 0 1,-1 0-68,1-2 71,-1 5 1,1-7-238,-1 4-33,1-4 0,-1-2 0,-1-2-320,-5-4 1,-1 2 0,-6-7 565,2-3 0,7 6 0,-3 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3.047"/>
    </inkml:context>
    <inkml:brush xml:id="br0">
      <inkml:brushProperty name="width" value="0.08571" units="cm"/>
      <inkml:brushProperty name="height" value="0.08571" units="cm"/>
      <inkml:brushProperty name="color" value="#FFC114"/>
    </inkml:brush>
  </inkml:definitions>
  <inkml:trace contextRef="#ctx0" brushRef="#br0">158 280 7096,'0'-12'204,"0"1"1,-6 5-1,0-6-154,2-1 1,2 3-1,2-2-68,0-1 74,0-3 0,-1 1 0,-3 1 83,-2 2-91,0 1 1,0-7-1,-2 1 36,-1-1-43,5 9 0,-10-7 0,7 6 0,-1-1 32,0-1 1,-6 8-102,3-2 1,1 4-13,-2 2 1,9 2-1,-3 4-41,4 6 1,2 3 0,2 3 13,4-1 0,1-5 0,7 0 63,-2 1 1,-1-3-1,7 0 19,-1-3 1,-5-1 0,-1-6 109,3 0 0,1 0 44,3 0-89,-1 0 1,-5 0-1,0 0 1,-1-2 73,-1-4 0,6 4 1,-7-5 151,1-1 1,0 6-191,-5-4 0,-3 6 0,4 6-137,-4 6 1,-2 3 0,-2 3 0,-2-1-563,-1 1 0,-7-1 0,4-1 583,-2-5 0,-1 5 0,-7-7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3.771"/>
    </inkml:context>
    <inkml:brush xml:id="br0">
      <inkml:brushProperty name="width" value="0.08571" units="cm"/>
      <inkml:brushProperty name="height" value="0.08571" units="cm"/>
      <inkml:brushProperty name="color" value="#FFC114"/>
    </inkml:brush>
  </inkml:definitions>
  <inkml:trace contextRef="#ctx0" brushRef="#br0">18 53 9269,'17'15'145,"1"-3"0,-7-2 0,1-6-89,2 1 0,-5 1-92,3-6 81,0 0-8,-3 0 0,-1-7 142,-8-5-143,0 4 0,0-7 106,0 3-149,0 4 1,-8-7-98,-3 3 0,-5 4 0,-1 2-199,-1 5 1,6 1 0,1 0-1055,-3 0 270,6 0 1087,1 0 0,-1 7 0,-2 3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4.115"/>
    </inkml:context>
    <inkml:brush xml:id="br0">
      <inkml:brushProperty name="width" value="0.08571" units="cm"/>
      <inkml:brushProperty name="height" value="0.08571" units="cm"/>
      <inkml:brushProperty name="color" value="#FFC114"/>
    </inkml:brush>
  </inkml:definitions>
  <inkml:trace contextRef="#ctx0" brushRef="#br0">36 36 7618,'-10'-8'144,"2"6"0,6-6 0,-2 6 928,-2-3-830,1 3 1,7-6 0,3 8-145,7 0 0,4 8 1,3 3-1,2 5-159,3 1 1,7 1 0,-4-1-1,2 1-239,0-1 1,-2 1-1,4-1-907,-2 1 907,-7-1 1,9-1 0,-8-3-567,-2-1 866,-1-1 0,5-1 0,2-2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4.372"/>
    </inkml:context>
    <inkml:brush xml:id="br0">
      <inkml:brushProperty name="width" value="0.08571" units="cm"/>
      <inkml:brushProperty name="height" value="0.08571" units="cm"/>
      <inkml:brushProperty name="color" value="#FFC114"/>
    </inkml:brush>
  </inkml:definitions>
  <inkml:trace contextRef="#ctx0" brushRef="#br0">51 228 7618,'-6'-18'0,"-2"1"69,-1-1 1,5 1 0,-4 0 0,2-1 447,0 1 1,3-1 10,8 1-336,-3-1 1,14 3 0,-4 3 151,3 6-251,3-3 1,-1 7 0,0-4 0,1 4-2,-1 2 0,1 8 0,-1 3 0,-1 5-218,-5 1 1,3 1 0,-8 1 0,0 2-278,1 3 0,-5 5 1,4-4-1,-4 0-657,-2 1 1060,0-3 0,-8-6 0,-1 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5.121"/>
    </inkml:context>
    <inkml:brush xml:id="br0">
      <inkml:brushProperty name="width" value="0.08571" units="cm"/>
      <inkml:brushProperty name="height" value="0.08571" units="cm"/>
      <inkml:brushProperty name="color" value="#FFC114"/>
    </inkml:brush>
  </inkml:definitions>
  <inkml:trace contextRef="#ctx0" brushRef="#br0">88 138 7619,'-10'0'-322,"1"0"514,3 0-197,4 0 210,-6 0-49,8 0 176,0 0-348,8 0 0,-6-2 1,6-2-68,-1-2 1,-5-1 71,4 1 1,-2 4 0,0-6-90,2 0 0,0 4 11,-6-7 0,0 5 99,0-6 0,0 6 0,-2-3 27,-4 1 1,4 0 16,-4 2-52,-4 4 1,7-5 116,-9 7-70,8 0 0,-6-2 109,4-4-86,-3 4 0,-7-4 63,5 12 1,3 4-21,8 7 1,0 1-82,0-1 1,0 1 0,0-1 21,0 1 1,6-7 53,-1 1-77,9-1 0,-4 5 195,7-4-199,-7 3 1,5-11 0,-3 6 255,4-3-205,-7-1 1,7-6 0,-5 0-13,5 0 1,1 0-1,1-2-118,-1-3 1,-5 1-1,-2-8-405,-2-2 0,-1-1 0,-3-3-644,2 1 1099,0 0 0,-6-1 0,0 1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5.615"/>
    </inkml:context>
    <inkml:brush xml:id="br0">
      <inkml:brushProperty name="width" value="0.08571" units="cm"/>
      <inkml:brushProperty name="height" value="0.08571" units="cm"/>
      <inkml:brushProperty name="color" value="#FFC114"/>
    </inkml:brush>
  </inkml:definitions>
  <inkml:trace contextRef="#ctx0" brushRef="#br0">18 157 7077,'-10'0'1674,"2"0"-1499,24 0-134,-13 0 0,21 2 1,-13 2 96,5 2-86,-6 0 0,5-6 0,-3 2 42,3 4-102,-5-4 1,6 5 0,-5-5 25,5 4 1,-5-4-33,1 4-3,0-4 1,-1-2 42,1 0-38,-8 0 0,2 0 22,-12 0 1,2-8-8,-8-4 3,8-3 0,-9 3 1,7 1 212,2-3-210,-6-1 1,8 3-1,-3 0 249,3-1-139,2-3 1,0 5 0,0-1 21,0-2 0,0 5-105,0-3 1,7 8 0,5-2-47,4 4 1,-1 4-1,-1 2 1,-3 4-111,3 2 0,0-5 1,-1 5-1,-3 0-202,-2 0 0,5-7 0,-3 5-525,0 0 1,5-6 846,-3 4 0,-4 3 0,-1 1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5.999"/>
    </inkml:context>
    <inkml:brush xml:id="br0">
      <inkml:brushProperty name="width" value="0.08571" units="cm"/>
      <inkml:brushProperty name="height" value="0.08571" units="cm"/>
      <inkml:brushProperty name="color" value="#FFC114"/>
    </inkml:brush>
  </inkml:definitions>
  <inkml:trace contextRef="#ctx0" brushRef="#br0">18 53 7559,'0'-9'2957,"0"-1"-4220,0 4 1263,0 4 0,-8-13 0,-1 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7.171"/>
    </inkml:context>
    <inkml:brush xml:id="br0">
      <inkml:brushProperty name="width" value="0.08571" units="cm"/>
      <inkml:brushProperty name="height" value="0.08571" units="cm"/>
      <inkml:brushProperty name="color" value="#FFC114"/>
    </inkml:brush>
  </inkml:definitions>
  <inkml:trace contextRef="#ctx0" brushRef="#br0">43 35 7270,'-7'-10'-713,"3"3"1671,-8 7-640,8-8 1,-6 6-56,5-4 0,5 4-121,0 2 1,2 0 0,9 2-137,3 4 0,1-2 1,3 6-204,-1-3 128,8 7 1,-5-6 0,3 5-549,-3-1 452,-3-1 0,1 1 0,-1 0-605,0 1 617,1-5 0,-6 6 1,-1-8-1,1-1 153,-2 3 0,5-6 0,-13 14 0,6-7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7.524"/>
    </inkml:context>
    <inkml:brush xml:id="br0">
      <inkml:brushProperty name="width" value="0.08571" units="cm"/>
      <inkml:brushProperty name="height" value="0.08571" units="cm"/>
      <inkml:brushProperty name="color" value="#FFC114"/>
    </inkml:brush>
  </inkml:definitions>
  <inkml:trace contextRef="#ctx0" brushRef="#br0">35 71 7268,'-17'0'1317,"7"0"-1185,2-8 0,10 6-18,4-4 1,4 4-1,9 2-108,5 0-50,-5 0 1,8 0 0,-5-2-1,3-2-105,2-1 0,-6-1 0,3 6 0,-5 0-119,-2 0 0,1 0 0,-1 0 1,1 0-65,-1 0 0,-5-2 1,0-2-197,1-2 528,-5 0 0,0-2 0,-8-1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45.201"/>
    </inkml:context>
    <inkml:brush xml:id="br0">
      <inkml:brushProperty name="width" value="0.08571" units="cm"/>
      <inkml:brushProperty name="height" value="0.08571" units="cm"/>
      <inkml:brushProperty name="color" value="#004F8B"/>
    </inkml:brush>
  </inkml:definitions>
  <inkml:trace contextRef="#ctx0" brushRef="#br0">0 70 7760,'10'-17'-22,"-4"-1"0,-4 7 514,-2-1-276,0 8-123,0-4 1,0 10 95,0 4 1,0 4-60,0 7 30,0 1 0,0-1 59,0 1 1,0-1-96,0 1 0,0-1-21,0 0 0,0-5-83,0 0-265,0-8 103,0 11 103,0-13 19,0 6 1,2-10-28,4-4 0,-4 2-139,3-7 173,-3 7 1,0-10 0,2 6 0,4 1 15,2-1 1,-5-6 0,5 3 50,-2-5 0,3 4 0,-3 3 19,2 1 1,-4-4-8,5 6 1,-5-1-64,6 1 1,-6 6-324,5 0 0,-7 8-312,2 9 463,-4 1 1,-2-7 0,0 1-866,0 1 724,0-5 1,2 6 0,2-6 309,2 1 0,-1-5 0,3 12 0,2-7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7.788"/>
    </inkml:context>
    <inkml:brush xml:id="br0">
      <inkml:brushProperty name="width" value="0.08571" units="cm"/>
      <inkml:brushProperty name="height" value="0.08571" units="cm"/>
      <inkml:brushProperty name="color" value="#FFC114"/>
    </inkml:brush>
  </inkml:definitions>
  <inkml:trace contextRef="#ctx0" brushRef="#br0">71 18 7613,'-18'0'-166,"7"-6"722,-1 0-126,0 0-355,3 6-52,1 0 0,10 0 0,4 0 0,5 0 48,5 0 0,1 2 0,1 2-219,-1 2 13,1 7 0,1-9 1,2 6-577,3-2 543,-1 5 0,-6-5 0,1 4 0,-1-5-613,1 1 781,-1-6 0,1 14 0,-1-7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8.790"/>
    </inkml:context>
    <inkml:brush xml:id="br0">
      <inkml:brushProperty name="width" value="0.08571" units="cm"/>
      <inkml:brushProperty name="height" value="0.08571" units="cm"/>
      <inkml:brushProperty name="color" value="#FFC114"/>
    </inkml:brush>
  </inkml:definitions>
  <inkml:trace contextRef="#ctx0" brushRef="#br0">123 52 6814,'0'-9'-434,"0"1"640,0 8-114,0 0-41,0-8 64,0 6-59,0-6 37,0 8-3,0 0 19,-8-7 1,4 5 110,-8-4 0,6 4-12,-5 2 0,5 0 48,-6 0-154,1 0-25,1 0 0,-4 2 44,9 4-76,-1-4 0,6 7 1,-2-5 44,-4 2-48,4 8 1,-6-10-1,8 7-19,0 3 21,0-6 0,6 7 0,2-3-87,2 3-15,-7-5 1,13 5 0,-6-3 1,-1 4 1,7-7 0,-6-1-1,1-2 28,1 0 0,-6 0 24,5-6 0,-7-2 0,4-2 8,0-2 1,-6-8 0,4 3-65,-5-5 59,-1-1 1,0 5 0,0 0-7,0-1 3,0-3 0,-5 5 79,-1-1 95,0 0 334,-2 3-312,6-7 1,-5 16-182,7 0 0,1 0 1,3 8-1,4-2-39,2 0 1,-4 5-183,5-5 1,1 6-89,5-6 1,-5-1-470,0-5 182,-8 0-329,11 0 339,-13 0 575,14 0 0,-7-7 0,9-3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9.279"/>
    </inkml:context>
    <inkml:brush xml:id="br0">
      <inkml:brushProperty name="width" value="0.08571" units="cm"/>
      <inkml:brushProperty name="height" value="0.08571" units="cm"/>
      <inkml:brushProperty name="color" value="#FFC114"/>
    </inkml:brush>
  </inkml:definitions>
  <inkml:trace contextRef="#ctx0" brushRef="#br0">53 36 7454,'-16'-2'228,"4"-4"0,3 4 49,3-4 1,4 2 159,-4-2-327,4 4 0,4-5 1,4 9-7,6 3 0,-3-1 0,3 6-229,2-2 70,-7 5 1,9-9-483,-5 8 310,5 0 0,-4-3 0,-3-1 1,1-2-490,0 0 1,-4 1 715,5-1 0,1 4 0,5 7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09.516"/>
    </inkml:context>
    <inkml:brush xml:id="br0">
      <inkml:brushProperty name="width" value="0.08571" units="cm"/>
      <inkml:brushProperty name="height" value="0.08571" units="cm"/>
      <inkml:brushProperty name="color" value="#FFC114"/>
    </inkml:brush>
  </inkml:definitions>
  <inkml:trace contextRef="#ctx0" brushRef="#br0">18 123 7702,'-10'0'520,"2"0"1,8-2-1,2-4-588,4-5 0,-4 1 1,6 0-1,-3 0-248,1 1 1,2-1 0,-4-4 315,2 3 0,7-1 0,-3-5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0.891"/>
    </inkml:context>
    <inkml:brush xml:id="br0">
      <inkml:brushProperty name="width" value="0.08571" units="cm"/>
      <inkml:brushProperty name="height" value="0.08571" units="cm"/>
      <inkml:brushProperty name="color" value="#FFC114"/>
    </inkml:brush>
  </inkml:definitions>
  <inkml:trace contextRef="#ctx0" brushRef="#br0">1 210 7358,'0'-9'459,"0"1"-339,0 8-17,0 0 0,7 0-45,5 0 1,-2 2 0,1 2-36,3 2 0,-4 5 0,1-3 10,3 2 1,-4-5-23,1 7 28,-7-8 0,6 6 21,-4-4-6,-4-5-65,5 7 46,-7-8-2,0 0-43,-7 0 1,3-2-1,-8-4 10,-2-5 0,7 1 0,-1 0 0,2 1 13,0-1 0,-1 4 0,3-5 13,-2-3 1,-2 4 19,2-1 0,4-1-3,-4-5 0,6 7 5,6 4 1,-2 4 33,8 2-72,-8 0 0,5 0-7,-3 0 23,4 0 1,2 0-5,-1 0 1,-1 2-1,3 2 4,-1 2 1,-6 0 52,6-6-36,-9 7 1,7-5-6,-4 4 40,-4-4-45,6-2 0,-8-2 0,-2-2 126,-4-2-24,4-7-105,-6 3 1,2-7 1,1-1 1,-1 1-56,6-1-159,0 1-96,0-1 0,8 9-153,3 3 0,-1 4-442,2 2 630,-1 0 0,5 2 0,-3 2-584,-1 1 827,0 1 0,-1-6 0,1 0 0,-1 0 0,7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1.322"/>
    </inkml:context>
    <inkml:brush xml:id="br0">
      <inkml:brushProperty name="width" value="0.08571" units="cm"/>
      <inkml:brushProperty name="height" value="0.08571" units="cm"/>
      <inkml:brushProperty name="color" value="#FFC114"/>
    </inkml:brush>
  </inkml:definitions>
  <inkml:trace contextRef="#ctx0" brushRef="#br0">87 105 7543,'-9'-8'156,"-1"6"105,4-3 0,4 1-2,-4-2-47,-3 4-171,7-6 1,0 10 0,10 2 0,-1 4-44,1 2 1,6-7 0,-5 5-18,1 0 80,6-6 1,-7 11-122,9-7 103,-1 0 0,-5 0-10,0 0-1,-1 0 1,1-6-36,0 0 1,-7 0 0,5-2-17,-2-4 0,-2 2 0,-6-8 0,-2-1 48,-4-3 1,2 1-1,-6 1 1,1 2-2,-1-1 0,-2 3 0,-5 0 0,1 1-42,5-1 0,-5 6 0,4-2 1,-3 4-430,-3 2 0,1 0-690,0 0 606,-1 0 527,8 0 0,-5 8 0,5 2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1.840"/>
    </inkml:context>
    <inkml:brush xml:id="br0">
      <inkml:brushProperty name="width" value="0.08571" units="cm"/>
      <inkml:brushProperty name="height" value="0.08571" units="cm"/>
      <inkml:brushProperty name="color" value="#FFC114"/>
    </inkml:brush>
  </inkml:definitions>
  <inkml:trace contextRef="#ctx0" brushRef="#br0">18 140 6980,'-9'-10'699,"1"3"1,10 7-611,4 0-61,-4 0 0,13 0 124,-3 0-125,3 0 1,-3 0-1,0 0 2,1 0 0,-5 0 1,7 0 0,-5 2 17,0 3 0,5-3 12,-3 4 1,-2-4 48,1-2 131,-7 0-85,4 0 1,-8-2-117,0-4 1,-6 2 0,-2-5-1,1-1 13,-1 0 1,-6 4-446,3-5 210,-5-1 0,1 1 0,1 1-742,2 2 418,9 2 1,-11-1-694,8-5 1201,0 4 0,-1 0 0,-3 8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2.554"/>
    </inkml:context>
    <inkml:brush xml:id="br0">
      <inkml:brushProperty name="width" value="0.08571" units="cm"/>
      <inkml:brushProperty name="height" value="0.08571" units="cm"/>
      <inkml:brushProperty name="color" value="#FFC114"/>
    </inkml:brush>
  </inkml:definitions>
  <inkml:trace contextRef="#ctx0" brushRef="#br0">71 402 7618,'1'-10'-299,"5"4"187,-4 4 1,6 0 131,-8-3 0,0 1-62,0-8 1,0 6 11,0-5 0,0-1 10,0-6 0,0 7 67,0-1 0,0 1-37,0-7 0,0 6 25,0 1-29,0-1 18,0 2 14,-8-5-32,-1 13 1,-1-8 124,4 4-59,-4 5 1,6-7 53,-7 8 1,7 2 0,-4 2 85,0 1 1,6 9-93,-3-2 0,3 3 0,2 3-65,0-1 1,7-5-2,5-1 1,4 1 0,1 4 36,1-5 1,-7-3 140,1-8-184,-1 0 0,7 0 239,-1 0-224,-7 0 1,4-2 133,-9-4-141,9-4 0,-12-1 1,4-1 19,-4-1-63,-2-3 1,6-1 0,-1-3 0,-1-1-61,-2-2 0,-2-1 0,-2 7 0,-2-1-6,-1 1 1,-3-1-1,2 1-9,-6 0 1,3 1 0,-1 2-1,0 5-70,1 1 0,3 2-319,-6 6 252,0 0 1,3 2 62,3 4 65,4 4 0,4 1 146,4 1-105,3 0 1,3-1-1,0-1 54,1-2 0,-3-3 0,2-5 210,1 0 0,3 0 1,1 0 14,1 0 1,-7 0 0,1 0 176,2 0 0,-5 0-98,3 0 0,-6 0-289,5 0 0,-7 2 1,2 4-867,-4 6 643,-2 3 1,-6-3 0,-2 0-1508,-1 1 873,5-5 818,-12 8 0,14-15 0,-5 7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2.973"/>
    </inkml:context>
    <inkml:brush xml:id="br0">
      <inkml:brushProperty name="width" value="0.08571" units="cm"/>
      <inkml:brushProperty name="height" value="0.08571" units="cm"/>
      <inkml:brushProperty name="color" value="#FFC114"/>
    </inkml:brush>
  </inkml:definitions>
  <inkml:trace contextRef="#ctx0" brushRef="#br0">16 1 7765,'-10'0'2360,"4"0"-2470,12 0 1,4 5 0,7 1-419,1-2 1,-6 4-1,-1 0-1207,3 1 1735,1-5 0,3 12 0,-1-7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3.156"/>
    </inkml:context>
    <inkml:brush xml:id="br0">
      <inkml:brushProperty name="width" value="0.08571" units="cm"/>
      <inkml:brushProperty name="height" value="0.08571" units="cm"/>
      <inkml:brushProperty name="color" value="#FFC114"/>
    </inkml:brush>
  </inkml:definitions>
  <inkml:trace contextRef="#ctx0" brushRef="#br0">70 35 7449,'-17'-6'458,"-1"1"381,1-9-276,7 12-1363,2-6 215,8 8 585,8 0 0,2 0 0,7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4:45.649"/>
    </inkml:context>
    <inkml:brush xml:id="br0">
      <inkml:brushProperty name="width" value="0.08571" units="cm"/>
      <inkml:brushProperty name="height" value="0.08571" units="cm"/>
      <inkml:brushProperty name="color" value="#004F8B"/>
    </inkml:brush>
  </inkml:definitions>
  <inkml:trace contextRef="#ctx0" brushRef="#br0">18 123 7784,'0'-10'362,"7"3"-402,-5 7 1,8 0-169,-4 0 245,-4 0 1,8 0-86,-5 0 0,5 0-23,7 0 0,-5 0 0,0 0-15,1 0 0,-3-6 160,2 0 1,-6-2 94,5 2 1,-7 2-103,2-7 1,-4 5 45,-2-6-26,0 8-145,0-11 99,-8 13 0,4-12-43,-7 9 30,7-1 0,-12 6 0,4 0 42,-3 0 0,3 0 1,1 2 49,-3 4 0,-1 1 0,-1 7 0,4-2 19,7 1 0,-3-3 0,2 1 0,2 3 97,2 2 0,2 1 1,0 1-77,0-1 0,8 0 0,4 1 0,5-1 5,6 1 1,-1-7 0,7-1-63,2-2-127,2-2 0,2-6 0,-2 0 0,-2 0-418,-2 0 0,-6 0 0,4 0 442,-1 0 0,-3-8 0,-6-2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3.708"/>
    </inkml:context>
    <inkml:brush xml:id="br0">
      <inkml:brushProperty name="width" value="0.08571" units="cm"/>
      <inkml:brushProperty name="height" value="0.08571" units="cm"/>
      <inkml:brushProperty name="color" value="#FFC114"/>
    </inkml:brush>
  </inkml:definitions>
  <inkml:trace contextRef="#ctx0" brushRef="#br0">0 105 7613,'0'-9'1102,"2"1"-1137,4 8 1,-2 0 0,8 0 121,1 0 1,-3 6-1,2-1-13,1-1 0,-3 0 33,2 2-36,-8-4 1,5 6-21,-3-8 0,-4 2 1,6 2 11,-1 1 11,-5 1-59,6-6 0,-8-2 0,-2-4 11,-4-5 1,4 1-1,-5-2 85,-1-1 1,6 3 0,-4-1-17,4-3 0,2 4-51,0-1 0,0 5-101,0-6 27,0 8 1,2-3-371,4 7 155,-4 0 1,13 1 0,-3 3-109,4 2 1,-5 0 0,1-4 0,2 2-68,1 2 0,-3-1 0,-1-5 420,3 0 0,1 8 0,3 2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4.163"/>
    </inkml:context>
    <inkml:brush xml:id="br0">
      <inkml:brushProperty name="width" value="0.08571" units="cm"/>
      <inkml:brushProperty name="height" value="0.08571" units="cm"/>
      <inkml:brushProperty name="color" value="#FFC114"/>
    </inkml:brush>
  </inkml:definitions>
  <inkml:trace contextRef="#ctx0" brushRef="#br0">70 35 7615,'-18'0'-851,"7"0"1355,-1 0-220,8 0 1,-5 0 0,5-2 475,-2-4-402,0 4 0,8-5-184,4 7 1,-2 0-1,5 1 1,1 3-27,0 2 1,1 6 0,7-4 0,-1 1-39,1 5 0,-1-4-86,1 1-2,7 1 0,-11 0 1,3-3-17,-1-1-27,-1 6 0,3-12 0,-3 5-42,-3 1 15,3-6 0,-5 6-58,7-8-109,-7 0 0,0 0-399,-4 0 0,-4-8 199,3-4 1,-3-3 0,-2-3 15,0 1 0,0 5 1,-2 1 149,-3-3 0,3 4 0,-4-1 249,4-3 0,-4 4 0,0-1 0,-7 7 0,3-4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4.431"/>
    </inkml:context>
    <inkml:brush xml:id="br0">
      <inkml:brushProperty name="width" value="0.08571" units="cm"/>
      <inkml:brushProperty name="height" value="0.08571" units="cm"/>
      <inkml:brushProperty name="color" value="#FFC114"/>
    </inkml:brush>
  </inkml:definitions>
  <inkml:trace contextRef="#ctx0" brushRef="#br0">53 140 7543,'-11'10'-6,"1"-3"363,2 1 0,0-6 182,3 4-31,3-4-490,-6-2 0,8-2 1,0-4-227,0-6 0,6-3 1,2-3-98,1 1 0,-3-1 0,4 1 0,-2 0 305,-5-1 0,7 1 0,0-1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4.867"/>
    </inkml:context>
    <inkml:brush xml:id="br0">
      <inkml:brushProperty name="width" value="0.08571" units="cm"/>
      <inkml:brushProperty name="height" value="0.08571" units="cm"/>
      <inkml:brushProperty name="color" value="#FFC114"/>
    </inkml:brush>
  </inkml:definitions>
  <inkml:trace contextRef="#ctx0" brushRef="#br0">35 70 7841,'-10'0'858,"3"0"0,14 6-782,5 0 1,4 2 0,1-4-1,0 1-80,1-1 1,-6-2 0,-1-2-152,3 0 0,1 0-66,3 0 62,-1 0-69,-7 0 207,-2-7 1,-8 3-152,0-8 127,0 0 0,-2-5 142,-4-1-45,-4 9 0,-7-1 1,-1 6-1,1-2-39,-1 2 0,1 3 1,-1 1-395,1 0 1,0 1 380,-1 5 0,1 4 0,-1 7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6.481"/>
    </inkml:context>
    <inkml:brush xml:id="br0">
      <inkml:brushProperty name="width" value="0.08571" units="cm"/>
      <inkml:brushProperty name="height" value="0.08571" units="cm"/>
      <inkml:brushProperty name="color" value="#FFC114"/>
    </inkml:brush>
  </inkml:definitions>
  <inkml:trace contextRef="#ctx0" brushRef="#br0">36 18 7069,'-8'-10'509,"6"2"-268,-6 8 1,6 0 50,-4 0 1,4 0-107,-5 0-20,7 0 779,0 0-810,0 8 1,0-4 0,0 8-27,0 1 0,0-3 0,2 2 10,3 1 1,5 3-1,8-1-107,-1-3 1,-5 1 0,-3-5-161,-1 2 76,6-6 0,-10 3-429,7-7 285,1 0 1,0 0-920,-1 0 847,1 0 0,-2-7 1,-3-3-877,1 0 986,-6-5 1,6 5-1,-6-7 178,4-1 0,-4 1 0,5-1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6.980"/>
    </inkml:context>
    <inkml:brush xml:id="br0">
      <inkml:brushProperty name="width" value="0.08571" units="cm"/>
      <inkml:brushProperty name="height" value="0.08571" units="cm"/>
      <inkml:brushProperty name="color" value="#FFC114"/>
    </inkml:brush>
  </inkml:definitions>
  <inkml:trace contextRef="#ctx0" brushRef="#br0">36 228 6631,'0'-12'-534,"0"1"870,0 7 7,0-4-199,0 0 75,8 6-104,-6-5 0,5 5 298,-7-4-212,0 4-160,0-14-137,0 7 1,0-9-63,0 1 1,0 5 133,0 0 0,0 7 185,0-7-169,0 8 0,0-6 111,0 5-69,0 3 28,0-14 0,-2 12 16,-3-7 1,1 7 10,-8-2 0,6 4 11,-5 2 0,7 2 7,-2 4 1,4-2 7,2 7 0,0 1-2,0 5 0,0 1 0,0-1-18,0 1 0,0-7 1,0 1 81,0 2-134,0-7 1,6 9 0,1-6 190,3-1-154,-6 7 1,6-12 110,-4 7-145,3-7 1,3 4-1,0-8-155,1 0 0,3 0-330,1 0 0,-7-2 1,-2-4-544,-1-5 1,-5-5 981,4-1 0,4-1 0,0 1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7.831"/>
    </inkml:context>
    <inkml:brush xml:id="br0">
      <inkml:brushProperty name="width" value="0.08571" units="cm"/>
      <inkml:brushProperty name="height" value="0.08571" units="cm"/>
      <inkml:brushProperty name="color" value="#FFC114"/>
    </inkml:brush>
  </inkml:definitions>
  <inkml:trace contextRef="#ctx0" brushRef="#br0">245 560 7968,'0'-18'-220,"0"1"1,0-1 0,0 1 195,0-1 1,-6 1 0,-2-1 17,-2 1 0,4 0 0,-3-1 16,1 1 4,-6-1 1,7 1 0,-7 1 0,2 3 23,-1 1 1,-1 0 0,1-3-1,1 1 36,-2 3 1,5 7 0,-3-4 47,-2 0 0,-1 6 214,-3-4 34,9 4-160,1 2-139,8 8 1,0-4-21,0 8-4,0-1 1,6 1-1,2-2 49,1-3-51,3 7 0,0-6 0,-1 5 57,3-1-35,1-8 0,-3 10 0,0-7 19,1 3 0,3-6 1,-1 4-1,-1-3-26,-3 1 0,-5 0 1,6-6-48,2 0 0,1 0 1,3 0-48,-1 0 1,-5 0 0,-3-2-78,-1-4 0,0 4 0,-4-5-175,2-1 86,-1-2 162,-5-7 0,0 5-161,0 0 141,0 1 1,0-1 28,0 0 8,0 1 1,0-1 0,0 1 6,0-3 1,-5 4 0,-3-1-32,-2-3 0,4 4 1,-5-1-40,-3-3 1,4 6 0,-1 1 27,-3-1 1,-1-2 0,-3-5-1,1 1 74,-1 2 0,1 7 1,1-7 110,5-2-159,-5 7 1,6-3 226,-7 4-127,-1 4 0,7-6 0,1 6 139,2-3 12,2 3 38,6-6-229,0 16 0,0-4 0,2 5 0,2 1 27,2 0 0,8-1 0,-3 5 0,5-2-7,1 1 0,1 3 1,-1-1-1,1-1 12,-1-3 1,-1 1 0,-3 4-1,-1-3 24,2-1 0,1-2 0,3 3 0,-1-3 19,0-2 0,1-1 1,-1-3-1,1 2-16,-1-2 1,-5-2 0,0-2-153,1 0 134,-5 0 1,6-2-653,-9-4 422,1 4 1,-4-11 0,2 5-1178,2-2 772,0 6 1,-6-5 0,0 3 563,0-6 0,-8 4 0,-2 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18.014"/>
    </inkml:context>
    <inkml:brush xml:id="br0">
      <inkml:brushProperty name="width" value="0.08571" units="cm"/>
      <inkml:brushProperty name="height" value="0.08571" units="cm"/>
      <inkml:brushProperty name="color" value="#FFC114"/>
    </inkml:brush>
  </inkml:definitions>
  <inkml:trace contextRef="#ctx0" brushRef="#br0">0 71 7841,'0'-18'835,"0"1"0,0 5-835,0 1 0,0 7 0,0-4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4.539"/>
    </inkml:context>
    <inkml:brush xml:id="br0">
      <inkml:brushProperty name="width" value="0.08571" units="cm"/>
      <inkml:brushProperty name="height" value="0.08571" units="cm"/>
      <inkml:brushProperty name="color" value="#FFC114"/>
    </inkml:brush>
  </inkml:definitions>
  <inkml:trace contextRef="#ctx0" brushRef="#br0">18 68 7654,'0'-12'-570,"-2"3"663,-3 1 1,3 0 400,-4 2 0,4 2 180,2-7-329,0 7 1,0-2-108,0 12 1,0 4 0,0 9-133,0 4 10,0-3 0,6 13 0,0-4-167,-3 4 14,-1 2 1,-2 0-1,0 0 1,0 0-93,0-1 0,2-4 1,2-3-1,2-2-299,-2-4 0,-2-1 0,-2-3 1,2-1-1382,4-5 1809,-4-3 0,11-10 0,-7-4 0,-2-5 0,-2-5 0,-2-1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4.922"/>
    </inkml:context>
    <inkml:brush xml:id="br0">
      <inkml:brushProperty name="width" value="0.08571" units="cm"/>
      <inkml:brushProperty name="height" value="0.08571" units="cm"/>
      <inkml:brushProperty name="color" value="#FFC114"/>
    </inkml:brush>
  </inkml:definitions>
  <inkml:trace contextRef="#ctx0" brushRef="#br0">70 103 7534,'-7'-10'-532,"3"1"466,-8 3 1,8 2 0,-3-6 167,-1 2 1,6 1-1,-6 3 148,0-2 0,6-2 83,-3 2 1,3 3 315,2-9-449,0 8 1,0-2-1,2 10-87,3 2 0,5 7 0,8-1 1,-1 4-92,0 1 1,1 1 0,-1-1-360,1 0 258,-1-7 1,7 6-1,-1-5 1,-2 5-162,-1 1 1,-3 1-1,1-3-125,-1-3 235,0 3 1,1-11 0,-1 6-595,1-2 302,-8-2 0,5-1 422,-3 1 0,-4 0 0,-1-6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1:17.133"/>
    </inkml:context>
    <inkml:brush xml:id="br0">
      <inkml:brushProperty name="width" value="0.17143" units="cm"/>
      <inkml:brushProperty name="height" value="0.17143" units="cm"/>
      <inkml:brushProperty name="color" value="#E71224"/>
    </inkml:brush>
  </inkml:definitions>
  <inkml:trace contextRef="#ctx0" brushRef="#br0">0 53 6432,'0'9'766,"0"-1"-538,0-8-2,8 0-133,-6 0 0,8 0 41,-4 0-81,-4 0 1,7 0-6,-3 0-7,-4 0 1,8 0 5,-4 0 1,3 0-28,9 0 0,-1 0-9,1 0 1,-1 0 5,1 0 0,-1 0 0,1 0-19,-1 0 0,-5 0 0,-1 0 18,3 0 0,1 0 22,3 0 0,-1 0 29,1 0-54,-8 0 1,5 0 48,-3 0-44,-5 0 1,9 0 9,-4 0-21,3 0 1,-3 0 0,-1 0-8,3 0 0,-4-6 0,1 1-14,3 1 0,-4 2 0,1 2 4,3 0 0,1 0 5,3 0 0,-1 0 20,1 0 1,-1 0-15,1 0 0,-1 0 9,1 0-7,-1 0 0,-5 0 12,-1 0-13,1 0 0,0 0 0,-1 0-2,3 0 1,1 0-1,3 0-3,-1 0 1,-5 0 0,0 0 1,1 0 0,-3 0 0,2 0 7,1 0 1,-3 0-1,2 0 1,1 0 0,-3 0 1,1 0-7,3 0 0,-4 0 0,1 0-3,3 0 1,-4 0-5,1 0 7,1 0 0,0 0-2,-1 0 0,-7 0 0,12 0 2,-5 0 1,-1 0-1,2 0 0,-1 0-1,7 0 0,-1 0 0,1 0 0,-7 0 0,1 0 0,2 0 0,-5 0 0,3 0-1,1 0 1,-3 0 0,2 0-2,1 0 1,3 0 1,1 0-1,1 0 1,-7 0 0,1 0 0,0 0 0,-1 0 0,1 0 0,2 0 0,1 0 1,3 0-1,-1 0 0,-5 0 0,-1 0 0,3 0 0,1 0 0,3 0-3,-1 0 0,-5 0-2,0 0 1,-1 0 4,7 0 0,-1 0-1,1 0 0,-7 0 4,1 0-3,-8 0 1,11 0-1,-13 0 0,14 0-11,-4 0 1,-3 0-9,3 0 1,-6 0 12,5 0 1,-5 0 4,6 0 1,-6 0 4,5 0 0,-5 0-1,6 0 1,-6 0-3,5 0 0,-5 0-1,6 0 0,-8 0 0,11 0 0,-11 0 0,8 0 0,-7 0-3,7 0 0,-6 0 1,6 0 1,-7 0 0,7 0 1,-6 0 0,5 0 1,-5 0-1,6 0 1,0 0-15,5 0 0,-5 0 1,-1 0 3,3 0 0,-4 0-59,1 0 66,1 0 1,0 0 2,-1 0-4,1 0 0,5 0 0,1 0 2,-1 0 0,-5 0 0,-1 0 7,3 0 1,2 0 0,1 0-13,1 0 1,-1 0 0,0 0 2,1 0 1,-1 0 0,1 0 1,-1 0 1,-5 0 0,0 0-1,1 0 3,3 0 0,-5 0 0,1 0 5,2 0-7,1 0 1,-3 0 0,-1 0 1,3 0 1,1 0-1,3 0-1,-1 0 1,1-6-1,-1 0 0,1 2 0,-7 2 1,1 2-3,2 0 1,-5 0 0,3 0-1,2 0 1,1 0 0,3 0 1,-1 0 0,1 0 0,-1 0 0,-5 0 0,-1 0 0,3 0 1,1-6 0,3 1-1,-1-1 0,-5 6 0,0 0 0,1 0 0,3 0 0,1 0 0,1 0 8,-1 0 1,1 0-1,-1 0 1,0 0 1,1 0 0,-1 0 1,3 0-1,1 0-11,2 0 1,3 0 0,-5 0 0,2 0 0,-1 0 1,-3 0 0,-1 0 0,-1 0-4,0 0 1,1 0-1,-1 0 1,1 0-1,-1 0 0,-5 0 1,0 0 1,1 0 1,3 0 0,1 0 0,1 0 1,-7 0-1,1 0 15,-8 0 1,6 0 5,-5 0 1,-1 0-16,8 0 1,-1-2-6,7-4 1,-6 4-1,-1-4-2,3 4 0,-4 2 0,1 0-4,3 0 0,-5 0 0,3 0 4,2 0 0,-5 0 0,3 0-1,2 0 0,-5 0 0,3 0 2,2 0 0,1 0 0,3 0 0,-9 0 0,7 0 0,-5 0-9,5 0 0,1 0 0,1 0 1,-1 0-11,1 0 1,-1 0-1,1 0 14,-1 0 0,3 0 0,3 0 4,6 0 0,-10 0 0,-1 0 0,-3 0 4,1 0 0,1 0 0,1 0 1,-1 0-1,1 0 0,-7 0 0,1 0 0,2 0-1,1 0 0,-3 0-2,-1 0 0,1 0 0,6 0 0,-1 0 4,-7 0 0,5 0 1,-3 0 3,3 0 1,-3 0 0,0 0 3,1 0 1,3 0-1,1 0-2,1 0 1,-1 0-1,1 0-7,-1 0 1,1 0-1,-1 0-5,0 0 1,1 0 0,-1 0 0,1 0-1,-1 0 0,-5 0 1,0 0-1,1 0-1,3 0 0,1 0 0,1 0 4,-1 0-1,-7 0 0,5 0 1,-3 0 37,4 0-38,-7 0 1,7 0 0,-5 0 1,5 0 0,1 0 0,1 0-4,-1 0 1,-5 2 0,0 2-6,1 2 0,-3 0 4,2-6 0,-7 0 2,7 0 1,0 0 1,5 0 0,1 0-1,-9 0 0,7 0 0,-14 0 0,13 0 0,-13 0 0,14 0 16,-14 0 67,13 0-28,-13 0-215,6 0 0,-8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26.974"/>
    </inkml:context>
    <inkml:brush xml:id="br0">
      <inkml:brushProperty name="width" value="0.08571" units="cm"/>
      <inkml:brushProperty name="height" value="0.08571" units="cm"/>
      <inkml:brushProperty name="color" value="#004F8B"/>
    </inkml:brush>
  </inkml:definitions>
  <inkml:trace contextRef="#ctx0" brushRef="#br0">0 1030 6181,'0'-9'247,"0"1"-200,0 8 1,0-2 221,0-4 614,0 4-319,0-5-465,0 7-94,0 0 40,0-8 25,0 6 1,0-8 36,0 4 0,0 2 33,0-7 0,0 5-35,0-6 0,0 7-45,0-7 0,6 6-65,0-6 0,0 7 0,-4-5-4,3 2 1,-3 0-14,4 3 31,-4 3 1,-2-14 0,2 6-8,4 1 0,-4-1 24,4 4-14,-4-4 1,0 1 0,1 1 17,3 0 1,0 4 0,-4-7 16,4-3 0,-4 4-9,4-1 0,-2-1-31,1-5 1,-3 5 0,4 0-13,-4-1 1,0 3-5,4-2 5,-4 1 8,5-7 0,-5 7 16,4-1-17,-4 8 0,6-11 44,-8 3-45,0 4 0,2-5 0,2 5 1,2-2 0,-1 4 0,-3-5 7,4-3 0,-4 4-4,4-1 1,2 5-3,-2-6 1,1 3 0,-3-5 1,2 2 1,2 9-1,-4-5-1,1 0 1,1 4 0,-4-6 2,4 3 0,-2-5 1,6 4 13,-3-1 0,5 3-21,-6-6 5,0 8 0,1-11 0,5 3 0,-2 4 0,-1 1 5,-1-1 1,4 4 0,-4-8 20,1-1 1,-3 3-16,6-2 1,-2 6 0,3-3-2,-1 1 1,-6 0-11,5 2 0,1-1-26,5-5 24,-7-3 1,6 13-24,-5-4 18,-3-4 1,7 8-1,-5-6 7,0 1 0,0 5 1,-5-6 11,7 0 0,-2 6 0,1-6 44,3 1 1,-4 3-37,1-8 1,-5 8 0,4-4 0,0 3-14,-1-1 0,-5-2 0,4 4-45,0-2 26,-6 1-20,13-3 26,-13 6-285,6-6 40,-8 8 1,-2 0-440,-4 0 0,2 0 1,-7 0-881,-3 0 1564,6 0 0,-7 0 0,5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5.238"/>
    </inkml:context>
    <inkml:brush xml:id="br0">
      <inkml:brushProperty name="width" value="0.08571" units="cm"/>
      <inkml:brushProperty name="height" value="0.08571" units="cm"/>
      <inkml:brushProperty name="color" value="#FFC114"/>
    </inkml:brush>
  </inkml:definitions>
  <inkml:trace contextRef="#ctx0" brushRef="#br0">18 71 7654,'0'-18'-238,"0"1"1,-2 1 1195,-4 5-562,4 3-231,-6 8 0,8 2 108,0 4-170,0 3 0,2 11 1,2 1-56,2 2-37,0 8 0,-6-9 0,2 5 0,2-2-209,2-3 0,-1 3 0,-3-2 0,2 0-369,2 3 1,0-7 0,-4 4 566,4-3 0,3 5 0,9 2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6.025"/>
    </inkml:context>
    <inkml:brush xml:id="br0">
      <inkml:brushProperty name="width" value="0.08571" units="cm"/>
      <inkml:brushProperty name="height" value="0.08571" units="cm"/>
      <inkml:brushProperty name="color" value="#FFC114"/>
    </inkml:brush>
  </inkml:definitions>
  <inkml:trace contextRef="#ctx0" brushRef="#br0">123 123 6644,'0'-10'-210,"8"3"385,-6 7 0,6-2-7,-8-4-7,0 4-40,0-6 46,7 0-22,-5 6 1,6-7 16,-8 3 1,0 2 177,0-8 49,0 8-266,0-11 1,-6 11-1,-1-6-14,-3 3 0,4 1 26,-6 6-84,1 0 1,-1 0 0,0 2-30,-1 4 27,5 3 1,-5 3 0,5 0-55,-2 1-14,6 3 0,-9-5 1,7 1-1,2 1 16,2 3 0,2 1 0,0 1-89,0-1 0,0 1 88,0-1 1,2-7 0,4-4 3,5-4 1,-1-2-1,0-2 1,-1-2 1,1-2 1,-4-5 0,4 3 0,-1-2 8,1-4 1,-6 5-29,2-3 18,4 0 0,-9 1 149,5-1-140,-4 8 0,0-3-2,4 7-83,-4 0 0,6 1-96,-8 5 1,0-2-1,0 8 1,0 1-235,0 3 0,2-1 0,2-1 0,1-2 18,-1 1 0,4 3 0,0-1 387,1-3 0,-5 3 0,12-5 0,-6 8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6.452"/>
    </inkml:context>
    <inkml:brush xml:id="br0">
      <inkml:brushProperty name="width" value="0.08571" units="cm"/>
      <inkml:brushProperty name="height" value="0.08571" units="cm"/>
      <inkml:brushProperty name="color" value="#FFC114"/>
    </inkml:brush>
  </inkml:definitions>
  <inkml:trace contextRef="#ctx0" brushRef="#br0">18 86 7654,'0'-12'-200,"-2"3"381,-4 1 0,4-6 470,-4 3 9,4 3-360,2-8-126,0 14 1,0-3-66,0 10-89,0 5 1,0 8 0,0-1 0,0 1-2,0-1 0,6 0 0,0 1-681,-2-1 382,-2 1 0,-2-7 1,0 1-1,2 2-323,3 1 0,-3-3 0,4 0 603,-4 1 0,0-3 0,4 1 0,-4-7 0,6 4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6.650"/>
    </inkml:context>
    <inkml:brush xml:id="br0">
      <inkml:brushProperty name="width" value="0.08571" units="cm"/>
      <inkml:brushProperty name="height" value="0.08571" units="cm"/>
      <inkml:brushProperty name="color" value="#FFC114"/>
    </inkml:brush>
  </inkml:definitions>
  <inkml:trace contextRef="#ctx0" brushRef="#br0">86 71 7654,'-18'-10'15,"1"2"0,1 6 0,3-1 623,1-3-431,8 0 0,-2 6 0,12 0-181,6 0 1,3 0 0,3 0 0,1 0-251,5 0 0,-5-6 0,4 0 0,-3 2-252,-3 2 1,1 0-1,-1-1 476,1-3 0,-1 0 0,1 6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7.759"/>
    </inkml:context>
    <inkml:brush xml:id="br0">
      <inkml:brushProperty name="width" value="0.08571" units="cm"/>
      <inkml:brushProperty name="height" value="0.08571" units="cm"/>
      <inkml:brushProperty name="color" value="#FFC114"/>
    </inkml:brush>
  </inkml:definitions>
  <inkml:trace contextRef="#ctx0" brushRef="#br0">88 35 7464,'-2'-10'240,"-4"5"-21,4 3-43,-5 2-48,7 0 0,0-2 74,0-4 0,-2 4 122,-4-4-213,4 4 1,-8 4 0,6 4-11,-2 6 1,-5 3 0,5 3-50,2-1 0,-4 2 0,3 3 1,1 1-36,2-2 0,2-1 1,0-3-110,0 1 0,0-1-178,0 1 155,0-1 0,2-7-549,3-4 305,-3-4 1,14-2-265,-4 0 0,3 0-190,3 0 813,-1-8 0,-7 6 0,5-21 0,-5 3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8.341"/>
    </inkml:context>
    <inkml:brush xml:id="br0">
      <inkml:brushProperty name="width" value="0.08571" units="cm"/>
      <inkml:brushProperty name="height" value="0.08571" units="cm"/>
      <inkml:brushProperty name="color" value="#FFC114"/>
    </inkml:brush>
  </inkml:definitions>
  <inkml:trace contextRef="#ctx0" brushRef="#br0">0 35 7691,'0'-12'-367,"0"1"835,0 7-95,0-4-77,0 8-165,0 0 1,0 8 0,0 4-1,0 3-53,0 3 1,0-1 0,2 0 0,2 1-9,2-1 1,0 1-1,-4 1 1,2 3-21,1 1 0,1 0 0,-6-5-26,0-1 0,6 1 0,0-1-11,-2 0 1,-2 1-126,-2-1 187,0-7-99,0 6 53,0-14-54,0 5 0,0-9-29,0-3 45,7 3 1,-5-14 0,4 4-1,-4-3-4,-2-3 0,6 1 0,2 0 11,1-1 1,-3 1-1,4-1 7,-2 1 0,5-1 1,-1 1 0,-2 7-110,1 4 1,-7 6 0,4 4-63,0 2 1,-6 8-1,3-3-656,-3 5 562,6 1 0,-4-5 1,8-1-718,1 3 631,-5 2 346,8-7 0,-7 7 0,9-7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8.892"/>
    </inkml:context>
    <inkml:brush xml:id="br0">
      <inkml:brushProperty name="width" value="0.08571" units="cm"/>
      <inkml:brushProperty name="height" value="0.08571" units="cm"/>
      <inkml:brushProperty name="color" value="#FFC114"/>
    </inkml:brush>
  </inkml:definitions>
  <inkml:trace contextRef="#ctx0" brushRef="#br0">123 88 7088,'-10'0'807,"2"-8"-608,8 6 79,0-5-172,0 7 1,0-2 136,0-4-125,0 4 1,0-8 45,0 4 1,0 3-6,0-9 0,0 6 38,0-6 1,-2 9 15,-3-3 0,-5 4 0,-6 4-77,5 4 0,-3-3 0,6 9-87,-1 2 1,3 1-60,-6 3 247,8-9-76,-4 7 1,8-12-22,0 7 1,8-7-206,4 2 1,-2-4-332,1-2 0,-1-2 0,4-2-755,-3-2 0,-5 1 43,6 5 1,-1 0 1107,7 0 0,-9 0 0,7 0 0,-6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9.300"/>
    </inkml:context>
    <inkml:brush xml:id="br0">
      <inkml:brushProperty name="width" value="0.08571" units="cm"/>
      <inkml:brushProperty name="height" value="0.08571" units="cm"/>
      <inkml:brushProperty name="color" value="#FFC114"/>
    </inkml:brush>
  </inkml:definitions>
  <inkml:trace contextRef="#ctx0" brushRef="#br0">1 43 7691,'0'-17'1303,"0"5"-1133,0 1 0,0 9-187,0 2 1,0 7-1,2 11-32,4-1 0,-4 1 1,3-1-19,-3 1 1,-2-7 82,0 1 48,8 0 0,-6 5 114,4 1 0,-4-7 103,-2 1-244,0-8 0,0 2 1,2-10-1,2-4-57,2-2 0,-1 4 0,-3-5 1,2-3-36,2-1 1,2-3 0,-4 1 0,3 1 20,3 5 1,-4-3 0,4 6-179,-3-1 195,-1 5 0,0-6-198,0 4 185,0 4 1,0-4-521,-1 12 305,1-4 0,0 14 1,0-5-1,0 3-183,1-2 1,-5 3-1,6-3 428,0 3 0,-4 1 0,5-3 0,-1-1 0,6 0 0,-5 5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49.688"/>
    </inkml:context>
    <inkml:brush xml:id="br0">
      <inkml:brushProperty name="width" value="0.08571" units="cm"/>
      <inkml:brushProperty name="height" value="0.08571" units="cm"/>
      <inkml:brushProperty name="color" value="#FFC114"/>
    </inkml:brush>
  </inkml:definitions>
  <inkml:trace contextRef="#ctx0" brushRef="#br0">1 86 7626,'0'-17'0,"0"-1"-255,0 1 737,8 7 1,-4-3-422,7 7 0,-5 2 1,6 10 0,-6-2 1,3 7-3,-1 3 0,4 1 35,-7 3 0,3-3 0,-4-1 83,2-2 0,0-1-21,-6 7 1,0-7 91,0 1-42,0-8-89,0 4 0,0-10-11,0-4 0,2-4 0,2-7-3,1-1 0,3 7 1,-4-1-1,4 0-50,1 3 0,-3-5-557,6 8 0,0 0-15,5 6 0,-5 2-928,-1 4 799,-7 4 1,12 7 646,-5 1 0,-3-1 0,8 1 0,-7-1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0.616"/>
    </inkml:context>
    <inkml:brush xml:id="br0">
      <inkml:brushProperty name="width" value="0.08571" units="cm"/>
      <inkml:brushProperty name="height" value="0.08571" units="cm"/>
      <inkml:brushProperty name="color" value="#FFC114"/>
    </inkml:brush>
  </inkml:definitions>
  <inkml:trace contextRef="#ctx0" brushRef="#br0">1 400 7625,'6'-17'247,"-1"-1"-37,1 9 182,-6-7-319,8 14 48,-6-6-237,13 8 95,-5 0 1,2 2-94,-1 4-31,-7-4 1,12 6-63,-5-8 0,-1 0 169,2 0 1,-6 0 0,3-2 25,-1-4 0,-2 2 67,-6-7 0,0 5 5,0-6 0,0 6 0,-2-3 122,-4 1 20,4-6-167,-13 5 1,11-1 138,-8 4-131,8 4 1,-11 2 225,3 0-218,4 0 1,-1 0-1,5 2 51,-2 4 1,-6-2 0,6 7-33,3 3 0,1 1 1,2 3-1,0-1-14,0 1 1,0-1 0,0 1-3,0-1 1,0 1 0,2-1-20,3 1 1,5-3 0,8-3 16,-1-6 0,0-4 1,1-2-18,-1 0 1,-5-8 0,0-2 0,-1-2 0,-1 1 0,4-1 0,-7-5-777,3-1 571,-6 1 0,4-1 0,-6 3 1,2-1 120,1-1 1,1 3 0,-6-9-1,0 4 79,0 1 0,0 1 0,0-3 0,0-1 4,0-2 0,0-1 0,0 7 0,0-1 43,0 1 1,0-6 0,0-1 523,0 3-396,-8 9 1,6 6-63,-3 12-84,-5 4 1,8 7-1,-4 3-66,4 3-19,2-3 0,0 11 1,0-6 25,0 2-8,0-6 0,0 7 0,2-7 0,2 2-22,2-2 0,2-1 0,-4-3 0,3 1 66,3-1 0,2-5 0,5-2 1,1-3 25,-1-3 1,1-2 0,-1-2 0,0 0-11,1 0 0,5-8 1,0-3-1,-1-5-62,-3-1 0,-1-1 1,-1 1-1,-1-1-163,-5 1 1,3 0-201,-8-1 217,0 1 1,-6-1-149,0 1 112,0 7 0,-8-4-41,-4 9 198,-3-1 1,-3 6-1,3 2 61,3 3 0,2-1 1,6 8 54,-1 2 1,-1 1-1,6 3 1,2-1 51,4 1 1,1-7 0,7 1 0,-2-1 86,1-1 0,1 6 0,-1-7 0,-1 3 174,1 0 0,1-7 1,0 5-1,-5 0 118,-1 0 1,4-5-531,-6 7 40,-1-8 0,-7 6 0,-3-6-432,-7 1 329,-11 1 0,1 0 0,-7 2-1710,-2 1 1118,-2-5 1,-2 10 0,-2-8 672,-3-2 0,3 5 0,-6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27.703"/>
    </inkml:context>
    <inkml:brush xml:id="br0">
      <inkml:brushProperty name="width" value="0.08571" units="cm"/>
      <inkml:brushProperty name="height" value="0.08571" units="cm"/>
      <inkml:brushProperty name="color" value="#004F8B"/>
    </inkml:brush>
  </inkml:definitions>
  <inkml:trace contextRef="#ctx0" brushRef="#br0">70 53 7760,'-8'-18'101,"0"7"254,-3-1-239,-5 8 1,12-4-14,-7 8 197,7 8-11,-4-6-196,8 14 1,0-13 0,2 7-8,4-2 1,-2-2-1,7-6 1,3 0-6,1 0 1,-1 0-1,2 0 1,3 0-11,0 0 1,3-2-1,-1-2 1,2-2-32,-1 2 0,3 2 0,0 0 1,0-2-69,1-1 1,-3-1-1,-6 6-7,1 0 72,-1 0 0,-5 0 32,0 0-36,-9 0 0,11 2 109,-8 4-89,0-4 1,-6 7 0,-2-3 20,-4 6 0,2 1 0,-8 1 0,1-2-16,1 1 1,-5-3-1,5 1 1,-2 3-11,1 2 1,-1 1 0,-6 0 0,3 1-14,3-1 0,-3 1 0,3-1 0,-1 1-55,1-1 0,-4 1 0,5-1-113,-5 1 78,6-1 1,-3 1 0,5-1-313,-2 1 211,-1-1 1,1 0 0,2-1-644,1-4 1,7 1-956,0-7 1754,7 0 0,11-6 0,-1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3.113"/>
    </inkml:context>
    <inkml:brush xml:id="br0">
      <inkml:brushProperty name="width" value="0.08571" units="cm"/>
      <inkml:brushProperty name="height" value="0.08571" units="cm"/>
      <inkml:brushProperty name="color" value="#FFC114"/>
    </inkml:brush>
  </inkml:definitions>
  <inkml:trace contextRef="#ctx0" brushRef="#br0">158 71 6592,'0'-10'599,"0"0"-388,0 4 1,2 4 144,4-3-238,-4 3 0,6 0 229,-8-4-280,0 4-80,0-6 0,0 6 69,0-4-174,0 5 0,-8-7 109,-4 8 0,3 0 1,-1 2 16,2 4 1,-6 1-1,5 7-2,-1-2 1,-4-1 0,9 7-11,1-1 1,2 1 2,2-1 21,0-7 1,0 5 0,2-5 64,4 0 1,-3 3 129,9-7-174,0 8 1,5-10 12,1 7 0,-7-7 1,-1 4 51,-2 0-190,-2-6 0,-8 11-54,-4-7 0,-4 0 0,-7-4-183,-1 4 1,1-5-1,-1 5-526,1-4 582,7-2 0,-5 0 265,3 0 0,-4 0 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3.668"/>
    </inkml:context>
    <inkml:brush xml:id="br0">
      <inkml:brushProperty name="width" value="0.08571" units="cm"/>
      <inkml:brushProperty name="height" value="0.08571" units="cm"/>
      <inkml:brushProperty name="color" value="#FFC114"/>
    </inkml:brush>
  </inkml:definitions>
  <inkml:trace contextRef="#ctx0" brushRef="#br0">35 68 7139,'-6'-12'32,"1"1"1,-3 5 732,2-6-674,4 8 260,-6-11-130,8 13 1,6-4 1,0 12-112,0-4 1,-4 13-1,2-3-8,1 3 0,1 3 0,-4-1 0,2 1-37,2-1 0,0 1 1,-6-1-1,2 1 31,3-1 1,-3 1 0,4-1-63,-4 1 0,4-1 0,0 0-117,-2 1 1,3-1-34,-1 1 1,6-6-44,-6-1-44,7-7 29,-3 4 0,2-10-332,-1-4 0,1-4 92,5-7 1,-7 5 0,-2 1 70,0-3 1,-4 0 0,5 1 341,-1 1 0,0 6 0,-2-5 0,-4-1 0,5-5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3.952"/>
    </inkml:context>
    <inkml:brush xml:id="br0">
      <inkml:brushProperty name="width" value="0.08571" units="cm"/>
      <inkml:brushProperty name="height" value="0.08571" units="cm"/>
      <inkml:brushProperty name="color" value="#FFC114"/>
    </inkml:brush>
  </inkml:definitions>
  <inkml:trace contextRef="#ctx0" brushRef="#br0">53 88 6476,'-18'-8'494,"9"6"0,-1-6-111,4 8-13,4 0-340,-6 0-64,8 0 0,8-2 0,4-2-31,3-1 0,-3-1 0,0 6 1,1-2-250,3-4 0,1 4 0,1-6 314,-1 0 0,8-1 0,3-9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5.497"/>
    </inkml:context>
    <inkml:brush xml:id="br0">
      <inkml:brushProperty name="width" value="0.08571" units="cm"/>
      <inkml:brushProperty name="height" value="0.08571" units="cm"/>
      <inkml:brushProperty name="color" value="#FFC114"/>
    </inkml:brush>
  </inkml:definitions>
  <inkml:trace contextRef="#ctx0" brushRef="#br0">87 417 7417,'10'0'-1021,"0"0"1246,-4 0 0,-4-2 13,3-4-67,-3 5 0,4-9 27,0 4 0,0 2 201,-6-8-247,0 9 27,0-13-63,0 14-15,0-13 0,0 11 30,0-8 1,-2 8-42,-4-2 1,4 3 0,-6-1 6,1-2 1,3 0-1,-8 8-22,-1 4 1,3-2-1,0 7 1,0 1-19,1-2 0,3 5 0,-4-3 0,2 3-76,5 3 0,-5-1-119,2 1 75,0-1 0,6 1-30,0-1 97,0-7 0,2 3 40,4-7-47,-4 0 1,8-6 0,-5 0 9,7 0 1,-2-8-1,-1-3 0,-1-5 1,0 4-1,-4 1 10,2-3 0,5 5 33,-5-3 1,2 6 87,-2-6-109,-4 9 1,7-3-33,-3 12 0,-4 3-42,4 9 57,-4-9 0,4 7-22,0-4 8,-1-5 1,1 9-24,0-4 12,0-5 0,-4 3-48,4-4 34,3-4 1,9 4 20,-1-12 1,-7 2 0,-2-8 0,-3-1 4,1-3 1,0 4 0,-4 1 0,2-3 11,2-1 1,2-3-1,-5-1 1,3-3 29,-2-1 1,-2 0 0,-2 5 0,0 1 2,0 0 0,0 5 0,0 0 165,0-1-176,0 5 0,0-2-139,0 4 3,0 4-25,0-5 1,-2 12 0,-2 3-33,-2 2 1,1 2 0,5 5 81,0 1 0,5-7 1,3 1 69,2 1 0,2-5 0,5 0 133,0 0 1,1-6-1,-1 3-48,1-3 0,-1-2 0,1 0-29,-1 0 1,-5 0-97,0 0 91,-1 0 71,-1 0-44,-2 0 1,-8 2 38,0 4 0,-2-2 0,-4 8 3,-6 1 0,4 3-85,3 1 0,-3 1-39,2-1 1,2-7 0,8-2 0,4-3-12,2 1 1,1 0 0,7-6 10,-1 0 0,1-2 0,-1-2 0,0-3-11,1-3 1,-1-2 0,1-5-11,-1-1 0,-1 1 0,-3-1 20,-1 1 8,0-1 0,-1 1 0,-1-1 0,-2 1-4,-4 0 1,3-1 0,-1 1-1,-2-1 2,-2 1 1,-2-1 0,0 1 8,0-1 1,-2 1-1,-2-1 1,-2 1 78,3-1 0,-5 1 0,2-1 299,2 1 0,-4 5 275,3 1-394,-1 7 0,6-2 35,0 12-231,0 4 1,0 7 0,0 0-1,2 3-28,3 3 0,-3 2 0,6 6 0,-2-3-112,0-3 0,5 0 0,-5-4 1,-2 5-237,-2 1 0,4-6 0,0 2 0,-2-3-491,-2-3 1,3 1-1,1-1-87,-2 1 1,-2-7 0,0-1 888,4-2 0,-4-2 0,6-6 0,-8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5.703"/>
    </inkml:context>
    <inkml:brush xml:id="br0">
      <inkml:brushProperty name="width" value="0.08571" units="cm"/>
      <inkml:brushProperty name="height" value="0.08571" units="cm"/>
      <inkml:brushProperty name="color" value="#FFC114"/>
    </inkml:brush>
  </inkml:definitions>
  <inkml:trace contextRef="#ctx0" brushRef="#br0">86 18 7691,'-17'0'187,"-1"0"1,7 0 0,-1 0 351,-2 0 0,7 2-204,1 4 0,6-4-274,6 3 0,3-3 1,9-2-489,-1 0 330,1 0 1,-1 0-1,1 0 1,-1 0-374,1 0 0,-1-2 0,1-2-808,-1-1 1278,1-1 0,-1-2 0,0-2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8.085"/>
    </inkml:context>
    <inkml:brush xml:id="br0">
      <inkml:brushProperty name="width" value="0.08571" units="cm"/>
      <inkml:brushProperty name="height" value="0.08571" units="cm"/>
      <inkml:brushProperty name="color" value="#FFC114"/>
    </inkml:brush>
  </inkml:definitions>
  <inkml:trace contextRef="#ctx0" brushRef="#br0">140 105 6274,'0'-9'1015,"0"-1"-760,0 4 1,0 2 12,0-7 1,0 5 14,0-6 0,-2 8-58,-4-1-3,4-5-137,-6 8 1,6-12-69,-3 9 1,1-1 97,-8 6 1,0 0-32,-5 0 0,5 6 0,3 1 1,-1 3-32,0 4 1,4-5 0,-3 3 0,1 2-57,4 1 1,2 2 0,2 1 63,0-1 140,0 1-179,0-1 1,2-7 90,4-4-92,-4-4 0,11-4 0,-5-2 35,2-2-40,-6-7 1,9 9 0,-5-6-1,0 0 0,0 1 0,3 3 0,-3-4-79,2 2 0,-4 1-288,5 1 0,-5 4-622,6-4 0,-8 12 140,1 5 0,-1-1 833,2 2 0,-4-1 0,8 1 0,-4 0 0,-4-8 0,13 3 0,-5-7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8.508"/>
    </inkml:context>
    <inkml:brush xml:id="br0">
      <inkml:brushProperty name="width" value="0.08571" units="cm"/>
      <inkml:brushProperty name="height" value="0.08571" units="cm"/>
      <inkml:brushProperty name="color" value="#FFC114"/>
    </inkml:brush>
  </inkml:definitions>
  <inkml:trace contextRef="#ctx0" brushRef="#br0">36 71 7391,'0'-12'49,"0"0"1,0 7 586,0-7-201,0 8-197,0-11 89,0 13-103,0-6-125,0 8 0,-2 2 291,-4 4-273,4-4 1,-6 13 97,8-3-149,0 3 1,-6 3 0,0-1 55,3 1 1,1-1 0,2 1-100,0-1 1,2-5-303,3-1 1,5-7-227,8 2 1,-1-4 0,0-4-235,1-4 0,-1 2 0,1-7 739,-1-3 0,1-1 0,-1-3 0,1 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8.841"/>
    </inkml:context>
    <inkml:brush xml:id="br0">
      <inkml:brushProperty name="width" value="0.08571" units="cm"/>
      <inkml:brushProperty name="height" value="0.08571" units="cm"/>
      <inkml:brushProperty name="color" value="#FFC114"/>
    </inkml:brush>
  </inkml:definitions>
  <inkml:trace contextRef="#ctx0" brushRef="#br0">1 61 7580,'0'-18'-129,"0"1"0,0 5 757,0 1 0,0 9 0,0 2-300,0 10 1,5 5 0,1 4 0,0 3-121,2 1 0,-4 6 0,5-4 0,-1 1-188,-4-1 0,4 4 0,-2-4 0,-1 0-113,3 1 0,-6-3 0,6-6 1,-2 1-548,0-1 0,1-5 0,-3 0-1649,2 1 2289,0-5 0,-6 0 0,0-8 0,0 0 0,0-8 0,0-2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9.129"/>
    </inkml:context>
    <inkml:brush xml:id="br0">
      <inkml:brushProperty name="width" value="0.08571" units="cm"/>
      <inkml:brushProperty name="height" value="0.08571" units="cm"/>
      <inkml:brushProperty name="color" value="#FFC114"/>
    </inkml:brush>
  </inkml:definitions>
  <inkml:trace contextRef="#ctx0" brushRef="#br0">71 88 7653,'-16'-2'269,"4"-4"0,-3 4 644,3-4-414,5 4-589,-1 2 0,16-6 1,3 0-1,5 3-275,1 1 0,-5-4 0,-1-2 0,3 0-487,2 1 0,1-1 852,0 2 0,1 4 0,-1-6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9.311"/>
    </inkml:context>
    <inkml:brush xml:id="br0">
      <inkml:brushProperty name="width" value="0.08571" units="cm"/>
      <inkml:brushProperty name="height" value="0.08571" units="cm"/>
      <inkml:brushProperty name="color" value="#FFC114"/>
    </inkml:brush>
  </inkml:definitions>
  <inkml:trace contextRef="#ctx0" brushRef="#br0">0 1 9762,'0'12'785,"0"-1"-1464,0 3 439,0-6 0,0 7 0,0-3-283,0 3 1,6-3-744,0-1 511,7 1 755,-11-2 0,14 5 0,-7-5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29.439"/>
    </inkml:context>
    <inkml:brush xml:id="br0">
      <inkml:brushProperty name="width" value="0.08571" units="cm"/>
      <inkml:brushProperty name="height" value="0.08571" units="cm"/>
      <inkml:brushProperty name="color" value="#004F8B"/>
    </inkml:brush>
  </inkml:definitions>
  <inkml:trace contextRef="#ctx0" brushRef="#br0">0 18 7693,'0'-10'1341,"0"3"-935,0 7-182,0 0 0,0 7-242,0 5 0,0 4 0,0 1 0,0 0-25,0 1 1,0 5 0,0 2-1,0 1-165,0-1 1,0 4 0,0-4 0,0 0-430,0 1 0,0-3 0,2-8-331,4-3 968,-4 4 0,6-14 0,-8 5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9.491"/>
    </inkml:context>
    <inkml:brush xml:id="br0">
      <inkml:brushProperty name="width" value="0.08571" units="cm"/>
      <inkml:brushProperty name="height" value="0.08571" units="cm"/>
      <inkml:brushProperty name="color" value="#FFC114"/>
    </inkml:brush>
  </inkml:definitions>
  <inkml:trace contextRef="#ctx0" brushRef="#br0">36 96 7752,'-2'-27'0,"-2"4"436,-2 3 0,-2 8-512,2 1 0,4 9 1,-3 2-1317,3 10 1392,9-3 0,3 9 0,8-6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7:59.943"/>
    </inkml:context>
    <inkml:brush xml:id="br0">
      <inkml:brushProperty name="width" value="0.08571" units="cm"/>
      <inkml:brushProperty name="height" value="0.08571" units="cm"/>
      <inkml:brushProperty name="color" value="#FFC114"/>
    </inkml:brush>
  </inkml:definitions>
  <inkml:trace contextRef="#ctx0" brushRef="#br0">1 157 7661,'9'-7'678,"-1"5"1,-6-6-470,4 8-123,-4 0 0,6 2 0,-6 2 10,3 2-77,-3 7 0,6-9 0,-6 6 140,4-2-74,-4 5 1,8-5 0,-7 6 86,3-3 1,2 1-73,-2 5 0,-4-5-127,4 0-67,3-9 0,-5 5 104,8-8 1,-8-8-88,2-3 69,-5-5 0,1 3 0,2-5-32,2-7 1,0 2-1,-6-1-304,0 5 232,0 2 1,0-1-1,0 1 1,0-1-657,0 1 1,0 5-860,0 0 1627,0 1 0,0 1 0,0 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00.724"/>
    </inkml:context>
    <inkml:brush xml:id="br0">
      <inkml:brushProperty name="width" value="0.08571" units="cm"/>
      <inkml:brushProperty name="height" value="0.08571" units="cm"/>
      <inkml:brushProperty name="color" value="#FFC114"/>
    </inkml:brush>
  </inkml:definitions>
  <inkml:trace contextRef="#ctx0" brushRef="#br0">157 497 7688,'0'-10'-210,"0"-5"448,0 5 1,0-2 6,0 1 0,0 5 24,0-6 0,0 7 8,0-7 0,-2 8-82,-3-2 0,-5 4 1,-8 2-54,1 0 0,1 8 0,3 2 0,1 1-92,-1 1 1,-1 0 0,0 5 0,5 1-132,1-1 1,2 0-162,6 1 117,0-1-36,0-7 161,0-2 0,8-8 0,4 0 1,3 0-26,3 0 1,-3-2-1,-1-2 20,-3-2 10,1-7 1,4 9 0,-3-6-1,-1 2 9,1 4 0,-3-3 1,2 1-3,1 2 0,-3 0 1,2 0 16,1-2 0,-3 1-4,2 5 1,-7 0-24,7 0-7,0 0 1,3-2 0,-3-4 7,-4 4 0,-3-14 26,1 5-29,0-5 1,-6 5-1,2-1 168,4-2-94,-4-1 0,5-3 0,-7-1 0,0-2 10,0-3 0,-1-5 1,-3 6-1,-4 0-13,-2-3 0,4 5 0,-5-6 0,-1 2 88,2 3 0,-5-3 0,5 2 199,0 1 0,1 9-247,3 1 0,4 10 0,-2 2 0,6 10-124,4 5 1,6 9-1,-5 1-239,3 2 192,2-5 0,3 11 1,-1-6-888,-3 0 594,1-2 0,5-2 1,-1 1-1,-2-3-199,-3-2 1,-1-1 0,4-3 0,-5-1 34,-1-2 1,4-7-1,-5 5 517,3-2 0,-6-2 0,4-6 0,-1-8 0,3-2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01.091"/>
    </inkml:context>
    <inkml:brush xml:id="br0">
      <inkml:brushProperty name="width" value="0.08571" units="cm"/>
      <inkml:brushProperty name="height" value="0.08571" units="cm"/>
      <inkml:brushProperty name="color" value="#FFC114"/>
    </inkml:brush>
  </inkml:definitions>
  <inkml:trace contextRef="#ctx0" brushRef="#br0">67 158 7688,'-18'0'309,"1"0"44,-1 0 0,9-2 0,5-2-187,8-2 1,5-1-1,11 3 1,1-4-5,2-2 0,6 1 0,-3-5 0,-1 2 68,0-1 1,-2 3 0,-3-2 0,1 1-18,2 1 1,1 0 0,-7 7-489,1-3-28,-1 0 0,-7 14-1226,-4 3 1142,-4 5 0,-2 1 1,0 1-1202,0-1 969,0-7 619,0 5 0,0-5 0,0 8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01.260"/>
    </inkml:context>
    <inkml:brush xml:id="br0">
      <inkml:brushProperty name="width" value="0.08571" units="cm"/>
      <inkml:brushProperty name="height" value="0.08571" units="cm"/>
      <inkml:brushProperty name="color" value="#FFC114"/>
    </inkml:brush>
  </inkml:definitions>
  <inkml:trace contextRef="#ctx0" brushRef="#br0">18 106 7731,'0'-27'0,"-2"3"520,-4 5-235,4 1 139,-6 9-1276,8 1 557,0 8 0,0 8 295,0 3 0,0 5 0,0 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01.659"/>
    </inkml:context>
    <inkml:brush xml:id="br0">
      <inkml:brushProperty name="width" value="0.08571" units="cm"/>
      <inkml:brushProperty name="height" value="0.08571" units="cm"/>
      <inkml:brushProperty name="color" value="#FFC114"/>
    </inkml:brush>
  </inkml:definitions>
  <inkml:trace contextRef="#ctx0" brushRef="#br0">1 53 7550,'2'-10'-14,"4"5"568,-4 3 0,7 2 1,-5 2-300,2 3 1,2-1 0,-4 8-106,2 2 0,-1-5 1,-3 1-325,4-2 137,-4 5 0,6-9-26,-8 8 191,0-8-137,0 3-10,0-7-54,0 0 1,6-7 22,-1-5 1,3-3 0,-4-3-38,2 1 0,6-1 0,-5 3-57,3 3 1,-6 2 0,4 6-112,-1-1 1,-3-1-1,6 8-298,-2 4 0,3-3 0,-3 9 553,2 2 0,2 1 0,-3 3 0,-1-1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8:02.187"/>
    </inkml:context>
    <inkml:brush xml:id="br0">
      <inkml:brushProperty name="width" value="0.08571" units="cm"/>
      <inkml:brushProperty name="height" value="0.08571" units="cm"/>
      <inkml:brushProperty name="color" value="#FFC114"/>
    </inkml:brush>
  </inkml:definitions>
  <inkml:trace contextRef="#ctx0" brushRef="#br0">105 175 7688,'0'-12'152,"0"0"1,0 7-64,0-7 1,0 6 0,2-4 190,4 3-191,-4-7-66,6 4 0,-6 1 1,1 1 96,3 0 0,0 4 0,-4-5 111,4 1 1,-4-6 22,4 3 1,-6 3 2,-6 2 1,-4 4-212,-7 2 1,-1 0 0,3 2-203,3 4 0,4-2 0,8 7 74,0 3 1,0-4 0,2-1 0,2 1 123,2 0 0,7-1 1,-1 5-1,4-2 294,1 1 1,6 9 0,1 3 671,-3 2-796,-2 2 0,-1 8 0,-1 4 0,3 5 164,3 5 0,-4 3 0,5 4 1,-7 4-243,-5 0 0,1-1 0,-7-11 0,-2-1 15,-2-3 1,-2-9-1,0-2 1,-2-10-21,-4-5 1,-3-3 0,-9-1-1,-1-5 35,-5-5 0,3-4 0,-8-4 0,-2-4-208,-2-5 1,0-13 0,2-5 0,4-4-126,1-2 1,3-9-1,6-7-1192,-1-5 977,1-10 1,7 4-1,4-6-2059,4 4 1766,2-4 0,8 16 1,6 1-1,5 12 677,4 8 0,16 10 0,-2-4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40.098"/>
    </inkml:context>
    <inkml:brush xml:id="br0">
      <inkml:brushProperty name="width" value="0.08571" units="cm"/>
      <inkml:brushProperty name="height" value="0.08571" units="cm"/>
      <inkml:brushProperty name="color" value="#FFC114"/>
    </inkml:brush>
  </inkml:definitions>
  <inkml:trace contextRef="#ctx0" brushRef="#br0">18 35 6924,'-10'-10'156,"2"3"0,8 5-55,0-4 193,0 4 178,0-6 112,0 8 20,0 0 1,0 8-542,0 4 0,0 3-117,0 3 1,2-1-41,4 1 31,-4-9 1,6 7-194,-8-5-8,8-3 1,-6 2-76,3-4 0,-1 1-139,2 5 1,-4-2-445,4-4 922,-4-4 0,6 5 0,1-7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40.329"/>
    </inkml:context>
    <inkml:brush xml:id="br0">
      <inkml:brushProperty name="width" value="0.08571" units="cm"/>
      <inkml:brushProperty name="height" value="0.08571" units="cm"/>
      <inkml:brushProperty name="color" value="#FFC114"/>
    </inkml:brush>
  </inkml:definitions>
  <inkml:trace contextRef="#ctx0" brushRef="#br0">18 71 8032,'-2'-16'0,"-2"3"-1147,-2 1 1263,1 8-802,5-12 686,0 15 0,0-7 0,0 8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2:55.830"/>
    </inkml:context>
    <inkml:brush xml:id="br0">
      <inkml:brushProperty name="width" value="0.08571" units="cm"/>
      <inkml:brushProperty name="height" value="0.08571" units="cm"/>
      <inkml:brushProperty name="color" value="#FFC114"/>
    </inkml:brush>
  </inkml:definitions>
  <inkml:trace contextRef="#ctx0" brushRef="#br0">0 35 6711,'0'-9'499,"0"1"-251,0 8 196,0 0-258,0-8-71,0 6 20,0-6-35,0 8 357,0 0-431,0 8 1,2-4-15,4 8 1,-4-6 3,4 5 0,-4-5-20,-2 6 1,0-6 6,0 5 1,0-5 19,0 6 0,0-7 0,0 7 0,2-8 58,3 2-52,-3-4-29,6 5 7,-8-5-19,0 14 1,0-12 9,0 7 0,0-5 17,0 6 0,2-6 6,4 5 1,-4-5-17,4 6 0,-4-6 47,-2 5-32,0-7-14,0 4 1,1-2 23,5 0-15,-4-1-29,6 3 33,-8-6-39,0 6 5,0 0-13,0-6-27,0 5-29,0-7-14,8 0 33,-6 0 44,5-7 1,-7 3 61,0-8-61,0 8 53,0-11-41,0 13 29,0-14-20,0 14 1,0-7 2,0 3 0,0 2-4,0-8 1,0 6-1,0-5 0,0 5 0,0-6 0,0 6 0,0-5 4,0 7 5,0-12 1,0 13-2,0-9 0,2 8 0,2-4-3,2 1-4,0 5 0,-6-8 0,2 6-9,4-2 13,-4 0 1,7 6 1,-3 0 1,-4 0 0,8 0 58,-4 0-56,-4 0 55,5 0-46,-7 8 42,8-6-48,-6 14 0,6-13 40,-8 9-25,0-8 1,0 6-3,0-5 1,2-1-30,4 8 1,-4-6-15,3 5 14,-3 1 1,-2 0 50,0-1-17,8 1 1,-6 0 3,4-1 26,-4-7-37,5 4-5,-5 0-8,6-6 1,-6 5-12,4-7 0,-2 0 20,7 0 1,-5 0-10,6 0 0,-6 0 1,3-1-5,-1-5 1,0 4 39,-2-4-35,-4 4 0,6 0-79,-8-4 80,7 4-189,-5-5 128,6-1-78,0 6 0,-6-8 0,5 6-1366,1-2 1492,-6 1 0,6 5 0,-8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0.211"/>
    </inkml:context>
    <inkml:brush xml:id="br0">
      <inkml:brushProperty name="width" value="0.08571" units="cm"/>
      <inkml:brushProperty name="height" value="0.08571" units="cm"/>
      <inkml:brushProperty name="color" value="#004F8B"/>
    </inkml:brush>
  </inkml:definitions>
  <inkml:trace contextRef="#ctx0" brushRef="#br0">53 70 6419,'0'-11'639,"0"-1"-474,0 8-68,0-4 1,0 6 235,0-3-147,0 3 1,0-8-15,0 4 0,2 4-79,3-4 0,-1 4 0,8 2-58,2 0 1,-5 0 0,3 0-19,1 0 0,1 2 1,0 2-1,-5 4-38,-1 2 1,4-4-1,-5 5 27,3 3 9,-6 1 0,6-3 1,-6 0 44,1 1-45,1 3 0,0 1 1,0 1 139,-2-1-129,-2 1 0,-2-7 0,0 1 0,0 1 33,0 3 1,0 1-1,0 1-12,0-1 1,-2-1 0,-2-3 0,-4-1 12,-2 2 0,5-5 1,-7 1-1,0 0-73,3-1 1,-7-3 0,5 4 0,-3 0-108,2-1 1,-3-5-1,3 2-196,-3-4 1,-3-2 0,1 0-567,-1 0 1,8-8 881,5-3 0,-5-5 0,0-1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05.643"/>
    </inkml:context>
    <inkml:brush xml:id="br0">
      <inkml:brushProperty name="width" value="0.08571" units="cm"/>
      <inkml:brushProperty name="height" value="0.08571" units="cm"/>
      <inkml:brushProperty name="color" value="#66CC00"/>
    </inkml:brush>
  </inkml:definitions>
  <inkml:trace contextRef="#ctx0" brushRef="#br0">63 69 6302,'7'-10'916,"-5"2"-666,6 8-46,-8-8 7,0 7 90,0-7 168,0 0-269,0 6 0,0-8 136,0 5-257,0 3 1,0-4 0,0 12-31,0 5 1,0-1 0,0 2 14,0 1 1,-2 3 0,-2 1 0,-2 1-11,3-1 0,1-5 0,2-1-139,0 3 122,0 1 1,-2 3 0,-2-1-153,-2 1 126,0-1 0,6 1 1,0-1-1,0 1-5,0-1 0,0-5 0,0-1 0,-2 1-6,-4-2 0,4 5 1,-3-3 17,3 3 1,2-3-4,0 0-13,0-8-23,0 3 80,0-7 74,0 0-77,0-7-9,0 5 1,0-8 40,0 4-56,0 4 1,0-7 26,0 3-24,0 4-70,0-6 42,0 8 0,0-2-9,0-4 0,0 2 0,2-5-2,3 1 0,-1 0-3,8 2 0,0-1 0,5-7 14,0 2 1,-5 8 0,0-3-44,1-1 1,3 6-1,1-4 1,1 4 0,-7 2 0,-1 2-10,-2 4 1,0-2 0,-4 8 47,1 1 0,1 3 114,-6 1-52,0 1 1,0-1 0,-2 0-5,-4 1 1,3-3 0,-7-1 0,0-4-25,0-2 1,-1 5 0,-7-3-67,1 0 1,-1-3-1,1-7-280,-1 0 1,1 0 0,0 0-1034,-1 0 450,1 0 0,1-7 892,4-5 0,12-4 0,10-1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06.352"/>
    </inkml:context>
    <inkml:brush xml:id="br0">
      <inkml:brushProperty name="width" value="0.08571" units="cm"/>
      <inkml:brushProperty name="height" value="0.08571" units="cm"/>
      <inkml:brushProperty name="color" value="#66CC00"/>
    </inkml:brush>
  </inkml:definitions>
  <inkml:trace contextRef="#ctx0" brushRef="#br0">36 51 7699,'-16'-12'162,"4"0"0,5 7 215,7-7-320,0 8 0,0-2 7,0 12-12,0-4 0,2 13-153,3-3 0,-1 2 1,6-1 48,-2-1 0,3-6 0,-3 3 84,2-1 0,-4-2 1,5-6 25,3 0 1,-4 0 0,1 0 46,3 0 1,-5 0-1,1-2 124,-2-4 0,4 2 132,-7-7 0,7-1 249,-6-5-417,0 7 95,-6 2-274,0 8 65,0 8 0,0 2 0,0 7-68,0 1-53,0-1 0,0 6 1,0 3-1,-2-1 9,-4 0 1,4 6-1,-4-2 1,4 2-3,2-2 1,-6 4-1,1-6 1,1 3 28,2-1 0,0-8 1,-2 2-1,-2-3 46,2-3 1,-4-5 0,1-2 33,-3-3 1,4-1 0,-3-8-33,1-4 1,0-3 0,4-9-99,-2 1 78,0-1 1,6-7-1,0-2-296,0 0 181,0-6 0,0 6 1,0-8-608,0 0 430,8 8 1,-6 1-1,6 9 1,-2-1-363,0 1 1,5 5-1,-3 3 124,2 1 1,-5 2 507,7 6 0,0 0 0,5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07.183"/>
    </inkml:context>
    <inkml:brush xml:id="br0">
      <inkml:brushProperty name="width" value="0.08571" units="cm"/>
      <inkml:brushProperty name="height" value="0.08571" units="cm"/>
      <inkml:brushProperty name="color" value="#66CC00"/>
    </inkml:brush>
  </inkml:definitions>
  <inkml:trace contextRef="#ctx0" brushRef="#br0">35 51 7699,'-2'-11'259,"-4"-1"520,4 0-718,-5 3 0,7 3 0,0 12-53,0 5 0,0 5-27,0 1 117,0 1 1,0-1-141,0 1 113,0-1 0,0 1 31,0-1 0,0 1-28,0-1 1,-2-1-1,-2-3 149,-2-1-50,0-8-101,6 11 1,0-15-104,0 0 1,0-2-76,0-9 120,0-1 1,2 0 0,2 1-77,2-3 66,7-1 0,-5 3 0,6 0 114,-3-1-79,-7 5 1,12-8 0,-5 5 36,5-5 0,-5 7 0,-1 1 1,0 2-26,0 0 0,-5 0-139,7 6 1,-8 2-1,4 2-96,-1 2 1,-5 8-1,4-3-289,-4 5 0,-2 1 0,0 1-306,0-1 0,2-5-30,4-1 809,-4 1 0,8-2 0,-5-4 0,5-5 0,0 7 0,5-6 0,-5 6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07.583"/>
    </inkml:context>
    <inkml:brush xml:id="br0">
      <inkml:brushProperty name="width" value="0.08571" units="cm"/>
      <inkml:brushProperty name="height" value="0.08571" units="cm"/>
      <inkml:brushProperty name="color" value="#66CC00"/>
    </inkml:brush>
  </inkml:definitions>
  <inkml:trace contextRef="#ctx0" brushRef="#br0">0 138 7699,'8'-17'-133,"-6"5"430,4 0 96,-4 9-12,-2-13 159,0 6 106,0 1-481,0 1 0,0 10-178,0 4 1,0 3-92,0 9 1,0-1 0,0 1 10,0-1 1,0 1 87,0-1 1,0-5-1,2-3 86,4-1 0,-3 0-111,9-2 45,0-4 1,-1 5 0,1-8 5,2-5 0,-1 2 1,1-8 110,-3-1-76,-7 5 0,4-8 0,-6 5 0,2-5 61,2-1 1,-2-1 0,-10 1-233,-6-1 0,-3 3 0,-1 1 0,2 5-137,3 1 1,-1 2-1,-3 4 1,1-2-678,2-2 0,9 2-424,-3 10 1353,4-4 0,10 14 0,1-7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08.207"/>
    </inkml:context>
    <inkml:brush xml:id="br0">
      <inkml:brushProperty name="width" value="0.08571" units="cm"/>
      <inkml:brushProperty name="height" value="0.08571" units="cm"/>
      <inkml:brushProperty name="color" value="#66CC00"/>
    </inkml:brush>
  </inkml:definitions>
  <inkml:trace contextRef="#ctx0" brushRef="#br0">0 203 7682,'0'-18'170,"0"1"414,0-1-326,0 9 1,0-1 417,0 4-470,0 4 1,0-4-120,0 12 1,0 4 0,0 7-142,0 1 1,0-7-1,0 1-23,0 2 1,0 1 138,0 3 0,0-1 0,2-1 42,4-5 1,-4-1 42,4-4-91,-4-4 0,0 6-36,4-8 0,-2 0 1,7 0 9,3 0 0,-5-6 0,1-2 30,-2-2 1,6-1 7,-3-7 0,-1 8 0,0 3-4,-3-1 1,7 6-57,-2-4 1,-3 4-31,3 2 0,-6 6-61,5 0 24,-7 0 0,12 0-29,-5-1 75,-3 1 1,8-6 37,-5 0-38,-3 0 0,8 0 141,-5 0-62,-3 0 1,2-6-1,-6-1 1,1-3 68,-1-4 1,-2-1 0,-2-3-1,0 1-82,0-1 1,0 1-1,-2-1 1,-4 1-242,-5 0 0,-5-1 1,-1 3-272,-1 3 1,7-2 0,-1 7-2153,-1-3 2611,5 6 0,0 4 0,8 10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34.133"/>
    </inkml:context>
    <inkml:brush xml:id="br0">
      <inkml:brushProperty name="width" value="0.17143" units="cm"/>
      <inkml:brushProperty name="height" value="0.17143" units="cm"/>
      <inkml:brushProperty name="color" value="#E71224"/>
    </inkml:brush>
  </inkml:definitions>
  <inkml:trace contextRef="#ctx0" brushRef="#br0">18 36 7398,'-2'-10'-237,"-2"2"466,-1 1-149,-1 5-13,6-6 1515,0 8-1146,8 0-435,-6 0 1,7 0-12,-3 0 0,-2 0 23,8 0 0,-7 0-55,7 0 75,-8 0 1,6 0-86,-5 0 64,5 0 1,2 0 0,-1 0 18,3 0 0,-4 0 24,1 0 1,1 0-4,5 0 1,1 0-14,-1 0 1,1 0-15,-1 0 0,1 0-27,-1 0 0,1 0-5,-1 0 14,1 0 1,-7 0 0,1 0-6,2 0 6,-7 0 1,9 0-3,-5 0 1,5 0 1,-4 0-1,-1 0 21,3 0 1,1 0 0,3 0 8,-1 0 0,-5 0 1,0 0-12,1 0 0,-3 0 0,2 0 15,1 0 0,3 0-38,1 0 0,1 0-12,-1 0 0,0 0 0,1 0 1,-1 0 1,-5 0 0,0 0 7,1 0 5,-5 0 1,8 0 0,-5 0 10,5 0 0,1 0 0,1 0 165,-1 0-170,-7 0 1,5 0 0,-3 0 0,4 0-6,1 0 1,-5 0 0,-1 0 0,3 0-7,1 0 0,3 0 0,-1 0 0,1 0-2,-1 0 1,1 0-1,-1 0 1,1 0-2,-1 0 1,-5 0-1,-1 0 1,3 0 16,1 0 1,3 0 11,-1 0-19,1 0 1,-1 0 0,1 0 16,-1 0 0,1 0-11,-1 0-12,-7 0 0,5 0 6,-3 0 0,4 0-5,1 0 0,1 0 0,-1 0 4,0 0 0,-5 0 0,0 0 4,1 0 0,3 0 0,1 0-6,1 0 1,-7 0 0,1 0 0,2 0-5,1 0 0,-3 0 0,-1 0 40,3 0-37,-6 0 1,7 0 0,-3 0 24,3 0-25,-5 0 1,6 0-1,-5 0 60,5 0-61,1 0 1,-5 0 0,0 0-6,1 0 0,3 0 0,1 0-1,1 0 0,-1 0 16,1 0 0,-1 0 4,1 0 0,-7 0 47,1 0 0,-6 0 21,5 0 1,-5 0 60,6 0-27,-8 0-47,3 0-124,-7 0-970,8 0 390,-6 0 633,6 0 0,-8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38.998"/>
    </inkml:context>
    <inkml:brush xml:id="br0">
      <inkml:brushProperty name="width" value="0.08571" units="cm"/>
      <inkml:brushProperty name="height" value="0.08571" units="cm"/>
      <inkml:brushProperty name="color" value="#E71224"/>
    </inkml:brush>
  </inkml:definitions>
  <inkml:trace contextRef="#ctx0" brushRef="#br0">0 204 6823,'0'-9'685,"0"1"0,0 6 2,0-4-24,0 4-132,0-6-286,0 8 1,0 2-109,0 4 1,0-2 0,2 8-73,4 1 0,-2 3 1,6 1-1,-1 1 28,1-1 0,-4 1 0,6 1-127,1 4 86,-5-3 0,8 13 0,-7-6-170,1 0 160,5 6 0,-7-8 0,6 6-178,-3-2 146,1-7 0,0 9 0,-3-8 0,1-1-19,0-3 0,0-2 0,1 1 0,-3-3-78,0-3 1,-4 2 40,7-9 1,-5 1 34,6-6 0,-8-2 1,3-2 3,1-1 1,-6-9 0,6 2 12,0-3 0,-7-5 0,5-1 12,-4-2-18,6 0 0,-6 3 1,6-1-54,-1-3 52,-5-7 0,6 6 0,-6-6-7,4 2 6,-4 0 0,11-6 0,-7-2 0,0-2 0,2-1 0,-6 1 0,6 8 0,-3 2-38,1-2 0,2 0 1,-4 1-1,2 7-185,-2 4 0,-2 7-1004,-2 0 549,0 9 0,1 1 0,3 9-652,2 3 1332,8 2 0,-5 5 0,9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0.225"/>
    </inkml:context>
    <inkml:brush xml:id="br0">
      <inkml:brushProperty name="width" value="0.08571" units="cm"/>
      <inkml:brushProperty name="height" value="0.08571" units="cm"/>
      <inkml:brushProperty name="color" value="#E71224"/>
    </inkml:brush>
  </inkml:definitions>
  <inkml:trace contextRef="#ctx0" brushRef="#br0">1 0 6651,'0'10'-557,"0"-2"553,0-8 2781,0 0-2495,0 7-217,0-5 1,0 8-117,0-4 0,0 4 27,0 7 1,0 1 39,0-1 0,0-5 60,0-1-59,8-7 1,-6 6-25,3-4 24,-3-4-26,-2 5-10,0-7 1,6-7 14,0-5 1,0 2 0,-4 1-1,2-1 8,1 0 0,3 4 10,-2-5 0,-2 1 0,8-2 6,1 7 0,-3-3 22,2 2-33,-9 0 0,7 6 104,-4 0-84,-4 0 48,13 0-51,-13 0 1,8 0-1,-6 2 36,2 4 1,0-2-18,-6 7 0,0 1-23,0 6 0,0-7-28,0 1 1,0-6 3,0 5 2,0-7-3,0 4 7,0-8 1,1 0-20,5 0 19,-4 0 1,8-2-18,-4-4 17,3-4 0,3-1 0,0-1-1,1-1 0,-3-1 0,2 0-1,1 3 0,1 5 0,-1-4 6,-1 3 1,-2-1 59,1 2 0,3 6-47,-8 0 0,0 8 0,-6 9-77,0 1 0,0-1 0,0 1-494,0-1 308,0-7 0,0 5 0,0-3-618,0 3 0,5-3-11,1 0 871,8-8 0,-4 3 0,7-7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0.800"/>
    </inkml:context>
    <inkml:brush xml:id="br0">
      <inkml:brushProperty name="width" value="0.08571" units="cm"/>
      <inkml:brushProperty name="height" value="0.08571" units="cm"/>
      <inkml:brushProperty name="color" value="#E71224"/>
    </inkml:brush>
  </inkml:definitions>
  <inkml:trace contextRef="#ctx0" brushRef="#br0">70 71 7691,'-12'-6'6,"1"0"0,5-2 329,-6 2-140,8 4 1,-5-5 139,3 7 56,4 0-298,-6 0 30,8 0 6,0 0 1,8 0-201,3 0 0,-1 0 1,2 0-1,1 0 24,3 0 1,1 0 0,1-2 0,-1-2-40,1-2 0,-1 0 1,1 6-266,-1 0 0,1-2 0,-1-2-365,1-1 0,-7-1 716,1 6 0,-8 0 0,3 0 0,-7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0.991"/>
    </inkml:context>
    <inkml:brush xml:id="br0">
      <inkml:brushProperty name="width" value="0.08571" units="cm"/>
      <inkml:brushProperty name="height" value="0.08571" units="cm"/>
      <inkml:brushProperty name="color" value="#E71224"/>
    </inkml:brush>
  </inkml:definitions>
  <inkml:trace contextRef="#ctx0" brushRef="#br0">70 53 7691,'-17'0'258,"-1"0"0,7 0 144,-1 0-470,8 0 59,-3 0 0,14 0 64,5 0-34,3 0 1,3 0 0,-1 0-425,1 0 157,-1-7 0,3 5 0,1-6 0,2 2 246,-1 0 0,-3-7 0,-1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1.069"/>
    </inkml:context>
    <inkml:brush xml:id="br0">
      <inkml:brushProperty name="width" value="0.08571" units="cm"/>
      <inkml:brushProperty name="height" value="0.08571" units="cm"/>
      <inkml:brushProperty name="color" value="#004F8B"/>
    </inkml:brush>
  </inkml:definitions>
  <inkml:trace contextRef="#ctx0" brushRef="#br0">1 157 7654,'0'-9'362,"7"1"-380,-5 8 0,8 0-28,-4 0 8,4 0 0,1 0 0,1 0 44,1 0 1,3 0 0,1 0 19,1 0 1,-6-2-1,-1-2-5,3-2 1,-4 1 0,-1 3-8,-1-4 0,4 2-38,-7-8 1,7 6 34,-6-5 1,0 5-75,-6-6 63,0 8-14,0-11 13,0 5-3,0 0 15,-8-5 1,4 13 52,-8-4 0,1 4 33,-7 2 1,1 0-43,-1 0 0,3 2 0,1 2-10,3 2 0,5 6 0,-4-5-51,2 3 1,1 0 0,3 3 0,-2-1 19,2 2 1,2-5 56,2 3-60,0 0 0,0-1 207,0 1-195,0-1 0,0 1 199,0 0-158,8-8 0,-4 5 0,7-5 13,3 2 1,1 0 0,3-6-1,-1 0-22,1 0 0,-1 0 1,1 0-123,-1 0 0,1 0 1,-1 0-1,-1-2-391,-5-4 1,-1 4-1,-6-6-1232,2 1 1690,0 5 0,-6-14 0,0 6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1.788"/>
    </inkml:context>
    <inkml:brush xml:id="br0">
      <inkml:brushProperty name="width" value="0.08571" units="cm"/>
      <inkml:brushProperty name="height" value="0.08571" units="cm"/>
      <inkml:brushProperty name="color" value="#E71224"/>
    </inkml:brush>
  </inkml:definitions>
  <inkml:trace contextRef="#ctx0" brushRef="#br0">1 270 7704,'0'-18'330,"0"1"0,0 5 338,0 1-486,0 7 0,0-2 0,0 12-43,0 5 1,5 5 0,1 1 42,-2 1-93,6 7 1,-6-5-1,5 5 19,-1 0-96,6-6 0,-10 9 1,7-7 28,3 2-61,-6 0 0,5-3 1,-5 1-1,0 3 6,0-3 0,-1-2 0,-1-1-52,6-1 1,-3-1 57,3-5 0,-6-3 14,6-8 1,-9-2 0,5-4 0,-2-5 19,0-5 1,2-1-1,-4-1 1,1-1 0,-1-4 0,0 1 0,0-5 3,2 2-17,0-6 1,-4 4-1,1-8 26,3 0-27,0 0 0,0 0 0,0 0-23,-2 0-3,-2 0 0,3 0 1,1 2-1,-2 4-135,-2 6 1,-2 3-541,0 3 1,2 9 34,4 8 0,-2 8 0,7 9 654,3 1 0,1 7 0,3 2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2.416"/>
    </inkml:context>
    <inkml:brush xml:id="br0">
      <inkml:brushProperty name="width" value="0.08571" units="cm"/>
      <inkml:brushProperty name="height" value="0.08571" units="cm"/>
      <inkml:brushProperty name="color" value="#E71224"/>
    </inkml:brush>
  </inkml:definitions>
  <inkml:trace contextRef="#ctx0" brushRef="#br0">0 33 6898,'0'-9'1196,"0"1"-720,0 0-374,0 6 0,0-4 1,0 12-148,0 6 0,0-2 0,0 1-155,0 3 0,0 1 0,0 3-128,0-1 1,2-1-1,2-3-226,2-1 1,6-6 553,-7 6 0,1-9 0,-6 5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2.596"/>
    </inkml:context>
    <inkml:brush xml:id="br0">
      <inkml:brushProperty name="width" value="0.08571" units="cm"/>
      <inkml:brushProperty name="height" value="0.08571" units="cm"/>
      <inkml:brushProperty name="color" value="#E71224"/>
    </inkml:brush>
  </inkml:definitions>
  <inkml:trace contextRef="#ctx0" brushRef="#br0">64 87 7646,'-8'-25'0,"-1"6"0,-3 5 225,0 1 0,7 5 381,-7 2-981,8 4 0,2 10 0,10 2-692,2-1 660,1 7 407,-1-7 0,5 9 0,-5-1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3.166"/>
    </inkml:context>
    <inkml:brush xml:id="br0">
      <inkml:brushProperty name="width" value="0.08571" units="cm"/>
      <inkml:brushProperty name="height" value="0.08571" units="cm"/>
      <inkml:brushProperty name="color" value="#E71224"/>
    </inkml:brush>
  </inkml:definitions>
  <inkml:trace contextRef="#ctx0" brushRef="#br0">1 35 7652,'0'-11'347,"0"-1"-137,0 8 1,2-3 3,4 7 1,-2 7-146,7 5-32,-7-4 1,4 7 11,-8-3-83,8-4 1,-6 7 0,5-5 43,1 0 1,-6 5 38,4-3 0,-2-3 70,2 3-86,-4-8-126,5 4 79,-7-8 1,0-2-15,0-4 1,6-4-1,2-7 23,2-1 12,-7 9 0,7-5 0,-6 6 118,2-1 1,5 3 0,-3-4-3,2 2 1,-4 2-116,5 6 0,-7 2 0,4 4-190,0 6 0,-6-2 1,6 1-260,-1 3 1,-3 1 0,8 3-328,1-1 0,-3-1 768,2-5 0,-1 5 0,7-6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3.607"/>
    </inkml:context>
    <inkml:brush xml:id="br0">
      <inkml:brushProperty name="width" value="0.08571" units="cm"/>
      <inkml:brushProperty name="height" value="0.08571" units="cm"/>
      <inkml:brushProperty name="color" value="#E71224"/>
    </inkml:brush>
  </inkml:definitions>
  <inkml:trace contextRef="#ctx0" brushRef="#br0">71 123 7652,'-18'-16'-776,"3"3"1100,3 1 1,2 8 0,7-4 811,-3 0-829,0 7-12,6-7-178,0 8-96,0 0 0,8 0 0,3 0 0,5 0 43,1 0 0,7 0 1,1-2-1,2-2-105,4-2 0,2 0 1,2 4-1,2-2-104,4-1 1,-6-1 0,1 4 0,-5-2-115,0-2 1,-5 0-1,-3 6 1,-4 0 258,-1 0 0,-1 0 0,1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4.307"/>
    </inkml:context>
    <inkml:brush xml:id="br0">
      <inkml:brushProperty name="width" value="0.08571" units="cm"/>
      <inkml:brushProperty name="height" value="0.08571" units="cm"/>
      <inkml:brushProperty name="color" value="#E71224"/>
    </inkml:brush>
  </inkml:definitions>
  <inkml:trace contextRef="#ctx0" brushRef="#br0">0 187 7410,'0'-17'163,"0"-1"1,0 7 473,0-1 0,6 4-404,0 2 0,6 3 0,-7 16 1,1 5-119,2 3 1,0 10 0,5-2 0,-3 4-68,-2 2 1,5-6 0,-3 0-1,2 2-3,-1 2 0,-1 2 1,4-2-130,-3-4 37,1 4 0,0-13 0,-3 5 0,1-2-5,0 1 1,-6-7 0,3-7 0,-1-1 23,0 1 0,2-6 42,-2 2 1,-4-12 0,5-6-2,1-3 0,-6-3 1,4-1-1,-2-2 14,2-3 0,-5-1 0,7 4 0,-2-4-30,0-3 1,6-1 0,-5-6 2,3 0 7,-6 0 1,11-1 0,-3-3-178,4-2 168,-7 0 1,7 6 0,-7 2-231,1 4-76,6-4 1,-12 14-220,7-4 1,-5 11 0,4 10 526,-2 12 0,5 1 0,-3 15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4.930"/>
    </inkml:context>
    <inkml:brush xml:id="br0">
      <inkml:brushProperty name="width" value="0.08571" units="cm"/>
      <inkml:brushProperty name="height" value="0.08571" units="cm"/>
      <inkml:brushProperty name="color" value="#E71224"/>
    </inkml:brush>
  </inkml:definitions>
  <inkml:trace contextRef="#ctx0" brushRef="#br0">35 70 7656,'-2'-15'-648,"-2"1"973,-1 2 1,-3 9 231,2-3-202,4 4-232,-6 2-98,8 8 0,0-5 0,0 9 70,0 2 1,6 1 0,2 3-63,2-1 0,-5 1 0,5-1 6,-2 1 1,0-9 0,-4-1 0,3-2 11,3 0 0,-6 1 1,4-3 26,-1 2 1,3 0-39,8-6 1,-9-8 0,-1-2-75,0 1 59,-6-7 1,6 7 0,-8-9-94,0 1 41,0 7 1,0-6 0,0 5-285,0-5 187,0 6 1,0-5 0,-2 5 0,-2-1-330,-2-1 1,-8 8-1081,3-2 1533,3 4 0,0 2 0,16 8 0,2 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5.821"/>
    </inkml:context>
    <inkml:brush xml:id="br0">
      <inkml:brushProperty name="width" value="0.08571" units="cm"/>
      <inkml:brushProperty name="height" value="0.08571" units="cm"/>
      <inkml:brushProperty name="color" value="#E71224"/>
    </inkml:brush>
  </inkml:definitions>
  <inkml:trace contextRef="#ctx0" brushRef="#br0">0 557 7564,'0'-17'16,"0"-1"0,0 7 186,0-1 1,0 6 104,0-5 56,0 7-243,0-4 1,0 16-76,0 3 1,0 5-90,0 1 27,0 1 0,6-7-18,0 1 74,0 0 1,-6-1-68,0 1 64,0-8 1,6 6 37,-1-5 0,3-3 18,-2 4 0,4-6-33,7-6 0,-5 2 0,-3-7-8,-1-3 1,4 4 0,-4-1 40,1-3 0,-3 1 1,4-1-14,-2 2 1,3 7-65,-5-7 30,0 8 0,-4-4-39,4 8 38,-4 0 0,5 2-162,-7 4 102,8 4 1,-6 1 0,6 1-52,0 2 0,-5-5 0,9 1 39,2-2 0,-1 0 0,1-5 0,-3 3 7,3-2 1,-4-2 0,1-2 0,3 0 1,2 0 1,-5-6 0,1-1 0,-1-3 23,-1-4 1,4 5 0,-6-3 0,-1-2 66,1-1 1,4-5 0,-7-1 93,-1-2-155,-2-1 0,4-1 0,0-2 227,-2 0-208,-2-6 1,-2 6 0,0-8 243,0 0-220,0 0 1,-6 2 0,0 4 0,2 4 163,2-1 0,-4 7 261,1-4-428,-9 11 0,12 6 0,-4 12 0,4 8-54,2 7 0,0 0 0,0 7 1,0-1-87,0 0 1,6-4 0,0 4 0,0 0-16,2 1 0,-5-7 0,7 4 0,-2-1-1,-4-1 0,4 6 0,-1-6-265,3-1 239,-6-3 1,10-2-1,-7-1-584,3-4 360,-6 3 0,6-7 0,-5 5-274,7-1 0,-2-8 0,1 2 629,3-4 0,-4-2 0,1 0 0,-7 0 0,4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3:46.057"/>
    </inkml:context>
    <inkml:brush xml:id="br0">
      <inkml:brushProperty name="width" value="0.08571" units="cm"/>
      <inkml:brushProperty name="height" value="0.08571" units="cm"/>
      <inkml:brushProperty name="color" value="#E71224"/>
    </inkml:brush>
  </inkml:definitions>
  <inkml:trace contextRef="#ctx0" brushRef="#br0">148 105 7519,'-29'-11'0,"2"1"0,2 0 156,4 0 0,1 5 283,3-7 0,9 8 1,8-2-237,10 4 0,11 2 0,6 0 0,4 0-265,6 0 1,4-2 0,0-2 0,3-1 15,1 1 0,-2 2 1,-9 2-697,1 0 561,8 0 1,-12-2 0,2-2-1160,-6-2 1340,4 0 0,-11 6 0,5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10.824"/>
    </inkml:context>
    <inkml:brush xml:id="br0">
      <inkml:brushProperty name="width" value="0.08571" units="cm"/>
      <inkml:brushProperty name="height" value="0.08571" units="cm"/>
      <inkml:brushProperty name="color" value="#66CC00"/>
    </inkml:brush>
  </inkml:definitions>
  <inkml:trace contextRef="#ctx0" brushRef="#br0">0 53 7730,'0'-12'-640,"0"1"816,0 7 1,0-6 442,0 4-268,0 4-318,0-5 1,0 9 24,0 3 1,0-1-39,0 8 1,0-1-1,0 7 15,0-1 1,6-5 0,0 0-5,-2 1-5,-2-5 0,-2 8 1,0-5 83,0 5-83,0-7 0,0 7 1,2-6-1,1 1 43,3 1 1,0 0 0,-6 5-13,0 1 1,6-1 0,0 0-26,-2 1 1,3-1 0,-1 1-23,-2-1 0,0-1 0,0-3 1,2-1-14,-3 2 0,5-5 1,-2 3-1,0 0 2,2-3 0,-4 7 1,7-4 0,3 3 1,-5 1-1,1-3 108,-2-1-101,6-1 0,-11 1 0,7 0 63,-2 1-62,5 3 0,-9-5 0,6 1 1,0 2-1,-1 1 1,-3 1-1,6-3 1,0-1-8,-3 2 0,7 1 0,-7 3 1,3-1-13,0 0 1,-3 1 0,5-1 0,-2 1-2,1-1 0,-3 1 1,2-3-1,-1-1 2,-1-2 0,4-1 0,-7 7 0,3-1 0,4 1 0,-5-7 0,1 1 0,-2 1 6,-4 3 1,3-4-1,1-1 1,0 3 9,0 1 0,-1-3 69,-1 0-71,4-1 1,2 5-1,-3-3 1,-1-1 28,-4 2 0,6-5 0,1 3 2,5 2 1,-5-5 0,1 3-30,2 1 1,-5 1 0,1 0-19,-2-3 0,4-5 0,-5 6 7,3 1 1,-4-3-1,3 2-3,-1 1 0,0-5 1,-4 0 14,2 0-41,0-7-109,-6 7-274,0-8-2686,0 0 3102,7 0 0,-5 0 0,6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1.582"/>
    </inkml:context>
    <inkml:brush xml:id="br0">
      <inkml:brushProperty name="width" value="0.08571" units="cm"/>
      <inkml:brushProperty name="height" value="0.08571" units="cm"/>
      <inkml:brushProperty name="color" value="#004F8B"/>
    </inkml:brush>
  </inkml:definitions>
  <inkml:trace contextRef="#ctx0" brushRef="#br0">1 51 7620,'0'-18'-603,"0"7"2176,0-1-1084,0 8 0,0-2-351,0 12 0,0 4 0,0 9 0,0 4-80,0 7 0,0-3 0,0 2 0,0 4-173,0 6 0,0-2 0,0 3 0,0-3-357,0-2 1,0 0 0,0-2-918,0-4 1129,0 4 1,0-8 0,0 4 259,0-5 0,0-5 0,0-1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11.290"/>
    </inkml:context>
    <inkml:brush xml:id="br0">
      <inkml:brushProperty name="width" value="0.08571" units="cm"/>
      <inkml:brushProperty name="height" value="0.08571" units="cm"/>
      <inkml:brushProperty name="color" value="#66CC00"/>
    </inkml:brush>
  </inkml:definitions>
  <inkml:trace contextRef="#ctx0" brushRef="#br0">402 103 6985,'0'-17'-441,"2"5"666,4 0 26,-4 1 83,6 1 6,-8-5-122,0 13-110,0-6 1,0 6 179,0-4-162,0 4 1,0-4-60,0 12 0,0-2 0,0 8-15,0 1 1,0 3 0,0 1 0,0 1 55,0-1 0,0 1 0,0-1 0,0 1 35,0-1 1,0 0-1,0 1 156,0-1-237,-8 1 0,6-1 1,-6 1-1,2-1 232,0 1 1,-5-1 187,5 1-347,-8-1 0,5-1 1,-9-5-12,1-5 1,-1-4 0,1-2-1,-1 0-81,1 0 0,-3-6 0,-1-2 0,-4-1-433,-2-5 0,5-1 0,-3-3 0,2 1-1818,0-1 2208,-1 9 0,7-7 0,-1 6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14.413"/>
    </inkml:context>
    <inkml:brush xml:id="br0">
      <inkml:brushProperty name="width" value="0.08571" units="cm"/>
      <inkml:brushProperty name="height" value="0.08571" units="cm"/>
      <inkml:brushProperty name="color" value="#66CC00"/>
    </inkml:brush>
  </inkml:definitions>
  <inkml:trace contextRef="#ctx0" brushRef="#br0">18 18 7756,'0'-10'1490,"-2"3"-956,-4 7-399,5 7 0,-7-3 0,8 8-456,0 2 167,0-7 0,0 9 0,0-5 0,0 5-232,0 1 0,0-5 0,0 0 386,0 1 0,8-5 0,1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14.576"/>
    </inkml:context>
    <inkml:brush xml:id="br0">
      <inkml:brushProperty name="width" value="0.08571" units="cm"/>
      <inkml:brushProperty name="height" value="0.08571" units="cm"/>
      <inkml:brushProperty name="color" value="#66CC00"/>
    </inkml:brush>
  </inkml:definitions>
  <inkml:trace contextRef="#ctx0" brushRef="#br0">10 81 7756,'0'-18'0,"0"1"-64,0-1 1,-2 6-640,-4 1 703,4 7 0,2 4 0,10 10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15.052"/>
    </inkml:context>
    <inkml:brush xml:id="br0">
      <inkml:brushProperty name="width" value="0.08571" units="cm"/>
      <inkml:brushProperty name="height" value="0.08571" units="cm"/>
      <inkml:brushProperty name="color" value="#66CC00"/>
    </inkml:brush>
  </inkml:definitions>
  <inkml:trace contextRef="#ctx0" brushRef="#br0">36 70 7805,'-8'-10'297,"6"1"0,-6 5-136,0-2 1,7 2-54,-5 10 0,4 4 0,2 7-156,0 1 1,0-1-1,0 0 1,2 1 27,4-1 0,-5 1 0,7-3 0,-2-1 109,0-2 1,7-3 90,-1 3-124,-4 4 0,7-15 90,-3 5-90,4-4 0,1-2 1,-1-2-1,-3-2 56,-1-1 0,-3-9 0,5 2 1,-4-3-51,-2-3 1,-1 1-1,-3-1 1,2 1-218,-2-1 1,-2 1-1,-4 0 1,-4-1-131,-6 1 1,-3 1-1,-5 4 1,-1 7-313,-2 3 597,0 2 0,5-8 0,1-2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9:15.813"/>
    </inkml:context>
    <inkml:brush xml:id="br0">
      <inkml:brushProperty name="width" value="0.08571" units="cm"/>
      <inkml:brushProperty name="height" value="0.08571" units="cm"/>
      <inkml:brushProperty name="color" value="#66CC00"/>
    </inkml:brush>
  </inkml:definitions>
  <inkml:trace contextRef="#ctx0" brushRef="#br0">0 16 7469,'0'-10'706,"0"4"-651,0 12 35,0-4 0,0 13 173,0-3-165,0 3 1,0 3 333,0-1-256,0-7 0,0 6 83,0-5 0,0 5-91,0 1 1,0-5-157,0 0 1,0-7-147,0 7-64,0-8 0,6 2 0,2-10 153,1-2 1,-3-6 0,4 5-1,0-3 42,-1-4 0,1 5 0,4-3 18,-3-2 1,1 1-1,3-1 204,-3 3-207,3 7 1,-13-6 0,6 6 33,0-2-35,-6 0 1,8 6-14,-5 0 0,-3 8-22,4 4 1,-4 3 0,-2 3 0,0-1-15,0 1 0,0-7 0,0 1 37,0 2 1,0 1 0,2 3 101,4-1 0,-2-7-77,7-4 0,-5-4 0,6-2 2,1 0 0,3-2 0,1-4 172,1-6-179,-1 4 0,1-7 0,-1 3 146,1-3-133,-1-3 1,-5 1 0,-2-1 18,-3 1 0,1-1 0,-4 1-112,2-1 1,0 7 0,-8 1-189,-4 2 1,-4 3-62,-7 5 1,5 2 182,0 3 1,9 5-1,-1 7 137,8 1 0,-1-3 1,7-1-1,0-2 220,0 1 1,-1 3 0,5-1 563,-3-3-546,1 4 1,0-9 0,-1 7 0,3-3 276,1 3 0,-3 0 1,-2-1-95,-2-1 1,-3-6 0,-5 5-347,0 3 1,-7-6-1,-7-2 1,-7-5-446,-8-1 0,1 0 1,1 0-1,0 0-764,0 0 1,6 0-1,-3 0 1124,5 0 0,-6-7 0,-2-3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06.335"/>
    </inkml:context>
    <inkml:brush xml:id="br0">
      <inkml:brushProperty name="width" value="0.08571" units="cm"/>
      <inkml:brushProperty name="height" value="0.08571" units="cm"/>
      <inkml:brushProperty name="color" value="#66CC00"/>
    </inkml:brush>
  </inkml:definitions>
  <inkml:trace contextRef="#ctx0" brushRef="#br0">35 53 6145,'-9'0'535,"1"0"-275,8 0 92,0-8 126,0 7 20,0-7 117,0 0-330,0 6 0,0-8 76,0 5-28,0 3-1,0-6-87,0 8 46,0 0-215,0 8-15,0-6 0,0 13 0,0-3-3,0 3 0,0 3 0,0-1-46,0 1 0,0-1 0,0 1 0,0-1-53,0 0 1,0-5-1,0 0 1,0 1 32,0 3 1,0 1 0,0 1-55,0-1 1,0 1 4,0-1 0,0 1-109,0-1 0,-2 1-271,-4-1 206,4-7 1,-6-1-181,8-3 0,0-2-283,0 8-98,0-8-430,0 3 1222,0-7 0,0 0 0,0 8 0,0 2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07.624"/>
    </inkml:context>
    <inkml:brush xml:id="br0">
      <inkml:brushProperty name="width" value="0.08571" units="cm"/>
      <inkml:brushProperty name="height" value="0.08571" units="cm"/>
      <inkml:brushProperty name="color" value="#66CC00"/>
    </inkml:brush>
  </inkml:definitions>
  <inkml:trace contextRef="#ctx0" brushRef="#br0">18 122 5984,'0'-9'555,"0"1"-381,0 8 0,0-2 19,0-4-33,0 4-17,0-6 2,0 8 389,0 0-451,0-7 0,2 5-58,4-4 0,2 2 0,5 0-4,-1-2 0,-2-1 1,3 3-56,-1-2 1,0 0 3,5 6 0,0-6-16,1 0 50,-8 1 1,-1 5-15,-3 0 8,-4 0 0,8 0 0,-6-2 21,2-4-4,-1 4 13,-5-6-9,0 8-7,0 0 0,-2 6 2,-3 0 0,-3 1 1,-6-3-11,3 2 0,5 0-5,-6-6 1,2 2 25,-1 4-20,-5-4 0,12 5 30,-7-7-25,-1 8 1,0-6 25,1 4-20,7-4 1,-12-2 18,5 0 0,3 2 0,0 2 120,0 2 22,7-1 47,-7-5-157,8 8 0,0-4-24,0 8 1,2-8 15,4 1-36,-5 5 0,9-8 1,-6 6-41,2 0 35,0-7 1,0 9 6,-1-4-13,9-4 1,-10 6-1,5-6 2,-1 3 0,4-1 0,-4 6-14,1-2 1,-3 0-1,6-5-6,1 3 1,-3 2-30,2-2 0,-3-2 0,5 5-324,-2-1 129,-8-2 0,9-4-555,-7 4 58,0-4-245,-6 5 646,0-7 326,0 0 0,8 0 0,1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08.316"/>
    </inkml:context>
    <inkml:brush xml:id="br0">
      <inkml:brushProperty name="width" value="0.08571" units="cm"/>
      <inkml:brushProperty name="height" value="0.08571" units="cm"/>
      <inkml:brushProperty name="color" value="#66CC00"/>
    </inkml:brush>
  </inkml:definitions>
  <inkml:trace contextRef="#ctx0" brushRef="#br0">0 88 6735,'0'-9'-101,"0"-1"127,0 4 131,0 4 1,0-8-57,0 5 1,0 1-1,2-6 371,4 2-173,-4 2 0,6 4 249,-8-3-409,0 3 122,0-6-164,0 16 19,0 1 0,0 9-141,0-1-45,0 1 0,0-1 0,0 1-194,0-1 0,0 1-101,0-1 0,0 1 0,0-1-207,0 1 1,0-7 199,0 1 1,2-2 371,4 1 0,-4 5 0,5-7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08.911"/>
    </inkml:context>
    <inkml:brush xml:id="br0">
      <inkml:brushProperty name="width" value="0.08571" units="cm"/>
      <inkml:brushProperty name="height" value="0.08571" units="cm"/>
      <inkml:brushProperty name="color" value="#66CC00"/>
    </inkml:brush>
  </inkml:definitions>
  <inkml:trace contextRef="#ctx0" brushRef="#br0">0 70 7736,'0'-10'-1401,"0"1"1779,0 3 1,0 2-95,0-8-137,0 9 0,0-7 253,0 4-204,0 4 0,2-6-62,4 8 1,-2 0-59,7 0 25,1 0 1,0 0-86,-1 0-18,1 0 1,6 0-34,-1 0-9,0 0 0,-5 0 0,0 0-8,1 0 1,3 0-506,1 0-424,1 0 509,-1 0 1,-5 0 471,0 0 0,-9 0 0,5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25.674"/>
    </inkml:context>
    <inkml:brush xml:id="br0">
      <inkml:brushProperty name="width" value="0.08571" units="cm"/>
      <inkml:brushProperty name="height" value="0.08571" units="cm"/>
    </inkml:brush>
  </inkml:definitions>
  <inkml:trace contextRef="#ctx0" brushRef="#br0">0 35 6916,'0'-9'-552,"0"1"622,0 8 117,0-8 30,0 6 26,0-6 6,0 8 294,0 0-509,8 0 1,-4 0-54,7 0 51,-7 0 0,6 0-24,-4 0 11,-4 0 1,8 0 3,-5 0 0,-1 0-9,8 0 1,-6 0-15,5 0 11,1 0 1,5 0 6,1 0 1,-6 0 35,-1 0 1,-5 0 40,6 0-79,-1 8 1,7-6 1,-7 6-9,1-8 7,-8 0 0,11 2-7,-3 4 0,4-4-13,1 3 1,1-3 12,-1-2 0,0 6 14,1 0 0,-1 0 0,1-6-8,-1 0 1,-5 2-1,0 2 3,1 1 1,3 1 0,1-6-13,1 0 1,-7 6-1,1 0 5,2-2-3,-7-2 1,9 0 10,-5 3-4,5-3 0,-4 6 1,-1-6 12,3 4 1,-4-4-14,1 4 1,-1-2 0,3-1-8,-1 3 0,-6 0 1,4-4-1,-1 2 18,1 2 1,-4 0-14,6-6 1,-1 5 11,7 1 0,-7 0 0,-1-4-21,-2 4 8,5-4 0,-9 7-14,8-3 12,-8-4 0,11 6-11,-3-8 1,3 6 13,3 0 0,-1 5 8,1-5 1,-3 2 0,-1-4 5,-2 2 0,-3 1 0,5-3-13,-3 2 1,-1 2-1,4-4 8,-3 1 0,1 7-26,6-6 0,-1 6 0,0-5 14,1 3 1,-6-6 0,-1 2 0,1-2 18,-2 1 1,5-1-29,-3 8 3,-5-8 1,9 6 0,-4-7-3,3 3 0,-3 2 0,-1-4 1,3 2 0,2 5 0,1-5 6,0-2 1,-5 4 0,0 0 12,1 1 0,-3-5 1,2 4 13,1 0 0,3-1-23,1 5 1,-1 4 0,-3-7-7,-1 1 0,-6 0 1,5-4-3,1-4 1,0 11-5,-1-7 4,-7 7 1,10-9-1,-6 6 2,1-2 1,-3 3 0,4-3 5,-2 2 1,-1-4 0,-3 5 20,2 3 1,6-4 0,-6 1-16,-3 3 1,5 1 0,0 1-5,2-4 0,-5 3 0,5-3-11,-2 3 0,4-3 0,-5-2 1,1-1 10,0 1 0,0-4-42,-3 6 32,5-1 0,2 1-8,-1-1 8,1 1 0,0 0 0,-1-1 6,3 3 0,-4-4 0,1 1 8,3 3 0,-4-4 1,1 1 6,3 3 1,-4-4 0,1 1-1,3 3 1,-5-5 0,3 3-25,2 2 0,-7-5 0,1 1 1,-2 0 11,0-1 1,5-3 0,-3 6-20,2 2 1,-4-5 12,5 3-2,1 0 0,-2-1 1,-4 1-1,-3-1 20,3-1 0,-2 4 0,6-7-2,-2 3 0,-1 0 0,-3 3 0,2-1 4,-2 2 1,0-5-1,0 3-4,2 2 0,1 1 1,-3 3-15,2-1 0,0 1 0,-4-1 0,2 0 8,1 1 1,1-1-1,-4 1 0,4-1 0,-4 1 1,4-1 8,-4 1-18,-2-9 1,0 7 0,2-4-10,4 3 18,-5 3 0,7-1 26,-8 1-34,0-1 0,2 0 1,2 1 9,2-1 1,0 1-1,-6-1 2,0 1 0,0-1 1,0 1-8,0-1 0,0 1 1,0-1-1,0 1-2,0-1 0,0-5 1,0-1-1,0 3 3,0 1 1,0-3 0,0 0-1,0 1 10,0 3 0,0-5 1,0 1-11,0 2 1,0 1 0,0 3-42,0-1 33,0-7 0,0 5 1,0-3-3,0 4 1,0 1-4,0 0 8,0 1 0,0-1 0,0 1 9,0-1 0,0 1 1,0-1 6,0 1 0,0-1 1,0 1-3,0-1 0,0 1 0,0-1-1,0 0 1,0-5-1,0 0-1,0 1 1,0 3-1,0 1-25,0 1 1,0-7-1,0 1 31,0 2-16,0-7 0,-6 9 0,0-4 17,2 3 1,0 3-1,0-1-7,-1 1 1,-1-7 0,4 1-10,-4 1 1,4 3 0,-6-1-1,2-1-4,1-2 1,-1-7 0,4 7 0,-2 2-1,-2 1 1,-2-3 0,5 0-1,-3 1-5,2 3 0,-4-5 1,0 1-1,1 1 5,-1 3 1,0 1 0,4 1 0,-4-3 9,-1-3 1,3 4 0,-4-5 0,0 5-12,1 1 1,5 1 0,-4-1 30,0 1-30,6-9 1,-11 7 0,5-4 0,0 3 12,1 3 1,-7-1 0,4 0-4,1 1 1,-7-1-1,6 1-12,1-1 0,-7-5 0,6 0 0,-1 1 1,-1 3 1,2-5 0,-3 1-14,1 2 1,1 1-1,-7 3 15,1-1 0,5 0 1,0 1-10,-1-1 0,3-5 0,0 0 73,3 1-66,-7 3 1,6-5 19,-3 1-26,-5 0 0,12-1 1,-6 1-8,3 2 11,-7-7 1,10 9-4,-7-4 1,1 3 0,-4 3 2,3-1 0,5-2 0,-4-1 0,0-2 11,1 1 0,3-3 1,-6 2 2,-1 1 1,-3 3 0,1 1-7,3 1 1,2-7 0,4-1 0,-3 0-9,-1-1 1,0-3-1,5 6-3,-7 1 0,-2-3 0,1 0-9,1-2 0,0 5-6,-5-1 11,0-4 1,5 1 0,0-5-1,-1 2 2,-3-2 1,5 4-1,-1-2 1,0-1 17,3 3 0,-7-6 0,4 6-6,-3 0 0,-3-5 0,1 7 0,-1-2-5,1-4 1,5 0-1,1 0 7,-3 1 0,-1 3 14,-3-2-21,1-4 1,-1 6-153,1-8-107,7 7 0,0-5-977,4 4-488,5-4-785,-15-2 2500,14 0 0,10 0 0,11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1.854"/>
    </inkml:context>
    <inkml:brush xml:id="br0">
      <inkml:brushProperty name="width" value="0.08571" units="cm"/>
      <inkml:brushProperty name="height" value="0.08571" units="cm"/>
      <inkml:brushProperty name="color" value="#004F8B"/>
    </inkml:brush>
  </inkml:definitions>
  <inkml:trace contextRef="#ctx0" brushRef="#br0">18 158 7760,'0'-18'0,"0"1"-189,0-1 184,0 1 0,2 5 0,2 1 634,2-3 1,8 0 188,-3 3-726,5-5 1,1 14 0,1-4 0,-1 4-9,1 2 0,-7 6 0,1 2 0,0 2-58,-3 3 0,-1 3 0,-8 1 0,0 1-66,0-1 1,-2 7 0,-2-1 0,-4-2-303,-1-1 0,-9-3 0,-5 1 0,2-1-279,1 0 0,5 1 1,1-1-359,2 1 979,1-8 0,1-3 0,-5 1 0,5 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32.853"/>
    </inkml:context>
    <inkml:brush xml:id="br0">
      <inkml:brushProperty name="width" value="0.08571" units="cm"/>
      <inkml:brushProperty name="height" value="0.08571" units="cm"/>
    </inkml:brush>
  </inkml:definitions>
  <inkml:trace contextRef="#ctx0" brushRef="#br0">1 53 7852,'0'-11'-1561,"0"-1"1863,0 8-99,0-12-15,0 15-42,0-7 25,0 8-86,7 0 0,-3 0 12,8 0-65,-8 0 1,9 2 0,-5 2 20,2 1 0,-4 3 10,5-2 0,1-4-40,5 4 1,-5 2 0,0-3 10,1-1 0,3 0 0,1 0-5,1 2 1,-7 0 0,1-6-16,2 0 1,1 2 0,3 1 4,-1 3 0,0 0 0,1-4-1,-1 4 1,1-4-1,-1 6 5,1-1 1,-1-5-7,1 4-3,-1-4 0,1 4 0,-1 0 7,1-2 1,-1-1 0,1 1-9,-1 2 1,0 0 0,1-4 7,-1 4 0,1-2 0,-1 5-4,1-1 1,-7-2 0,1-6-2,2 0 0,-5 6 0,3 0-11,2-3 1,-1 1 0,1 0 2,-3 2 1,-7 0 1,10-4-1,-6 2 13,1 1 0,3 1 18,5-6-27,1 8 1,-6-6 0,-1 4 0,1-2 17,-3 1 1,7-3 0,-4 4-10,3-4 0,-3 0 1,-1 2 3,3 2 1,2 0 0,1-4 7,1 3 0,-7-3 1,1 4-13,1-4 1,3-2-1,-1 2 1,-1 2 9,-2 2 0,-7 0 0,7-4-3,2 3 1,-5-3-29,3 4 12,0 4 1,-1-8 0,1 4-19,2-4 13,-7 5 0,9-5 0,-6 6 4,-1 0 0,7-4 0,-5 7 0,5-5 4,1 6 0,1-3 0,-1 5 16,1-2 0,-9-7 0,-1 5-9,0-2 1,2 6-20,7-3 0,-1-1 1,-3 0 11,-1-3-5,0 7 0,-1-10 3,1 7-5,-8-7 1,11 10 76,-3-8-81,-4 7 1,1-9 0,-3 6 23,6-2 0,-2 5-16,1-1 1,-1-2-1,3-1 1,-3 1-12,-2 0 0,4-4 1,-5 3-1,1 1-4,0 0 1,4-5 0,-5 5 0,3-2 7,4-4 1,-5 4 0,3-1 29,1 3 1,3 0-26,1 1-3,1 5 1,-6-12-22,-1 7 19,1-7 1,3 12 0,-1-6 49,-2-1-50,-9-1 0,13 0 12,-4 3 0,3 5 17,3 1 1,-1 1-31,1-1 1,-7-1-1,-1-3 1,0-1 5,-1 2 0,-3-5 1,4 3 12,-2 2 0,3-5 1,-3 3-12,2 1 0,1 3 50,7 1-56,-8 1 1,3-6-1,-5-3-16,2-1 23,-7 6 0,11-10-16,-8 7 2,7 1 0,-9-1 0,6 1-1,-2 2 1,3-5 0,-3 3-1,2 2 0,-6-5 1,4 3 12,-1 2 0,-3-1 1,6 1 4,-2-3 0,3 1 62,-5 5 1,6 1-55,-6-1 1,5-5-22,-5 0 13,0-1 0,0 1-15,0 0 13,-1-1 1,-3 1-25,4 0 24,-4-9 1,8 11 0,-6-6 8,1 1 1,3 1-1,-4 4-1,2-3 1,6 1-1,-5 4-7,3-5 1,-6 5-1,4-7-12,-1 1 1,-3 6-11,8-5 0,-6 3 1,3-1 19,-1-1 0,4 0 0,-4 3 0,1-3 1,-3 3 29,6-3-37,-8-4 0,5 2 0,-5-5 28,2 7-33,0-4 1,0 1-1,1-3-2,3 6 0,-6-2 1,4 1 6,0 3 0,-6-4 0,5-1 0,-1 1-1,0 0 1,0-5 0,-4 5 0,2 0 12,1 0 0,3-5 1,-4 7-10,2 2 1,2-5 0,-4 3-4,1 2 0,3-1 1,-4 1 25,2-3-28,0-7 0,-4 10 0,1-6-26,3 1 28,0-5 0,-4 12 26,4-5-22,-4-3 1,6 8 0,-7-5 4,5 5 0,-4-5 1,4 1-4,-4 2 1,-2 1 0,2 1 0,2-3-5,2-1 0,-1-6 1,-5 5 3,0 3 0,2 2 0,2 1 21,2 0 1,0-5 0,-6 0-15,0 1 0,0 3 1,2-1 106,4-3-107,-4 4 0,5-7-17,-7 9 14,0-1 0,0-5 1,0-1-82,0 3 65,0 2 0,0-5 0,0 1 0,0 1-5,0 3 1,2 1 0,2 1 8,2-1 1,0-5 0,-6 0 0,0 1 9,0 3 1,0-5-1,0 1 1,0 2 7,0 1 0,0-3 1,0-1 0,0 3 0,0 2 0,0 1 1,0 0 0,0 1 0,0 1-9,0 5 1,-6-11-1,0 5 1,2-3 11,2 1 1,0-3-1,-1 3-9,-3 3 1,-2 3-1,4-5 1,-2 0 12,2 1 0,-3-1 0,1 1-14,2-1 0,-4 1 0,2-1 0,1 1-11,-3-1 0,6 1 0,-6-1 1,0 1 0,6-1 0,-5 1-3,-1-1 0,6 0 1,-6-1-1,2-2 18,1-3 0,-3 1-7,2 5-9,4 1 0,-12-1 0,7 1 87,-3-1-85,6 1 0,-10-1 1,7 1-1,-1-1 1,0 0 1,0 1 0,5-1 0,-5 1 5,-2-1 0,4 1 0,-3-1 1,-1 1-1,0-1 0,4 1 1,-3-1-1,-1 1-10,0-1 1,4 1-1,-3-1 1,-1 0-3,0 1 0,4-3 0,-3-1 0,-1-2 2,0 1 1,5 3-1,-5 1 11,2 1 0,-4-1 0,5 1 3,-3-1 0,6 1 1,-4-1 9,1 0-22,5-7 1,-6 6-1,6-7 1,-2 3 17,-2 0 0,-2-1 56,3 7-67,3-1 0,-6-5 0,6 0 6,-4 1 0,4 3 0,-6 1-1,1 1 1,5-7-1,-6 1 3,0 1 1,6 3-1,-5-1 1,1-1-8,0-2 1,-2-1 0,4 7 15,-2-1 1,-5 1 0,3-1-29,-2 1 0,5-1 1,-5 1 4,2-1 1,-4 1-21,7-1 15,-9 0 1,10-1 0,-6-2-7,3-3 9,1-7 1,0 12 0,-2-7 0,0 3 4,1 0 1,-5-7 0,4 5 0,-1 0-4,-5 0 0,4-1 0,1 5 0,-1-4 2,0-3 1,1 7 0,-5-4 0,4 1 0,2 1 0,-5-6 1,1 3-1,-1 1 2,1 0 0,-4-4 0,7 5 0,-3 1 5,1-2 0,-1 3 0,-6-5-15,1 2 6,7-6 1,-5 11 0,3-5-28,-3-1 23,-3 7 1,3-12 0,1 6 31,2-3-29,1 7 0,-7-10 1,1 5-1,1 1 11,5 0 1,-5 0-1,4 3-5,-3-1 1,-3-2 0,3 3 0,1-3 27,3-2 0,-1 5-28,-5-1 0,1-2 0,2-1 0,3 1-22,-3 0 1,5-5-1,-3 7-20,-2 2 0,5-7 0,-1 1 8,2 0 19,-5-6 1,9 11-22,-8-7 20,0 8 0,-5-12-5,-1 4 5,1 3 0,0-7 1,1 6-1,2-2 7,3 0 1,-1 0 0,-5-5-1,-1 3 21,1 2 1,-1 0-1,1-4 1,-1 2-15,1 2 1,-1-1 0,1-5 0,0 0-11,-1 0 1,6 6 0,1 0-42,-3-2 1,-1-2-1,-3-2-465,1 0 0,5 0 1,0 2-2395,-1 4 489,5-4 2408,0 5 0,8-7 0,0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33.988"/>
    </inkml:context>
    <inkml:brush xml:id="br0">
      <inkml:brushProperty name="width" value="0.08571" units="cm"/>
      <inkml:brushProperty name="height" value="0.08571" units="cm"/>
    </inkml:brush>
  </inkml:definitions>
  <inkml:trace contextRef="#ctx0" brushRef="#br0">297 0 6057,'0'10'99,"0"-2"-12,0-8-17,0 7 10,0-5 119,0 6 2,0-8 136,0 0-397,0 8 101,0-6 0,-6 8-46,1-5 23,-9-3 1,10 8 0,-8-6-45,-1 2 30,5 7 0,-7-9 0,3 6 1,-4 0-2,-1-1 1,0 1-1,-1 4 1,1-3-22,-1 3 0,1-5 1,-1 1-1,3 0-120,3 0 1,-2-5 0,7 5-448,-3-2 585,6 5 0,-4-11 0,16 14 0,2-6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34.389"/>
    </inkml:context>
    <inkml:brush xml:id="br0">
      <inkml:brushProperty name="width" value="0.08571" units="cm"/>
      <inkml:brushProperty name="height" value="0.08571" units="cm"/>
    </inkml:brush>
  </inkml:definitions>
  <inkml:trace contextRef="#ctx0" brushRef="#br0">315 0 7564,'-18'0'-511,"7"0"0,1 2 543,2 4 0,-3-2 1,3 6 19,-2-3 1,4 1-1,-5-4 1,-1 4-43,2 2 1,-5 1 0,3 7-32,-3-1 0,-1-5 0,2-1 6,3 3 27,-1-6 0,-3 7 0,1-3-262,2 3 195,1-5 1,-1 4 0,2-7-94,3 3 1,-1 0-1,4 3 148,-2-1 0,0-8 0,14 4 0,2-8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40.309"/>
    </inkml:context>
    <inkml:brush xml:id="br0">
      <inkml:brushProperty name="width" value="0.08571" units="cm"/>
      <inkml:brushProperty name="height" value="0.08571" units="cm"/>
    </inkml:brush>
  </inkml:definitions>
  <inkml:trace contextRef="#ctx0" brushRef="#br0">298 18 6417,'-8'-10'-56,"6"2"160,-6 8 100,8 0-85,0 0 1,-2 6-7,-3 0 0,3 2-12,-4-3 1,-2-1-116,2 8 60,-7-8 0,9 5-84,-8-3 64,8-4 0,-9 8 1,5-6-22,-2 2 0,6 7 0,-11-9 0,3 6-12,-3-2 0,3 3 0,2-3 1,1 0-63,-1-1 0,4 1 0,-6-4-53,-1 2 0,5 2 0,0-4-53,0 1 0,7 3 0,-7-4-190,0 2 365,6 0 0,-13 1 0,5 3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40.844"/>
    </inkml:context>
    <inkml:brush xml:id="br0">
      <inkml:brushProperty name="width" value="0.08571" units="cm"/>
      <inkml:brushProperty name="height" value="0.08571" units="cm"/>
    </inkml:brush>
  </inkml:definitions>
  <inkml:trace contextRef="#ctx0" brushRef="#br0">454 35 8156,'0'-9'-441,"0"-1"-124,0 4 161,0 4 460,0-6 1,-2 8 67,-3 0 1,1 0-66,-8 0 0,6 0 0,-3 2 12,1 4 0,-6-2-84,3 8 1,-5-3-1,1 5 1,1-4-4,2-3 1,1 5 0,-7-4 0,1 2-13,-1 3 1,1-3-1,-1 0-106,1-3 125,-1 7 1,1-10-183,-1 7 118,1 1 1,0 0 0,-1-3 0,1 1-72,-1 0 1,7-6-1,1 3 1,0-1 143,0 0 0,7 0 0,-13 2 0,6 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41.483"/>
    </inkml:context>
    <inkml:brush xml:id="br0">
      <inkml:brushProperty name="width" value="0.08571" units="cm"/>
      <inkml:brushProperty name="height" value="0.08571" units="cm"/>
    </inkml:brush>
  </inkml:definitions>
  <inkml:trace contextRef="#ctx0" brushRef="#br0">18 1 6270,'-10'0'84,"2"0"0,10 0-29,4 0 1,-2 0-1,8 0-17,1 0 0,-3 0 0,3 0 1,5 2 2,3 4 1,5-4 0,-5 3 0,4-3 8,2-2 1,-3 2 0,5 2-136,2 2 107,-6 0 1,6 0-1,-8-1-112,-1-1 113,-3 6 1,0-8-51,5 4 21,-5 3 1,6-7 0,-7 4-79,-1-4 0,1 4-115,-1 0 0,1 0-11,-1-6 0,-7 2 210,-4 3 0,3 5 0,1 8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41.925"/>
    </inkml:context>
    <inkml:brush xml:id="br0">
      <inkml:brushProperty name="width" value="0.08571" units="cm"/>
      <inkml:brushProperty name="height" value="0.08571" units="cm"/>
    </inkml:brush>
  </inkml:definitions>
  <inkml:trace contextRef="#ctx0" brushRef="#br0">1 1 6672,'0'9'-23,"0"-1"0,0-6 163,0 4-102,0-4 0,2 11 0,3-7-15,7-2 1,-2 4-1,1-2 3,3-2 1,2 5-108,1 3 82,0-4 1,1 7-1,-1-5-32,1 0 9,-1 5 1,-1-11-1,-3 8 1,-1 1-20,2 3 0,1-5 0,1 1 0,-3 0-139,-1-3 1,0 7-60,5-4 239,1 3 0,-1 3 0,0-1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42.510"/>
    </inkml:context>
    <inkml:brush xml:id="br0">
      <inkml:brushProperty name="width" value="0.08571" units="cm"/>
      <inkml:brushProperty name="height" value="0.08571" units="cm"/>
    </inkml:brush>
  </inkml:definitions>
  <inkml:trace contextRef="#ctx0" brushRef="#br0">1 1 6647,'9'7'80,"7"-5"1,-5 6-1,5-2-31,1 0 1,1 7 0,-1-1 0,1 4-35,-1 1 1,3 1-1,1-1 1,4 2-16,2 5 1,-5-5 0,3 6 0,-2-1-15,1-1 0,-1 0 0,-6-3 0,1-1 10,-1-2 1,1 5-1,-1-11-28,1 5 35,-9 1 1,5-5-267,-8 0 259,7-1 0,-11 1 0,4 0-203,-4 1 99,-2-5 1,0 2-288,0-5 395,0 5 0,0 8 0,0-1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42.939"/>
    </inkml:context>
    <inkml:brush xml:id="br0">
      <inkml:brushProperty name="width" value="0.08571" units="cm"/>
      <inkml:brushProperty name="height" value="0.08571" units="cm"/>
    </inkml:brush>
  </inkml:definitions>
  <inkml:trace contextRef="#ctx0" brushRef="#br0">1 18 7108,'0'-9'42,"0"1"0,6 10 0,1 2 0,1 4-5,0 1 1,4-3 0,-5 6 0,1 1-46,0 3 0,5 1 0,-3 1 0,2-1-37,-1 1 1,-5-1 0,6 1-197,1-1 235,-5 8 1,6-5-1,-8 3-239,-2-4 129,5 7 0,-7-7 1,6 4-237,0-3 325,-6-3 0,5 1 0,-5-1 0,2 1 27,2-1 0,0 0 0,-6 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43.400"/>
    </inkml:context>
    <inkml:brush xml:id="br0">
      <inkml:brushProperty name="width" value="0.08571" units="cm"/>
      <inkml:brushProperty name="height" value="0.08571" units="cm"/>
    </inkml:brush>
  </inkml:definitions>
  <inkml:trace contextRef="#ctx0" brushRef="#br0">35 18 7790,'-9'-10'-1484,"-1"3"1606,4 7 361,4 0-401,-6 0 0,14 1 1,2 3-1,2 4-24,3 2 0,1-4 0,-1 5 1,-1 3-24,2 1 0,-5 3 0,3-1 0,0 1-54,-3-1 1,7 7-1,-6-1-173,-1-2 207,7 6 1,-12-7 0,5 5-209,-1 0 126,6-5 0,-10 5 0,5-6 0,1 3-18,0 1 0,-6-6 0,3-5 1,-1 2-78,0 1 0,2 1 0,-4-3 162,1-1 0,1-8 0,-6 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2.644"/>
    </inkml:context>
    <inkml:brush xml:id="br0">
      <inkml:brushProperty name="width" value="0.08571" units="cm"/>
      <inkml:brushProperty name="height" value="0.08571" units="cm"/>
      <inkml:brushProperty name="color" value="#004F8B"/>
    </inkml:brush>
  </inkml:definitions>
  <inkml:trace contextRef="#ctx0" brushRef="#br0">18 71 7772,'-10'0'452,"2"0"1,8 2 0,0 4-393,0 5 1,0-1 0,0 2 30,0 1 0,0-3-176,0 1 142,0 1 0,0 6-122,0-1 147,0-7-213,8 5 132,-6-13 0,13 12-9,-3-8 0,-2-1 16,1-5 0,1-1 51,6-5 1,-7-4-1,-1-7 35,-2-1 0,-1 1 0,-3-1-18,2 1 0,0-1 1,-6 1-43,0-1 1,-2 1-331,-4-1 156,-3 1 1,-9 7-661,1 4 461,-1-3 0,6 7-761,1-4 758,7 4 1,-6 2 341,4 0 0,4 8 0,-5 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43.735"/>
    </inkml:context>
    <inkml:brush xml:id="br0">
      <inkml:brushProperty name="width" value="0.08571" units="cm"/>
      <inkml:brushProperty name="height" value="0.08571" units="cm"/>
    </inkml:brush>
  </inkml:definitions>
  <inkml:trace contextRef="#ctx0" brushRef="#br0">71 33 7390,'-12'-6'0,"0"1"-661,-1 1 0,3-4 741,-2 2 1,8 2 0,-1 10 161,3 6 1,2-3 0,0 3-1,0 2-177,0 1 0,0 8 1,0 1-1,0-3-158,0-2 1,0 5 0,0-1-1,0 0-19,0 3 0,0-5 0,0 6 1,0 0 111,0 0 0,0 2 0,0 6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3.234"/>
    </inkml:context>
    <inkml:brush xml:id="br0">
      <inkml:brushProperty name="width" value="0.08571" units="cm"/>
      <inkml:brushProperty name="height" value="0.08571" units="cm"/>
      <inkml:brushProperty name="color" value="#FFC114"/>
    </inkml:brush>
  </inkml:definitions>
  <inkml:trace contextRef="#ctx0" brushRef="#br0">0 18 6016,'0'-10'807,"0"3"-438,0 7 182,0 0-297,0 7 1,0 3 71,0 7-256,0 1 0,0-1 0,0 1 182,0-1-178,0 1 0,0-1 1,0 1 109,0-1-111,0 8 0,0-3 0,0 5 0,0 0 21,0 0 0,0-3 1,2 3-1,2 0-32,2 0 0,0-4 1,-6 5-1,0-1 2,0 0 1,2 0-1,1 4 1,3-4-7,-2-2 0,-2 6 0,-2-3 1,0 1-8,0 0 1,0 0 0,0 6 0,0 0-28,0 0 1,0-6-1,0 0-161,0 2 167,0-6 1,2 6-1,2-7-51,2-3 41,0 6 1,-6-7 0,0 3-79,0-4 54,0-1 0,2-7 1,1 1-1,3 2-30,-2 1 1,-2-3-121,-2-1-14,0-7 0,0 6-458,0-4-240,0-4 1,0 4-33,0-12 0,2 2 898,4-8 0,4-7 0,7-8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3.949"/>
    </inkml:context>
    <inkml:brush xml:id="br0">
      <inkml:brushProperty name="width" value="0.08571" units="cm"/>
      <inkml:brushProperty name="height" value="0.08571" units="cm"/>
      <inkml:brushProperty name="color" value="#FFC114"/>
    </inkml:brush>
  </inkml:definitions>
  <inkml:trace contextRef="#ctx0" brushRef="#br0">18 88 7501,'-6'-18'-710,"0"1"0,0 5 688,6 1 186,0-1 37,0 2 103,0 3-50,0 7 340,0 0-323,8 0-221,-6 7 0,8-3 0,-7 8 1,3 1 66,-2 3 1,4 1-1,0 1 1,1-1-8,5 1 1,-4 5 0,1 2 0,1 1-41,-2-1 1,5 6 0,-3-2 0,3 2-51,3-2 0,-1 4 0,1-6 0,1 2 2,4 0 1,-3-1 0,5 1 0,-2-4-29,1 0 1,-1-5-1,-6 5 1,1-2-9,-1 0 1,-1 1 0,-3-7-80,-1 1 105,-8-1 0,10 6 1,-9 1-189,-1-3 179,-2-2 0,0-3 0,2-3-257,2-1 134,0 0 0,-6 5-256,0 1 0,0-7 0,2-1 24,3-2 0,5 3 1,8-5 351,-1-2 0,0-2 0,1-2 0,-1 0 0,1-15 0,-1-5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4.501"/>
    </inkml:context>
    <inkml:brush xml:id="br0">
      <inkml:brushProperty name="width" value="0.08571" units="cm"/>
      <inkml:brushProperty name="height" value="0.08571" units="cm"/>
      <inkml:brushProperty name="color" value="#FFC114"/>
    </inkml:brush>
  </inkml:definitions>
  <inkml:trace contextRef="#ctx0" brushRef="#br0">1 105 7165,'0'-17'-692,"0"-1"0,0 1 774,0-1 1,0 7 0,2 1 403,3 2-331,-3 2 1,8 8 110,-4 4-160,-4 4 1,6 9 0,-8 3 267,0 1-286,0 8 1,2 2 0,1 10-1,3-1 26,-2 1 1,0 0 0,0-4 0,2 3-24,-2 3 1,3 0 0,1 1 0,0-5-13,0-4 0,-1 3 0,-3 1 0,4-2-39,2-2 0,-6-4 0,3-2 0,-1-2-73,0 2 0,0 0 1,-6 0-1,0-4-19,0-1 1,0-3 0,0-6-125,0 1 172,0-1 1,0 1-324,0-1 158,0 1 1,0-7-414,0 1 136,0-8 0,2 9-66,4-7 0,-2 0 512,7-6 0,1 8 0,5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5.624"/>
    </inkml:context>
    <inkml:brush xml:id="br0">
      <inkml:brushProperty name="width" value="0.08571" units="cm"/>
      <inkml:brushProperty name="height" value="0.08571" units="cm"/>
      <inkml:brushProperty name="color" value="#FFC114"/>
    </inkml:brush>
  </inkml:definitions>
  <inkml:trace contextRef="#ctx0" brushRef="#br0">297 88 6614,'-9'0'-445,"1"-2"627,8-4-155,0 4 1,-2-5 18,-4 7 1,4-2 36,-4-4 0,2 4 7,-1-4 1,3 2 42,-4-2-49,-4 5 0,6-13-38,-7 8 0,-1 0 74,-6 6-87,9-7 1,-1 5 74,4-4-81,-3 4 1,-3 2 0,0 2 238,-1 4-202,5-4 0,-8 13 0,5-3 7,-5 3 1,5 3 0,1-1 0,0 3-21,0 3 0,5-4 1,-5 5-1,2-3-20,4 2 0,2-3 0,2 5 0,0-2-31,0 0 0,0 1 0,0-7 0,2-1-39,4-5 1,-2 3 0,8-6 12,1 1 0,3-5 0,1 2-30,1-4 53,-1-2 0,-5-2 1,-1-2-119,3-2 113,-6-7 0,7 5 0,-5-6-64,0 3 60,5-1 1,-13-5 0,6-1-1,-2 1 3,0-1 1,-1 7-1,-3-1 1,2-2 17,2-1 0,0-3 0,-6 1-7,0-1 0,0 1 53,0 0 0,0 5 0,-2 2 83,-4 2 1,2 5-59,-7 8 1,7-1 0,-2 8 0,2 0-17,-2-3 0,4 7 0,-4-5 153,4 5-174,2 1 1,0 1 0,0-1 56,0 1-74,0-1 0,2 1 0,2-1 0,2 1-6,-2-1 1,4 1 0,0-1-64,1 1 0,3-1 0,5 0-108,1 1 1,-7-8 0,1-5-208,2-3 1,-5-2 0,3 0-228,2 0 1,-5-2 0,3-3 584,2-7 0,-5-4 0,3-1 0,0 0 0,5-1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6.078"/>
    </inkml:context>
    <inkml:brush xml:id="br0">
      <inkml:brushProperty name="width" value="0.08571" units="cm"/>
      <inkml:brushProperty name="height" value="0.08571" units="cm"/>
      <inkml:brushProperty name="color" value="#FFC114"/>
    </inkml:brush>
  </inkml:definitions>
  <inkml:trace contextRef="#ctx0" brushRef="#br0">35 80 7885,'-7'-18'-444,"5"7"1,-4-1 55,4-2 1,2 5 1038,0-3-239,0 8-281,0 4 1,0 4 0,0 10 265,0 5-331,0-2 0,0 14 0,0-5 1,0 1 26,0 4 1,0 0-1,0 0 1,0-4-124,0-2 0,0 4 0,0-3 0,0-1-100,0 0 1,0-2 0,0-3 0,0 1-158,0 2 0,0-5 0,0-6-740,0 1 1027,0 3 0,0-7 0,-8-1 0,-2-8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6.358"/>
    </inkml:context>
    <inkml:brush xml:id="br0">
      <inkml:brushProperty name="width" value="0.08571" units="cm"/>
      <inkml:brushProperty name="height" value="0.08571" units="cm"/>
      <inkml:brushProperty name="color" value="#FFC114"/>
    </inkml:brush>
  </inkml:definitions>
  <inkml:trace contextRef="#ctx0" brushRef="#br0">18 140 7723,'-10'-17'-388,"2"-1"0,10 3 1,4 3 526,6 6 0,3 4 1,3 0-1,-1-1-128,1-3 1,5 0 0,2 6 0,0 0-38,1 0 0,3-6 0,-4 0 0,2 2-106,4 2 0,0 2 0,0 0 0,-4-2-180,-1-3 0,3 3 312,-6-4 0,0-4 0,-5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7.998"/>
    </inkml:context>
    <inkml:brush xml:id="br0">
      <inkml:brushProperty name="width" value="0.08571" units="cm"/>
      <inkml:brushProperty name="height" value="0.08571" units="cm"/>
      <inkml:brushProperty name="color" value="#FFC114"/>
    </inkml:brush>
  </inkml:definitions>
  <inkml:trace contextRef="#ctx0" brushRef="#br0">1 1 7087,'0'17'141,"0"1"0,0-1 1,0 1-117,0-1 1,0-5 0,0 0-12,0 1 0,0 3 0,0 1-48,0 1 1,0-7-85,0 1 128,0-8 1,0 11-155,0-3-6,0-4 0,0 1 14,0-3 0,0-2-15,0 8 0,0-6-282,0 5 213,0-7 220,0 4 0,0-8 0,0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8.628"/>
    </inkml:context>
    <inkml:brush xml:id="br0">
      <inkml:brushProperty name="width" value="0.08571" units="cm"/>
      <inkml:brushProperty name="height" value="0.08571" units="cm"/>
      <inkml:brushProperty name="color" value="#FFC114"/>
    </inkml:brush>
  </inkml:definitions>
  <inkml:trace contextRef="#ctx0" brushRef="#br0">36 18 6426,'-10'-2'130,"4"-3"39,-3 3 35,7-6-127,-6 8 0,10 0 0,4 0 31,5 0 1,-1 0-1,2 0-43,1 0 1,-3 6 0,2 0 0,-1-1 26,-1 3 0,5-4-49,-3 8 18,4-1 0,1 1-119,1 0 56,-1-1 1,-1 1 0,-3-2-1,-1-1-33,1 1 0,-3-4 0,2 4-37,1-3 0,-3 5 1,0-4-158,-3 1 0,1-3-243,-2 6-286,-4-8 758,6 4 0,-1-8 0,3 0 0,8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9.024"/>
    </inkml:context>
    <inkml:brush xml:id="br0">
      <inkml:brushProperty name="width" value="0.08571" units="cm"/>
      <inkml:brushProperty name="height" value="0.08571" units="cm"/>
      <inkml:brushProperty name="color" value="#FFC114"/>
    </inkml:brush>
  </inkml:definitions>
  <inkml:trace contextRef="#ctx0" brushRef="#br0">18 18 7598,'-10'-8'-1002,"2"6"1198,8-5-87,0 7 0,0 7 1,0 5-45,0 4 1,0-5 0,2 1 0,2 2 7,2 1 0,0 3-143,-6-1 105,0 0 1,0 1 0,2-3-176,4-3 128,-5 4 1,7-7 0,-6 9-111,4-1 1,-4 1-5,4-1 0,-2-5 1,0-1-216,1 3 0,3-6 341,-2-2 0,4-4 0,7-2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3.169"/>
    </inkml:context>
    <inkml:brush xml:id="br0">
      <inkml:brushProperty name="width" value="0.08571" units="cm"/>
      <inkml:brushProperty name="height" value="0.08571" units="cm"/>
      <inkml:brushProperty name="color" value="#004F8B"/>
    </inkml:brush>
  </inkml:definitions>
  <inkml:trace contextRef="#ctx0" brushRef="#br0">1 629 8530,'8'-10'26,"-4"3"0,7 7-64,3 0 0,-5-2 0,3-2 38,2-2-9,-7 0 0,9 0 1,-4-1-1,3-3 6,-5 6 0,5-11 0,-5 3 0,2-4 10,-1-1 0,-5 3 0,4-1 1,0-5 20,-1 1 1,-5-6 0,2 0-1,-4-3 10,-2-3 1,6-2 0,0-2 0,-3 2 10,-1 4 1,-4-4 0,-1 6-1,-3 0 72,2 4 0,-6-3-9,-1 3 0,-5 2-41,-1 9 1,5 4 0,2 10 20,2 4-55,3 4 0,5 9 0,0 3 24,0 1-45,0 8 1,0-4 0,0 8 0,0 0-7,0 0 1,0 0 0,2 0-1,1-2-22,3-4 1,2 4 0,-4-6 0,2 2-145,-2 0 0,3-7 0,1 1 0,0-4-195,0-1 0,-1-7 0,-1-1-1240,6-2 1591,3-2 0,3 1 0,-1 3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2:59.907"/>
    </inkml:context>
    <inkml:brush xml:id="br0">
      <inkml:brushProperty name="width" value="0.08571" units="cm"/>
      <inkml:brushProperty name="height" value="0.08571" units="cm"/>
      <inkml:brushProperty name="color" value="#FFC114"/>
    </inkml:brush>
  </inkml:definitions>
  <inkml:trace contextRef="#ctx0" brushRef="#br0">70 87 6776,'10'0'-675,"-2"0"738,-8 0 1,0-2-12,0-3 1,2 3 26,3-4 1,-3 2 81,4-2-90,-4 4 1,-2-8 2,0 5-9,0 3 1,-2-12-41,-4 8 0,4-1 0,-5 3 69,-1-2-47,6 0 43,-14 6-11,14 0 1,-11 8-49,7 3 1,-6-1-1,7 2-6,1 1 0,0-3 1,0 2-24,-2 1 1,0-3 0,6 2-38,0 1 0,0-3 21,0 2 0,0-7-8,0 7 18,0-8-1,0 4-41,8-8 24,-6 0 0,8-6 4,-4 0 0,-3-6 1,7 5-1,-2-3 45,-2 6 1,-4-10 137,3 9 36,-3-1-177,6 6 1,-8 2-8,0 4 1,2-4-1,2 5-118,2 1 39,0-6 1,-6 8-201,0-4 5,0 3 0,7 3-142,5 0 0,-2-9 399,1 3 0,-7-4 0,12-2 0,-7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00.315"/>
    </inkml:context>
    <inkml:brush xml:id="br0">
      <inkml:brushProperty name="width" value="0.08571" units="cm"/>
      <inkml:brushProperty name="height" value="0.08571" units="cm"/>
      <inkml:brushProperty name="color" value="#FFC114"/>
    </inkml:brush>
  </inkml:definitions>
  <inkml:trace contextRef="#ctx0" brushRef="#br0">18 0 7418,'0'12'-827,"-2"-2"926,-3-3 0,3 1 0,-4-2-83,4 5 1,2 5-1,0 1-54,0 1 0,0-1 0,0 1-69,0-1 0,0 1 1,0-1-157,0 1 1,0-7 262,0 1 0,8-8 0,-6 6 0,3-5 0,-3-3 0,-2 6 0,0-8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00.625"/>
    </inkml:context>
    <inkml:brush xml:id="br0">
      <inkml:brushProperty name="width" value="0.08571" units="cm"/>
      <inkml:brushProperty name="height" value="0.08571" units="cm"/>
      <inkml:brushProperty name="color" value="#FFC114"/>
    </inkml:brush>
  </inkml:definitions>
  <inkml:trace contextRef="#ctx0" brushRef="#br0">52 35 7188,'-17'0'-1012,"1"-2"1108,5-3 41,3 3 1,10-6-158,4 8 1,-2 0 0,7 0 0,3 0-17,1 0 0,3 0 0,1 0 0,3 0-155,1 0 1,0-2 190,-5-4 0,7 4 0,2-6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08.270"/>
    </inkml:context>
    <inkml:brush xml:id="br0">
      <inkml:brushProperty name="width" value="0.08571" units="cm"/>
      <inkml:brushProperty name="height" value="0.08571" units="cm"/>
      <inkml:brushProperty name="color" value="#66CC00"/>
    </inkml:brush>
  </inkml:definitions>
  <inkml:trace contextRef="#ctx0" brushRef="#br0">0 1 7131,'10'0'-465,"-3"0"508,1 0 54,-6 0 57,6 0-77,-8 0 31,0 0 0,2 5 1,2 3-32,2 2 0,-1-4 0,-5 5 1,0 3 2,0 2 0,0 1 0,0 0 0,0 1-62,0-1 0,0 1 0,0 1 0,0 3-49,0 1 0,0 0 0,0-3 1,0 1-204,0 2 0,0 0 0,2-5-14,4-1 1,-4 1 0,4-1 247,-4 1 0,-2-9 0,0 7 0,0-6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09.002"/>
    </inkml:context>
    <inkml:brush xml:id="br0">
      <inkml:brushProperty name="width" value="0.08571" units="cm"/>
      <inkml:brushProperty name="height" value="0.08571" units="cm"/>
      <inkml:brushProperty name="color" value="#66CC00"/>
    </inkml:brush>
  </inkml:definitions>
  <inkml:trace contextRef="#ctx0" brushRef="#br0">35 88 6122,'2'-10'293,"4"4"1,-4 2-200,4-1 0,-2 3-36,1-4 0,-3 2-59,4-2 1,4 4 2,2-4 1,-3-1 0,3 1-30,2 2 0,-5 2 0,1 0 0,0-2-21,-1-2 150,-5 0-93,12 6 45,-14 0-32,5 0 0,-7 0-11,0 0-1,-7 0 0,3 6 0,-8 2-6,-1 2 0,-3-4 0,-1 3 4,-1-1 1,6 4 0,1-5 3,-3 3 0,1-4 0,-1 4 0,2-3 1,7 5 0,-5-4 52,2 2 20,2-7-55,6 13 45,0-14-41,0 6 62,0-1-93,8-5 1,-4 6 0,8-6-8,1 4 0,-3-4 1,2 4-61,1-4 0,3 3 1,1 1-29,1-2 0,-1-2-65,1-2 0,-1 6-128,0 0 1,1 1-150,-1-1 434,-7-4 0,6 14 0,-7-7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09.556"/>
    </inkml:context>
    <inkml:brush xml:id="br0">
      <inkml:brushProperty name="width" value="0.08571" units="cm"/>
      <inkml:brushProperty name="height" value="0.08571" units="cm"/>
      <inkml:brushProperty name="color" value="#66CC00"/>
    </inkml:brush>
  </inkml:definitions>
  <inkml:trace contextRef="#ctx0" brushRef="#br0">1 35 7871,'10'-7'-1719,"-1"3"1962,-3-8-18,-4 8-5,6-4-135,-8 16 0,2-6 0,2 6 31,2 0-98,-1 1 1,-5 9-1,0-1 20,0 1 1,2-1 0,2 1-118,2-1 1,0 1 0,-4-1-110,4 1 1,-4-1 0,3 0-346,-3 1 533,-2-1 0,8 1 0,2-1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09.913"/>
    </inkml:context>
    <inkml:brush xml:id="br0">
      <inkml:brushProperty name="width" value="0.08571" units="cm"/>
      <inkml:brushProperty name="height" value="0.08571" units="cm"/>
      <inkml:brushProperty name="color" value="#66CC00"/>
    </inkml:brush>
  </inkml:definitions>
  <inkml:trace contextRef="#ctx0" brushRef="#br0">27 53 7685,'-9'-8'-1507,"1"-2"1725,0 0-30,6 3 0,2 7-220,12 0 0,-2 0 0,1 0 0,3 0-89,1 0 0,-3 0 0,0 0 121,1 0 0,3-8 0,1-2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11.142"/>
    </inkml:context>
    <inkml:brush xml:id="br0">
      <inkml:brushProperty name="width" value="0.08571" units="cm"/>
      <inkml:brushProperty name="height" value="0.08571" units="cm"/>
      <inkml:brushProperty name="color" value="#66CC00"/>
    </inkml:brush>
  </inkml:definitions>
  <inkml:trace contextRef="#ctx0" brushRef="#br0">86 52 7871,'-12'-5'-615,"1"-1"377,7 0 0,-12 0 268,5 0 0,3-1 0,0 3 776,0-2-529,6 0 1,-3 6-108,10 0 1,5 0 0,8 0 0,-1 2 49,0 4 1,1 4 0,-1 9-1,3 2 53,3 3 0,-4 9 0,5 0 348,-5 5-480,6 11 0,-5-5 0,3 9 228,-4-1-231,-1 8 1,-1-5 0,1 5 55,-1 0-173,-7-13 0,4 9 1,-7-15-1,1-3 14,0-1 1,4-4 0,-7-2 0,1-3-249,2-3 0,-6-2 0,4-5 1,-4-1-414,-2 0 1,5 1-120,1-1 1,2-1-344,-2-4 1,4-5 526,7-7 0,-1-9 561,-5-9 0,5 1 0,-7-9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11.746"/>
    </inkml:context>
    <inkml:brush xml:id="br0">
      <inkml:brushProperty name="width" value="0.08571" units="cm"/>
      <inkml:brushProperty name="height" value="0.08571" units="cm"/>
      <inkml:brushProperty name="color" value="#66CC00"/>
    </inkml:brush>
  </inkml:definitions>
  <inkml:trace contextRef="#ctx0" brushRef="#br0">18 385 7846,'-2'-18'81,"-4"1"0,4 5 1,-4 1-108,4-3 0,2 4 0,0-1 123,0-3 0,2-1 0,6-3 1,7 1-31,7-1 0,9 1 0,-2-3 1,4-1 6,2-2 0,6-1 0,1 5 0,1 0-59,0 1 0,3-3 1,-7 11-108,-6 0 153,2 3 0,-10 7-180,4 0-38,-11 0 66,-10 0 39,-8 7 0,-8-3 0,-4 8 0,-5 1 28,-7 3 1,-1-4-1,-6-1 1,2 3 22,-2 1 1,-2 3-1,-2-1 1,0-1 5,0-5 0,2 5 1,2-4-1,2 3 38,-2 3 0,0-3 0,2-1 0,6-3 58,3 3 0,8-4 0,3 1-43,1 3 0,4-4 1,10-1 1,6-1 0,3 0 0,3-4 72,-1 2-101,1-1 0,-1-5 1,2 2 63,5 4-77,-5-4 1,8 6-1,-3-8 1,3 2 3,0 4 0,6-4 0,-6 5 0,2-1-17,0 0 0,-5 2 1,3-4-1,0 3-56,0 3 1,-6-4 0,3 4-1,-5-3-145,-1-3 0,-1 4 0,0 0-245,1 1 0,-6-5 0,-1 2-820,3-4 1261,1-2 0,11 0 0,1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12.242"/>
    </inkml:context>
    <inkml:brush xml:id="br0">
      <inkml:brushProperty name="width" value="0.08571" units="cm"/>
      <inkml:brushProperty name="height" value="0.08571" units="cm"/>
      <inkml:brushProperty name="color" value="#66CC00"/>
    </inkml:brush>
  </inkml:definitions>
  <inkml:trace contextRef="#ctx0" brushRef="#br0">35 51 7536,'-9'-8'0,"3"-3"-622,4-5 1,0 6 1104,-4 5 1,4 5-244,-4 5 1,4 11-1,2 7 1,0-1-140,0-3 1,6 4 0,0 2 0,0 1-48,2-1 1,-6 0 0,5-4-1,-1 3-135,0-3 0,6-1 0,-5-3-529,3 0 486,-6 1 0,10-1 0,-9 1-482,-1-1 438,6-7 0,-6 4 1,6-7-333,-3 3 500,-1-6 0,-6 4 0,0-8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4.452"/>
    </inkml:context>
    <inkml:brush xml:id="br0">
      <inkml:brushProperty name="width" value="0.08571" units="cm"/>
      <inkml:brushProperty name="height" value="0.08571" units="cm"/>
      <inkml:brushProperty name="color" value="#004F8B"/>
    </inkml:brush>
  </inkml:definitions>
  <inkml:trace contextRef="#ctx0" brushRef="#br0">123 309 7199,'0'-12'-429,"0"0"635,0 8 1,0-5 247,0 3 30,0 4-136,0-14-249,0 14 0,0-7 73,0 3-77,0 4 1,0-8 32,0 4 0,0 3 81,0-9-148,-8 8 1,-2-4-73,-7 8 1,1 8 0,3 2 0,3 1-48,2 1 1,-3 0-1,3 5 1,0 1 5,0-1 1,3 1 0,5-1-172,0 0 197,0-7 1,0 6 29,0-5 1,2 3 0,3-2 15,7-7 1,-2-3 0,-1-4 0,1-1 22,0-3 0,0-8 0,3 4 0,-3-1 26,-2-1 1,3 6 0,-5-5 0,0-1 118,2 2 0,-6 1-8,3 3 1,3 2-111,-2-8 0,2 8-47,-2-1 1,-4 5-87,3 5 104,-3 5 0,-2 2-56,0-1 29,0-7 1,0 6-9,0-4 16,0-4 0,2 11-8,4-7 0,-4 0 43,14-6 1,-9-2 0,7-4 24,-2-5 0,-7 1 1,5-2-1,0-1-34,-1-3 1,-5-1 0,4-1 66,0 1-84,-6-1 0,7-5 0,-5 0 28,2 1-25,0 3 0,-6-4 1,2-1-135,4 3 121,-4 9 0,5-3-93,-7 3 1,-7-1-53,-5 1 1,2 10 0,-1 10-1,-1 1-149,2 5 1,1 2 0,5 1 95,-2 1 0,-6-1 0,7 0 20,1 1 0,2-1 189,2 1 1,0-7 0,2-1 88,3-2 1,5-2 162,8-6-196,-1 0 1,-5 0-1,-1 0-9,3 0 1,0-2-1,-1-2 158,-1-2 49,-1 0-214,7 6-84,-8 0 0,-3 8-2,-7 4 1,0 3-1,0 3-11,0-1 1,0-5 0,0-1 104,0 3 0,0-4 33,0 1 1,8-7-51,4 2 1,3-4 0,3-2-29,-1 0 0,-5 0 1,-1-2-1,3-4 9,2-5 0,-5 1 1,1-2 9,1-1 0,1-3 0,0 1 0,-5 1 39,-1 2 1,0 9 0,-4-5 172,2 0-327,-1 6 0,-5-4-433,0 12 0,0 4-1015,0 7 1034,0-7 1,0 5 0,0-3-407,0 4 1,0-5 880,0 1 0,0 0 0,8-3 0,2-1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12.537"/>
    </inkml:context>
    <inkml:brush xml:id="br0">
      <inkml:brushProperty name="width" value="0.08571" units="cm"/>
      <inkml:brushProperty name="height" value="0.08571" units="cm"/>
      <inkml:brushProperty name="color" value="#66CC00"/>
    </inkml:brush>
  </inkml:definitions>
  <inkml:trace contextRef="#ctx0" brushRef="#br0">51 123 7507,'-10'-8'-785,"-3"4"971,7-7 1,-6 5 36,7-6 0,1 8 1,9-1-198,7 3 0,4 2 0,-1-2 0,-1-2-49,-3-2 1,7 0 0,5 6-174,-2 0 222,-1 0 0,-3-6 1,1 1-459,-1 1 269,1 2 1,5-4 0,0 0-452,-1 2 368,-3 2 246,-9-6 0,13 7 0,-4-7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26.305"/>
    </inkml:context>
    <inkml:brush xml:id="br0">
      <inkml:brushProperty name="width" value="0.08571" units="cm"/>
      <inkml:brushProperty name="height" value="0.08571" units="cm"/>
    </inkml:brush>
  </inkml:definitions>
  <inkml:trace contextRef="#ctx0" brushRef="#br0">123 51 7751,'0'-10'-1294,"0"0"1368,0 4 0,0 3 450,0-9-357,0 8 0,0-2 1,0 12-48,0 6 1,0 3 0,0 3 0,0-1-5,0 1 0,0 1 0,0 2 1,0 5 19,0 1 0,-2 0 0,-2 4 53,-2-2-120,1 0 1,-1 4 0,0 0 50,2 2-56,2-12 0,-4 18 0,1-12-24,1 4 6,-6 2 1,8-2-1,-4-2 1,4-4-1,2-1 1,0 3 0,-2-4 0,-2 0-23,-1 0 0,-1-1 1,6-7 16,0 1 1,0-1-138,0 1 1,-2-9-306,-4-3 0,4-6-1022,-4-6 1423,4 4 0,-5-13 0,-3 5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27.603"/>
    </inkml:context>
    <inkml:brush xml:id="br0">
      <inkml:brushProperty name="width" value="0.08571" units="cm"/>
      <inkml:brushProperty name="height" value="0.08571" units="cm"/>
    </inkml:brush>
  </inkml:definitions>
  <inkml:trace contextRef="#ctx0" brushRef="#br0">18 52 7705,'0'-17'-440,"0"5"437,0 1 371,0 7-234,0-4 0,0 16 1,0 3 2,0 5 0,-2 1 0,-2 1-109,-1-1 37,-1 9 0,6-7 1,0 4-81,0-3-8,0-3 1,0 1 0,0-1 10,0 1-71,0-1 1,0 0-1,0 1 1,0-1-241,0 1 0,0-1 1,0 1-208,0-1 0,0-5 530,0 0 0,0-9 0,0 13 0,0-6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28.499"/>
    </inkml:context>
    <inkml:brush xml:id="br0">
      <inkml:brushProperty name="width" value="0.08571" units="cm"/>
      <inkml:brushProperty name="height" value="0.08571" units="cm"/>
    </inkml:brush>
  </inkml:definitions>
  <inkml:trace contextRef="#ctx0" brushRef="#br0">0 156 7067,'0'-17'-554,"0"-1"1,0 6 526,0 1 205,0 7 0,2-6 191,4 4 1,-2 4-156,8-3 1,-7 3-111,7 2 0,-6 0 0,6 0 6,1 0 1,-3 5-98,1 1 1,-1 8-14,2-2 0,1-3 37,-7 3 0,6 0-94,-6 5 75,-1-7 0,-5-1-31,0-3 12,0 4 0,6 2-7,0-1 1,0-5 0,-6 6-2,0 1 1,0-3 4,0 2 1,2-3-1,2 5-2,2-2 1,-1-7 4,-5 7 0,0-6 14,0 5 0,0-5 23,0 6 87,0-8-102,0 4 15,0-8-17,8 0-16,-6 0 0,6-8-16,-8-4 0,0-3 0,0-3-5,0 1 0,2 5 0,2 0 1,2-1 0,-1-3 1,-3-1 13,4-1 0,-4 1 0,4-1 0,-2 3 0,2 3 1,-5-3 0,7 5 17,0 0-17,-6-5 0,12 5 28,-9-7-26,9-1 0,-10 8 0,6 3 200,-3-1-162,-1 6 0,2-8 37,4 4 0,-3 5 2,3-5 1,-8 12-1,2 5-2,-4 5 0,-2 1 0,0 1-24,0-1 1,0 1 0,0-1 0,0 1-13,0-1 1,0 0 0,0 1 0,0-1-21,0 1 1,0-1-1,0 1-105,0-1 105,0 1 1,0-7-1,0 1-151,0 2 51,0 1 0,0 3-167,0-1 88,0 0 1,0-5 0,0 0-263,0 1 1,5-3-235,1 2 1,2-3 655,-2 3 0,3-4 0,9-8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29.015"/>
    </inkml:context>
    <inkml:brush xml:id="br0">
      <inkml:brushProperty name="width" value="0.08571" units="cm"/>
      <inkml:brushProperty name="height" value="0.08571" units="cm"/>
    </inkml:brush>
  </inkml:definitions>
  <inkml:trace contextRef="#ctx0" brushRef="#br0">0 123 7251,'0'-18'-213,"2"9"409,4 3 1,-2 4-133,7 2 0,-5 0-58,6 0 0,0 0-23,5 0-16,0 0 1,-5 0-79,0 0 116,-1 0 1,1 0-81,0 0 51,-8 0 1,3-2 21,-7-4 1,0 2 2,0-8 1,-2 7 0,-3-7 1,1 6 0,-8-5 0,2 5 122,-1-6-5,-5 8-108,6-4 1,-1 8 62,-1 0-60,8 0 0,-3 2 1,5 2 161,-4 2-143,4 8 1,-8-10 0,6 7 32,-2 3 0,1 1 1,5 3-31,0-1 1,0 1-1,0-1 1,0 1-9,0-1 1,0 1 0,0-1-62,0 0 0,2-5 1,1 0-345,3 1 1,8 1-165,-3-2 1,-1-5-21,2-7 560,-1 0 0,7 8 0,-1 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29.836"/>
    </inkml:context>
    <inkml:brush xml:id="br0">
      <inkml:brushProperty name="width" value="0.08571" units="cm"/>
      <inkml:brushProperty name="height" value="0.08571" units="cm"/>
    </inkml:brush>
  </inkml:definitions>
  <inkml:trace contextRef="#ctx0" brushRef="#br0">0 0 6870,'10'8'347,"-2"-4"-213,-8 8 0,0-1-51,0 7 1,0-1 0,0 1-50,0-1 1,0-5-1,0-1 33,0 3 1,0-4-108,0 1 113,0-7-146,0 12 66,0-14-66,0 5-88,0-7 95,0 0 1,5-7 20,1-5 0,2-2 1,-4 1 37,2 1 1,5 1 0,-3-5-2,2 4 0,-4-3 190,5 3-186,-7 4 0,6 1 201,-4 7-163,-4-8 1,13 6 75,-3-4 0,-3 4-30,3 2 0,-8 2 28,2 4 0,2 4-43,-3 7 0,1-5-7,-6-1 0,2-5-2,4 6 1,-4-6 14,4 5-146,-4-7 118,-2 4-86,0-8 29,0 0-16,0-8 0,0 4-7,0-7 1,5-1-1,3-3 28,2 3 1,-6 2-1,4 6 9,-1-1 0,-3-1 2,8 6 1,-6 0-15,5 0-155,-7 0 75,12 0 0,-14 2-179,3 3 149,-3 5 0,-2 2 1,0-1-256,0 3 1,0-4 16,0 1 0,0 1 360,0 5 0,8-7 0,-6 6 0,6-7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30.441"/>
    </inkml:context>
    <inkml:brush xml:id="br0">
      <inkml:brushProperty name="width" value="0.08571" units="cm"/>
      <inkml:brushProperty name="height" value="0.08571" units="cm"/>
    </inkml:brush>
  </inkml:definitions>
  <inkml:trace contextRef="#ctx0" brushRef="#br0">36 88 7739,'-8'-18'-233,"6"1"16,-4-1 0,2 7 75,-2-1 292,4 8 118,-5-4-208,7 16 1,0-4-1,0 8 311,0 1-296,0 3 0,0 3 0,0 3 0,2 1 36,3-2 1,-3 1-1,4-1 1,-4 2-38,-2-1 1,0-3-1,0-2 1,2 1 7,4-1 1,-4 1 0,4-1-25,-4 1 0,0-1-59,3 1 0,-3-1-25,4 1 13,-4-9 59,-2-1-225,8-8 195,-6 0-208,6-8 8,-8-1 0,0-3 22,0 0 1,1 7 0,5-7 64,6-2 1,1 5 0,1-1 0,-2 2 49,1 4 0,-3 0 1,2 0 97,1-1 1,3-1-1,1 6 196,1 0 1,-1 0-10,1 0 1,-9 8 48,-3 3-214,4-3 0,-10 8 47,0-5-61,0-3 0,-16 6 1,5-9-187,-5-1-3,-1 6 0,-3-6 1,-1 5-1,-4-1-306,-2-4 0,5-2 0,-1 0-739,4 4 1175,1-4 0,1 6 0,-1-8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31.111"/>
    </inkml:context>
    <inkml:brush xml:id="br0">
      <inkml:brushProperty name="width" value="0.08571" units="cm"/>
      <inkml:brushProperty name="height" value="0.08571" units="cm"/>
    </inkml:brush>
  </inkml:definitions>
  <inkml:trace contextRef="#ctx0" brushRef="#br0">18 280 7473,'-9'0'-395,"1"0"426,8 0 109,0-8-163,0 6 91,0-6 1,6 1-23,0-5 0,5 2 0,-3 0-22,2 3 1,-6-7-1,3 4 1,-1-1-26,0-1 0,2 2 0,-4-3 0,1 1-1,-1-1 0,0-3 0,0-1 37,2-1 0,0 1 54,-6-1 21,0 1-74,0 7 0,-2 2 45,-4 8 1,4 2-60,-4 4-7,4-4 0,0 14 1,-2-5-4,-1 5 1,-1-5 0,6 1 8,0 2 0,6 1-15,-1 3 0,7-7 0,-4-1 1,2-2 1,-5 3 0,7-5 3,2-2 0,-5 0 50,3 2 73,-8-4-121,11 5 0,-13-5 21,4 4-13,-4-4 1,-4 6 49,-4-8-42,4 8 0,-7-6 0,5 5 22,-2 1 0,-2-6 0,4 6 38,-2 0 1,-1-1-31,1 5 0,4 4-24,-4-5 0,6-3-292,6-2 1,-2-4 0,7-2-228,3 0 1,2 0-1,1 0 484,1 0 0,-1 0 0,0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31.853"/>
    </inkml:context>
    <inkml:brush xml:id="br0">
      <inkml:brushProperty name="width" value="0.08571" units="cm"/>
      <inkml:brushProperty name="height" value="0.08571" units="cm"/>
    </inkml:brush>
  </inkml:definitions>
  <inkml:trace contextRef="#ctx0" brushRef="#br0">158 106 7739,'0'-10'-533,"0"-6"0,0 13 647,0-9-12,0 8-46,0-4 58,0 0 10,0 7-72,0-7 0,0 6 16,0-4 1,-6 2 24,0-7 0,-1 7-20,1-2 1,2 4-31,-8 2 1,6 0 33,-5 0 1,5 0 0,-6 0 1,7 6-1,-5 1 75,2 3-124,-6-6 0,13 12 0,-7-5 54,0 5-43,6-7 1,-8 7 0,6-4-30,-1 3 15,-1-5 0,6 5 0,0-3 19,0 4 1,0-5-50,0 1 0,2-8 1,4 1-10,5-3 0,-1-2 1,2 0-22,1 0 1,-3 0 0,0-2 0,-1-1-44,1-3 0,-4-6 0,3 4 37,-1-1 1,4 3 63,-6-6-65,7 1 142,-11 1-116,6 2 0,-8 6 200,0-4-185,8 4 0,-6-3-35,4 10 1,-5-1-125,-1 8 1,0-6 0,2 5-379,4 3 0,-4-4 84,4 1 0,-2-5 453,2 6 0,-4-6 0,5 3 0,1-1 0,-6-2 0,14 2 0,-7 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32.420"/>
    </inkml:context>
    <inkml:brush xml:id="br0">
      <inkml:brushProperty name="width" value="0.08571" units="cm"/>
      <inkml:brushProperty name="height" value="0.08571" units="cm"/>
    </inkml:brush>
  </inkml:definitions>
  <inkml:trace contextRef="#ctx0" brushRef="#br0">1 52 7739,'0'-17'-264,"0"7"1,0 1 0,2 5 206,3-2 164,-3 0 1,6 8 190,-8 4-243,0-4 1,2 11-1,2-5 1,2 2 36,-2 3 1,3 3-1,-1 1-36,-2 1 0,4-7 1,-2 1-64,-2 2 0,0-1 0,-1 1-7,3-3 0,0-5 1,-6 6 50,0 0 22,0-3-100,0-1 75,-8-8-40,6 0 0,-7-6-14,3 0 1,4-7-5,-4 1 1,4 2-1,4 1 1,2-1 5,2 0 1,2 5-1,-3-5 1,5 0 8,0 0 1,3 5 0,-5-5 24,2 2 0,-1 0 0,5 5 63,-2-3-70,-1 0-14,7 6 0,-8 2 0,-3 2-32,1 2 0,-6 7-288,4-1 122,-4-5 0,4 9-436,-1-4 511,1 3 1,-4-3 0,2-1 127,2 3 0,7 2 0,-3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2:16.743"/>
    </inkml:context>
    <inkml:brush xml:id="br0">
      <inkml:brushProperty name="width" value="0.17143" units="cm"/>
      <inkml:brushProperty name="height" value="0.17143" units="cm"/>
      <inkml:brushProperty name="color" value="#E71224"/>
    </inkml:brush>
  </inkml:definitions>
  <inkml:trace contextRef="#ctx0" brushRef="#br0">0 9204 5800,'0'10'-14,"0"-2"186,0-8-154,8 0 85,-6 0 525,6 0-476,-8-8 23,0 6 195,0-6-315,0 1 1,0 3-58,0-8 0,5 6 7,1-5 1,0 5 16,-6-6 1,6 6 19,0-5 0,0-1 2,-6-5 0,5 5 1,1 0 3,-2-1 0,4 3-47,-2-2 1,1 3 0,-3-5 37,2 2-24,0 9 1,-4-11 0,2 6 6,2-2 0,-1-1 0,-3-5 29,4 5-33,-4 3 0,6 0 1,-6-3 10,4-5 0,-4 4 0,5 1-8,1-3 0,-6 4 1,4-1-1,-2-1-6,2 2 1,-4-5 0,5 5 0,-1-1 7,0-1 0,2 2 0,-4-3 27,1 1 0,7 0-89,-6-5 50,0-1 0,-1 7 0,1-1 0,0 0 7,2 3 0,-6-1 0,6 6 24,-1-2-22,-5-7 1,6 9 0,-6-6 23,4 2 0,-4-5 1,6 3-2,-1 0 1,-5 1-1,4 3 2,-4-6 1,4 3-1,0-3-16,-2-2 0,3 5 1,1-3-12,2-2 0,-6 5 1,3-1-1,-1 0 15,0 1 0,2 3 0,-4-6-3,1-1 0,7 3 0,-4-2 44,2-1-54,-7 5 0,7-8 1,-6 5 11,2-5 1,6 5 0,-7-1-68,-1-2 47,6 7 0,-6-9-1,7 4 1,-5-1 0,4-1 13,-2 3 0,-1-1 0,-3-6-20,2 1 1,6 5-1,-6 1 10,-2-3 1,3-1-1,1-3-3,2 1 1,-6-1 0,3 3 0,-1 1 1,0 2 0,0 1 0,-4-5 61,4 5-66,-4-5 1,7 8 0,-5-5 67,2 1-62,0 1 0,0-7 0,1 3 2,3 3 1,-6-4 0,4 7 0,-2-3 6,-1 0 1,3 1 0,-4-7 8,2 1 1,2 5 0,-5 1 0,3-3-9,-2-2 0,4 5 0,0-1 0,-1-1-8,1-3 1,0 1-1,-4 1 1,2 2-9,-2-1 1,3 3 0,1 0 0,0 1-23,0-1 1,-1 0 0,-3-3 34,2 1-16,0 8 0,0-11 0,1 5 10,3 0 0,-6-5 0,4 5 1,-2-2 7,-1 1 0,3 1 0,-4-4 1,4 3 0,2-3 1,-5-1 0,5-3-21,-2 1 0,4-1 1,-5 3-1,1 1-10,0 2 1,5 1 0,-3-7 4,0 1 1,-1 5-1,-5 1 1,4-1 48,2 2 0,-4-5 18,5 3-60,1-3 1,0 3 0,-3 0 76,-1-1-71,6 5 1,-12-8 0,5 7 0,-1-3 33,0 0 0,8 1 0,-5-7-4,1 1 0,5-1 0,-5 1-30,0-1 1,3 7-1,-7-1 1,0 1-34,2 1 1,-4-4-1,5 6 7,-1-1 1,0-3-17,-2-5 0,-2-1 31,7 1 0,-7-1 25,2 1 1,2-1 112,-2 1-131,-1-1 1,1 1-1,0-1 24,-2 1 0,4 0-57,-2-1 25,-1 1 0,1 5 1,0 0-1,0-1-10,2-3 0,-6-1 0,5-1 4,1 1 1,-6-1-1,6 1 1,-2-1 8,-1 1 1,7 0 0,-4-1 21,2 1 0,-7-1 0,5 1 0,-2-1 14,0 1 1,2-1-1,-5 1-15,3-1 1,6 1 0,-6-1 0,0 1-10,1-1 0,-5 7 1,6-1-64,0-1 48,-6-3 0,7 4 0,-5 1 0,2-3 1,0-1-1,-4-1 1,2 3 10,2 1 1,1 0-1,-3-5-6,2-1 1,0 7 0,-6-1-1,2 0 15,4 3 1,-4-7 0,5 5 2,1-5 1,-6-1 0,4-1-5,-4 1 1,4-1-1,-1 1-10,-1-1 0,4 1 0,-2-1 0,0 1 0,1-1 0,-5 1 1,4-1 24,-4 1-24,6 0 0,-4-1 0,6 1 1,-1-1-1,1 1 0,-6-1 0,4 3 0,-3 1-10,1 2 1,6 1 0,-4-5-1,-1 3-3,1 1 1,0 2-1,-4-3 1,4 1-5,1-1 0,-5 3 1,4 0-1,-2 0 4,0 1 0,1-1 1,-3-4-1,2 3 5,-2-3 1,4 5 0,-1-3 0,1-2-3,0-1 1,0 3-1,-4 1 6,1-3-5,9 6 0,-12-7 0,6 3-8,-1-4 6,-5 7 1,12-7 0,-6 5-4,1-5 3,-5 6 0,10-5 0,-6 3 0,-1-3-1,1-3 0,0 1 0,-4-1 1,4 1-1,1-1 1,-5 1 0,4-1-1,-2 1 1,0 0 0,1-1 0,-3 1 0,2-1 0,-2 1 0,4-1 0,-1 1 0,3-1 0,-6 1 0,4-1 0,0 1 0,-6-1 0,7 3 0,-5 1 0,2 3 0,0-1 0,0-5 0,-1-1 0,-1 1 0,6 7 0,-6-6 0,6 5 0,-3-5 0,-3-1 0,4-1 0,0 1 0,1-1 0,-5 1 0,4 1 0,-2 3 0,0 1 0,1 1 0,-3-7 0,2 1 0,-2-1 0,4 1 0,0 1 0,-1 3 0,1 1 0,0 0 0,-4-5 0,2-1 1,-3 1 0,5-1 1,0 1-1,0-1 10,-1 1 0,1 0 1,-4-1-1,2 1-8,-2-1 0,4 1 0,-3-1 7,-1 1-7,6-1 1,-8 1 0,6-1 3,-1 1 0,-3-1 0,6 1 0,0 0-4,-1-1 1,-5 1-1,4-1-1,0 1 0,0-1 1,5 1-1,-3-1 4,-2 1 0,3-1 0,-3 1 1,0-1-5,0 1 0,3-1 1,-3 1-1,0 0-3,0-1 0,3 5 0,-3-1-7,2 0 9,-6-5 1,5 9-1,-5-7-8,2-1 7,0 1 0,0-1-2,-1 1 1,9-1 1,-10 1 0,6 0 0,-3-1 0,-3 1 0,0-1 0,0 1 0,4-1 2,1 1 1,-5 5-1,4 0 1,-2-1-2,0-3 1,1-1 0,-1-1 7,6 1 1,-4-1 0,-1 3 0,-1 1-7,0 3 1,2-1 0,-4-5-6,2-1 1,5 1 0,-5-1-2,-2 1 1,4-1 0,-3 1 0,-1-1 1,-2 1 0,4 5 0,0 1 0,-2-3 1,-2-1 0,4-3 0,-1 1 0,-1-1 0,4 1 0,-2-1 0,-2 1 0,-2-1 0,0 1 0,2-1 0,1 1 0,-1-1 0,-2 1 0,-2 0 0,2-1 0,4 1 0,-4-1 0,4 1 0,-2-1 0,1 1 0,-3-1 0,6 1 0,0-1 0,-6 1 0,4-1 0,-4 1 0,5 7 0,-5-5 0,6 3 0,-2-3 0,0-3 0,1 6 0,-3 1 0,2-3 0,0 6 0,0-7 0,0 3 0,-3-3 0,7 5 0,-6-5 0,6 3 1,-2-4 0,3-1 0,-3-1 3,2 1 0,-1 0 0,5-1 1,-4 1 0,-3-1 0,7 1 1,-4-1-3,-1 1 1,5-1-1,-6 1 1,1-1-2,5 1 1,-4-1 0,1 1 0,1-1-2,-2 1 0,3 0 0,-5-1 0,0 1-6,0-1 1,3 1 0,-3-1 7,2 1-3,-6-1 1,9 1 0,-5-1 0,0 1-1,-1-1 1,1 3 0,-4 1 0,4 3-1,2-3 0,-7-1 1,5-3-3,0 1 0,0-1 1,3 1-1,-3-1-9,0 1 0,-4 1 0,5 3 0,1 1 6,0-2 0,-6-1 0,3-1 0,-1 3 4,0 1 1,6 1 0,-6-7 0,-1 3-2,3 3 1,-4-4-1,6 5 14,-2-5-13,5-1 1,-9-1 0,6 1 7,-3-1-7,-1 1 1,0-1 0,2 1 0,0 0-1,-1-1 0,5 1 0,-4-1 0,0-1 0,-1-5 0,5 5 0,-6-4 0,0 3 0,1 3 0,-3-1 0,8 1 0,1-1 0,-5 1 0,0 0 0,-2-1 0,0 1 0,1 5 0,-3 0 0,2-1 0,2-1 0,-4 1 0,2 1 0,1 0 0,-1-5 0,-4-1 1,6 7-1,-6-1 4,4-2 1,-4-1 0,5-1-1,1 5 1,-6-5 0,4 5-1,-4-5 1,4 4 0,-1 1-1,-1-3 1,4-1 0,-2-3 1,2 1-3,-3-1 1,-3 1-1,4-1-29,-4 1 1,4 5-43,0 1 64,0-1 1,-1-5 16,1-1-19,0 8 1,0-5 28,0 3-29,0-3 0,-1 3 1,1 0 1,-2-1 0,4 3 0,-2-2 10,-2-1 1,-1 3 0,1-1 1,2-3 0,2 4-17,-2-1 1,-2 1-1,5-4 5,-1 3 0,4-1 3,-6-5 0,5 5 0,-3 2-12,2 2 0,-5 1 24,7 1-19,-8 4 20,11-14-14,-13 14 1,14-13-2,-4 3 0,-3 5 1,3 1 1,-6-2-12,5 2 0,1-5-3,6 5 1,-7-6-1,1 6-3,1 2 1,-3-3-1,2-1 3,1-2 0,-3 6 0,2-4 5,1 1 0,-3 5 33,2-4-26,-1-4 0,1 8 0,0-5 1,1-1 1,-3 6-7,1-4 10,-7 4 0,12-4 1,-5 0 1,3-1-1,0 3-3,-3-2 0,-5 0-1,6 6 1,-6-6-29,5 1 14,1-1 1,5 6 16,1 0-11,-9 0 7,7 0 0,-12 0 8,8 0-33,-9 0-17,13 0 20,-6 0 10,7 0 19,1 0 1,-1 0 0,-5 0-6,-1 0 1,-5 0 5,6 0-5,-8 0 0,5 2 3,-3 3-2,-4-3 0,8 6 3,-4-8 0,-2 2 15,7 4-16,-7-4 1,6 8-3,-4-5 0,-3-3-3,9 4 0,-6 2 0,6-2 0,-7 1 1,7-1 1,0-4 0,5 14 0,1-14 0,-9 5 0,7-7 0,-12 2 0,7 4 0,-5-4-4,6 4 0,-6-2 2,5 2 0,-5-4 1,6 3 1,-6-3 0,3 0-1,-1 4 1,0-4 14,-2 4 1,-2 2 2,7-2 1,-5-1-1,4-3 40,-3 4-47,-1-4 1,-4 6 19,4-8-22,-4 8-5,13 1 1,-13 3 0,6-2-6,0-3 1,-6 1 20,4-2 1,-4-2 5,-2 7 1,0-5 6,0 6-6,0-8-2,7 11 0,-5-5-17,4 8 1,-4-7-4,-2 1 1,2-8-1,2 3 11,2 1 1,0-4-10,-6 8 0,0-6 12,0 5 0,0-5-9,0 6 1,2-3 60,3 3-46,-3 4-16,6-7 1,-8 3 2,0 0 0,0-7-8,0 7 1,2-2-1,2 3-10,2-1 0,0-6-2,-6 5 1,0-5 5,0 6 0,1-6 0,5 5 33,-4-7-28,6 12-2,-8-7 25,8 1 47,-6 6-68,5-7 1,-7 3 14,0 0 0,6-7-5,0 7 0,0-6-5,-6 6 1,0-7-10,0 7 0,2-6-13,4 5 2,-4-7 37,5 12-25,-7-14 1,2 11 10,4-7-10,-4 0 0,6-4 45,-8 4-37,0-4 1,0 7-2,0-3 0,2-2 0,4 8 1,-4-6 9,3 5-12,-3-7 0,0 10-5,4-8 0,-4 1 12,4-1 1,-4-2-12,-2 8 0,0-7-15,0 7 13,0-8 1,0 6 0,2-6-11,4 1 9,-5 1 1,7-4-5,-8 4 2,0 4 1,0 7 1,0 1 1,6-7-1,0 1 1,0-6-2,-6 5 1,0-5 0,0 6 0,2-8 0,2 3 0,1 1 0,1 2 0,-6 7 65,0 1-57,0-8 0,0-1 4,0-3 1,6 4-12,0 7 1,0-5-6,-6 0 0,0-1-1,0 7 1,0-7 0,2-1 1,3-2 0,-3 5 3,4-1 0,-4-2 0,-2 1 0,0-5 0,0 6 0,0-8 0,0 11 0,8-5 0,-6 2 0,4-1 0,-4-5-2,-2 6 0,0-7-2,0 7 0,0 0 3,0 5 0,1-7 1,3-2-1,2-1 0,0-3 2,-6 8 0,0-6-12,0 5 10,0-7 1,0 6 0,2-6-1,4 2 0,-4 1-14,4-1 13,-5-4 1,-1 8-5,0-4 0,0-2-9,0 7 1,6-5 2,0 6 0,0-6 4,-6 5 0,2 1 3,4 5 1,-4-5 10,3 0-1,-3-1-7,-2 7 1,0-7-55,0 1 47,0-8 1,0 6 0,2-7-40,4 3 0,-4 8 21,4-2 0,-4-3 1,0 1 1,4-2 1,-4 5 12,3-1 0,-3-2 0,0 1-2,4 3 1,-4-4 17,4 1 0,-2 1 0,2 5 0,-5-5 1,5 0-1,-4 1 0,-2-3 1,2 0-12,4-3 6,-4-1 1,6 2-1,-8 4 0,0-3 2,0 3 1,6 0-2,-1 5 1,1-5 0,-6-1 0,0 3 0,0-4-1,0 1 0,2-1 1,2 4-5,2-3 1,0-5-1,-6 6-19,0 1 1,0-3-7,0 2 0,2-3 0,1 5 19,3-3 0,0-5 13,-6 6 0,0 0 0,2 3 2,4-3 1,-4-3-2,4-3 1,-4 4-5,-2 7 0,0-5 1,2 0-17,3 1 0,-3-3 15,4 2 0,-4-1-8,-2 7 0,0-1 1,2-1-19,4-5 1,-4 5-77,4-4 92,-4 3 0,-2-3-41,0-1 47,7 1 1,-5 0 0,4-1 5,-4 3 0,0 1 4,4 3 0,-4-1 0,3 1-10,-3-1 0,4-5 0,0 0 4,-2 1 0,-2-3 0,-2 1 0,2 1 0,4-2 1,-4 5 0,3-3-43,-3 4 0,0-5 1,2 1 7,2 1 0,0 3 3,-6 1 0,6 1 18,-1-1 3,1-7 0,-4 6 5,4-5 0,-4 5 1,6-1-1,0-3 1,-7 3-17,5-3 1,-2-2 0,0 1 0,2 3 1,2-4 6,-3 1 1,-3 1 3,4 5 1,-2-5 22,2 0-25,-4-8-5,6 11 12,-1-5 1,-5 1-55,4 1 43,-4-8 0,0 11-6,4-3 0,-4-2 17,4 1 1,-4 1 4,-2 6 1,1-9-1,3-1 4,2 0 0,0-4 0,-6 7 0,0 1-1,0 5 1,0-5 12,0 0 7,0-1-22,0 7 0,2-7 1,2 1-1,2 2 0,-1-5 0,-5 3 0,0 0-4,0 5 1,0 1 0,0-1 0,0 1 1,0-7-1,0 1 1,0 1 1,0-3 0,0 2 0,0 1 0,0 3 0,0 1-5,0 1 1,2-7-48,4 1 48,-4 0 1,6 5-95,-8 1 87,0-9 0,0 7 6,0-4 1,0-3-1,2 1 1,2 0 3,2-1 0,-1-3 7,-5 6 1,0-1 0,2 5-3,4-4 0,-4-3 1,4-3-4,-4 6 1,0-3-3,4 3 0,-4-6-49,3 6 50,-3-1-2,-2 7 0,2-9 0,2-1 7,2 0-8,0-6 1,-6 8 0,0-5-22,0 7 1,0-2-2,0 1 0,2 1 27,4 5 1,-5-5-8,5 0 1,-4-1 7,-2 7 0,0-1 6,0 1 1,6-1-21,0 1 0,0-1 12,-6 1-3,0-1 1,0-5-1,0-1-2,0 3 0,0 1 0,0 3-8,0-1 0,0-5 0,0 0 1,0 1 0,0 3 0,0 1 14,0 1 0,0-1-7,0 1 0,6-1 0,-1 1 7,-1-1 0,-2-5 0,-2-1-11,0 3 1,0-4 0,0 1-15,0 3 0,6-4 9,0 1 0,0 1-9,-6 5 1,0 1 30,0-1 1,5 1-1,1-1 1,0-5 0,-6-1-22,0 3 0,2-4 0,2 1 2,2 3 0,0-4 0,-6 1-8,0 3 1,0-4 17,0 1 1,2 1 4,3 5 0,-3 1-2,4-1-4,-4 1 0,-2-7 1,0 1 2,0 2 1,0-5 0,0 3-9,0 2 4,0-7 1,0 9 0,0-5-1,0 5 0,0-4 0,0-1-5,0 3 0,0 1 0,0 3-10,0-1 0,0 1 0,0-1-3,0 1 1,0-7 0,0 1-15,0 2 1,0 1 0,0 3 22,0-1 0,0-5-1,0-1 4,0 1 0,0 0 1,2-3-20,4-1 15,-4 6 1,6-10 10,-8 7-6,0 1 0,5-1 0,1 1-1,-2 2 0,4-5 0,0 1-5,1-2 0,-5 5 0,4-3 10,0 0 1,-6 0 0,5-5 6,1 7 0,-6-2-5,4 1 0,-2-1 0,0 4 9,1-3 1,3 1-9,-2 5-6,-4-7 1,6 0 0,-8-4-22,0 5 0,6-1 29,-1 2-5,1-1 1,-6 1-1,0 0 1,0 1 0,2-3 0,2 1 5,2 3 0,0-4 1,-6 1-2,0 3 0,6-4 1,-1 1-4,-1 3 0,-2-4 0,-2 1-1,0 3 0,0-4 1,2 1-1,4 3 0,-4-5 1,4 3-1,-4 0 1,-2-1-7,0 1 5,7 0 1,-5 5 0,4 1 0,-4-1 1,0-1-1,2-3-1,2-1 1,0-6 0,-6 5-1,0 3 1,5-4 0,1 1-1,-2 3 1,0-5 0,0 3 0,2 2 0,-1-5 1,-3 1-1,2 0 0,2 0 0,0-5 0,-4 5 1,2 0-3,2-1 1,-1-3 16,-5 6-14,8-8 0,-6 11 55,4-3-48,-4-4 1,4 7 13,0-3 1,5 3-15,-5 3 0,2-1-11,-2 1 0,-5-1 0,7 1 2,0-1 1,-6-5 0,4-1 21,-4 3 1,-2-4 0,0 1 11,0 3 0,2 2 0,2 1 1,1 0 1,1 1 0,-6-1-20,0 1 1,0-7 0,0 1 0,0 2-15,0 1 0,2-3 0,2 0-52,2 1 50,0-5 1,-6 7-1,0-3-6,0 4 1,5 1 0,1 0 2,-2 1 0,-2-6 1,0-1 2,4 3 1,-4 1-1,4 3 2,-4-1 0,3-5 0,1 0 0,-2 1 0,-2-3 0,-2 1 21,0 3 1,6-4-1,0 1-16,-2 3 1,-2-4-15,-2 1 15,7 1 0,-5 0-17,4-1 16,-4 1 0,-2 0 0,0-1 1,0 3 1,2-5-1,2 3 0,2 2 1,-1 1-5,-5 3 0,0-1 0,2-1-2,4-5 1,-4 5-1,4-4-2,-4 3 0,-2-3 0,0-1 2,0 3 1,0-4-1,0 1 1,0 3 0,0-6 0,2 7 0,4-3 0,-4 3 0,5 3 0,-7-1-3,0 1 0,0-7 1,0 1-1,2 0-8,4-3 1,-4 7 0,4-5 2,-4 5 0,-2-4 0,2-1 7,4 3 0,-4-4 0,3 1 1,-3 3 0,-2 1 0,2 1 3,4-5 1,-4 5-1,4-4-24,-4 3 0,-2-3 8,0-1 9,8 1 1,-7 0-15,5-1 13,-4 1 0,-2 0 14,0-1-13,0 1 0,0 0 1,0-1 0,0 3 1,0-4-1,2-1 7,4-1 0,-4 6-15,4-3 1,-4-1 0,-2 2-20,0 1 0,0-3 0,2 0-16,3-3 1,-3 7 42,4-2 27,-4 3-35,-2 3 1,0-7 40,0 1-34,0-1 1,6 1-1,0 0-24,-2 1 27,-2-5 0,-2 2 1,0-4-4,0 5 0,2 5 1,1 1 0,3 1 1,0-7 0,-6 1 2,0 2 1,0 1 0,2 3 0,4-1 0,-4 0 1,4 1-26,-4-1 0,-2-5 0,0 0 6,0 1 0,5 3 9,1 1 1,0 1 23,-6-1-22,0-7 1,0 5 10,0-3-2,8-4 1,-6 7-5,4-3 0,-5 4-15,-1 1 0,0 0 0,2-1 0,2-2 0,2-3 0,0-5 0,-6 6 7,0 1 1,0-3 0,0 2 10,0 1 1,0-3 0,0 2 0,2-1 5,4-1 1,-4 5 8,3-3-17,-3-4 1,-2 7 1,0-3 1,2 2 0,2-1-12,2-1 9,0-1 0,-6 1 1,0 0-4,0 1 0,2-3 0,2 2-2,2 1 1,1 3 0,-3 1 3,2 1 0,0-7 0,-6 1-4,0 2 1,2-1 0,2 1 0,1-3 3,-1 3 1,-2-4 0,0 1-6,4 3 0,-4 1 1,4 3 0,2-1-66,-3 1 61,1-9 1,0 7 0,0-4 1,2 1 0,-5 1 5,3-3 1,2 1-17,-2 6 1,-2-1 10,7 0 0,-7 1 8,2-1 0,-4 1 1,0-3 4,4-3 0,-4 4-8,4-5 1,-4 5-1,-1-1-8,5-3 0,-4 3 8,4-3 1,-4 4 10,-2 1-11,8-7 0,-6 5 13,3-3-9,-3-4 0,0 5 0,2-5 2,2 2 0,0 1 0,-4 5-13,4-4 0,-4 3 1,3-3-4,-3 3 1,0 1 0,2-3 12,2-1 0,2 0 0,-4 5-1,1 1 1,3-1 0,-4 0 3,2 1 0,2-6 1,-4-1 0,1 3-5,1-6 1,-4 7-1,4-3 0,-4 3 1,6-3 0,-6-2-3,3-3 2,-3 7 1,8-4 0,-6 7-1,2 1 1,0-7 0,-4-1 0,1 0 0,3-1 0,0-3 0,-4 4 1,2 0-1,2-1 0,1 3 4,-1 5 1,-2-5-1,6 0-1,-2 1 0,-1 1 0,-3-1-2,2-1 0,2-2 74,-2 1-74,-4 5 1,7-8-1,-5 5-9,2-1 11,0-8 0,-4 9 1,2-5 3,2 2-6,-1-6 0,-3 9 1,2-5 5,2 2 0,2 1 5,-2 7 0,-3-1-5,9 1 1,-6-1 0,4 1-3,-3-1 0,1-5 1,-4-1-8,2 3 0,5 2 0,-5 1 1,-2 1 0,4-1 0,0 0 5,1 1 1,-5-6 0,4-1-8,0 3 4,-6-6 1,7 7 0,-5-3-1,2 3 1,8 3 12,-3-1 0,3 1 1,0-1 9,-3 1 1,-5-7-1,6 1-8,1 1 1,-3 1-1,0 0 4,-3-3 0,7 1-23,-2 5 0,-3-5 0,1 0 2,-2 1 1,5 3 22,-1 1-16,-4-7 0,1 3 0,-5-5 0,4 0 18,2 0 1,-4 5 18,5-1-19,-7 4 0,6-5 0,-4 1 4,5 1 0,-1 3 0,0 1-19,-2 1 1,5-1-1,-3 1-1,-1-1 1,7 1 0,-6-1-3,-1 1 0,1-3 1,-6-1-1,4-3 19,1 3 1,-3 1 1,6 3-19,-8-1 1,9 1-1,-5-1 39,2 1-38,-6-8 0,5 5 0,-5-3 0,2 3 6,-2 3 0,4-7 1,-2 1-1,-1 0 5,3-3 0,-6 7 0,6-6 0,-2 1-36,0 1 1,1-1 17,-1 7 1,-4-1 0,6-1 0,-2-3 14,-1-1 0,1-6 1,-4 6-17,4 1 0,-2 3-4,8 1 1,-9 1 0,5-3-1,-2-1 3,0-3 0,0-5 0,-4 4 24,3-2-23,-3 5 1,6-9-1,-6 6 1,2 0 4,2-1 0,0-3 11,-6 6-13,7-1 1,-5 1-1,4 0 1,-4 1 0,4-3 0,0 2 0,-2 1 1,-2-3 0,-1 0 0,3-1 3,2 1 0,0-4 0,-4 5-10,4 3 1,-4-4 0,5 1 8,1 3 0,-6-4 0,4 1-7,-4 3 0,4 1 1,2 1-4,1-4 1,-5 3 21,2-3-17,4-5 1,-8 9-8,3-4 10,5 3 1,-8-3 0,6-2 0,-2-1 4,-1 1 0,1-4 0,-4 5-1,4 3 0,-2-4 0,6 1 4,-3 3 0,1-4 0,-4 1-2,2 3 0,5-4 1,-5 1-9,-2 3 1,4-5 0,0 3-11,1 2 1,-3-5 7,6 3 0,-6 0 13,5 5 1,-5-5-1,4-1-1,-2 3 0,-1-6 1,-3 0 4,2-1 1,2 1 0,-4 6-11,2-3 1,1-1-1,-3 4-11,2-3 0,2-5-3,-2 6 1,-3-1 1,9 7 0,-8-1 1,4-1 7,0-5 0,-7 5-5,5-4 2,4-5 0,-8 9-2,4-5 2,3-3 0,-7 8-1,4-5 0,4 5 0,-6 1-3,7 1 0,-7-1 0,4-1 0,-2-3-1,0-1 0,1-2 0,-3 3 3,2-1 1,6 0-3,-6 5 1,5 1-1,-3-1 1,2 1 0,-6-7 0,3-1-9,1-2 0,-6 5 7,4-1 0,2-2 2,-2 1 0,-1-7 0,-3 10 1,2-7-5,2 3 1,0 2-7,-6 5 0,2-7 0,2-2-9,1-1 1,1-3 14,-6 8 0,2-2 0,2 3-7,2-1 0,0-6 14,-6 5 0,2-5 1,3 6 1,-3-6-1,6 3 1,-2 1-2,0 0 0,2-4 0,-3 5 0,-3-5 1,6 4-1,0-2-1,-6-3 1,8 1-1,-7 2 6,3 2 0,2-5-2,-2 7 0,-4-6 0,6 4-2,-1-3 0,-3 7-2,8-2 0,-6-3 0,5 3 19,3 2 1,-4-5-8,1 3 0,1-2 0,3 3-8,-3-1 0,2-6 1,-7 3-16,3-1 11,-6-2 1,11 0 0,-5 1-4,0 3 0,5-4-1,-3 6 0,2-7 1,-1 5 2,-1-2 1,-2 0-1,3-4 1,-1 1 0,-1 9 2,7-2 0,-6-5 0,-1 1 0,3 0 1,-1-4 0,1 6-2,-2-3 1,-1 5-4,7-6 3,-9 7 0,7-9-4,-4 8 3,-5-8 0,9 5 0,-5-5-1,5 2 1,-4 0-1,-1-4-3,3 4 0,-4-4 1,1 3-1,3-3 1,-5-2 0,1 2-1,0 2 2,0 2 1,-5 0 0,7-6 0,2 0 1,-5 0-2,3 0 0,0 0-10,5 0 1,-5 0 9,-1 0 1,1 0 5,5 0-7,-7 0 1,0 0 8,-4 0-6,-4 0 2,13 0 1,-5 0 13,7 0 0,-5 0-12,0 0 1,-7-2 0,7-2-5,2-2 1,-5 0-1,3 6 0,-6 0-5,5 0 0,-5 0 4,6 0 0,-6-2 42,5-3-40,-7 3 0,6-6 26,-4 8-23,-4 0 0,13 0 8,-3 0 0,-2 0-2,1 0 1,-5 0-10,6 0 1,-3-2-1,5-2 1,-2-2 1,-1 0 8,7 6 0,-7-1 0,1-3-1,2-2 0,-5 0 0,3 6-4,2 0 1,-5-2 0,3-2-7,1-2 1,-3 1-1,2 3-2,1-4 1,-3 4-1,2-4-2,1 4 1,-3-4-1,2 0 19,1 3 0,-3 1 0,0 0-3,-3-4 1,7 2-5,-2-8 0,-3 8 12,3-1 0,-8 1 4,2-2 1,-2 4 0,-1-6-12,3 0 1,2 7 0,-4-7-13,2 0 0,0 4 0,-6-8 1,5 7-9,1-7 1,2 8 0,-4-4 3,2 1 0,1 5 0,-3-6 14,2 0 1,2 6 0,-4-6 0,2 1 1,1 3-11,-1-8-6,4 1 12,7-7-4,-7 1 1,0 7-1,-6 2 7,1 0 0,3 6 1,-4-5 23,2-1-31,0 6 0,-4-8 6,4 4 0,-5 3 1,7-7 91,0 2-79,-6-5 1,8 5-20,-5-4 1,-1-3-14,8 3 0,-8 2-2,2-1 1,1 5 3,-1-6 4,0 8 1,-4-4 0,2 7-3,2-5 5,0 4 0,-5-8 0,5 4 0,-4 4 0,8-11 4,-4 7 0,-2-6 3,7 6 1,-5-5 15,6 5 1,-6-8-14,5 3 0,-5 1-7,6-2 1,-7 7-6,7-7 0,-8 6 0,4-4 2,0 3 17,-7 1-12,7-2-8,0 6 3,-6-13 1,12 11-1,-9-8-1,9 8 0,-10-9-1,7 7 1,-7-2-1,4 4 1,0-2 1,-6-1-1,4 1 0,-2 4 0,-1-6-2,3 0 1,2 6-31,-2-3 21,-4-5-7,5 8-25,1-14 0,-4 12 22,8-7 1,-6 1 0,3-3 13,-1 1 0,0 6 11,-2-6 0,-4 7 1,5-5-15,1 2 0,-6 0 1,4 3-30,-4-7 0,4 2 16,-1-1 1,7 5 21,-6-6 0,2 2 27,-2-1-33,-5-5 1,7 12 34,-8-7-27,8 7 0,-6-6 2,4 4 0,-4 2 1,0-5-17,3 1 1,-3 0-8,4 2 1,-2 3 17,2-9 0,-2 2 1,5-3-1,-1 1 0,-2 6-9,-6-6 0,6 7-2,0-7 0,1 6 10,-1-5-1,-4 7 1,6-6 3,-8 4 1,6 2-1,0-7 3,-2-3 0,-1 6 1,1 1-9,2-1 1,2 4 0,-2-8 0,-4 6 0,5-3 2,1 1 0,-6 0 4,4 2 0,-2-1 1,2-5 0,-4-4 4,3 5-7,5 3 0,-8-7 1,8 13 0,-6-6 0,1 0 0,1 4 0,-4-6 0,4 3 0,-4-7 0,13 4 1,-13-7 0,12-1 16,-8 1 0,0 5-12,-6 1 0,5 5 14,1-6 0,2 6-7,-2-5 0,-4 5-16,4-6 0,-4 7-8,-2-7 0,5 6-8,1-6 1,6 7 12,-6-7 1,-1 6-1,-3-4 6,4 3 0,-4-1 7,4 2 1,2 2-4,-2-7 0,1 5-2,-1-6 1,-2 2-2,8-1 0,-8 3-1,3 0 9,1 6 30,-6-13-18,14 5 0,-13-5-18,9 3 1,-8 2 0,4 6-4,0-2 1,-7-1 0,7 3-9,0-2 0,-4-6 1,6 5 4,-3-3 1,1 6 0,-4-4 1,2 1 1,2 3 3,-3-8 1,-3 8 0,6-6 1,-6 7 8,4-3-11,-4-8 0,13 4 1,-11-1-2,8-1 0,-8 6 1,3-3-1,-1-1-1,0 0 1,2 6 0,-4-3 25,2-1 0,1 4 0,-3-8 11,2-1 0,2 5 1,-4 0-17,1 0 0,3 5 0,-4-9-8,2-2 1,2 7-1,-4-1-40,1 0 35,1 6 1,-4-8-9,4 5 0,-2-3 0,6-6 23,-3 3 0,5 5-2,-6-6 0,5 6-15,-5-5 1,6-1-4,-6-5 0,2 7 1,-5 2-5,3 0 0,2 4 28,-2-7 1,-2-1-24,7-5 18,-7 7-17,4-6 1,-6 13-7,4-9 1,-4 6 0,3-6 0,-3 7 1,0-5-10,4 2 7,-4-5 0,8 3 5,-4-8 1,-4 7-2,3-1 0,-1 8 0,0-4-1,2 1 1,0 3-9,-6-8 6,8 8 1,1-11 1,3 7 0,0-4 0,-7 5 1,5 5-1,-2-4 0,0 4 1,-5-6-1,3 0 0,2 6-11,-2-3 0,-2 3 0,5 0 3,-1-4 0,6 4 0,-3-4 1,-3 2 0,0 0-3,0-1 0,-4-1 19,7 6-11,-7 0 1,6 0-1,-6-2 3,2-4 1,1 4-1,-1-4 2,6 4 0,-3 0-1,3-3 0,-6 3-2,6-4 1,-7 4-1,7 0 0,2-4 0,-5 4 0,3-4 0,-6 4 0,5 0 0,3-3 0,-4 3-6,1-4 0,-5 4 0,4 0 0,0-2 1,-1-2-29,-5 0 32,12 6 0,-12-1 0,7-5 1,-5 4 3,6-4 0,-6 4 0,3 0-1,-1-4 0,0 4-1,-2-4 1,1 3-1,7-1 0,-2-2 0,-7 0-1,7 6 1,-6 0 0,4-2 0,-3-4 1,7 4 0,-2-3-1,-5 3 0,3-4 1,-4 0 3,-4 0 0,7 6 0,-5-2 4,2-4 0,8 4-4,-3-3 0,-1 1 2,2-2 0,-6 4-2,5-4 0,-7 2 1,4 0 11,0-1 1,-5-1 1,9 6 1,-6 0-12,6 0 0,-7-6-19,7 0 16,-8 0 1,6 6-20,-5 0 14,-3 0 1,6-2-1,-6-2-3,4-1 1,-2-1 2,7 6 0,-5 0 12,6 0 0,-8-2 0,4-2-3,-1-2 1,-3 0-9,8 6 0,-6 0 3,5 0 0,-5 0-10,6 0 0,-1 0 6,7 0 0,-6 0 1,-1 0 0,-7 0 0,6-5 0,-4-1 0,3 0 0,9 6 0,-7 0 0,1 0 0,2 0 0,-5 0 0,3 0 0,2 0 0,-5 0 0,3 0 0,1 0 0,-3-2 0,2-2 0,1-2 0,3 0 0,1 6 28,1 0 0,-1 0 11,1 0-35,-1 0 1,-5 0 0,0 0 11,1 0 0,3 0 1,1 0-2,1 0 1,-1 0-1,0 0-14,1 0 0,-6 0 0,-1 0-10,3 0 1,1 0 4,3 0 1,-1 0 0,1 0-1,-1 0 1,-5 0-1,-1 0 3,3 0 0,-4 0 1,1 0-1,3 0 1,2 0 0,1 0 0,-7 0 0,5 0 0,-3 0 0,3 0 0,3 0 3,-1 0 0,-5-5 1,0-1 2,1 2 1,3 2-1,1 2-2,1 0 1,-1 0 0,1 0-3,-1 0 1,-5 0-1,-1-2 3,3-4 0,1 4 0,3-4-2,-1 4 0,1 2 0,-1 0-4,1 0 0,-7 0 0,1 0-4,2 0 6,-7 0 0,9-1-2,-4-5 0,3 4 3,3-4 0,-1 4 0,0 2 1,-5 0-2,0 0 0,-1 0 28,7 0 1,-7 0-19,1 0 1,-6 0-1,6 0 0,-7 0-14,7 0 1,-6 0 1,6 0-9,-9 0 10,13 0 0,-12 0-1,7 0 0,-5 0-1,6 0 0,-6 0 2,5 0 0,-5 0 0,6 0 0,-6 0 0,5 0 0,-5 0 0,6 0 0,-1 0 0,7 0 0,-6 0 0,-1 0 0,-7 0 0,6 0 0,-4 0 0,3 0 0,3 0 0,0 0 0,-1 0 0,7 0 0,-1 0 0,1 0 0,-1 0 0,1 0 0,-3 2 0,-1 2 0,-3 2-1,3-2 0,-4-3 0,1-1-13,3 0 1,1 0 0,3 0 9,-1 0 1,-5 6 7,0 0-8,-1 0 1,1-6 11,-1 0-19,1 0 1,0 6-1,-1 0 1,1-1 3,5-5 1,1 0 2,-1 0 1,-5 6 0,0 0 4,1-2 1,-3-2 7,2-2 0,-1 0 6,7 0 0,-7 0-12,1 0 1,0 0 35,5 0-29,-7 0 0,0 6 1,-5 0 35,7-3 0,-2-1-21,1-2 1,-5 0-13,6 0 1,-1 0-15,7 0 1,-1 0 8,1 0 0,-7 0-6,1 0 0,0 0 17,5 0 0,-5 0 1,0 0-21,1 0 0,-3 6-17,1 0 23,-7 0 0,12-6-20,-5 0 15,-3 0 0,8 0 1,-5 0-4,5 0 1,-4 0 0,-1 0 1,3 0 0,1 0 1,3 0 0,-1 0 0,-5 0 0,0 0 7,1 0 1,3 6 0,1-1-2,1-1 0,-1-2-5,1-2 0,-1 0-5,0 0 6,1 0 0,-6 0-7,-1 0 5,1 0 1,-1 0-1,1 0 0,2 0 1,1 2 1,3 4 0,-1-4-2,1 4 0,-1-4 0,1-2 0,-1 0 0,0 0 0,1 0 0,-6 0 0,-1 2-2,3 3 1,-4-3 0,1 4-14,3-4 0,-5-2 17,3 0-4,0 0 0,-1 0 6,1 0-6,-8 0 1,11 0 0,-3 0 1,-4 0 1,7 6 0,-3 0 1,4 0-10,1-6 0,0 0 3,1 0 1,-1 0 5,1 0 1,-1 0 47,1 0 0,-7 0-40,1 0-18,0 0 15,5 0 1,-5 0-2,-1 0 1,1 0-24,6 0 16,-9 0 0,7 0 11,-5 0 0,-1 0 0,2 0 11,1 0 1,-3 0-17,2 0 0,-1 2-4,7 3 0,-1-3-9,1 4 0,-7-4-15,1-2 1,0 0 7,5 0 1,1 0 15,-1 0-11,-7 0 4,5 0 5,-5 0 1,2 0 0,-1 0 1,3 0 1,-4 0 0,1 0 1,3 0 0,-5 0 0,3 0-5,2 0 0,-5 0 0,3 0 2,2 0 0,-5 2 0,3 2-6,2 2 1,1 0 3,3-6 1,-1 0 0,0 0 1,1 0 0,-1 0-20,1 0 19,-1 0 0,-5 0 0,0 0 7,1 0-1,-5 7 0,7-5 1,-3 4 20,4-4 0,1-2 33,1 0 0,-1 0 0,1 0 32,-1 0 1,0 0-1,1 2 22,-1 4 1,-5-4 0,0 4 62,1-4 0,3-2 1,1 0 9,1 0 1,-7 0-151,1 0 0,-6 0-98,5 0-7,-7 0-1012,4 0 894,-8 0 0,0-8 0,0-2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4.627"/>
    </inkml:context>
    <inkml:brush xml:id="br0">
      <inkml:brushProperty name="width" value="0.08571" units="cm"/>
      <inkml:brushProperty name="height" value="0.08571" units="cm"/>
      <inkml:brushProperty name="color" value="#004F8B"/>
    </inkml:brush>
  </inkml:definitions>
  <inkml:trace contextRef="#ctx0" brushRef="#br0">123 88 7846,'-6'-18'0,"-2"3"0,-2 1 342,-3 3 0,3 1 0,-1-2-126,-3 7 0,-2 3-494,-1 2 1,7 7 277,4 5 0,5 4 0,1 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2:53:32.840"/>
    </inkml:context>
    <inkml:brush xml:id="br0">
      <inkml:brushProperty name="width" value="0.08571" units="cm"/>
      <inkml:brushProperty name="height" value="0.08571" units="cm"/>
    </inkml:brush>
  </inkml:definitions>
  <inkml:trace contextRef="#ctx0" brushRef="#br0">0 175 7739,'0'-18'0,"0"1"-438,0-1 303,8 9 1,-6-1 88,4 4 1,-2 4 287,2-4-194,3 4 0,7 4 0,-2 2-42,-3 2 1,-5 0-32,6-6 0,-1 0 9,7 0 0,-7 0 24,1 0-52,-8 0 46,4-8 1,-8 4-24,0-7 23,0 7 1,0-12-9,0 5 0,0 1 3,0-2 1,-2 8 0,-2-3 96,-2-1 1,-2 6 63,2-4 1,3 4-56,-9 2 0,2 8 1,-3 2-22,1-1 0,8 7 0,-4-5 33,1 5 1,5 1-1,-4 1 89,4-1-134,2 1 1,0-1 24,0 1-79,0-1 0,8 1 0,3-1-26,5 1 0,1-9 0,1-3 1,1-2-398,4 2 0,5-4 407,7 4 0,-1-4 0,1-2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2:00.971"/>
    </inkml:context>
    <inkml:brush xml:id="br0">
      <inkml:brushProperty name="width" value="0.17143" units="cm"/>
      <inkml:brushProperty name="height" value="0.17143" units="cm"/>
      <inkml:brushProperty name="color" value="#F6630D"/>
    </inkml:brush>
  </inkml:definitions>
  <inkml:trace contextRef="#ctx0" brushRef="#br0">193 158 6243,'-10'0'293,"3"7"-227,7-5 34,0 6 0,5-10-68,1-4 0,8 4 1,-5-5 4,1-1 1,4 4-1,-6-6 1,1 3 1,5 3 0,1-6 1,3 0-18,-1 1 1,-1-1 0,-3 6 0,-1-4-13,2-1 0,1 5 0,1-4 0,-3 2 0,-1 0 1,-1 0 0,5 4 13,-4-3-10,3 3 0,-5-6 56,7 8-59,1 0 1,-7-6 0,1 0 13,2 2 0,1 2 1,3 2-19,-1 0 0,-5 0 0,-1 0 0,3 0-1,2 0 1,1 0 0,0 0 0,1 0-6,-1 0 1,-3 0 0,1 0-1,5 0 9,-1 0 0,1 0 1,-3 0-1,1 0 1,-1 0 0,1 0 0,-1 2 29,0 4 0,1-4 1,-1 4-10,1-4 0,-1-2 32,1 0-53,-1 0 0,-5 0 1,-2 2-1,-1 2 10,1 2 0,-4-1 0,5-3-12,3 4 0,-4-4 0,-1 6 0,1-2-11,0 0 1,-4 5 0,5-3 4,3 2 0,-4-5 18,1 7 1,-1-6 0,4 4-7,-3-3 1,1 5 0,3-4 11,-3 1 0,4-3 8,-5 6-26,-3-8 0,7 11 1,-3-5 0,4 0 1,-5 3-1,-1-5 1,0 0-1,-1 0 0,3 5 0,5-1-7,1 3 0,-6-3 1,-1-2-1,1-1 1,-2 1 1,5-4 0,-3 4 0,1-1-5,-1 1 1,4-4 0,-7 6 0,3-1 15,-1-1 0,1 5 1,6-5 58,-1 0 0,-5 5 82,-1-3-144,1 3 1,0 3 0,-3-1 0,1 1 6,0-1 0,-4-1 1,3-3-1,1 1-13,0 5 0,-5-1 0,5 5 4,-2-3 0,0-3 1,-4 1-1,1-1 0,-1 0 1,4-5 0,-2 0-1,0 1 35,1 3 0,-5 1 0,6 1-18,0-1 0,-6 1 0,4-1 1,-2 1 5,1-1 0,-3 1 0,4-1 0,-4 2-10,-2 5 0,6-5 0,0 4 1,-2-3-32,-2-3 1,-1 1 0,3-1 0,2 1 21,-2-1 1,0 1 0,0-1 4,2 1 0,-1-1 0,-5 0 1,0 1 1,6-1 7,0 1 0,2-1 1,-4 1 26,2-1 0,-1 1-18,-5-1 1,0 1 0,0-1-21,0 1 0,0-1 0,0 0-29,0 1 1,6-6-1,0-1 4,-2 3 0,-2 1 0,-2 3 27,0-1 1,0 1 0,0-1 7,0 1 1,0-1 39,0 1-52,0-1 0,0 1 0,0-1 20,0 0 1,0 1-1,0-1-11,0 1 1,0-1 0,0 1-9,0-1 1,0-5 0,0 0-11,0 1 1,0 3 0,0 1 17,0 1 1,0-7 0,0 1-6,0 1 1,-2 3 0,-2 1-11,-2 1 0,0-6 0,6-1-34,0 3 38,0-6 1,0 7-1,0-3 1,-2 3 0,-1 3-4,-3-1 1,0-5-1,4-1 6,-4 3 0,2 2 7,-7 1 1,7 0 0,-4-1 0,2-2 10,0-3 0,1-5 1,3 6-24,-4 1 0,4 3 0,-6-1 0,2-1 1,0-2 1,-1-7 0,3 7-27,-2 2 12,0-7 0,4 7 0,-2-6-2,-1 1 1,-3 1-1,4 4 13,-2-3 1,-2-1 0,4 4 3,-1-3 0,-3-1 0,4 4 11,-2-3 0,-6-5 1,7 6 1,-9-3-8,2 3 0,3 4-27,-3-5 0,6-3 6,-5-2 0,5 1 0,-6 1-7,-1 2 1,3-6 0,0 4 0,2-1 1,-5-3 14,1 8 0,2-8 0,-1 2 0,-1-3 18,3 3 0,-7-4-17,4 4 1,-3 2 0,-3-2-7,1-2 0,5 3-4,1-1 1,1 2 0,-4-4-3,3 2 0,5-1 0,-6-3 3,-1 4 1,3-4 7,-2 4 1,1 2 8,-7-3 0,7 1 1,1-4-8,2 4-4,2-4 1,4 6-3,-4-8 0,3 0 0,-7 2-8,2 4 1,0-5-1,3 5 1,1-4 12,-8-2 1,6 0 0,-3 2-6,1 4 1,0-4 22,2 4 1,2-4-24,-7-2-5,7 0 0,-6 0-1,4 0-5,4 0 0,-7 0-53,3 0 37,4 0 0,-8 0-20,4 0 16,4 0 1,-7 0-1,5-2 33,-2-4 0,-2 4-7,2-4 0,2 2-5,-7-2 1,5 5 4,-6-5 0,9 2 0,-5 0-1,0-2 0,4 0 0,-6 4-6,3-3 1,-5 1-1,4-6-7,-1 2 0,5 0 1,-4 5 1,0-3 1,6-2 0,-6 4 12,1-2 0,5-1 1,-6 3 0,0-2 0,6-2 0,-6 4 18,1-2-25,5 1 22,-6-3-14,8 6 0,-6-14 1,0 5 0,-1 3 0,3 0-2,-2 0 1,0 4-1,6-7 0,0-1-5,0-5 0,0 5 4,0 0 1,0 7-1,0-7 2,0-2 1,0 5 2,0-3-4,0 8 0,0-6-24,0 5 15,0-5 1,0-2-12,0 1 1,0-1 7,0-5 1,6 5 13,0 0 1,0 6 0,-4-3 1,3 1 0,-3-6 1,4 3 1,-2 1-3,2-2 1,-2 1-3,7-7 0,-7 7 0,4 1 0,0 2 0,-6-5 4,5 3 0,-1-2 0,0 1 0,2 7 1,-4-4-3,2 0 0,-1 4 0,-3-5-3,4 1 1,-4 0 0,6 4 0,0-2 1,-6-1 14,3 1 1,-1-2-1,0-6 16,2 3 1,2 5 0,-2-6 0,-5 7-33,5-7 0,-2 6 4,2-6 1,-4 7-15,4-7 0,-4 6 5,-2-5 1,0-1 7,0-6 0,5 7 4,1-1 1,0 6-2,-6-5 1,0 5-5,0-6 0,0 6-2,0-5 1,0 5-1,0-6 1,2 6 4,4-5 0,-4 5 5,4-6 1,-4 7-7,-2-7 0,0 6-3,0-6 1,0 7-17,0-7 0,0 6-10,0-6 1,0 7 14,0-7 1,0 6 12,0-5 0,0-1-3,0-6 0,0 7 13,0-1-11,0 8 1,0-5 2,0 3-3,0 4 0,0-14-1,0 5 0,0 1 0,0-2 0,0 1 0,0-7 0,0 7-8,0-1 1,0 6 0,-2-4-1,-2 1-20,-2-1 1,0 4-23,6-5 1,0-1 29,0-6 1,0 1 44,0-1-33,0 9 0,0-1 20,0 4 1,0-3-7,0-9 0,-6 6-2,0 1 1,1-1-16,5-5 1,0 5-5,0 0 1,0 7 0,0-7-2,0-2 1,-2 5 6,-4-3 0,4 0-33,-4-5 1,2 5 5,-2 1-5,5-1 35,-7-5 0,2 5 0,0 0-2,2-1 1,0 5 0,0 0 7,-1 0 0,-7-1 8,6-9 0,-5 7 0,3 1-4,-2 2 1,6 0 0,-4 4-2,1-1 1,3-7-25,-8 6 0,0-5 18,-5 5 1,5-6 1,1 6 1,1-2 0,-4 5 0,3-3 0,-1 0 1,-3 4-1,1-2-8,2-2 0,7 0 0,-7 6-11,-2 0 0,5-1 1,-3-3 2,-2-2 0,5 0 0,-3 6 8,-1 0 0,3 0 0,0-2 1,2-4 0,-5 4 14,1-3 1,-1 1-1,-1 0-4,2-2 1,6 0 0,-3 4 2,1-4-7,-6 4 1,11-5 2,-9 7-2,8-8 1,-11 6 6,3-4 1,2-2 0,-1 3 20,-3 1 1,4 0-10,-1-2 1,-1-2 0,-4-5-6,5 1 0,-5 6 5,5-6 0,1 7-26,-2-7 1,1 2-1,-7-1 1,7-3-5,-1 8 11,8-7 1,-10 9 0,7-6-4,-3 2 0,4 1 2,-6 1 1,7-2 0,-7-4 0,0-3 0,-5 3 0,5 4 0,3 1 1,1-1 0,-4 4 1,4-6-2,-1 3 1,3-5 0,-6 6-1,-1 2 0,3-4 0,0 1-1,2-3 1,1 6 0,3-4 0,-2 1 0,-6 3 0,7-8-1,-9 8 1,10-9 0,-6 5 2,3-2 1,1 4-1,4-3 2,-4 1 0,4-6-4,-4 3 1,-1-5-1,1-1 0,0 5-1,6 0 0,0 1 0,0-7 1,0 7-1,0-1-7,0-2 0,0 5-6,0-3 1,2 2-1,2-3-14,2 1 0,1 6-2,-1-5 0,-2 5 3,8-6 1,-3 6 0,5-3-3,-2 1 1,-7 2 0,7 4 12,2-4 0,-5 4 1,3-3-17,2 3 1,-5-4-1,3 0-158,1 2 0,-3 2 1,2 2-164,1 0 1,3 0-824,1 0 1176,1 0 0,-1 0 0,1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2:17.795"/>
    </inkml:context>
    <inkml:brush xml:id="br0">
      <inkml:brushProperty name="width" value="0.17143" units="cm"/>
      <inkml:brushProperty name="height" value="0.17143" units="cm"/>
      <inkml:brushProperty name="color" value="#F6630D"/>
    </inkml:brush>
  </inkml:definitions>
  <inkml:trace contextRef="#ctx0" brushRef="#br0">1275 35 8039,'-11'0'-1307,"-1"0"1135,8 0 0,-6 0-97,5 0 312,3 0 27,-6 0-4,0 0 38,6 0-17,-13 0 0,5 0-7,-7 0 1,5 0-19,0 0 1,6 0-35,-5 0 1,-1 0 13,-5 0 1,5 6-1,0 0-20,-1-2 0,3 0 1,-2-1 3,-1 3 1,3 0 0,-1-4-1,-3 4 0,-2-2 0,-1 5-15,-1-1 0,7 0 1,-1-4-1,-1 2 10,-3-3 1,4 5 0,1 0-1,-3 0 5,-1 0 0,-3-1 0,-1-3 0,-3 4 8,-1 2 0,0-5 0,5 5 0,1 0 1,0 0 1,-1-5-1,1 5 1,-1 0-14,1-1 1,-1-3 0,1 6-1,-1 0-2,1-3 0,-1 7 0,1-6-57,-1-1 43,1 7 0,-1-8 0,3 5 1,1-1 0,3 1 0,1-3 0,-4 2 0,3-1 12,-3-1 0,5 6 0,-1-5 7,2 5 0,-4-5 0,7 1-7,1 2 0,-4 1 1,2 3-10,2-1 0,-5 0 0,-1 1 3,0-1 0,0 1 19,5-1-25,-5 1 0,0-1 0,2-1 44,1-5-42,5 5 1,-8-6-1,6 7 35,-2 1-39,1-1 1,-1-5-1,0-1 0,2 3 8,-6 1 0,8 3 0,-5-1 0,1 1 6,0-1 0,-2 1 0,4-1 0,-2 1-2,3-1 1,-5 1 0,2-1 0,0 1 3,-2-1 0,6 0 1,-3 1-1,1-1-5,-2 1 0,2 5 0,-6 0 1,3-1-13,3-3 0,0-1 1,0-1-1,-2 1 6,2-1 0,-3-5 1,1-1-1,2 3 40,2 1 1,-4 3 23,0-1-61,0 1 0,6-1 1,0 1 1,0-1 1,0 1 0,0-1-4,0 1 0,0-1 1,0 1-7,0-1 0,0 0 1,0 1 8,0-1 1,2-1 0,2-2 0,2-3 3,-2 3 1,0-5 0,0 3-4,2 2 0,5 1 1,-5 3 7,-2-1 1,4 1-1,-1-1-13,3 1 0,-6-1 0,4 0-6,-1 1 0,-3-1 0,6 1 7,-2-1 0,-2-5 0,-4 0 13,3 1 0,-1 3-17,8 1 1,-6-1 0,3-3-1,-1-1 0,-4 2 1,6-5-16,1 3 0,-1-2 0,0 3 0,0-3-1,-1-2 0,-3-1 1,4-1 5,-2 6 1,5-2 13,-1 1-11,-4-7 0,5 12 0,-5-7 1,2 1 1,-5 0-5,7-4 12,-8 3 1,11 3 6,-3-1 0,2-5 0,-1 4-2,-1-2 1,0 3-1,3-3-7,-3 2 1,3-6 0,-3 4-10,3-1 0,-3-5 0,0 6-2,1 0 1,-3-6-1,2 4-1,1-5 1,3 5-1,1 0 3,1-2 1,-1-2 21,1-2-15,-1 0 1,-5 2 0,-1 2 7,3 2 0,1-1 0,3-5-2,-1 0 1,-5 0 0,0 0-8,1 0 1,1 2 0,-1 2-7,-1 2 0,0 0 0,5-6-6,1 0 1,-7 0-1,1 0 22,1 0 0,-3 0-15,2 0 1,-1 0 2,7 0 0,-6 0-3,-1 0 1,-5 0-9,6 0 7,-1 0 1,1 0-3,0 0 0,-7 0 3,7 0 0,0 0-4,5 0-7,1 0 1,-7 0-9,1 0 18,-8 0 1,4 0 1,-8-2 1,0-4 0,0 2 0,0-7 0,0 5-2,0-6 0,0 0-13,0-5 0,-2 7 0,-2 3 1,-2-1 0,0-2-41,6-7 0,-2 5 32,-4 0 0,4 6 19,-3-5-11,3-1 0,2 1 32,0-1-26,0 8 1,-6-11 8,0 3 1,0 2 0,6-1-1,0-3 1,-6 4-2,1-1 1,-3 1-1,4-4 0,-2 3 0,-2 1 0,4-4 0,-1 3 0,-3 1 1,4-4-2,-2 3 1,-2 1 0,5-3 10,-3 1 1,-2 6 0,4-6-10,-2-1 1,-5 3-8,5-2 0,0 1 1,0-1-1,0 1-4,2-3 0,-3 4 5,1-1 0,-8-1 7,3-5 1,3 5 0,0 2 0,2 0 13,0 1 0,-1 5 0,3-4-9,-2 0 0,-6 4 0,5-7-4,-3-3 1,6 5-1,-4-3-8,0-2 1,7 5 0,-7-1 3,0 2 1,6-5 0,-6 3 10,1 0 0,5-5 1,-6 5 6,0 0 0,6-5-12,-4 3 0,-1 2 0,1-1-11,2-3 1,2 4 1,2-1 0,0-1 1,0-5-1,0-1 0,-6 7 0,0-1 2,2-2 0,2 5 0,2-3 14,0-2 1,-1 1-1,-3-1 17,-2 3-27,0 7 1,6-12-3,0 5 0,0-5 0,0-1 0,0-1 1,0 6-1,0 1-5,0-3 1,0 5 0,0-3-1,0-2 1,0 5 0,0-3 12,0-2 1,0 5-7,0-3 1,2 6-1,2-5-4,2-3 1,-1 4 0,-5-1 0,6-1 2,0-5-1,0 7 0,0 0 34,0 4-34,-1-3 0,1-3 0,2 2 0,2 3 1,-6-1 0,3 4-4,1-2 1,-4-6 0,6 5 0,-3-3 0,5 4 0,-4-4-1,2 3 0,-5-5 0,5 4 2,-2-1 0,3 3 0,-3-4 0,2 2 9,2-5-9,5 3 0,-5 0 1,-3 3 59,-1-1-58,-2 6 1,2-12 3,3 8-5,-3 1 0,2-1 1,-4-2 1,5-2 1,-1 6-1,0-3 3,-3-1 0,5 4 1,-4-6-1,2 3 0,-5 1 0,5 4 0,0-2 16,-1-2 0,-5-2 1,4 4-1,0-1 0,2-7 0,5 4 7,-3-1 0,3 3-26,-3-6 1,-2 6-10,1-5 9,1 7 0,0-6 1,-1 6-12,3-2 1,1-1-20,3 1 26,-9 4 1,7-6-1,-4 6-1,3-4 0,-3 4 1,-1-3 1,3 3 0,-4-4 0,1 0 0,3 2 0,1-4 0,3 2 0,-6 1 0,-3 3 0,-1-4 0,4 2 0,-6-8 0,5 7 0,-5-7 0,6 0 0,-7-5 0,1 7 0,-6 0 0,2 6 0,4-1 0,-4-9 0,6 10 0,-8-7 0,0-3 0,0 4 0,0-1 0,0-3 0,0 4 0,0-1 0,0-3 0,0 4-10,0-1 0,0-1 0,-2-3 9,-4 3 1,4 2 0,-4 4-1,-3-3 0,7-3 0,-6 2 1,0 3 1,6-1 0,-6 4 1,1-2 1,3-5 20,-8 5-19,0-8 1,1 12-1,1-6 2,2 1 0,-5 5 1,1-6-7,-3 0 1,-3 6 0,1-4-1,-1 3-9,1-3 1,-1 2 0,1-6-131,-1 2 0,-1 1 1,-2 3-54,-3-2 1,1-2 0,6 4-266,-1-2 1,3-1 0,1 3-689,2-2 617,8 0 528,-3 6 0,7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2:22.560"/>
    </inkml:context>
    <inkml:brush xml:id="br0">
      <inkml:brushProperty name="width" value="0.17143" units="cm"/>
      <inkml:brushProperty name="height" value="0.17143" units="cm"/>
      <inkml:brushProperty name="color" value="#F6630D"/>
    </inkml:brush>
  </inkml:definitions>
  <inkml:trace contextRef="#ctx0" brushRef="#br0">821 88 6237,'-7'-10'135,"5"2"-70,-6 8 146,8 0-100,-8 0 16,6 0 178,-6 0-286,24 0 1,-10 0 0,9 2-3,-5 4 1,-2-4 6,-2 4 1,1-2 0,7 0-6,-2 1 1,-7 1-1,5-4 1,0 2-10,-1 2 1,-3 0 0,4-4 5,-2 3 1,3-1 0,-3 6 22,2-2 1,-4 0-25,5-3 1,-5-1-1,6 8 0,-1-2 5,7 1 1,-3 5 0,-1-7 18,-2 1 0,-7 0-8,7-4 0,0 1 0,3 7-15,-3-2 0,-2-8 0,-6 3 0,3-1 9,3 0 0,-4 6 0,5-5-14,3 3 0,-4-4 0,1 4 16,3-3 1,1 7-6,3-2 0,-1 3 29,1 3-37,-8-9 0,5 7 1,-5-5 11,0 5 0,-1-4 0,-5-1-10,2 3 1,6-4-1,-7 1-10,-1 3 1,4 1 0,0 3 3,1-1 1,-3 1 0,4-1 5,-2 1 1,-2-7-1,-4 1 1,1 2 1,3 1 0,0-3 0,-4-1-6,4 3 1,-4 1-1,4 3 1,-3-3 7,3-3 1,-4 4 11,4-5-21,4 5 0,-8 1-22,4 1 16,-5-1 0,5 1 1,0-1 5,-2 1 0,0-7 0,0 1 0,2 1 27,-3 3 1,-1-4 0,-2-1-9,0 3 0,6 1 0,0 3-2,-2-1 0,-2 1 0,-2-1-4,0 1 0,-2-1 1,-2 1 4,-2-1 1,0 0 0,4 1-25,-3-1 6,3 1 1,-6-1 0,8 1 0,0-1 1,-6 1 0,0-1 25,2 1-30,2-9 1,2 7 0,0-4 0,-1 1 4,-5-1 0,4 3 1,-4-3-8,4 3 0,0 3 0,-2-1 1,-2 1 0,1-1 0,3 1-7,-4-1 1,4-5 0,-4 0-1,2-1 28,-2-1 1,4 5-1,-5-3-3,-1 4 1,6-5-1,-6 1 0,0 1 0,1 3 1,-7-1 20,2-3 0,7 2-29,-7-8-15,8 7 1,-11-5 0,5 5 0,0-1 0,-3-6 0,5 4 0,0-1 9,0 1 0,-5-4 0,1 5 0,-4 1 0,-1 6-2,0-1 0,5-5 1,0-1 0,-1 3 1,3 0 0,0-1 0,1-3 1,-1-2 0,4 3 1,-4-3 1,3 2-9,-7 1 1,12 1 0,-6-2 0,2-1 8,1 1 1,-7-4 0,4 4 8,-1-3-13,5-1 1,-12 2-6,5 4 0,1-5 0,0 1 0,0-2-12,1 0 1,3 2-3,-6-3 0,1-3-1,-7 4 1,6 2 8,1-2 0,5-1 0,-6-5 7,-1 0 1,5 2 0,0 2 24,1 2-36,-3 0 5,-8-6 0,7 2 0,-1 4 0,6-4-4,-5 3 0,-1-3 0,-6-2 0,1 6 1,0 0 1,5 0 0,0-6 7,-1 0 1,3 0 0,0 2-8,3 4 1,-7-4-3,2 3 5,5-3-7,-9-2 6,6 0 0,-1 2-7,-1 4 5,8-4 0,-11 6-1,3-8 0,-4 0 12,-1 0 1,0 0 11,-1 0 1,1 0-17,-1 0 0,1 0-8,-1 0 0,1 0 3,-1 0 1,1 0-32,-1 0 1,7 0 25,-1 0 1,0 0 1,-5 0 1,5 0 2,1 0-2,7 0 0,-12 0-21,5 0 1,1 0-3,-2 0 1,6 0 7,-5 0 1,5 0 8,-6 0 1,7 0 0,-5-2 15,2-4 0,-4 2-4,7-7 1,-9 7-15,2-2 8,5-4-7,-1 0 0,2-1-9,0-1 1,-2 6-1,5-5 5,-3-3 1,-2 6-1,4 1 3,-2-1 0,-1-2 6,1-7 1,4-1 0,-6 3 7,0 3 1,6-4-1,-4 5-9,5-5 0,1 5 1,0-1-85,0-2 1,0 5 26,0-3 0,0 0 47,0-5 2,0 7 1,1 1-1,3 3 21,2-6 0,2 2 3,-2-1 0,-4 5 0,4-6 1,1 6-1,-1-5-13,-2-3 1,4 5-25,-2-3 1,5 6 1,-5-6 1,8 7 20,-3-7 2,-3 8-6,8-4 0,-15 6 5,5-3-6,4 3 21,-8-6-12,13 8 0,-11-2-1,8-4 0,-6 4 0,5-4 0,-5 4 0,6 2 0,-8-2 0,4-1-1,-1-3 0,-3 0 14,8 6 0,-8-2 0,3-2-11,1-2 1,-4 0 0,6 5 3,-2-5 1,-1 4-1,-1-4 1,2 2 0,6 0-2,-3-2 0,-5-1 0,6 3-20,1-2 1,-3-2 56,2 2 0,-1 2-11,7-7 0,-7 7 0,-1-4-2,-2 0 1,5 5-35,-1-9 1,-2 6 0,1-4 1,3 3 1,-4-5 0,1 6-5,3 2 1,-4-4-1,-1 1-9,-1-3 12,6 6 0,-11-6 8,9 5 6,-8 3 0,6-8 2,-4 4 1,1 2 0,7-5-2,-2 1 1,-7-6-11,7 3 1,-8 1-6,2-2 0,1 1-3,-1-7 1,2 8 0,-4 3 4,2-1 0,0 4 0,-5-8 0,5-1 1,-4 3 0,4-2-2,-4 9 1,0-7 0,2 4-4,2-6 1,1 5 0,-3-1 2,2 0 1,2-2 1,-2-7 0,-4-1 0,5 3 0,1 3 0,-6 3 1,4 3 0,-4-6 0,-2 2 0,2 1-1,4 1 1,-4-6-3,3 3 0,-3 1 1,-2-2 1,0 1 0,0-7 0,0 7 0,0-1 0,0 6 0,0-5 1,0 5-1,0-6 0,0 6 0,-2-3 0,-3 1 0,3 0 1,-4 2 1,-2 2 3,2-7 0,-2 7 0,5-4 18,-3 0 0,-2 4 50,2-7-67,4 7 1,-13-10 87,3 8-81,4-7 0,-1 9-12,3-8 11,-4 1 0,-2-1-10,1 0 0,5 3 0,-4-5-12,3 3 1,-5 5-1,4-4 1,0 0-1,1 1 0,-1 3 11,2-6 1,-2 0 0,-5-3 20,1 3 1,6-1 0,-4 5-15,3-2 1,-1 4 0,4-5-7,-2-3 1,-1 5-16,1-3 17,4 0 0,-8 1-11,4-1 5,4 0 1,-7 1 0,5-1 0,-2-2 0,-2 5 0,4-3 11,-2-1 1,-1-3 16,1-1 1,2-1-14,-8 1 1,8-1-14,-1 1 0,-3-1-9,2 1-5,0-1 15,6 1 0,0 5-10,0 1 7,0 7 0,0-12 0,0 4 1,0 3 0,0-3 0,0 6 0,0-5 0,0-1 0,0-5 0,0 5 0,0 0 0,2 1-5,4-7 0,-4 7 1,6 1 0,-1 2 1,-5 2 1,8-2-4,-4-3 1,-2 1 4,7-2 1,-5 7-12,6-7 1,-6 8-13,5-2 1,1-1 19,5 1 0,-5-2 0,0 4-1,1-2 1,-3 0 5,2 6 1,-7 0 6,7 0 0,0 0-16,5 0 1,-5 0-9,0 0 14,-9 0 0,7 0 3,-4 0-4,4 0 0,1 0 9,1 0-7,-8 0 1,5 2-16,-3 4 1,4-2-45,7 8 1,-5-8-125,0 1 0,-1 3-141,7-2 1,-6 2 0,-1-4-614,3 1 1,1 7 937,3-6 0,-1 8 0,1-5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1:25.846"/>
    </inkml:context>
    <inkml:brush xml:id="br0">
      <inkml:brushProperty name="width" value="0.17143" units="cm"/>
      <inkml:brushProperty name="height" value="0.17143" units="cm"/>
      <inkml:brushProperty name="color" value="#FFC114"/>
    </inkml:brush>
  </inkml:definitions>
  <inkml:trace contextRef="#ctx0" brushRef="#br0">53 6043 5870,'-10'0'50,"2"0"1039,8 0-1025,0-8 1,0 4 26,0-8 1,0 7 0,0-7 0,0 6-3,0-5 0,0-1-21,0-6 0,-2 1-27,-3 0 0,3-1 0,-4 1 1,4-1-46,2 1 26,0 7 1,-6-6-35,0 5 26,0 3 0,6-7 1,0 3 13,0-4 1,0 5 0,0-1 9,0-2 0,0-1 0,0-3 8,0 1 0,0 0 0,0-1-11,0 1 0,2-1 0,2 1-21,2-1 0,0 1 0,-6-1-8,0 1 0,6-1 0,0 1 0,-3-1 19,-1 1 1,0 0-12,4-1-8,-4 1 0,6-1 0,-8 1 1,2-1 4,4 1 0,-5 5 0,5 0 0,-4-1 24,-2-3 1,0 5 0,0-1 1,0 0-8,0-5 0,0 5-9,0 1 1,0-1-14,0-5 1,0 5 0,0 0 4,0-1 0,0 3 0,0-2-10,0-1 1,0 3 19,0-2-13,0 1 1,0-1-30,0 0 23,0 1 1,2-7-3,4 1 0,-4-1 0,4 1 8,-4 0 0,0-1 1,2 1 6,1-1 1,1 1 0,-6-1-7,0 1 0,6-1 0,0 1 0,-2-1-9,-2 1 0,-2-1 1,2 1 0,3-1 1,-3 1-21,4 0 20,-4-1 0,-2 1-4,0-1 3,8 1 1,-6-1 45,4 1-35,-4-1 1,-2 1-1,0-1 1,2 1 10,3-1 1,-3 1 0,4 0-9,-4-1 0,0 1 0,2-1-9,2 1 1,1-1 0,-3 1-1,2-1-2,-2 1 0,-2 5 0,0 1 1,2-3 2,2-2 1,-1-1 0,-3-1 0,2 1 8,2 0 0,0-1 0,-4 1 73,4-1-82,-4 1 1,5-1 0,-7 1 0,0-1 2,8 1 1,-6-1 0,6 1 2,0-1-4,-6 1 1,5 0 0,-5-1 0,2 1 4,2-1 1,2 1-1,-4-1 1,1 1-10,-1-1 0,0 1 1,0-1-1,2 1-5,-2-1 1,4 1 0,-3-1 0,1 1-13,2 0 1,-6-7-1,6 1 1,-3 2 6,1 1 0,6 3 1,-6-1-1,0 1 4,1-1 0,-3 3 0,6-1 0,0 3 3,-1-1 1,-3-5-1,4 7 27,-2-3-27,-3-3 1,1 1 12,0-1-12,8 1 0,-10-1 0,5 1 59,-1-1-58,6 1 1,-11-1 0,7 1 0,0-1 0,0 1 0,-5 0 0,5-1 0,0 1-6,-1-1 1,-3 1 0,4-1 0,0 3-1,-1 3 0,-3-3 0,4 3 1,0-2-5,-1 3 0,-3-5 0,6 5 3,1-5 0,-3 4 0,0 1 0,-1-1 1,1 2 1,-4-3-1,4 5 1,-3-2 0,7-1 0,-10-1 0,8 0 0,1-1 0,-3-1 0,2 1 0,1 1 0,3 0 0,-1-5 0,-3-1 0,3 3 0,-5 1 0,2 3 0,-1-3 0,-7 4 0,4-1 0,0-3 0,3-1 0,-3 3 0,0 0 0,0-1 0,-1-3 0,7-1 0,-2-1 0,-3 1 0,5-1 0,-2 1 0,-3-1 0,5 1 0,-4 0 0,-3-1 0,7 1 0,-4-1 0,-1 1 0,7-1 0,-12 1 0,7-1 0,3 1 4,1-1 0,-3 1 0,0-1 0,1 1 0,3-1 1,1 1-1,1 1 1,-1 3-4,1 1 1,-1 1-1,1-7-2,-1 1 0,1 1 1,-1 3-1,0 1 0,1 0 0,-1-3 0,1 1 0,-1 3 0,-5 5 0,0-4 0,1 0 1,3 1 0,-5-1 0,1-4 0,2 5 3,1 1 1,1-6 0,-3 5 0,-1-3 8,1 0 0,-3 6 0,2-5 1,1-3 0,3-1 0,1-3-5,1 1 0,-1-1 0,1 3-7,-1 3 1,-5-3 0,0 3 0,-1-4-4,-1-1 0,5 5 1,-5 1-1,2-3 1,-1-1 1,1-3-1,4 1 6,-5-1 1,5 7 0,-5-1 2,5-2-6,-6-1 1,5 3 42,-3 1-36,3-1 0,1 0 0,-3 3 33,-1 1-33,0-6 0,3 10 0,1-7 3,1-3 1,-3 1 0,9-1 0,-4 4-3,-1 2 0,5-5 1,2 3-6,3 0 0,-11-3 1,4 5-1,1-2-9,-3-3 1,1 3 0,-3 0 0,0 1 8,1-1 1,-15 8-5</inkml:trace>
  <inkml:trace contextRef="#ctx0" brushRef="#br0" timeOffset="45045">5054 193 10824,'1'-1'1,"11"1"8,3-2 18,3-4 0,-1 5 0,1-5-14,-1 4 1,1 2 0,-1-2 0,1-2-2,-1-2 0,1 0 1,-1 6-1,1 0 1,-1 0 0,1-2 0,-1-2 1,0-1-13,1 1 0,-1 2 0,1 2 0,-1 0 0,1 0 1,-1 0-1,1 0 18,-1 0-15,1-8 1,-1 6 0,1-4-5,-1 4 3,-7 2 1,5 0-1,-3-2 4,3-3 0,-5 3 1,6-6 0,-5 8 0,5 0 0,1 0 0,-1-2 0,-3-2-1,-1-2 0,0 0 0,5 6 7,1 0 1,-1 0-1,1 0-13,-1 0 0,0-1 1,1-3 2,-1-2 0,1 0 1,-1 6-1,1 0-3,-1 0 0,1 0 0,-1 0-4,1 0 4,-1 0 0,1 0 1,-1 0-12,0 0 11,1 0 1,5 0-1,1 0-7,-3 0 5,-2-8 1,5 6 0,-1-4 0,-2 5-1,-1 1 0,-1 0 0,2 0 0,3 0 0,-3 0 1,-2 0 0,-1-2-1,-1-2 1,1-2 0,-1 0 0,1 6 3,-1 0 1,1 0-1,-1 0 1,1 0-2,-1 0 0,0 0 1,3 0-1,1 0-2,3 0 0,1-6 0,-4 0 0,4 3 0,2 1 1,-3 2-1,3 0 1,0 0-2,0 0 0,-3 0 0,5-2-1,2-4 1,-6 4 1,2-6 0,-6 8 0,3 0 0,-3 0 0,-2 0 0,-1 0 0,-1 0 0,-9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1:25.830"/>
    </inkml:context>
    <inkml:brush xml:id="br0">
      <inkml:brushProperty name="width" value="0.17143" units="cm"/>
      <inkml:brushProperty name="height" value="0.17143" units="cm"/>
      <inkml:brushProperty name="color" value="#FFC114"/>
    </inkml:brush>
  </inkml:definitions>
  <inkml:trace contextRef="#ctx0" brushRef="#br0">1 5519 5973,'0'-9'-102,"0"-1"154,0 4 8,0 4 28,0-6 24,0 1-71,0 5 4,0-6 17,0 0-21,0 6 26,0-6-23,0 1-41,0 5 27,0-14 1,0 12 9,0-7 1,0 5-20,0-6 0,0 6 1,0-5-3,0-3 1,0 4 0,0-1 16,0-3 0,0 5 0,0-3 2,0-2 0,0-1 1,0-3 2,0 1 0,2-1 0,1 1-9,3-1-16,0 9 1,-6-7-1,0 5-10,0-5 8,0-1 1,2-1 0,2 1-9,2-1 0,0 1 1,-6-1-1,0 1 6,0-1 0,2 1 0,1-1 0,3 1-4,-2 0 1,-2-1 0,0 3 0,2 1 8,2 2 1,1 1 0,-3-7 0,2 1 2,-2-1 0,0 1 0,0-1-10,2 1 1,1-1 0,-3 1-6,2-1 0,0 1 1,-4 0 18,4-1-17,-4 1 0,5 5 0,-7 0 48,0-1-48,0-11 0,6 11 0,0-7 39,-2-1-36,-2 4 1,0-9 0,2 9 0,1 0 10,-1-1 0,-2 1 0,0-1 0,2-1-12,2-5 1,2 5-1,-4-4 1,1 3-4,-1 3 0,0-3 1,0-1-1,2-2 1,-2 1 1,4 3 0,-3 2 0,1-1-5,2 1 1,-6-1-1,4 1 0,-2-1 22,1 1 0,-3-1 0,6 1-38,0-1 20,-6 1 0,6 0 0,-7-1 0,5 1 0,-2-1 0,6 1 2,-2-1 1,-3 1-1,-3 1 1,2 3-4,2 1 1,0 0 0,-4-3-1,2 1-5,2 3 0,-1-1 1,-3-6-1,2 1 5,2 0 1,6-3 0,-6-1 0,-1-2-3,3 1 0,-4 3 0,6 1 0,-1-1 11,1-4 1,-4 3-1,6-3 1,-1 4-10,-1 1 0,5-5 0,-5-1 0,2 3 1,-1 2 1,-1 1 0,4-1 7,-3-4-13,1 3 1,3-5 0,-1 7-1,-2 1-7,1 0 1,-3-3-1,0-1 1,-1-2 4,1 1 1,0 9 0,3 1 0,-3-2 0,-2-1 1,4-3 0,-7 1-1,1-1 0,2 1 1,-6 0 0,6 1 0,-3 2 5,1 3 0,6-1 0,-6-5 1,0-1-3,1 1 1,-3-1 0,6 1 5,-2-1 0,3 1 1,-3 1-4,2 5-5,-6-5 0,9 6 0,-5-5 0,0 1-2,0 3 1,5-1-1,-3-5 0,-1-1 0,5 7 0,-6-1-4,2-2 1,-1-1-1,5-1 1,-4 3 1,-3 1 1,7 2 0,-4-3 0,1 3-1,1 2 0,-6-5 0,5 3 1,1-2-1,-2 1 0,3 5 0,-5-6 0,2 1 8,3 1 0,-3-6 1,2 7 15,1-1-22,-5-6 1,8 7 0,-5-7 3,5 5-3,1-5 1,-5 8 0,-1-5 39,3 1-41,2 0 0,1-3 0,-1 1 0,-3 3-1,-1-3 1,-1 4-1,7 1 1,-3-1-4,-3 0 0,4 1 0,-7-5 1,3 2 1,0-1 1,-3 3 0,5 0-1,-4 1-1,-3-1 0,7 0 1,-4-3-1,1 3 17,1 2 0,-6-5 0,3 1 3,-1-4 0,4 5 0,-4 1 1,-1 0-4,1 1 0,4-3 27,-6-5-34,7 7 0,-9-4 0,6 7 13,-3-3-19,7-2 0,-6 1 0,5 1 0,-3 0-4,-2 0 1,5 5 0,-1-7-1,4-2 0,-5 7 0,-1-1 0,0 2 0,-1 0 1,-3-5 0,6 3 7,1-2 1,-3 4 0,2-3 1,1 1 1,-3-4 0,0 4-1,-1 1-6,1-1 1,-4 0 0,6 4-1,-1-3 1,-1-3 0,5 4 0,-3-4-3,4 3 1,1-7-1,1 4 6,-1 1 0,-5-1 1,-1 6-1,3-4 2,1-2 1,-3 5 0,0-5 0,1 0-3,3 1 1,1 3-1,1-6-2,-1-1 0,1 3 1,-1-2-1,1 1 2,-1 1 1,1-6 0,-1 5-5,0-5 1,1 4 0,-11 7-2</inkml:trace>
  <inkml:trace contextRef="#ctx0" brushRef="#br0" timeOffset="45055">6050 105 9779,'9'0'0,"12"-2"0,0-1 0,3-3 0,-3 2 0,-1 2 0,-3 2 0,0 0 0,1 0 0,-4 0 0,1 0 0,4 0 0,3-6 0,-5 0 0,1 2 0,-1 2 0,1 2 0,-1 0 17,1 0-17,-1 0 0,-3 0 1,1 0 4,5 0 1,1 0 0,-4 0 0,1 0 0,-1 0 0,1 0 0,-1 0 1,1 0-5,-1 0 0,3 0 0,1 0 1,2 0 1,-1 0 1,-3 0-1,-2 0 1,3 0-5,3 0 0,-4-5 0,5-1 0,-5 2-1,-1 2 1,-1 2 0,1 0 19,-1 0-18,0 0 1,1 0 0,-1 0 0,1 0 1,-1-6 13,1 0-16,-1 1 1,1 5-1,-1 0 0,1 0 1,-7 0 0,1 0 0,2 0-2,1 0 0,-3 0 0,-1 0 1,3 0 9,1 0 1,3 0-1,-1 0 2,1 0 0,-1 0 0,1 0 0,-1 0-3,1 0 1,-1 0 0,1 0 0,-1 0-1,1 0 1,-1-2-1,0-2 1,1-2 1,-1 2 0,1 2 0,-1 2 0,1 0-9,-1 0 1,1 0-1,-1 0 1,1 0-4,-1 0 1,1 0-1,-1 0 1,1 0 2,-1 0 0,-5 0 0,-1 0 6,3 0 1,1 0-1,3 0-1,-1 0 1,-5 0 0,0 0 11,1 0 1,3 0-3,1 0 1,1 0-19,-1 0 0,1 0-12,-1 0 16,0 0 1,-5 0 0,0 0-16,1 0 13,-5 0 0,8 0 1,-5 0-3,5 0 0,1 0 0,1 0 0,-1 0 1,1 0 1,-7 0 0,1 0 0,2 0 2,1 0 0,3 0 0,-1 0-2,0 0 1,1 0 0,-1 0 0,1 0-1,-1 0 0,1 0 1,-1 0-1,1 0-1,-1 0 1,1 0 0,-1 0 0,1 0 0,-1-6 1,0 0 28,1 3-28,-8 1 0,5 2-2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04.570"/>
    </inkml:context>
    <inkml:brush xml:id="br0">
      <inkml:brushProperty name="width" value="0.17143" units="cm"/>
      <inkml:brushProperty name="height" value="0.17143" units="cm"/>
      <inkml:brushProperty name="color" value="#849398"/>
    </inkml:brush>
  </inkml:definitions>
  <inkml:trace contextRef="#ctx0" brushRef="#br0">53 18 5766,'0'10'-7,"0"-3"7,0-7 1,-8 0 0,6 0 33,-6 0 1,0 0-21,6 0 111,-5 0-52,7-7-1,0 5 256,0-6-204,-8 8-9,6 0-12,-6 0-46,8-8 34,0 6 440,0-6-511,8 8 1,-4 0-12,7 0 1,1 0 0,6 0-1,-1 0 1,-5 0-1,-1 0 8,3 0 0,1 0 0,3 0 0,-1 0 1,1 0 0,-1 0 14,1 0 0,-7 0 0,1 0-10,2 0 0,-5 0-7,3 0-8,0 0 0,-1 6 1,1 0-19,1-2 0,-3-2 0,2-2 7,1 0 1,-3 6 2,2 0 1,-1-1-2,7-5 1,-7 0 0,-1 2 17,-2 4 0,5-4-6,-1 4 1,-2-4 0,0 0 5,-3 4 0,1-4 2,-2 3-11,-4-3 0,13-2-20,-3 0 20,-4 0 0,1 2-11,-3 4 7,-4-4 1,14 6 0,-5-8 0,5 0 4,1 0 0,-5 2 1,0 2-5,1 1 1,-3 1 2,2-6 0,-1 0-3,7 0 0,-1 6-8,1 0 0,-1 0-4,1-6 11,-9 7 0,7-5 0,-5 4 10,5-4 1,-4-2 49,-1 0-59,1 0 0,0 6 0,-1 0 1,3-2 0,1-2 1,3-2-9,-1 0 1,-5 2 0,-1 1-1,3 3 0,2 0 0,1-6-1,1 0 1,-1 2-1,0 2 4,1 2 0,-6 0 1,-1-6-1,3 0 1,1 0-1,1 2 0,-5 3 0,5-3 1,-12 6-2,8-8 1,-1 0 0,7 0 0,-1 0 0,-7 2 0,-2 2 13,-1 2 12,-5 0-2,6-6-8,-8 0-19,0 7 61,0-5-28,0 6 19,0 0-38,0-6 1,0 7-3,0-3 0,0-2 21,0 8 0,0-1-12,0 7 1,-2-7-1,-2 1 5,-2 2 0,1-5 1,5 3-3,0 2 1,0-5 0,0 3-13,0 2 0,-2-1 0,-2 1 1,-2-3-4,2 3 0,2-4 0,2 1-1,0 3 4,0-6 0,0 7-31,0-3 28,0 3 0,-6-3 0,0 0 0,3 1 0,1 3 0,0-1 19,-4-3 0,4 3-3,-4-3 0,2 4 3,-2 1 0,4 1-3,-3-1 1,3 0 0,0-1-26,-4-4 1,4 3 1,-4-3 5,4-4 1,2 7-1,-2-5-3,-4-1 0,5 7 0,-7-6 12,0-1 1,6 7-1,-6-6 8,1-1 1,5 1 0,-6-4-7,0 5 1,6-1-1,-6 0-8,1-2 1,3 5-9,-8-1 1,8-2 0,-4-1 0,3 1-11,-1 0 1,-2-4 9,2 5 0,-2 1 11,-3 5-9,-5-7 1,12 4 0,-5-7 25,1 3-24,2-6 0,0 11 33,0-3-32,-7-4 1,11 2-1,-6-7-8,0 3 6,6 8 0,-5-10 0,5 5-2,-4-1 1,2 6-3,-8-3 1,3 5 0,-5 1-1,3 1 0,5-7 1,-4 1 1,2 2 0,0-5 1,5 3 0,-3 2 0,-6-5 0,6 3 0,-7-8 0,11 11 0,-4-3 0,-4-4 0,8 1 0,-4-3 0,-3 4 0,7 2 0,-6-3 0,0-1 0,6 0 0,-3-2 0,3-2 0,0 5 0,-4-1-3,4-2-40,-6-6 31,8 0 0,14 0 19,3 0 0,-1 0-6,-5 0 1,-5 0 0,6 0-2,1 0 0,-3-2 1,2-2-2,1-2 1,-3 0 0,0 4-1,-1-1 0,1-3 1,2-2-1,5 4 1,1-2 0,-1-1 0,1 1 0,-1 4 0,1-12 0,-1 8 0,1 2 0,-1-5 0,-5 7 0,-1-6 0,3 0 0,1 6 0,3-7 0,-1 5 0,1-2 1,-1-6 0,1 5 15,-1-3 0,1 4 1,-1-6 44,1-1 1,-1 3-37,0-2 1,1 7 0,-1-5-11,1 2 1,-6-3-1,-1 3-22,3-2 0,1 6 0,1-4 7,-5 1 1,5 5-15,-4-4 18,3-4 0,-3 8 0,-1-5 3,3-1 1,2 6 0,1-6 0,0 2-1,1 0 1,-3-1 0,-1 3 0,-2-2-5,1 2 0,3-4 0,1 2 0,1 3-4,-1 1 1,1 0 0,-1-2 0,1-2-2,-1 2 1,0 2 0,1 0 0,-1-2-1,1-1 0,-1-1 0,1 6 0,-1-2 0,1-4 1,-1 4 0,1-4 0,-1 4 1,1 2 0,-3-2 0,-1-2 0,-3-1 0,3 1 0,1 2 0,3 2 0,-1-6 0,1 0 0,-1 2 0,-5 2 0,0 2 0,1 0 0,-3-5 0,2-1 14,1 2 0,3-4 0,1 2 1,1-2 0,-1 5-10,0-3 0,-5-2 1,0 4-7,1-2 0,3 0-10,1 6 12,1-7 1,-1 5 0,1-4-4,-1 4 1,1 0 0,-1-2-7,1-2 8,-1 1 0,1 3 0,-1-2 0,0-2-1,1 2 1,-6 2 0,-1 2 0,3 0 0,1 0 0,-3-6 0,0 0 0,1 3 0,3 1 0,-1 0 0,-3-4 0,3 4 0,-3-4 0,-2 4 10,1 2 0,-5 0 51,6 0-23,-8 0 0,5 0 10,-3 0-62,-4 0-69,6-8-203,-8 6-300,0-5-154,8 7 1,-6-2-247,3-4 986,5 4 0,-8-14 0,6 7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11.136"/>
    </inkml:context>
    <inkml:brush xml:id="br0">
      <inkml:brushProperty name="width" value="0.17143" units="cm"/>
      <inkml:brushProperty name="height" value="0.17143" units="cm"/>
      <inkml:brushProperty name="color" value="#849398"/>
    </inkml:brush>
  </inkml:definitions>
  <inkml:trace contextRef="#ctx0" brushRef="#br0">245 53 5927,'0'-10'61,"0"2"1,0 6 31,0-4-38,0 5 0,0-9 36,0 4 37,0 4 30,0-6-64,7 8 43,-5 0 265,6 0-349,-8 8 0,0 2 0,0 7-14,0 1 1,-2-7-1,-2 1 1,-2 2-11,3 1 0,1 8 1,2 1-1,-2-3-6,-4-2 0,4-1 0,-4 1 0,4 3-3,2 1 0,-6 0 1,1-5-1,1-1 9,2 1 1,2-1-1,-2 1-49,-4-1 34,4-7 0,-6 5 0,8-3-57,0 3 53,0-5 1,-6 6-5,1-5 16,-1 5 0,4-5 0,-2 1 9,-2 2 1,-2 1 0,4 3-7,-1-1 1,-7 1 0,6-1-11,2 0 1,0 1-1,1-1-22,-3 1 1,0-6-1,6-1 1,-2 3 13,-4 1 1,4-3 0,-4 0 5,4 1 1,2-3 0,-2 1 1,-3 3-10,3 2 0,-6-5 0,8 1-21,0 1 18,0 3 0,-6-4 1,0-1-1,2 3 0,3 1 0,-1-3 0,-2 0 0,-2 1 3,2 3 1,2-5-1,2 1 7,0 2 0,-2 1 0,-2 3-1,-2-1 1,1-5 0,5-1-12,0 3 1,-2-6-1,-2-1 3,-2 1 1,0-4-11,6 8 1,0-6-3,0 5 10,0-7 14,0 4 34,0-8 0,8 0-38,4 0 1,-3 0-5,3 0 1,-6 0 0,5 0-4,3 0 0,-4 0-9,1 0 9,1 0 0,0 0 0,-3 2 0,1 2 15,0 2 0,-5-1 1,7-5-5,2 0 1,-5 2 0,3 2-10,2 2 1,-5 0-1,3-4-6,2 4 1,1-3 0,3 7 0,-1-2 1,0 0 0,1-4 0,-1 1 1,-5 3-1,0-4 1,1 2 3,3-2 0,-5 0 0,1-1 0,2 3 28,1-2 0,3 4-12,-1-2-16,1 7 0,-1-11 0,1 6 3,-1 0-4,0-6 1,1 6 0,-1-7 0,1 3 6,-1 2 0,1 2 1,-1-4-6,1 2 0,-1 1 0,1-3 1,-1 2 4,1-2 0,-3 0 0,-1 0 0,-3 2 8,3-3 0,1 1 1,3 0-19,-1 2 1,1 2 0,-1-4-3,1 1 1,-1 3-1,1-4-11,-1 2 1,1 6 50,-1-7 1,1 7 4,-1-6-34,-7 7 0,5-9-4,-3 8 0,-2-8 1,-1 4-1,1-3-7,0 1 0,-5 2 0,7-4-2,2 2 0,-5 0 0,1-5 1,0 3 14,0 2 0,-5 2 3,7-2 0,-6-2 55,5 7 0,-1-5-66,2 6 0,-4-6 1,-7 3-19,5-1-17,-4-2 34,6 2 1,-6-6-18,4 3 0,-4-3 22,5-2 37,1 8 39,-6-6-61,6 6 1,-8-6-25,0 4 19,0-4 171,0 5-177,-8-7 0,4 0-20,-7 0 1,5 0 0,-6 0 1,6 0 0,-3 2-2,1 4 0,0-4 0,2 4 19,-5-4 0,1-2 1,0 2-1,1 2 9,-1 1 1,4 1-1,-6-4-15,-1 4 0,3-4 0,-2 4-20,-1-4 22,5 5 1,-7-3-30,3 8 24,4-8 0,-5 6 0,5-7-21,-2 3 18,-1 0 0,-1 0 0,0 2 0,-1 1 1,3-3 0,-2 4 3,-1-2 1,-3 3 0,-1-3 13,-1 2 0,7-4 1,-1 3-14,-2-1 0,-1 4 0,-3-7 0,3 1-7,3 2 0,-3-4 1,3 6-1,-3-3-19,-3-3 0,1 4 0,-1 0 1,-1 0-98,-5-1 1,3 7-1,-8-4 1,-2 1-237,-2 1 0,-2 0 0,0 5 0,0 0-28,0 1 0,0-6 0,2-1 0,4 3 382,6 1 0,4-5 0,-7 6 0,-1-7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16.331"/>
    </inkml:context>
    <inkml:brush xml:id="br0">
      <inkml:brushProperty name="width" value="0.17143" units="cm"/>
      <inkml:brushProperty name="height" value="0.17143" units="cm"/>
      <inkml:brushProperty name="color" value="#FFC114"/>
    </inkml:brush>
  </inkml:definitions>
  <inkml:trace contextRef="#ctx0" brushRef="#br0">1 35 7469,'0'-10'-1459,"0"1"1514,0 3 142,0 4 16,0-6-1,8 8-131,-6 0 1,7 2-35,-3 4-16,-4 4 0,8 1 0,-6 1 10,2 1 1,5 3 0,-3 1-10,2 1 1,-7-1 0,5 1 0,-2-1 0,0 1 1,2-1 0,-4 3-1,3 1 9,3 2 1,-6 1 0,4-7-1,-3 2-10,1 5 1,2-5-1,-4 4 1,2-3-10,-2-3 0,3 7 0,1-1 1,0-2-4,0-1 0,3-1 0,-5 2 0,0 3 3,2-3 0,-1 4 0,7-2 0,-4-1 2,-2-3 0,3 4 0,-3 1 0,0-3-3,-1-1 1,5 3 0,-6 0 0,0 0 0,2 3 1,-5-7-1,7 4 1,-2-3-4,-4-3 1,4 3 0,-1 1 0,1 2-6,0-1 0,0-3 0,-5-2 0,5 1-3,2-1 0,-4 7 1,5-1-1,1-2 19,-2-1 0,-1 3 0,-5 2 0,4 0-5,2 1 0,-6 3 0,3-4 92,1 2-98,-6-6 1,6 12 0,-6-5 43,4-1-51,-4-2 1,7-2 0,-5 3-1,2-1-5,-2 0 0,0-2 1,0-5-1,1-1-12,-1 1 0,0-3 0,0-1 1,2-3-8,-2 3 1,0 2 0,0 1-45,1 0 1,1 1-200,-6-1 1,0 1-270,0-1 0,2-1 211,4-5 0,-2-3 0,7-8 312,3 0 0,2-15 0,1-5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20.047"/>
    </inkml:context>
    <inkml:brush xml:id="br0">
      <inkml:brushProperty name="width" value="0.17143" units="cm"/>
      <inkml:brushProperty name="height" value="0.17143" units="cm"/>
      <inkml:brushProperty name="color" value="#FFC114"/>
    </inkml:brush>
  </inkml:definitions>
  <inkml:trace contextRef="#ctx0" brushRef="#br0">0 18 6015,'10'-10'275,"-2"2"-264,-8 8 377,0 0-128,8 0-159,-7 0 1,7 8-33,-8 4 1,0 3 0,2 3-49,4-1 0,-2 0 1,6 1-1,-3-1 11,-3 1 1,4-1 0,-2 1-1,0-1 18,1 1 0,-3-1 0,6 1 0,-2-1-6,-4 1 0,3-1 0,-1 1 28,-2-1-59,6 0 0,-6 5 0,5-3 0,-1-3-3,-4-1 1,0 1 0,0 1-1,2 1 2,-3-1 0,5-5 0,-2-1 0,0 3 14,2 2 0,-6-5 0,5 1-7,1 1 1,0 3 0,5 1 2,-1 1 1,-6-3 0,4-1 0,-1-2 4,1 1 0,-4 3 1,4 1-1,-1-1 2,1-5 1,-4 5 0,3-4 0,1 3 4,0 3 0,-4-1 1,3 0-36,-1 1 6,6-1 1,-6 1 0,5-1 0,-1 1 7,1-1 1,-3 1-1,2-1 1,-1 1 9,-1-1 1,4 1-1,-7-1 1,3 0-3,4 1 1,-7 5-1,1 1 1,0-3-8,4-2 0,-3-1 0,1 1 1,-2 2 9,-4 3 0,3-1 0,1-5 0,0-1 13,0 0 0,-1 1 0,-3-1 0,2 1 9,-2-1 0,4 3 39,-2 3-65,7 4 0,-11-5 0,6-5 23,0-2-28,-6 9 0,7-5 0,-5 4 0,4-3-3,2-3 1,-6 1 0,3-1 0,-1 3-6,0 3 0,2-4 0,-4 7 1,3-3 13,3 0 1,-4 2 0,4-3 0,-3 1 0,-3-2 0,4 5 1,-2-3-1,0 0-13,1 2 0,-5-5 0,4 3 0,-2-2 9,2 3 1,-4-5 0,4 4 17,-4-3-26,-2-3 0,5 1 1,1-1-4,-2 1 2,-2-1 0,-2 1 0,2-1 42,4 1-42,-4-1 1,5 0 0,-7 1 0,0-1 7,0 1 1,0-1 0,0 1-44,0-1 0,0 1 1,0-1-263,0 1 0,2-7-497,4 1 0,-2 0 785,8 5 0,-1-7 0,7-3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5.485"/>
    </inkml:context>
    <inkml:brush xml:id="br0">
      <inkml:brushProperty name="width" value="0.08571" units="cm"/>
      <inkml:brushProperty name="height" value="0.08571" units="cm"/>
      <inkml:brushProperty name="color" value="#004F8B"/>
    </inkml:brush>
  </inkml:definitions>
  <inkml:trace contextRef="#ctx0" brushRef="#br0">0 53 7760,'0'-18'388,"0"9"24,0 1-43,0 0-209,0 6 0,2-5-305,4 7 1,-2 0 161,7 0 1,-1 1 0,4 3 34,-3 2 1,-7 2 0,2-2 54,-4 5 0,-2-1 0,0 2 2,0 1 0,0-3-50,0 2 14,0-1 0,0 1-77,0 0 74,0-9 1,0 13-4,0-4 1,-2 1 0,-2 1 14,-2-3 0,1-5 14,5 6-94,0-8 0,7 4-185,5-8 0,-2 0 24,1 0 1,-5 0 0,4-2 0,0-2-480,-1-2 1,-3-2-454,6 2 651,-8 4 0,9-7 440,-7 3 0,8 4 0,-11-8 0,9 4 0,-8-3 0,10-3 0,-7 2 0,3 3 0,-4-7-87,5 2 0,-5-1 0,4-1 285,-2 3 1,3-1 388,-5-6 0,2 9 480,-2 3-921,-4 4 0,6 4-799,-8 4 430,0 3 1,0 9-912,0-1 634,0 1 500,0-8 0,7 5 0,3-5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1.917"/>
    </inkml:context>
    <inkml:brush xml:id="br0">
      <inkml:brushProperty name="width" value="0.17143" units="cm"/>
      <inkml:brushProperty name="height" value="0.17143" units="cm"/>
      <inkml:brushProperty name="color" value="#F6630D"/>
    </inkml:brush>
  </inkml:definitions>
  <inkml:trace contextRef="#ctx0" brushRef="#br0">36 35 8111,'-6'-12'-928,"0"1"198,-7 7 599,11-4 107,-6 8 67,8 0-30,0 8 1,0-4 0,0 7 14,0 3 0,2-4 0,4 1 6,5 3 1,-1-1 0,0 1 0,-1-2-23,1 1 1,0 3-1,3 1 1,-1-1-13,2-5 0,1 5 0,3-4 1,-1 3-35,1 3 0,-1-3 0,1-1 0,-1-3-22,0 3 0,1-1 0,-1 1 1,1-2-26,-1 1 1,1-3 0,-1 2 80,1 1 0,-9-5 0,7 7 0,-6-5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2.267"/>
    </inkml:context>
    <inkml:brush xml:id="br0">
      <inkml:brushProperty name="width" value="0.17143" units="cm"/>
      <inkml:brushProperty name="height" value="0.17143" units="cm"/>
      <inkml:brushProperty name="color" value="#F6630D"/>
    </inkml:brush>
  </inkml:definitions>
  <inkml:trace contextRef="#ctx0" brushRef="#br0">123 18 7854,'-18'0'0,"1"0"0,-1 0-424,1 0 0,5-6 0,1 0 309,-3 3 398,6 1-249,0 2 1,10 0-1,4 0-25,6 0 0,9 0 0,3 0 0,-1 2-18,2 3 0,2-3 1,6 6-190,-4 0 198,4-6 1,-6 8 0,8-7-140,0 3 130,0 8 1,0-10 0,-2 5-167,-4-1 150,4-2 0,-11 0 0,5 2 1,-2-1-75,-4 1 1,-1 0-1,-3-2 99,1 5 0,-9-3 0,7 0 0,-6-8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2.592"/>
    </inkml:context>
    <inkml:brush xml:id="br0">
      <inkml:brushProperty name="width" value="0.17143" units="cm"/>
      <inkml:brushProperty name="height" value="0.17143" units="cm"/>
      <inkml:brushProperty name="color" value="#F6630D"/>
    </inkml:brush>
  </inkml:definitions>
  <inkml:trace contextRef="#ctx0" brushRef="#br0">68 1 8005,'-17'0'-1046,"-1"0"844,1 8 1,7-5 180,4 9 1,6-8 46,6 2-17,-4-4 1,14-2 0,-5 0 0,5 0-26,1 0 0,1 0 0,1 0 0,3 0-14,1 0 1,2 0 0,-4 0 0,5 2-59,1 4 1,-4-5 0,4 5 0,-2-4 4,-3-2 0,3 0 0,-2 0 83,-1 0 0,-3 8 0,-1 2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2.949"/>
    </inkml:context>
    <inkml:brush xml:id="br0">
      <inkml:brushProperty name="width" value="0.17143" units="cm"/>
      <inkml:brushProperty name="height" value="0.17143" units="cm"/>
      <inkml:brushProperty name="color" value="#F6630D"/>
    </inkml:brush>
  </inkml:definitions>
  <inkml:trace contextRef="#ctx0" brushRef="#br0">36 175 7992,'-10'0'-1490,"-5"0"1511,13 0-9,-6 0 1,21-2 0,5-2-9,1-2 0,7-5 0,-1 3 0,2-2-4,4-4 0,-4 5 0,2-1 0,0 0-34,-1 1 0,5-1 1,-4-4-1,4 5-64,2 1 1,-6-4 0,-2 6 0,-2 1-220,-4-3 317,-1 6 0,-3-6 0,1 8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3.266"/>
    </inkml:context>
    <inkml:brush xml:id="br0">
      <inkml:brushProperty name="width" value="0.17143" units="cm"/>
      <inkml:brushProperty name="height" value="0.17143" units="cm"/>
      <inkml:brushProperty name="color" value="#F6630D"/>
    </inkml:brush>
  </inkml:definitions>
  <inkml:trace contextRef="#ctx0" brushRef="#br0">10 227 6651,'-10'10'-29,"10"-2"0,12-10 25,3-4 0,3 2 1,-1-6-1,1 1 22,-1-1 1,3 0 0,1-3 0,2 1-22,-1-2 1,3 1 0,0-1-1,2 3-15,4-3 1,-3 0-1,1 1 1,2 1-87,2-1 1,-4 5 0,-2 0 0,-2 2 103,-3 0 0,-3 1 0,-2-3 0,1-2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3.583"/>
    </inkml:context>
    <inkml:brush xml:id="br0">
      <inkml:brushProperty name="width" value="0.17143" units="cm"/>
      <inkml:brushProperty name="height" value="0.17143" units="cm"/>
      <inkml:brushProperty name="color" value="#F6630D"/>
    </inkml:brush>
  </inkml:definitions>
  <inkml:trace contextRef="#ctx0" brushRef="#br0">0 105 6635,'12'0'52,"0"0"1,3 0-62,7 0 0,-1-2 0,8-2 0,4-3-33,6-3 1,4 4-1,5-6 1,-1 1-208,1 1 249,3-5 0,1 5 0,0-8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4.258"/>
    </inkml:context>
    <inkml:brush xml:id="br0">
      <inkml:brushProperty name="width" value="0.17143" units="cm"/>
      <inkml:brushProperty name="height" value="0.17143" units="cm"/>
      <inkml:brushProperty name="color" value="#F6630D"/>
    </inkml:brush>
  </inkml:definitions>
  <inkml:trace contextRef="#ctx0" brushRef="#br0">18 53 8095,'-8'-18'-945,"6"7"196,-3-1 816,3 8 1,9-4 0,5 10 0,4 2 6,1 2 0,2 2 0,5-4-13,5 1-34,-4 9 0,8-10 0,-4 6-119,4-3 106,2-1 0,0 0 0,0 2 0,0 0-99,0-1 0,0 1 0,-2-4 0,-2 2 23,-2-2 0,-2-2 0,2-2 0,-6 0-42,-3 0 1,-3 5 0,1 1-60,-1-2 163,-7-2 0,-2-2 0,-8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4.611"/>
    </inkml:context>
    <inkml:brush xml:id="br0">
      <inkml:brushProperty name="width" value="0.17143" units="cm"/>
      <inkml:brushProperty name="height" value="0.17143" units="cm"/>
      <inkml:brushProperty name="color" value="#F6630D"/>
    </inkml:brush>
  </inkml:definitions>
  <inkml:trace contextRef="#ctx0" brushRef="#br0">53 0 8095,'-18'0'-868,"6"0"605,1 0 73,7 0 234,-4 0 0,10 0 0,4 0-7,6 0 0,3 0 1,4 0-1,3 0-24,1 0 1,0 0-1,-3 0 1,1 0-9,2 0 1,3 2 0,-5 2 0,2 2 0,-1-2 0,3 4 0,-2-2 0,-1-3-99,-3-1 1,-2 4 0,3 2 0,1 0-65,2-1 0,-5 5 0,-6-6 0,-1 0 157,-1 2 0,5 1 0,-5 9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5.041"/>
    </inkml:context>
    <inkml:brush xml:id="br0">
      <inkml:brushProperty name="width" value="0.17143" units="cm"/>
      <inkml:brushProperty name="height" value="0.17143" units="cm"/>
      <inkml:brushProperty name="color" value="#F6630D"/>
    </inkml:brush>
  </inkml:definitions>
  <inkml:trace contextRef="#ctx0" brushRef="#br0">35 53 8039,'-9'-18'-1105,"-5"6"680,8 1 436,0 7-10,14-4 1,2 10 0,7 2 0,1 2 36,-1-2 1,3 3 0,1 1-1,2 0 27,-1 0 1,3 3 0,0-3 0,0 0-35,1 0 1,5 3 0,-4-3 0,2 0-50,0 0 0,0 3 0,6-3 0,0 2-20,0 3 1,-6-3 0,-2 0-1,-2-1-88,-3 1 0,-3-4 1,-1 4-144,-1-3 0,-7 1 269,-4-2 0,-4-4 0,-2 6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5.392"/>
    </inkml:context>
    <inkml:brush xml:id="br0">
      <inkml:brushProperty name="width" value="0.17143" units="cm"/>
      <inkml:brushProperty name="height" value="0.17143" units="cm"/>
      <inkml:brushProperty name="color" value="#F6630D"/>
    </inkml:brush>
  </inkml:definitions>
  <inkml:trace contextRef="#ctx0" brushRef="#br0">69 1 7778,'-18'0'-1244,"7"0"911,-1 0 349,8 0 1,-10 2 80,9 4 0,1-2-11,10 7 1,3-5-1,9 4 1,-1-1-31,1 1 0,1-4 0,4 4 0,5-1-27,-1 1 1,6-4 0,-6 6 0,2-1-48,0-1 1,-6 0-1,5-7 1,-1 5-8,0 2 1,-6-4-1,3 3-203,-5-1 88,-2 6 1,1-10-149,-1 7-54,-7-7 342,6 12 0,-22-7 0,4 9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5.677"/>
    </inkml:context>
    <inkml:brush xml:id="br0">
      <inkml:brushProperty name="width" value="0.08571" units="cm"/>
      <inkml:brushProperty name="height" value="0.08571" units="cm"/>
      <inkml:brushProperty name="color" value="#004F8B"/>
    </inkml:brush>
  </inkml:definitions>
  <inkml:trace contextRef="#ctx0" brushRef="#br0">70 86 7749,'-10'-18'0,"2"1"47,1 0 0,3 5 532,-8 0-1095,1 8 1,1-1 0,4 10 515,4 7 0,2 4 0,0 1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5.703"/>
    </inkml:context>
    <inkml:brush xml:id="br0">
      <inkml:brushProperty name="width" value="0.17143" units="cm"/>
      <inkml:brushProperty name="height" value="0.17143" units="cm"/>
      <inkml:brushProperty name="color" value="#F6630D"/>
    </inkml:brush>
  </inkml:definitions>
  <inkml:trace contextRef="#ctx0" brushRef="#br0">121 18 7630,'-18'0'0,"1"-2"0,0-2-551,-1-2 1,1 0 498,-1 6 1,8 2 60,5 4 0,5-2 0,5 6 0,7-1 17,4 1 0,3 2 1,4 5-1,6 1 62,4-1 1,2 1 0,0-1-47,0 0-43,8 9 1,-4-7 0,5 4 0,1-1-43,0 1 1,-5-4 0,5 5-207,-2-5 108,-3-1 0,-5-1 141,0 0 0,-8 1 0,-1-1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1:35.839"/>
    </inkml:context>
    <inkml:brush xml:id="br0">
      <inkml:brushProperty name="width" value="0.17143" units="cm"/>
      <inkml:brushProperty name="height" value="0.17143" units="cm"/>
      <inkml:brushProperty name="color" value="#F6630D"/>
    </inkml:brush>
  </inkml:definitions>
  <inkml:trace contextRef="#ctx0" brushRef="#br0">647 140 8041,'8'-9'-1875,"-6"1"1875,6 0 0,-6 6 0,1-6 0,3 1 0,0 5 0,-4-8 0,4 4 0,-4 4 0,8-11 0,-5 7 0,-3 0 0,6 6 0,-8-8 0,0 6 0,8-6-77,-6 8 1,5-2-53,-7-3 164,0 3 13,8-6-8,-6 8 0,6-2 30,-8-4 1,2 4 123,4-4-27,-4 4 484,5 2-595,-14 8 1,-1-4-1,-4 8 1,-1-6 5,7 5 0,-8-5-39,3 6 0,3-6 0,0 3 24,0-1 0,4 4 32,-7-7-54,-1 9 0,1-10 0,-1 8 7,-2 1 0,1-3 0,-1 0 0,4-1-32,3 1 1,-7 0 0,4 3-1,-1-3 9,-1-2 0,6 5 0,-5-1 10,-3 3 0,-1 3-18,-3-1 1,3 1 0,1-1 0,2-1 21,-1-5 0,3 5 0,-2-6 0,1 1-10,1 1 0,-5 0 0,3 5 8,-4 1 1,-1-1 7,-1 0-13,1 1 1,5-6-1,1-1 5,-3 3 0,-1 1 1,-1 3-7,4-1 0,-1-5 0,5 0-4,-2 1 0,1 3 1,-3 1-1,4-1 5,0-5 1,7 5 0,-7-6 0,2 1 4,0 1 0,-2-1 0,4 7-14,-1-1 1,-3-1 0,4-3 0,-2-1 7,2 2 1,2-5-1,0 3 24,-3 2-31,3 1 1,-6-3 0,8-1 42,0 3-43,0-6 0,-6 7 0,0-3 0,2 3 3,2 3 0,2-1 1,-1 1-1,-3-1-9,-2 1 1,0-1 0,6 1-1,0-1 6,0 1 1,0-1-1,0 1 1,0-1 3,0 1 1,0-1 0,0 0 0,0 1 12,0-1 1,0 1-1,0-1 1,0 1-13,0-1 1,0-5-1,0 0 1,0 1-10,0 3 1,0-5-1,0 1 1,0 2 6,0 1 1,0-3 0,0-1 0,2 3 15,4 1 0,-4 3 0,4-1 49,-5 1-63,-1-1 0,0-3 0,2 1 0,2 5 7,2-1 0,0 1 1,-6-3-1,0 1-6,0-1 1,2 0 0,2 1 0,2-1-1,-3 1 0,-1-1 0,-2 1 0,0-1 10,0 1 0,2-1 0,2 1-12,2-1 1,2 1 0,-4-1 0,1 0 10,-1 1 1,0-1 0,0 1-1,2-1 10,-2 1 1,6-1-12,1 1-11,-3-1 1,2 1-1,-6-1-8,1 1 0,9-9 1,-10 7-1,6-5 1,-1 3-6,1-2 0,-4 3 1,5-3 1,3 3 0,-4-3 0,1-2 1,1-1 1,-2 1 0,3-4 0,-5 4 1,2-3 4,3-3 1,-3 4 0,0 0 0,-1 0 3,1-1 0,0 1 0,3-4 0,-1 4-5,2 1 0,-5-3 0,3 4 0,0 0 13,-3-1 1,5-3-1,-6 4-36,1-2 19,3 5 1,0-5-1,-3 6 1,1-5-5,0-1 0,1 6 1,7-3 9,-1 5 1,-5-5 0,0 1 3,1 2 0,1-5 1,-1 3 6,-1 2 0,0 1 1,5 3-9,1-1 0,-7-5 0,1-1 0,1 1 1,3-2 1,-4 3-1,-1-5 1,3 0-7,1 0 1,3 5-1,-1-3-12,1 0 1,-1 3 0,1-7 24,-1-2-17,1 6 3,-1-9-5,1 7 1,-1-2 0,0 0 0,1 0 0,-1 0 0,1-1 5,-1-1 1,-5-2 0,0-2 0,1 2 3,3 4 1,1-4-1,1 4 1,-1-4 7,1-2 1,-1 5 0,0 1-15,1-2 0,-1-2 0,1-2 0,-1 0 2,1 0 1,-7 0 0,1 0-1,2 0-4,1 0 1,1 2 0,-3 2 0,-1 2 12,2-2 0,1-2-29,3-2 16,-1 0 1,0 0 0,1-2-10,-1-4-12,1 4 1,-1-6 0,1 8 0,-1-2-6,1-4 1,-1 4 0,1-3 0,-1 1 10,1-2 1,-1 4-1,0-4 1,1 4 8,-1 2 1,1-6 0,-1 1 2,1 1 1,-1 0-1,1 0 1,-1-2-3,1 2 1,-3 0 0,-1 0 0,-3-1-2,3 1 0,2 0 0,1 0 1,0-2 0,-5 0 0,0 4-1,1-3 1,-3 3-1,2-4-24,1 4 1,-3 2-105,2 0 1,-9-2-312,3-4 0,-2 4 0,0-6-2,2 1 1,0 3 0,-6-8 0,2-1 444,3-3 0,-3-9 0,6-2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1:38.317"/>
    </inkml:context>
    <inkml:brush xml:id="br0">
      <inkml:brushProperty name="width" value="0.17143" units="cm"/>
      <inkml:brushProperty name="height" value="0.17143" units="cm"/>
      <inkml:brushProperty name="color" value="#F6630D"/>
    </inkml:brush>
  </inkml:definitions>
  <inkml:trace contextRef="#ctx0" brushRef="#br0">18 70 6105,'-8'-10'131,"6"2"-96,-5 8 175,7 0-158,0-7 1,2 5-13,3-4 0,-1 4 0,6 0 8,-2-4 0,5 4 0,-1-4-22,3 4 1,-3 2 0,-2-1 0,-1-3-3,1-2 1,2 0-1,5 6-1,1 0 1,-7 0-1,1 0 16,2 0 0,1 6 0,1 2-1,-5 1 0,3-3 1,-6 4-6,1-2 0,-3 3 0,4-3 4,-2 2 0,-1-1 1,-3 5-12,2-2 0,6-1 0,-6 7-9,-3-1 1,1-5-1,0-1 21,2 3 1,0 2-3,-6 1 0,0 1-7,0-1 1,0-5 0,0-1 14,0 3 1,0-4 13,0 1-38,0-7 1,0 12 28,0-5-29,-8-3 0,6 8 9,-4-5 1,-1 5-2,1 1 1,-6 1 7,6-1 0,-1 1-11,1-1 1,4-5 0,-4-1 3,4 3 0,-4-4 0,0 1-1,2 3 1,1-6 0,-1-1-36,-2 1 18,0-6 0,4 12 1,-2-7-12,-2 3 0,1-4 18,5 6 0,-6-1-9,0 7 0,0-7 1,4-1-1,-2 0 14,-2-1 1,1-3 0,5 6-14,0 1 0,-2-5 0,-2 0 10,-2 0 1,0 1-1,4 7 4,-4-4 1,5 3-25,-5-3 0,2-3 0,0 3 6,-2 2 0,-2-5-25,3 3 29,3-8 1,-6 11-1,6-5 18,-4 0 0,4 5 1,-4-3-19,4 4 0,0-5 1,-1 1-13,-3 1 0,0 3 0,6 1 6,0 1 1,-2-6-1,-2-1-2,-2 3 1,0 1-1,6 3 10,0-1 0,-5 1 0,-1-1 15,2 1 0,2-1-9,2 1-5,-8-1 0,6 0 1,-4 1 16,4-1 1,1-1 0,-3-3-20,-2-1-2,0 0 0,6-1 0,0 1 9,0 2 1,0 1-12,0 3 1,0-1-2,0 1 0,0-1 7,0 0 1,0 1 0,-2-1 3,-4 1 0,4-6 1,-3-1-2,3 3 0,2 1 1,0 3-10,0-1 1,0-5-24,0-1 25,0 1 0,0 0-4,0-1 3,0 1 0,0 0 0,0-1-2,0 3 0,0-4 0,2 1-10,3 3 1,-3-4 0,4 1 3,-4 3 1,0-5-1,2 3 2,2 2 1,1-7 0,-3 1 0,2 0 4,-2 4 0,4-3 0,0 3 7,1 2 1,-3-5-1,6 3-9,-8-8 0,11 11 0,-3-3-4,-4-4 0,5 1 0,-5-5 1,2 2 1,-1 2 0,5-4 0,-3 2 0,-1 1 0,4-3-5,-3 2 1,1 0-1,4-4 1,-3 2 1,-1 2 0,-6-1 1,5-3-3,3 4 1,1-4 0,3 6-1,-1 0 1,-5-6 0,0 3 0,1-3 1,1 0 0,-1 2 0,-1 2 0,2-2 0,-5-2 0,3-2 0,2 0 0,-7 0 0,9 2 0,-5 2 0,5 1 0,-4 1 0,-1-6 0,3 0 0,1 0 0,3 0 0,-3 2 0,-1 2 0,-2 2 0,-1 0 0,7-6 0,-1 0 0,1 0 0,-1 0 0,1 0 0,-9 0 0,7 0 0,-5 0 0,-3 0 0,8 0 0,-5 0 0,-3 0 0,8 0 0,-5 0 0,5 0 0,-5 0 0,1 0 0,2 0 0,1 5 0,3 1 0,-1-2 0,-5-2 0,-1-2 0,3 0 0,1 0 0,3 0 0,-1 0 0,1 6 0,-1 0 0,1-2 0,-1-2 0,1 0 0,-1 3 0,1-3 51,-1 4-50,1-4 1,-1 4 12,1 0-12,-9 0 0,7-1-1,-5 1 0,5 2 1,1-2 1,1 2-1,-3 5 28,-3-1 0,2-6 0,-9 5 15,-1 3 1,4-5 5,-2 3 0,6 0-30,-7 5 1,3 1 0,-4-1 3,2 1 0,2-1 36,-3 1-46,-3-1 1,6 0 64,-8 1-63,8-1 1,-6 1-1,4-1 1,-4 1-2,-2-1 0,2 1 1,1-1-1,3 1-11,-2-1 0,-2 1 0,-2-1-4,0 1 0,0-1 1,0 0 6,0 1 1,0-6-18,0-1 1,-2-1 0,-4 2-4,-5-7 1,-5 3 0,-1-2-183,-1-2 0,1 0 0,-1 0-753,1 1 719,-1 1 1,1-6 0,-1 0-988,1 0 944,-1 0 0,1-2 1,1-4 270,5-5 0,-5-12 0,7-5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48.962"/>
    </inkml:context>
    <inkml:brush xml:id="br0">
      <inkml:brushProperty name="width" value="0.17143" units="cm"/>
      <inkml:brushProperty name="height" value="0.17143" units="cm"/>
      <inkml:brushProperty name="color" value="#F6630D"/>
    </inkml:brush>
  </inkml:definitions>
  <inkml:trace contextRef="#ctx0" brushRef="#br0">52 70 7924,'-17'0'-1397,"7"-2"965,4-4 522,-3 4 23,7-5-73,-6 7 1,8-2 0,2-2-4,4-2 0,-2 0 0,7 6-32,3 0 0,-4 0 0,1 0 0,3 0-13,1 0 1,3-6 0,-1 0 0,1 3-5,-1 1 0,7 2 0,-1 0 0,0 0-1,2 0 1,-3 0 0,5 0 0,0-2-26,0-4 1,-4 4 0,5-4-82,-3 4 73,-2 2 0,-5 0 0,-1 0 0,1 0 46,-1 0 0,-7 8 0,-3 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49.350"/>
    </inkml:context>
    <inkml:brush xml:id="br0">
      <inkml:brushProperty name="width" value="0.17143" units="cm"/>
      <inkml:brushProperty name="height" value="0.17143" units="cm"/>
      <inkml:brushProperty name="color" value="#F6630D"/>
    </inkml:brush>
  </inkml:definitions>
  <inkml:trace contextRef="#ctx0" brushRef="#br0">43 70 8096,'-17'0'-1424,"7"0"1137,2 0 367,1 0 0,24 0 1,1 0-69,3 0 1,0-2 0,-3-1 0,1-3-29,4 2 0,-3 2 1,5 2-1,-2-2-71,1-4 0,5 4 0,-4-4 0,0 4 13,0 2 0,4-5 0,-5-1 1,-1 2 73,2 2 0,-5 2 0,5-8 0,-8-1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49.695"/>
    </inkml:context>
    <inkml:brush xml:id="br0">
      <inkml:brushProperty name="width" value="0.17143" units="cm"/>
      <inkml:brushProperty name="height" value="0.17143" units="cm"/>
      <inkml:brushProperty name="color" value="#F6630D"/>
    </inkml:brush>
  </inkml:definitions>
  <inkml:trace contextRef="#ctx0" brushRef="#br0">8 210 8112,'-7'10'-2046,"7"-2"2081,0-8 0,7-6 0,13-2 1,1 0-20,2 1 0,8-7 0,-1 4 1,2-1-14,3-1 1,-2 0-1,0-3-18,2 3 7,-11-3 0,16 5 1,-12-5-1,1 1-59,0 2 1,-8 6-1,2-3 1,-3 1 66,-3 4 0,1-6 0,-1 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0.050"/>
    </inkml:context>
    <inkml:brush xml:id="br0">
      <inkml:brushProperty name="width" value="0.17143" units="cm"/>
      <inkml:brushProperty name="height" value="0.17143" units="cm"/>
      <inkml:brushProperty name="color" value="#F6630D"/>
    </inkml:brush>
  </inkml:definitions>
  <inkml:trace contextRef="#ctx0" brushRef="#br0">1 297 7495,'0'-17'-605,"0"-1"1,0 7 619,0-1-79,0 8 0,2-9 132,4 7-39,-5-8 1,15 10 0,-4-5 99,3 1-129,-5-6 0,5 7 1,-3-7-1,4 2-11,1-1 0,0 3 1,1-2-1,1-1-53,5-3 0,-5 5 0,4 1 0,-3 0-50,-3 1 114,1 5 0,-1-12 0,1 6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0.428"/>
    </inkml:context>
    <inkml:brush xml:id="br0">
      <inkml:brushProperty name="width" value="0.17143" units="cm"/>
      <inkml:brushProperty name="height" value="0.17143" units="cm"/>
      <inkml:brushProperty name="color" value="#F6630D"/>
    </inkml:brush>
  </inkml:definitions>
  <inkml:trace contextRef="#ctx0" brushRef="#br0">175 0 6143,'-10'2'82,"2"4"-15,1 6 0,5 3 0,-4 3 1,2-1 21,-2 1 1,4 5-1,-6 2 1,3 2-33,-1 5 0,-2-5 1,4 4-1,-4 4-82,-1 3 0,3 5 1,-6-4-1,1 2 7,1-2 1,-4 3 0,8-1-222,3-2 114,-7-2 0,8-4 1,-4-4 124,4-6 0,10-11 0,2-5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0.778"/>
    </inkml:context>
    <inkml:brush xml:id="br0">
      <inkml:brushProperty name="width" value="0.17143" units="cm"/>
      <inkml:brushProperty name="height" value="0.17143" units="cm"/>
      <inkml:brushProperty name="color" value="#F6630D"/>
    </inkml:brush>
  </inkml:definitions>
  <inkml:trace contextRef="#ctx0" brushRef="#br0">245 0 7992,'-12'0'-407,"1"0"0,1 2 1,-2 4-1,5 4 428,-1-1 1,4 9 0,-6-3 0,1 7-12,-1-1 0,0 4 1,-3 1-1,1 1-11,-2 4 1,5 2-1,-3 2 1,0 0-32,3 0 0,-5-2 0,6-2 0,1-2-43,-1 2 1,2-6 0,6 0-1,0-1 75,0-1 0,-8 0 0,-2-5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1.059"/>
    </inkml:context>
    <inkml:brush xml:id="br0">
      <inkml:brushProperty name="width" value="0.17143" units="cm"/>
      <inkml:brushProperty name="height" value="0.17143" units="cm"/>
      <inkml:brushProperty name="color" value="#F6630D"/>
    </inkml:brush>
  </inkml:definitions>
  <inkml:trace contextRef="#ctx0" brushRef="#br0">87 8 8124,'0'-8'-1611,"0"10"1584,0 14 0,0 1 0,-2 8 339,-3 0-319,3 3 1,-8 7 0,6-1 0,-4 1 3,-1 0 0,3 2 0,-4 2-71,2 2 46,2 0 1,1-7 0,-1 1 27,2 0 0,2 0 0,2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6.115"/>
    </inkml:context>
    <inkml:brush xml:id="br0">
      <inkml:brushProperty name="width" value="0.08571" units="cm"/>
      <inkml:brushProperty name="height" value="0.08571" units="cm"/>
      <inkml:brushProperty name="color" value="#004F8B"/>
    </inkml:brush>
  </inkml:definitions>
  <inkml:trace contextRef="#ctx0" brushRef="#br0">1 18 8357,'0'12'205,"0"-1"1,0-5-166,0 6 1,0-6-89,0 5 0,0-5 115,0 6 77,0-8-80,0 3 1,2-7-69,4 0 0,-5-2-13,5-3 0,-2 1 0,0-8 56,2-1 0,6 3 0,-5 0 0,1 0 65,0 1 1,3 3-1,-3-4-50,2 2 1,-4 3-371,5 5 23,-7 0 0,4 7-815,-8 5 786,0 4 1,6-5 0,2 1 321,1 1 0,3 3 0,5 1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8.349"/>
    </inkml:context>
    <inkml:brush xml:id="br0">
      <inkml:brushProperty name="width" value="0.17143" units="cm"/>
      <inkml:brushProperty name="height" value="0.17143" units="cm"/>
      <inkml:brushProperty name="color" value="#F6630D"/>
    </inkml:brush>
  </inkml:definitions>
  <inkml:trace contextRef="#ctx0" brushRef="#br0">227 0 6964,'-17'0'-916,"5"0"918,1 0 1,1 2 0,-2 4 82,7 6-74,-5-4 1,8 7 0,-6-5 0,2 1 93,0 1 1,1 0 0,5 5-50,0 1 0,-6-1 0,0 1 0,2 1-19,2 4 0,0-3 1,-2 3-1,-1-2-35,1 3 0,-4-3 0,2 6 1,0-2-55,-1-3 0,3 3 1,-6-2-1,2-1-97,4-3 0,0-2 1,1 1 16,-3-1 1,0-5 131,6 0 0,0-8 0,-8 3 0,-2-7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8.766"/>
    </inkml:context>
    <inkml:brush xml:id="br0">
      <inkml:brushProperty name="width" value="0.17143" units="cm"/>
      <inkml:brushProperty name="height" value="0.17143" units="cm"/>
      <inkml:brushProperty name="color" value="#F6630D"/>
    </inkml:brush>
  </inkml:definitions>
  <inkml:trace contextRef="#ctx0" brushRef="#br0">436 18 8017,'-2'-10'-1722,"-4"4"1746,4 4 1,-6 10 0,6 4 40,-4 3 0,4 3 1,-3-1 188,3 1-236,-6-1 1,4 6-1,-6 3 184,2 1-174,-5-6 0,3 12 0,-7-2 102,-1 8-117,-7-2 0,4 7 0,-8-5 0,-1 2-17,3-2 1,-6 3 0,6-1-1,0-4-90,4-6 1,3 0 0,3-8-376,-1-1 338,9-3 1,3-9 0,12-4 0,7-6 130,9-6 0,-3-4 0,14-15 0,-6-2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9.101"/>
    </inkml:context>
    <inkml:brush xml:id="br0">
      <inkml:brushProperty name="width" value="0.17143" units="cm"/>
      <inkml:brushProperty name="height" value="0.17143" units="cm"/>
      <inkml:brushProperty name="color" value="#F6630D"/>
    </inkml:brush>
  </inkml:definitions>
  <inkml:trace contextRef="#ctx0" brushRef="#br0">402 18 7597,'0'-10'-1411,"0"2"1648,0 24-144,0-4 1,-6 13 0,-1-8 177,-3 1-243,-2 7 0,-5-4 1,-1 8-1,1 0 6,-1-1 1,1 5 0,-1-2 0,1 6-44,-1 3 0,-5 1 0,0-6 0,0 0-24,-3 0 1,7 0 0,-4-2 0,3-4-62,3-6 1,-1 2-1,3-1-550,3-3 448,4-2 1,16-9 195,4-4 0,3-4 0,3-2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9.451"/>
    </inkml:context>
    <inkml:brush xml:id="br0">
      <inkml:brushProperty name="width" value="0.17143" units="cm"/>
      <inkml:brushProperty name="height" value="0.17143" units="cm"/>
      <inkml:brushProperty name="color" value="#F6630D"/>
    </inkml:brush>
  </inkml:definitions>
  <inkml:trace contextRef="#ctx0" brushRef="#br0">400 18 8017,'0'-10'-1743,"8"2"1746,-6 8 164,6 0-21,-1 0 0,-5 8-65,4 4 1,-4-3-1,-2 3-27,0 2 1,-6 1 0,-2 3-1,-1-1-39,-5 1 1,-1 1 0,-3 2-1,1 5-14,-1 1 1,-7-4 0,-2 8-1,-2 4-7,0 4 1,0 1 0,-4-5 0,2 0-9,1 0 1,9-2-1,-2-2 1,3-4-104,3-1 0,7-3-135,4-6 0,6-7-79,6-4 172,4-4 1,7-4 158,1-4 0,-1-4 0,1-7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59.813"/>
    </inkml:context>
    <inkml:brush xml:id="br0">
      <inkml:brushProperty name="width" value="0.17143" units="cm"/>
      <inkml:brushProperty name="height" value="0.17143" units="cm"/>
      <inkml:brushProperty name="color" value="#F6630D"/>
    </inkml:brush>
  </inkml:definitions>
  <inkml:trace contextRef="#ctx0" brushRef="#br0">803 1 8017,'-9'11'-966,"1"-1"727,0-2 0,6-1 1,-5-3 293,-1 2 0,4 6 0,-6-4 1,1-1 28,-1 1 1,4 4 0,-6-4 0,1 1-43,1 5 0,-6-1 0,3 3-75,-8 1 69,1-3 0,-13 11 0,4-5-128,-4 3 108,-10-4 0,5 12 1,-9-5-1,-2 1-17,-1 4 1,0 0-1,3 0 1,6-4-14,4-2 0,4-1 1,4-5-1,8 2-96,7 3 1,1-7 0,7-5-465,2 1 574,2 3 0,10-7 0,2-1 0,7-8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00.131"/>
    </inkml:context>
    <inkml:brush xml:id="br0">
      <inkml:brushProperty name="width" value="0.17143" units="cm"/>
      <inkml:brushProperty name="height" value="0.17143" units="cm"/>
      <inkml:brushProperty name="color" value="#F6630D"/>
    </inkml:brush>
  </inkml:definitions>
  <inkml:trace contextRef="#ctx0" brushRef="#br0">646 0 7811,'-17'0'-521,"0"0"0,5 2 1,0 4 623,-1 6 0,-3 1 0,-1 1 0,-1-3-44,1 3 0,-3 3 0,-1 5 0,-4 1-29,-2-2 1,-8 7 0,-6-1 0,2 2-39,2 0 0,-4-2 0,1 4 0,1-4-498,2-1 506,2-3 0,0 2 0,0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11.365"/>
    </inkml:context>
    <inkml:brush xml:id="br0">
      <inkml:brushProperty name="width" value="0.17143" units="cm"/>
      <inkml:brushProperty name="height" value="0.17143" units="cm"/>
      <inkml:brushProperty name="color" value="#FFC114"/>
    </inkml:brush>
  </inkml:definitions>
  <inkml:trace contextRef="#ctx0" brushRef="#br0">18 0 8153,'0'12'-1797,"-2"-2"1551,-4-2 0,4-1 267,-4-1 0,4 4 144,2 7-149,0 1 0,0-1 1,0 1 27,0-1 0,0 6 1,0 3-1,0 1-5,0 4 1,6 2 0,2 4-1,2 3-34,3 7 0,-3-2 0,2 1 0,1 3 2,3 1 1,1 5 0,1 1 0,-1 2-7,1-2 1,-7 6-1,1 1 1,1 2 6,3 5 1,-4-4 0,-3 10-1,1-2 1,0 1 0,-5-3 0,7 4 0,0-6 7,-3-6 0,5 2 0,-6-8 1,2 0 4,3 2 0,-3-7 0,0 1 1,-1-7-89,1-5 1,-4-1-1,3-6 1,-1-2-58,-4-4 0,-2-4 0,-2-7-123,0-1 247,0-7 0,0-10 0,-8-10 0,-1-7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11.979"/>
    </inkml:context>
    <inkml:brush xml:id="br0">
      <inkml:brushProperty name="width" value="0.17143" units="cm"/>
      <inkml:brushProperty name="height" value="0.17143" units="cm"/>
      <inkml:brushProperty name="color" value="#FFC114"/>
    </inkml:brush>
  </inkml:definitions>
  <inkml:trace contextRef="#ctx0" brushRef="#br0">18 1 8225,'-2'10'-366,"-1"-3"0,-3 1-22,2 4 1,2-2 0,2 3 0,0 7 435,0 7 0,2 2 0,2 4 1,3 6 32,3 3 1,2 5 0,5 5 0,-1 1-40,-5-1 0,9 6 0,-5 2 1,3 3-12,3 2 1,1 3-1,-5 0 1,0-2-15,1-2 1,-4-5-1,-1 3-102,1-2 87,5 6 1,-11-12 0,5 6 0,-1 0-15,2 4 1,-5 2 0,1-2-111,-2-5 109,-2-5 0,-1-7 0,3-3 0,0-3-50,0-8 1,0-6-1,-5-9-38,3-1 1,8-9 0,-5-8 48,1-10 1,6-7 0,-7-5 0,3-3 51,0-2 0,-8-2 0,11-6 0,-5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12.463"/>
    </inkml:context>
    <inkml:brush xml:id="br0">
      <inkml:brushProperty name="width" value="0.17143" units="cm"/>
      <inkml:brushProperty name="height" value="0.17143" units="cm"/>
      <inkml:brushProperty name="color" value="#FFC114"/>
    </inkml:brush>
  </inkml:definitions>
  <inkml:trace contextRef="#ctx0" brushRef="#br0">53 0 8244,'-12'0'-494,"1"0"1,5 8-1,-4 4 1,3 5 476,3 7 0,2 1 0,2 8 0,2 0 122,3 4 1,-1 3-1,8 1 119,2 6-205,-7 3 0,9 3 0,-4 1 1,3 4 22,2 6 1,1 4 0,-3 2 0,-1 0-43,-2 0 1,-3-1-1,5 1 1,-4-2-9,-3-4 0,1 4 0,-4-6 0,2 2-9,-2 0 0,-2-7 0,-2 1 0,0-2-15,0 2 0,6-11 0,-1-1 0,-1-9-41,-2-8 0,0-1 1,2-7-49,2 2 0,7-1-94,-1-11 1,-2-3 214,1-8 0,1-8 0,-2-9 0,-2-10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13.413"/>
    </inkml:context>
    <inkml:brush xml:id="br0">
      <inkml:brushProperty name="width" value="0.17143" units="cm"/>
      <inkml:brushProperty name="height" value="0.17143" units="cm"/>
      <inkml:brushProperty name="color" value="#FFC114"/>
    </inkml:brush>
  </inkml:definitions>
  <inkml:trace contextRef="#ctx0" brushRef="#br0">158 36 8346,'12'-12'-2255,"-1"0"2306,-7 8 1,6-3-238,-4 7 224,-4 0-89,5 0 81,1 0 0,-6 2 44,4 3 1,-6-1 0,-4 8-17,-2 2 0,-6 1 0,7 4 0,-1 3-21,-2 1 1,0 2 0,-5-1 0,1 5-19,-1 4 0,3 4 0,-2 1 1,-1 5-4,-3 2 0,4 1 0,1 7-109,-3-1 104,6 0 0,-5 1 1,7-1-257,2 1 246,-6-9 0,8 5 0,-3-10-339,3-6 285,2 1 0,6-14 0,1 1 1,3-7 52,4-8 0,1-4 0,10-10 0,3-2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6.680"/>
    </inkml:context>
    <inkml:brush xml:id="br0">
      <inkml:brushProperty name="width" value="0.08571" units="cm"/>
      <inkml:brushProperty name="height" value="0.08571" units="cm"/>
      <inkml:brushProperty name="color" value="#004F8B"/>
    </inkml:brush>
  </inkml:definitions>
  <inkml:trace contextRef="#ctx0" brushRef="#br0">140 123 7760,'0'-18'-765,"6"6"1194,0 1-118,0 7 0,-6-6-61,0 4-86,0-3 1,0-3 267,0 0-267,0 1 1,-2 1-153,-4 4 1,2 4 0,-7 4-147,-3 4 1,6-2-421,2 8 367,4-1 475,2-1 1,2 0 676,4-5-738,4 5 0,0 2 0,-5 1 505,-3 7-537,-2-3 0,6 16 0,0-4 123,-2 4-285,-2 10 1,-2 2-1,0 7 1,0-1 5,0-5 0,0 5 0,0-5 0,0 3-147,0-3 1,-2-3 0,-2-8 0,-4-2 178,-1-4 0,-3 0 0,-4-10 0,3-5 78,1-4 0,1-4 0,-7-6 1,3-2-47,3-4 1,-2-6 0,8-9 0,3-4-356,1-3 0,2-7 1,0-7-1581,0-3 1388,7-1 1,-1-7 0,10 1-1774,3-1 2216,3 1 0,-5 0 0,0-1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13.808"/>
    </inkml:context>
    <inkml:brush xml:id="br0">
      <inkml:brushProperty name="width" value="0.17143" units="cm"/>
      <inkml:brushProperty name="height" value="0.17143" units="cm"/>
      <inkml:brushProperty name="color" value="#FFC114"/>
    </inkml:brush>
  </inkml:definitions>
  <inkml:trace contextRef="#ctx0" brushRef="#br0">664 0 8263,'10'0'-2249,"-5"2"2291,-10 4 1,1 4 0,-8 9 127,-1 5-159,-3-5 0,-1 14 1,-1-2 227,1 8-221,-9 5 1,5 9-1,-8 3 116,-2 8-109,6 0 1,-14 25-1,4-3 1,-2 1-4,0 4 0,2 1 0,0-3 1,0 2-43,0 2 1,6 0 0,2-5 0,2-3-6,4-4 0,1-5 0,5-14 0,3-11-34,6-14 0,4-4 0,4-10-77,4-2 1,-2-9 0,6-8 30,-3-8 1,7 0-1,-2-10 105,3-5 0,3 2 0,7-16 0,2 5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14.233"/>
    </inkml:context>
    <inkml:brush xml:id="br0">
      <inkml:brushProperty name="width" value="0.17143" units="cm"/>
      <inkml:brushProperty name="height" value="0.17143" units="cm"/>
      <inkml:brushProperty name="color" value="#FFC114"/>
    </inkml:brush>
  </inkml:definitions>
  <inkml:trace contextRef="#ctx0" brushRef="#br0">297 0 8289,'-17'0'-781,"7"2"1,2 4 333,1 6 419,5 3 0,-12 12 1,6 6 211,-1 6-108,5 10 0,-12-3 0,5 11 208,-5 1-254,-1 8 0,5-4 0,0 8 1,-1-2 8,-3-4 0,4 6 0,1-2 1,-1 5-26,2 1 0,-3-10 0,5-6 0,0-3-56,1-3 1,-1-2 0,4-3 0,-2-6-72,2-4 1,2-8 0,2 0-1,0 0-226,0-2 1,0-8 338,0-7 0,0-8 0,0 4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14.967"/>
    </inkml:context>
    <inkml:brush xml:id="br0">
      <inkml:brushProperty name="width" value="0.17143" units="cm"/>
      <inkml:brushProperty name="height" value="0.17143" units="cm"/>
      <inkml:brushProperty name="color" value="#FFC114"/>
    </inkml:brush>
  </inkml:definitions>
  <inkml:trace contextRef="#ctx0" brushRef="#br0">707 35 7699,'-6'-11'-706,"0"-1"1,-2 8 662,2-2 0,3 4 0,-7 4 127,2 4 1,-6 4-8,3 7 1,1-1-1,0-3 1,1-3-11,-1-2 1,0 6 0,-3-3-1,1 5 11,-1 1 0,-5 8 0,-3 3-66,-3-1 24,-7 6 0,10 0 0,-8 11-104,-2 7 81,-2-3 0,4 12 0,0-5 0,0 1-27,1 2 0,-3 4 1,6-7-1,0-7-6,0-3 1,1-4 0,7-7 0,1-1-55,5-3 1,-5-5 0,7-8-499,-1 1 359,-6-1 0,16-7 213,0-4 0,8-4 0,10-2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2:39.262"/>
    </inkml:context>
    <inkml:brush xml:id="br0">
      <inkml:brushProperty name="width" value="0.17143" units="cm"/>
      <inkml:brushProperty name="height" value="0.17143" units="cm"/>
      <inkml:brushProperty name="color" value="#FFC114"/>
    </inkml:brush>
  </inkml:definitions>
  <inkml:trace contextRef="#ctx0" brushRef="#br0">53 88 6794,'0'-10'-1019,"-8"2"1042,6 1-25,-6 5 4,8-6 1,-2 8-7,-4 0 5,4 0 9,-5-8 45,7 6 81,0-5-20,-8 7 0,6-2 91,-4-4-49,4 4 501,2-6-463,0 0-106,0 6 39,0-5-94,8 7 0,2 0 2,7 0 1,-5 0-1,-1 0-5,3 0 0,-4 0 1,1 2 64,3 3-77,-6-3 1,7 6 0,-3-6-33,3 4 31,-5-4 1,6 8-1,-5-7 74,5 3-72,1 8 0,1-12 0,-1 5 2,1 1 0,-1 0 1,1 6-1,-1-5 1,1-1 1,-1 4 0,-1-5 0,-3 1 5,-1 0 1,-1 0 0,7-4 0,-1 1 0,-5 7 0,0-4-11,1 2 0,-3-7 0,0 5 0,-1-2-21,1 0 1,-4 5 0,5-3-6,3 2 1,-4-4 0,1 5 9,3 3 1,-4-4-1,1-1 19,3-1 0,-4 4 0,1-4 5,3 1 1,1 1-1,3 2 1,-1-5 2,1 1 1,1 2-1,2 5-18,3-3 0,-1 2 0,-5-7 1,1 3-8,4 4 1,-3-5-1,3 3 1,-2 0 8,3-3 1,-5 7 0,4-6-1,-1 1-7,1 1 0,-4-1 0,5 5 84,-5-4-82,-2 3 0,1-7 0,-1 6 42,1-3-44,-1 1 0,1 5 1,-1-1-1,-1-3-3,-5-1 1,5 0 0,-4 5 0,1 1-4,-1-1 0,3 1 0,-3-3 0,3-1-5,3-3 1,-6 1-1,-1 5 1,3 1 9,1-1 1,3 1-1,-1-3 1,1-1-3,-1-2 1,1-1 0,-1 5-1,1-3 2,-1-1 0,0 0 1,1 3-1,-1-1 8,1-3 1,-1-1 0,1 4 0,-1-3-7,1 3 1,-1 1-1,1 1 1,1-3-6,4-1 1,-3 0-1,3 5 1,-4 1-3,-1-1 1,-1-5 0,1-1 0,-1 3-1,1 2 0,-1 1 0,1-1 0,-1-3 20,1-1 1,-7-1-1,1 7 4,1-1 0,-3 1 0,2-1-17,1 1 0,3-1 0,-1 1 0,-1-1-1,-2 1 0,-6-7 0,5 1 0,1 1-10,-3 3 1,5 1-1,-6-1 1,2-2 8,3-3 1,-3 1 39,1 5-43,1 1 1,0-1 0,-1-1-1,1-3 11,-2-1 0,5 0-35,-3 5 22,3 1 0,-3-3 0,-2-1 0,-1-3 0,1 3 0,0-4 1,3-1-1,-3 1-1,-2 0 0,4-5 0,-5 7-2,3 2 1,-4-1-1,6 1 1,1-2 1,-5-7 0,0 5-1,-3 0 4,1-1 0,0-3 0,-4 4 0,2 0-1,2-1 0,0-3 1,-5 4-1,3 0 3,2-1 0,0-3 11,-6 6 0,8-8 1,-6 5 6,4-3 1,-5-2-10,-1 8 1,0-6 66,0 5-56,0-7 1,0 6-35,0-4 1,0-4 1,0 7 1,0-3 10,0-4-529,0 6 272,-7-8 1,3 0 251,-8 0 0,1 0 0,-7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23.414"/>
    </inkml:context>
    <inkml:brush xml:id="br0">
      <inkml:brushProperty name="width" value="0.17143" units="cm"/>
      <inkml:brushProperty name="height" value="0.17143" units="cm"/>
      <inkml:brushProperty name="color" value="#FFC114"/>
    </inkml:brush>
  </inkml:definitions>
  <inkml:trace contextRef="#ctx0" brushRef="#br0">1084 36 8106,'-2'-12'-1401,"-4"0"1347,4 8 178,-6-3-72,8 7 1,-6 2 0,-1 2-32,-3 1-1,6 9 1,-11-8-1,1 7 1,-5 5-14,-5 1 0,-7-1 1,0 9-1,-8 0 4,-7 0 0,-5 2 1,-3 4-1,-2-2-2,-2-2 1,-1 1 0,7 4 0,1 1-13,5 0 1,-3-6 0,9-1-1,1-1-25,2 0 1,4-6 0,2 3 0,4-5-41,2-2 0,-5 1 0,7-1 0,2-1-137,1-4 1,11-3-125,3-3 329,4-4 0,2 6 0,0-8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23.884"/>
    </inkml:context>
    <inkml:brush xml:id="br0">
      <inkml:brushProperty name="width" value="0.17143" units="cm"/>
      <inkml:brushProperty name="height" value="0.17143" units="cm"/>
      <inkml:brushProperty name="color" value="#FFC114"/>
    </inkml:brush>
  </inkml:definitions>
  <inkml:trace contextRef="#ctx0" brushRef="#br0">1520 0 8021,'-18'0'0,"1"0"0,-1 0-293,1 0 1,0 2 0,-1 2 0,1 2 217,-1-2 0,1 6 0,-3-1 1,-1 3 116,-2 0 0,-8-1 1,1 9-1,-2 1 22,-3 2 0,-6 8 1,-2-2-1,-1 4 17,-5 2 1,-1 0 0,-5 2 16,-3 4-85,-4-4 0,-8 13 0,0-5 0,2 0-7,4-5 1,12-5 0,11-4 0,4-4-24,2-1 1,0-3-1,2-6 1,4 1-9,6-1 1,-2-5-1,0-2 1,-1-1-94,1 1 1,-4-6 0,6 4-157,1-1 0,5-3-133,5 8 407,4-8 0,8 11 0,0-5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34.020"/>
    </inkml:context>
    <inkml:brush xml:id="br0">
      <inkml:brushProperty name="width" value="0.17143" units="cm"/>
      <inkml:brushProperty name="height" value="0.17143" units="cm"/>
      <inkml:brushProperty name="color" value="#849398"/>
    </inkml:brush>
  </inkml:definitions>
  <inkml:trace contextRef="#ctx0" brushRef="#br0">1 1136 5974,'7'-10'-14,"-5"3"64,6 7 11,-8 0 14,8-8 29,-6 6-67,6-6 1,-7 8 1,5 0-10,-4 0 0,14-6 1,-5 1 0,3-3 0,0 4-21,-3-2 1,1 0 1,5 0 0,1 1 0,-1-1 8,1-2 0,-1 4 0,1-6 0,-1 1-4,1-1 0,-1 4 1,0-4-1,1 1 7,-1-1 0,7-2 0,-1-3-5,-2 3 1,-1-1 0,-3 5-3,1-2 0,-1 1 0,-1-5 20,-5 2 0,5 6-32,-5-5 11,-3 7 1,2-4 63,-4 8-48,-4-8 3,5 6-17,1-13 0,-4 13 0,8-4 0,-6 2-18,5-1 0,-1 1 0,3-6 9,-1 2 1,-6 2-1,4 4 20,-3-3 1,7 1-18,-2-8 1,-3 8-1,1-4 1,0 3 5,-1-1 1,3-2 10,6 2-20,-9 4 1,7-7-1,-5 5 21,5-2-21,-6 0 1,5 0-1,-3-2 25,3-1-25,3 5 0,-3-6 0,-1 6 0,-2-2 4,1 3 1,3-5 0,1 0-2,1-2 0,-1 6 0,1-3-4,-1-1 0,0 6 0,-1-6 0,-2 2 5,-3 1 0,1-3 0,5 4 6,1-2 1,-1-6 0,1 5 4,-1-3 0,1 6-43,-1-2 30,-7-3 0,5 5-30,-3-8 25,-4 8 0,7-4 0,-5 7-4,0-5 1,-1 4-13,-3-4 22,-4-4 0,14 8 1,-7-5 22,1-1 1,6 4-10,-5-8 0,3 6 0,-1-3 0,-1 1-10,2 4 0,-5-4 0,1 1 1,0-1-12,-1 0 1,1 0 0,4 4-15,-3-1 0,1-3 0,5 4 5,1-2 1,-6-6-1,-1 7 1,1-1 0,-2-2 1,5 4 45,-3-7-40,3 7 1,1-6 0,-3 6 38,-1-2-35,-8 0 1,11 4-1,-3-1 11,4-3 0,1-6-7,-11 10-6</inkml:trace>
  <inkml:trace contextRef="#ctx0" brushRef="#br0" timeOffset="1">1996 112 8118,'1'0'0,"5"-6"-15,6 6 14,-8-8 1,5 6-1,-3-4 1,-2 2 3,8-2 0,-6 5-3,5-5 0,-7 2 0,4 0 3,0-2 4,-6 0 0,11 4-1,-7-3 0,2 3 16,-2-4-10,-5 4-8,15 2 1,-14-2-14,4-4 10,-4 4 0,0-6-5,3 8 1,-3 0 1,8 0 0,-4 0-34,-4-7 0,8 5-495,-5-4-607,-3 4 1138,14 2 0,-14 0 0,6 0 0,-8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21.209"/>
    </inkml:context>
    <inkml:brush xml:id="br0">
      <inkml:brushProperty name="width" value="0.17143" units="cm"/>
      <inkml:brushProperty name="height" value="0.17143" units="cm"/>
      <inkml:brushProperty name="color" value="#FFC114"/>
    </inkml:brush>
  </inkml:definitions>
  <inkml:trace contextRef="#ctx0" brushRef="#br0">1241 87 8141,'0'-17'-531,"0"5"1,0 1-407,0-3 981,0 6 1,2-5 43,4 7-31,-5 0 1,7 8 0,-10 2 190,-4 2-226,5 7 0,-13-9 1,6 8 35,-2 1-46,-1-5 1,-7 8-1,-1-3 1,-2 7 2,-3 3 1,-1 2 0,4-4 0,-4 3-2,-3-3 1,5 4-1,-4 1 1,0-1-23,0 0 0,-3 4 1,-3-4-1,2 1 0,2-1 1,2 4 0,-4-4 0,4 0 3,2 1 0,-4 3 0,3-6 0,1 0 2,0 3 1,0-7 0,3 6 0,-3-2 7,-2 1 1,0-1 0,-4-6-7,2 1 2,0-1 0,-1 5 0,3-3-7,2-3 5,2-3 1,5 5 0,-1-1-4,-4 1 1,11-1 0,-11-1 0,13-3 0,-2-1-14,1 1 1,1 3-1,-4 1 2,3 1 1,7-6-1,-4-3 1,2 1 9,0 0 0,-5-5 1,3 7-1,-2 2 1,6-5 0,-3 1 8,-1-2 1,6 0 0,-6-5-13,1 3-325,5 0-153,-6-6 485,8 0 0,0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21.914"/>
    </inkml:context>
    <inkml:brush xml:id="br0">
      <inkml:brushProperty name="width" value="0.17143" units="cm"/>
      <inkml:brushProperty name="height" value="0.17143" units="cm"/>
      <inkml:brushProperty name="color" value="#FFC114"/>
    </inkml:brush>
  </inkml:definitions>
  <inkml:trace contextRef="#ctx0" brushRef="#br0">1415 0 7430,'-12'2'-339,"1"4"0,-1 3 1,-4 9-1,3-3 418,1-3 0,2 4 0,-3-3 0,-1 7-32,-5 3 1,1 0 0,-7-5 0,0 1-19,-4 4 1,-4-1 0,-2 5 0,-2 0-8,-4 0 1,3 2-1,-9 4-109,-2-4 97,-1 4 1,3-5 0,1 6-79,-3 1 65,-1 0 1,5 0 0,4 0-14,5 0 16,-7 8 1,-2-12-1,-7 4 1,1-4-1,5-4 0,-3-2 1,7-7-1,-1-3 2,0-3 1,10 1-1,10-7 1,4 0-54,1 2 0,7-6 0,1 6-389,2-1 148,2-5 292,6 6 0,8-8 0,2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34.013"/>
    </inkml:context>
    <inkml:brush xml:id="br0">
      <inkml:brushProperty name="width" value="0.17143" units="cm"/>
      <inkml:brushProperty name="height" value="0.17143" units="cm"/>
      <inkml:brushProperty name="color" value="#FFC114"/>
    </inkml:brush>
  </inkml:definitions>
  <inkml:trace contextRef="#ctx0" brushRef="#br0">1185 7 6731,'-9'7'41,"1"3"5,-5-1-1,1 5 1,-5-1-8,-7 7 1,3-3 0,-10 9 0,-4-1-4,-4 4 1,-9 6-1,1 4 1,-5 3-9,-6 3 1,5-6 0,-1 3-1,7-1-8,5 0 0,1 0 0,6-6-104,0 0 102,0-1 0,-6-4 1,-1-3-37,-3-2 18,-2 6 1,1-17-1,1 3-48,3-1-21,1-9 0,12 3-469,0-4 539,15-4 0,6 6 0,18-8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7.435"/>
    </inkml:context>
    <inkml:brush xml:id="br0">
      <inkml:brushProperty name="width" value="0.08571" units="cm"/>
      <inkml:brushProperty name="height" value="0.08571" units="cm"/>
      <inkml:brushProperty name="color" value="#004F8B"/>
    </inkml:brush>
  </inkml:definitions>
  <inkml:trace contextRef="#ctx0" brushRef="#br0">1 26 7760,'0'-10'1111,"0"-6"1,0 16-949,0 0 0,0 8 0,2 10-442,3-1 0,-3 0-671,4 1 608,-4-1 1,-2 1-384,0-1 399,0-7 1,0 6-480,0-5 805,0-3 0,0 0 0,0-1 0,0 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34.017"/>
    </inkml:context>
    <inkml:brush xml:id="br0">
      <inkml:brushProperty name="width" value="0.17143" units="cm"/>
      <inkml:brushProperty name="height" value="0.17143" units="cm"/>
      <inkml:brushProperty name="color" value="#FFC114"/>
    </inkml:brush>
  </inkml:definitions>
  <inkml:trace contextRef="#ctx0" brushRef="#br0">1 0 6123,'9'0'72,"-1"0"0,-6 0-40,4 0-17,-4 0 1,7 0 29,-3 0-42,-4 0 1,8 0 0,-4 0-2,5 0 0,-1 0-3,2 0 1,-1 0 0,7 0 12,-1 0 1,-5 0 0,-2 2 0,-1 2 21,1 2 0,2 0 1,3-4-4,-3 4 1,3-5 0,-3 5 17,4-4 1,-1 0-1,-1 2-44,-3 2 19,-7 0 0,12-4 1,-5 3-15,-3-3 1,8 6-11,-5-8 25,-3 0 0,8 6 10,-5 0 1,5 2 23,1-3 0,1-3-28,-1 4 0,-5 2-22,-1-2 1,-1 1-1,4-3 16,-3 2 1,-5 6 0,6-6-27,1-2 0,-3 3 56,2-1-44,-1 0 1,1 0 6,0 0-5,-1-1 0,1 1 0,0 0 9,1-2 1,3 4-18,1-3 1,1 7 0,-1-6-2,1-2 1,-3 0-1,-1 0 1,-3 1 2,3-1 1,-4 4 0,1-2-2,3-2 0,1 4 0,3-3 0,-3 1 11,-3 2 0,3-6 0,-5 6 0,2-3-10,-1 1 1,1 0 0,4-4 0,-3 2 8,-1 2 0,-1 5 55,7-5-58,-1 8 0,1-12 0,-1 5 1,1 1 1,-7-6-1,1 6-14,2 0 1,-1-4 0,1 5 0,-3-1-9,3-4 1,-4 4 0,1-2 6,3-3 0,-4 5 0,1-2 0,1 0-3,-2 2 1,5-5 12,-3 9 0,1-6 1,1 4-1,-2-3-8,1-3 1,-3 4 8,2-2-8,-1 7 1,1-11 0,0 6-3,1 0 3,3-6 0,-5 8 0,1-7 8,1 3-11,-5 0 0,8 0 0,-5 2 0,5-1 3,1 1 1,-1 0 0,-2-4 0,-3 4 3,3 1 0,1-3 0,3 4 0,-1 0 2,1-1 1,-1-3 0,1 4 0,-1-1 15,1 1 0,-1-4 0,0 4 0,1-3-7,-1-3 0,1 4 1,-1 0-1,1 0 3,-1-1 0,1 5 1,-1-4-10,1 1-2,-9-5 1,7 10-1,-5-8 30,5-2-38,-6 5 1,5-5-19,-3 8 16,3-1 0,1 1 0,-2-2 0,-5 0-5,-1-1 0,6-3 0,-3 6 0,5 1 0,-5-5 0,-1 0 0,0-2 4,-1-1 1,1 9-1,4-4 1,-3 1 0,3 1 1,-4-6 0,1 4-1,1-1 0,-2 1 1,5-4 0,-3 3 0,1 1 17,-1 0 0,4-4 0,-5 3 28,5-1-42,-7 6 0,7-10 0,-4 5 9,3-1-7,3 6 0,-3-10 1,-1 5-24,-3-1 19,1 6 1,5-11 0,1 7 0,-3 0 1,-3 0 0,4-5 0,-5 5 0,5 0-1,1 0 1,1-5 0,-1 7-1,1 2 1,-1 1 0,1 1-5,-1-5 1,-5 3 0,-3-6-1,1-1 0,0 1 0,-4 4 0,3-4 0,1 1-1,0 5 0,-1-4 1,5-1 0,-2-1 1,-8 6 0,9-11 1,-5 7-4,2-2 2,-7 6 1,13-11 0,-4 9 0,3 0 0,-3-1 0,-1 1 0,3 2 0,-4-5 0,1 1 0,3-2 0,-4 3 0,1-3 0,3 2 0,1 1-8,3 7 0,-1-1 0,1-1 0,-1-4 1,-5 1 0,-2-5 0,-1 0 4,1-1 0,-4 5 0,5-4 3,3 2 1,0-5 0,-1 5 8,-1-2-10,-8 5 0,9-9 1,-5 6 6,2-2-5,-6-2 0,11 1-1,-3 5 1,-2-2-1,1 1 0,-5-5 0,6 6 0,-3-1 0,3 7 0,2-6 0,-9-1 0,7 1 0,-4 3 0,2-3 0,-7 4 0,5-7 0,0 1 0,-8-9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38.004"/>
    </inkml:context>
    <inkml:brush xml:id="br0">
      <inkml:brushProperty name="width" value="0.17143" units="cm"/>
      <inkml:brushProperty name="height" value="0.17143" units="cm"/>
      <inkml:brushProperty name="color" value="#FFC114"/>
    </inkml:brush>
  </inkml:definitions>
  <inkml:trace contextRef="#ctx0" brushRef="#br0">1 0 6797,'9'0'-454,"-1"0"0,-6 0 434,4 0 22,-4 0 1,7 0 84,-3 0-53,-4 0 0,8 0 144,-4 0-100,-4 0 0,7 0 0,-5 2-1,2 4 1,0-2-59,-6 8 0,2-8 1,2 3 7,2 1 0,1-4 1,-1 8 0,-2-3 1,6 5 27,-3-2 0,1-7-9,-2 7 0,-2-2 0,6 3 1,-3-1-27,-1-8 1,-4 9 0,2-5-8,2 2 0,2-4 1,-4 5-18,1 3 0,7-4 1,-4-1 7,1-1 0,-3 4 0,4-4 13,-2 1 0,3-3 1,-3 4 16,2-3 1,-4 5 0,3-4-6,-1 2 0,0-5-16,-2 7 0,-2 0 22,7 5-28,-7-7 0,4 0 0,-6-7-6,4 3 0,-4 8-5,3-2 11,5-5 0,-8 3 0,6-4-4,0 5 1,-7-1 0,7 0 19,0-2 1,-6-1 0,4-1 1,2 4 8,-3 7 0,7-5-13,-6 0 0,5-7 0,-5 7-13,-2 2 1,4-5-1,-2 3 4,-2 2 1,3-5 0,-1 3-2,-2 2 0,0-1 1,0 1 4,2-3 1,1-1 0,-3 4 14,2-3 1,2 1-6,-2 5 0,-4 1 0,5-3 4,1-3 1,-6 4-25,4-5 0,2 5 0,-1-1-23,3-3 1,-4 3 10,6-3 1,-8-2 0,3-1 0,-1 1 1,0 0 1,6-4 1,-7 5 1,7 1 83,-6 5-65,7-7 0,-11 6 0,4-5 0,-2-3 1,0 0-7,2 0 0,0-5-12,-6 9 0,2-6-10,3 6 0,-3-7 0,6 5 5,0-2 0,-6 0 4,4-3 2,3 5 0,-7 0 3,6 5 0,0-13 1,-6 14-2,5-6-30,-7 7 0,0-5-61,0-1 1,0-5-60,0 6 0,2-8-65,4 1 1,-2 3-30,8-2 1,-6 0 241,5-6 0,1 0 0,5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4:38.821"/>
    </inkml:context>
    <inkml:brush xml:id="br0">
      <inkml:brushProperty name="width" value="0.17143" units="cm"/>
      <inkml:brushProperty name="height" value="0.17143" units="cm"/>
      <inkml:brushProperty name="color" value="#FFC114"/>
    </inkml:brush>
  </inkml:definitions>
  <inkml:trace contextRef="#ctx0" brushRef="#br0">122 18 7245,'-9'0'-742,"-7"0"0,12 0 742,-7 0 3,7 0 1,-6 0-3,4 0 45,4 0-28,-6 0 56,1 0-48,5 0 0,-8 0 34,4 0 0,4 0 1,-7 0 39,3 0-6,4 0 4,-6 0-102,8 7 18,0-5 0,2 6-18,4-8 0,3 0 1,9 0-46,-1 0 1,-5 0 0,0-2-28,1-4 0,3 4 0,1-3 76,1 3 0,-1-6 0,1-2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0.638"/>
    </inkml:context>
    <inkml:brush xml:id="br0">
      <inkml:brushProperty name="width" value="0.17143" units="cm"/>
      <inkml:brushProperty name="height" value="0.17143" units="cm"/>
      <inkml:brushProperty name="color" value="#849398"/>
    </inkml:brush>
  </inkml:definitions>
  <inkml:trace contextRef="#ctx0" brushRef="#br0">36 35 8231,'0'-10'-2059,"0"1"2088,0 3-44,0 4 43,8-6 7,-7 8 0,9 0 83,-4 0-47,-4 0 238,6 0-242,-8 8 1,0-4-1,0 7-4,0 3 0,0 2 0,-2 1 1,-2 0-17,-2 1 1,-2 5 0,4 0-1,-1-1-20,1-3 1,-4 1 0,2 1-129,2 2 123,2 1 1,-4-7 0,1 0-129,1 1 126,2-1 1,2 1-242,0-1 10,0-7 0,0 6-144,0-5 355,0-3 0,0 0 0,0-8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1.129"/>
    </inkml:context>
    <inkml:brush xml:id="br0">
      <inkml:brushProperty name="width" value="0.17143" units="cm"/>
      <inkml:brushProperty name="height" value="0.17143" units="cm"/>
      <inkml:brushProperty name="color" value="#849398"/>
    </inkml:brush>
  </inkml:definitions>
  <inkml:trace contextRef="#ctx0" brushRef="#br0">140 16 6200,'0'-10'238,"0"4"0,0 12-160,0 6 0,0 3 1,0 4-13,0 5 0,0-5 0,0 6 0,0 1-24,0 3 1,-6-2-1,-2 2 1,1 4 0,-1 6 0,-4-2 0,5 3-5,-3-3-10,6-2 0,-6 0 1,6 0-106,-1 0 73,-9 0 1,12-8 0,-6-2 0,2-1-42,1-1 1,-3 0 0,4-5-243,-2-1 1,0-5 89,6-1 0,0-5 0,2 4 197,4-2 0,4 5 0,7-3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1.701"/>
    </inkml:context>
    <inkml:brush xml:id="br0">
      <inkml:brushProperty name="width" value="0.17143" units="cm"/>
      <inkml:brushProperty name="height" value="0.17143" units="cm"/>
      <inkml:brushProperty name="color" value="#849398"/>
    </inkml:brush>
  </inkml:definitions>
  <inkml:trace contextRef="#ctx0" brushRef="#br0">507 1 8115,'-12'0'-387,"1"0"0,7 7 0,-4 5 0,2 4 488,0 1 1,-5 6 0,3 3 109,-2 1-181,6 2 0,-11 8 1,5 2 103,0 1-98,-5 9 0,7-5 0,-5 11 102,1 3-113,8 4 1,-11 0 0,5-2 0,-2-1-7,1-1 0,-1 2 0,-4-4 0,3 1-11,1-7 1,1 2-1,-7-5 1,1 3-9,-1 3 0,3-3 1,1-1-1,2-3-2,-1 3 1,3 1-1,-2 1 1,-1-5-2,-3-5 0,5-4 1,1-2-1,0 0-9,1 0 1,3-2 0,-4-2-254,2-2 259,3-8 1,5 4 0,0-7-219,0-1 62,0-7 0,0 6-203,0-5 1,1-3 65,5-2 299,-4-4 0,14-10 0,-7-2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2.242"/>
    </inkml:context>
    <inkml:brush xml:id="br0">
      <inkml:brushProperty name="width" value="0.17143" units="cm"/>
      <inkml:brushProperty name="height" value="0.17143" units="cm"/>
      <inkml:brushProperty name="color" value="#849398"/>
    </inkml:brush>
  </inkml:definitions>
  <inkml:trace contextRef="#ctx0" brushRef="#br0">122 36 7322,'0'-12'-711,"0"1"906,0 7 66,0-4-48,0 8-99,0 15 1,0-1 0,0 15 0,0 2-26,0 2 1,-7 4 0,-3 2 0,-2 4-46,1 1 0,5 1 0,-4 3 1,0-3-62,1-2 0,3 3 1,-4-5-1,2-4-28,5-6 1,-5 0 0,2-8-75,2-1-474,2-3 242,2-9 1,2-3-98,4-7 321,-4 0 0,13-5 0,-5-3 127,0-2 0,5-2 0,-5-5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2.518"/>
    </inkml:context>
    <inkml:brush xml:id="br0">
      <inkml:brushProperty name="width" value="0.17143" units="cm"/>
      <inkml:brushProperty name="height" value="0.17143" units="cm"/>
      <inkml:brushProperty name="color" value="#849398"/>
    </inkml:brush>
  </inkml:definitions>
  <inkml:trace contextRef="#ctx0" brushRef="#br0">52 20 8204,'-9'-17'-172,"-1"15"1,6 9-1,-2 11 186,2 5 0,2 6 0,2-4 0,-1 1-144,-5-1 0,4 4 0,-4-4 0,4 2-399,2 4 529,0-5 0,0 7 0,0-6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6.705"/>
    </inkml:context>
    <inkml:brush xml:id="br0">
      <inkml:brushProperty name="width" value="0.17143" units="cm"/>
      <inkml:brushProperty name="height" value="0.17143" units="cm"/>
      <inkml:brushProperty name="color" value="#849398"/>
    </inkml:brush>
  </inkml:definitions>
  <inkml:trace contextRef="#ctx0" brushRef="#br0">53 18 7727,'-17'0'-429,"7"-2"0,2-2 444,0-2 275,6 1-231,-5 5 1,7 2 142,0 3 0,7 5-71,5 8-114,-4-1 0,1 0 1,-5 1-1,4-1-5,2 1 0,-4-1 0,3 1 0,1-1-81,0 1 1,-4-1 0,3 1 0,1-1-124,0 1 1,-1-1 0,5 0-109,-2 1 1,-7-6-1,7-3 300,2-1 0,-5-2 0,3-6 0,-8 0 0,4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7.062"/>
    </inkml:context>
    <inkml:brush xml:id="br0">
      <inkml:brushProperty name="width" value="0.17143" units="cm"/>
      <inkml:brushProperty name="height" value="0.17143" units="cm"/>
      <inkml:brushProperty name="color" value="#849398"/>
    </inkml:brush>
  </inkml:definitions>
  <inkml:trace contextRef="#ctx0" brushRef="#br0">70 298 7643,'-17'-18'0,"1"1"-294,4-1 1,-1 6 131,7 1 94,0-1 0,6-5 42,0-1 26,0 1 0,8 1 0,4 3 0,3 1-1,3-2 0,5-1 1,0-3-1,0 3 64,3 3 1,-7-1-1,4 5 1,-3 0 31,-3 0 0,1 3 0,-1 5-60,1 0 0,-9 2 1,-3 3-1,-4 7-15,-2 4 1,0 1 0,0 0-1,-2 1-36,-4-1 1,2 1-1,-7-1 1,-3-1-59,-1-4 0,3 3 0,0-3-263,-1 3 242,5 3 0,-5-7 0,5 1-399,-2 2 494,6-7 0,-11 17 0,5-5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7.597"/>
    </inkml:context>
    <inkml:brush xml:id="br0">
      <inkml:brushProperty name="width" value="0.08571" units="cm"/>
      <inkml:brushProperty name="height" value="0.08571" units="cm"/>
      <inkml:brushProperty name="color" value="#004F8B"/>
    </inkml:brush>
  </inkml:definitions>
  <inkml:trace contextRef="#ctx0" brushRef="#br0">18 70 7760,'0'-17'-383,"0"-1"193,0 1 171,-8 7-191,6 2 84,-6 8 0,8 2 0,0 4 126,0 6 0,0 3 0,0 3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7.834"/>
    </inkml:context>
    <inkml:brush xml:id="br0">
      <inkml:brushProperty name="width" value="0.17143" units="cm"/>
      <inkml:brushProperty name="height" value="0.17143" units="cm"/>
      <inkml:brushProperty name="color" value="#849398"/>
    </inkml:brush>
  </inkml:definitions>
  <inkml:trace contextRef="#ctx0" brushRef="#br0">18 86 7529,'-8'-17'-1026,"6"7"1140,-5-6 86,7 14 42,0-5 1,2 18 0,1 3-199,3-1 0,2 1-27,-2 3 1,-2-1-1,5-2-5,-1-3 0,6 1-23,-3 5 0,-1-7-11,2-4 1,-1-4 21,7-2 1,-7 0 0,-1-2-15,-2-4 1,-2 2-3,-6-8 15,0 1 0,6-1 0,-1 1-3,-1-3 0,-2-2 0,-2-1 1,0 0 0,0 5 0,0 0 77,0-1 1,0 3 44,0-2-79,0 8 0,0-1-77,0 10 1,2 5-29,4 8 0,-4-7 0,6-1-305,-1-2 199,-5 5 1,12-3-248,-8 7 278,7 1 1,-11-6 0,6-3 139,0-1 0,-6 6 0,6-12 0,-1 13 0,3-5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8.659"/>
    </inkml:context>
    <inkml:brush xml:id="br0">
      <inkml:brushProperty name="width" value="0.17143" units="cm"/>
      <inkml:brushProperty name="height" value="0.17143" units="cm"/>
      <inkml:brushProperty name="color" value="#849398"/>
    </inkml:brush>
  </inkml:definitions>
  <inkml:trace contextRef="#ctx0" brushRef="#br0">1 104 7644,'0'-10'-805,"2"2"553,4 8 276,3 0 0,3 0 1,-2 2 101,-2 4-100,5-4 1,-9 12-1,6-7 52,-3 3-51,7-6 0,-10 9 0,6-5 16,-3 2 0,1-6 0,-4 4-49,2-1 1,0-3 0,-4 6-29,3-2 10,-3-2 33,6-6 0,-10 0 14,-4 0 1,2-2-28,-7-4 1,7 2-18,-2-8 0,4 1-6,2-7 1,0 1 29,0-1 0,0 7 44,0-1 1,2 8-1,2-4 43,2 1 1,2 5-9,-3-4 1,-1 4-33,8 2 0,-2 2-50,1 4 1,3-3 31,-8 9 0,1-6-93,-1 6 72,-4-9 45,6 13-12,-8-14 10,0 13-66,0-13-6,0 6 1,0-21 16,0-5 1,2 3-1,2 3 37,2-2-31,-1 7 0,-3-7 0,2 6 18,2-1 0,6-3-52,-6-6 1,7 9-71,-1 3 0,-3 6-106,3 6 0,-8 3 1,4 9 53,0-1 1,-7-5 0,5 0 0,-4 1-71,-2 3 1,6-5 220,0 1 0,7 0 0,-3 5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3:39.211"/>
    </inkml:context>
    <inkml:brush xml:id="br0">
      <inkml:brushProperty name="width" value="0.17143" units="cm"/>
      <inkml:brushProperty name="height" value="0.17143" units="cm"/>
      <inkml:brushProperty name="color" value="#849398"/>
    </inkml:brush>
  </inkml:definitions>
  <inkml:trace contextRef="#ctx0" brushRef="#br0">0 35 6938,'2'18'371,"4"-1"-269,-4 1 0,14 5 1,-5 2-1,3 2-116,-3 4 1,5 2 0,-4 2 0,3 0-95,3 0 0,-3 0 0,-1-2 0,-3-4-58,3-5 0,-4-1 0,-1-2-562,-1 0 728,-2-5 0,-6 1 0,-6-11 0,-2-10 0,-1-1 0,5-9 0,-10 4 0,6-7 0,-1-1 0,3 3 0,-4 1 0,2 3-18,3-1 0,-1-5 1,0-1-1,2-1 8,2-5 1,-4 5 0,0-6 0,3 1 50,1 1 0,-4-8 0,0 4 1,2-2 11,2 0 1,2 2 0,0-3-1,0 7 79,0 4 0,0 1 0,2 3 206,4 3 0,4 4-178,7 8 0,-1 2 0,-3 2 0,-3 4-64,-2 2 1,-3 1 0,-5 9-1,0 1-150,0 2 0,0 1 0,-1-7 0,-5 1-87,-6-1 0,2 0 0,-1 1 0,-3-1-142,-1 1 0,3-6 1,0-1 282,-1 3 0,-3 1 0,-1 3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45.249"/>
    </inkml:context>
    <inkml:brush xml:id="br0">
      <inkml:brushProperty name="width" value="0.17143" units="cm"/>
      <inkml:brushProperty name="height" value="0.17143" units="cm"/>
      <inkml:brushProperty name="color" value="#AB008B"/>
    </inkml:brush>
  </inkml:definitions>
  <inkml:trace contextRef="#ctx0" brushRef="#br0">35 35 7814,'-8'-9'-669,"6"-7"1073,-13 14-236,13-6 130,-6 8-189,16 0 0,-4 8-22,7 4 1,-5 3 0,4 3 0,0-1-10,-1 1 0,1 7 0,4 2 0,-5 2-58,-1 0 1,4-5 0,-4 5 0,-1 2-2,1 2 0,4-4 1,-5 0-1,1 0-82,0-2 0,4 0 1,-7-5-1,1 1-271,2-2 1,-6-7-1,6-4 1,-2-1-275,-1 1 1,3-6 607,-2 2 0,-4-12 0,6-4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45.902"/>
    </inkml:context>
    <inkml:brush xml:id="br0">
      <inkml:brushProperty name="width" value="0.17143" units="cm"/>
      <inkml:brushProperty name="height" value="0.17143" units="cm"/>
      <inkml:brushProperty name="color" value="#AB008B"/>
    </inkml:brush>
  </inkml:definitions>
  <inkml:trace contextRef="#ctx0" brushRef="#br0">35 237 7713,'-2'-15'0,"-4"3"0,4-3-301,-3 3 266,3-3 0,2 3 0,0 0-100,0-1 0,2-3 116,3-1 1,-1-1 0,8 3 55,1 3 1,3-3-49,1 3 1,-1 2 80,-4-1-33,3 7 0,-13 4-3,4 11 1,-4 5-22,-2 1 8,-8-7 0,4 6 70,-7-5-79,-1 5 1,0-1 0,3-1 61,1-3-47,-6 1 1,10 0 0,-5-1 7,1 3 0,-4-4 1,4-1-1,1 1 16,-1 0 0,2-4-19,6 5 0,0-5 9,0 6 0,0-6-42,0 5 0,8-5 1,4 4 6,3-3 1,-3-1-209,-1-6 203,1 0 1,0 0 0,-1 0-372,3 0 117,-6 0 1,7 0-126,-3 0 1,3 0 377,3 0 0,-1 8 0,1 2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46.498"/>
    </inkml:context>
    <inkml:brush xml:id="br0">
      <inkml:brushProperty name="width" value="0.17143" units="cm"/>
      <inkml:brushProperty name="height" value="0.17143" units="cm"/>
      <inkml:brushProperty name="color" value="#AB008B"/>
    </inkml:brush>
  </inkml:definitions>
  <inkml:trace contextRef="#ctx0" brushRef="#br0">0 62 7713,'0'-17'-205,"0"5"226,0 0 1,2 3 111,4-3 0,-4 12 1,4 12-1,-4 3-52,-2 3 0,6 1 1,-1 3-1,1 3-73,2 2 0,-6-4 0,6 4 0,-2-1-54,-1-5 1,7-2 0,-6-1-310,-2-1 258,5 1 0,-7-1 0,6-1-199,0-5 143,-6 5 0,8-12-436,-5 7 376,-3-7 1,8 4 212,-4-8 0,-4 0 0,5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46.834"/>
    </inkml:context>
    <inkml:brush xml:id="br0">
      <inkml:brushProperty name="width" value="0.17143" units="cm"/>
      <inkml:brushProperty name="height" value="0.17143" units="cm"/>
      <inkml:brushProperty name="color" value="#AB008B"/>
    </inkml:brush>
  </inkml:definitions>
  <inkml:trace contextRef="#ctx0" brushRef="#br0">69 210 7713,'-16'-2'49,"5"-4"1,1 4 22,4-4 0,-2 2-105,-3-1 0,5 3 56,12-4 0,-2-2 0,7 2 1,3 0-62,1-1 0,3 3 0,-1-6-125,1 2 151,7-5 1,-6 5 0,5-6 0,-3 5-85,2 1 1,-3-6-1,3 5 1,-4-1-350,-1 4 0,-1-2 445,1 3 0,-1-9 0,1 4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48.232"/>
    </inkml:context>
    <inkml:brush xml:id="br0">
      <inkml:brushProperty name="width" value="0.17143" units="cm"/>
      <inkml:brushProperty name="height" value="0.17143" units="cm"/>
      <inkml:brushProperty name="color" value="#AB008B"/>
    </inkml:brush>
  </inkml:definitions>
  <inkml:trace contextRef="#ctx0" brushRef="#br0">18 69 7736,'0'-18'-771,"0"7"840,0-1 96,0 8 0,-6-6 229,0 5-253,0 3 1,6-4 0,0 12 222,0 5-293,0 5 0,0 1 0,2 3 0,2 3-6,2 6 0,2 4 0,-4 2 0,2-2-100,-3-4 0,5 4 1,-2-4-1,0 2-107,2-2 0,-6 2 0,5-5 0,-1-1-297,0 0 1,2-2 0,-4-5-592,1-1 1030,9 1 0,-4-9 0,7-1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48.785"/>
    </inkml:context>
    <inkml:brush xml:id="br0">
      <inkml:brushProperty name="width" value="0.17143" units="cm"/>
      <inkml:brushProperty name="height" value="0.17143" units="cm"/>
      <inkml:brushProperty name="color" value="#AB008B"/>
    </inkml:brush>
  </inkml:definitions>
  <inkml:trace contextRef="#ctx0" brushRef="#br0">1 210 7580,'0'-17'-194,"0"-1"167,0 1 1,0-1 0,0 1 27,0-1 0,5 7 1,3-1 32,2-1 1,2-1 0,5 0-33,1 3 0,-1 5-132,0-6 158,1 8 1,-6-3-56,-1 7 68,-7 0-13,4 0-15,-8 7 0,-2-3 0,-4 8 13,-6 2 0,3-5 0,-3 1 0,0 0 56,3-1 1,-7-3 0,5 6-13,-5 1 0,4-3 0,1 0-27,-3-2 0,6 5-19,3-1 0,3-2-34,2 1 1,0-5 0,2 4-3,3-3 0,-1 1 1,8-4-105,2 2 117,-7 0 1,9-6 0,-5 2-162,5 3 99,1-3 1,-5 6-1,0-8-179,1 0 0,3 0 1,1 0-34,1 0 1,-7 0 0,1 0 272,2 0 0,1 0 0,3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49.260"/>
    </inkml:context>
    <inkml:brush xml:id="br0">
      <inkml:brushProperty name="width" value="0.17143" units="cm"/>
      <inkml:brushProperty name="height" value="0.17143" units="cm"/>
      <inkml:brushProperty name="color" value="#AB008B"/>
    </inkml:brush>
  </inkml:definitions>
  <inkml:trace contextRef="#ctx0" brushRef="#br0">0 138 7736,'0'-20'0,"0"-1"-207,0-2 1,0 5 0,0 7 915,0-3-389,8-1-234,-6 5 1,6 4-1,-6 12 1,1 5 66,3 5 1,2 3-1,-4 3-145,2 1 31,0 8 0,-1-6 0,1 4 0,0-3-115,2-1 0,-6-6 1,6 7-1,-3-3-125,1 0 0,2-5 1,-4-7-1,2 3-175,-2 1 0,3-3 0,1-2-393,2-3 769,-6-1 0,11 2 0,-5 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8.180"/>
    </inkml:context>
    <inkml:brush xml:id="br0">
      <inkml:brushProperty name="width" value="0.08571" units="cm"/>
      <inkml:brushProperty name="height" value="0.08571" units="cm"/>
      <inkml:brushProperty name="color" value="#004F8B"/>
    </inkml:brush>
  </inkml:definitions>
  <inkml:trace contextRef="#ctx0" brushRef="#br0">1 51 7760,'0'-17'-43,"0"7"557,0 2-396,0 0 8,7 6 0,-5-3-86,4 10 32,-4 5 1,-2 2 0,2-2 0,2-1 56,2 1 1,1 2 0,-3 5-27,2 1 1,0-7-1,-6 1 31,0 1 1,0-3-63,0 2 1,0-6-3,0 5-149,0-7-117,0 4 205,0-8 1,0-2-25,0-4 0,0-4 1,2-5-1,2 1 43,2 3 0,1-1 1,-3-5-1,4 1 56,2 4 1,-6-3 0,3 5-1,-1-2 3,0 1 0,8 7-110,-3-2 1,-1 4-108,2 2 1,-9 2-1,5 4-241,0 6 0,-6-3 0,4 3-180,-4 2 0,0-1 1,1 1-498,3-3 1048,0 1 0,0 0 0,0-1 0,0-7 0,1 12 0,3-7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49.483"/>
    </inkml:context>
    <inkml:brush xml:id="br0">
      <inkml:brushProperty name="width" value="0.17143" units="cm"/>
      <inkml:brushProperty name="height" value="0.17143" units="cm"/>
      <inkml:brushProperty name="color" value="#AB008B"/>
    </inkml:brush>
  </inkml:definitions>
  <inkml:trace contextRef="#ctx0" brushRef="#br0">88 141 7736,'-16'-2'0,"3"-2"0,3-4 118,2-2 0,-5 6 506,1-1-678,4 3 0,0 0 0,10-2 1,4-2 20,6 2 0,3 2 0,3 2 0,-1-2-161,1-4 1,1 2 0,2-5-502,3 1 529,7-6 1,-10 11-1,6-7 166,-2 2 0,7-5 0,-5 3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0.526"/>
    </inkml:context>
    <inkml:brush xml:id="br0">
      <inkml:brushProperty name="width" value="0.17143" units="cm"/>
      <inkml:brushProperty name="height" value="0.17143" units="cm"/>
      <inkml:brushProperty name="color" value="#AB008B"/>
    </inkml:brush>
  </inkml:definitions>
  <inkml:trace contextRef="#ctx0" brushRef="#br0">0 2 7746,'0'-2'154,"0"6"1,0 19 0,0 7-1,0 3 1,2 3 100,4 5 1,-4 4-302,4 7 0,2-5 0,-1-3 1,1-1-128,0-4 1,4 4-1,-5-5-275,3-5 317,-6 2 1,10-15 0,-9 3-659,-1-4 533,6-1 0,-8-7 256,4 1 0,3-8 0,1 4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1.033"/>
    </inkml:context>
    <inkml:brush xml:id="br0">
      <inkml:brushProperty name="width" value="0.17143" units="cm"/>
      <inkml:brushProperty name="height" value="0.17143" units="cm"/>
      <inkml:brushProperty name="color" value="#AB008B"/>
    </inkml:brush>
  </inkml:definitions>
  <inkml:trace contextRef="#ctx0" brushRef="#br0">18 220 7307,'-6'-12'-197,"1"1"1,-1 5 309,6-6 0,0 6 0,0-5-133,0-3 1,7 4-1,5-1 69,4-3 1,1 0 0,1 1 3,-1 1-17,0 1 1,1-1-134,-1 0 104,1 1 0,-1 1 12,1 4 6,-8-4 1,-3 10 0,-9-1-1,-2 6 13,-1 5 1,-9 2 0,2 3 0,-3-1 16,-3-3 1,1 1 0,-1 4 0,3-3 9,3-1 1,-3-2-1,5 3 1,-2-3-23,1-2 1,5 3-1,-4-3-5,3 2 1,1-4-61,6 5 1,7-5-73,5 6 101,4-8 0,3 3 1,2-7-197,3 0 72,-9 0 0,7 6 1,-5 0-35,2-2 1,1-2 0,-3-2 0,1 0-313,-1 0 0,1 0 463,-1 0 0,1 0 0,-1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1.416"/>
    </inkml:context>
    <inkml:brush xml:id="br0">
      <inkml:brushProperty name="width" value="0.17143" units="cm"/>
      <inkml:brushProperty name="height" value="0.17143" units="cm"/>
      <inkml:brushProperty name="color" value="#AB008B"/>
    </inkml:brush>
  </inkml:definitions>
  <inkml:trace contextRef="#ctx0" brushRef="#br0">0 66 7736,'10'-17'0,"0"-1"118,-5 1 0,-1 7 0,6 6 0,0 6 144,-1 4 1,-3 9 0,4 1-1,0 7-178,-1 4 1,-3-3-1,6 5 1,-1 2-45,-1 2 1,0-4 0,-6-2 0,4 0-147,1 0 1,-5-5-1,4 1 1,-2-4-555,0-1 1,5-1 0,-3-1 3,2-4 0,-5-5 656,7-7 0,0 0 0,5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1.607"/>
    </inkml:context>
    <inkml:brush xml:id="br0">
      <inkml:brushProperty name="width" value="0.17143" units="cm"/>
      <inkml:brushProperty name="height" value="0.17143" units="cm"/>
      <inkml:brushProperty name="color" value="#AB008B"/>
    </inkml:brush>
  </inkml:definitions>
  <inkml:trace contextRef="#ctx0" brushRef="#br0">18 175 7736,'-6'-12'71,"0"1"0,0 5-23,6-6 0,2 7 0,4-5 52,6 2-91,3 2 1,8 0 0,1-1-290,-3-3 131,6 6 1,0-9-1,6 5 1,-2-2-429,-1-4 577,-1 7 0,6-9 0,0 6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2.336"/>
    </inkml:context>
    <inkml:brush xml:id="br0">
      <inkml:brushProperty name="width" value="0.17143" units="cm"/>
      <inkml:brushProperty name="height" value="0.17143" units="cm"/>
      <inkml:brushProperty name="color" value="#AB008B"/>
    </inkml:brush>
  </inkml:definitions>
  <inkml:trace contextRef="#ctx0" brushRef="#br0">1 43 7570,'0'-18'-587,"0"7"700,0-1 1,0 10 163,0 2 1,0 8 0,1 9 0,3 3-106,2 3 1,0 4 0,-4 8 0,2 0-126,2 0 1,1-6 0,-3 0-1,2 0-163,-2-2 1,4 6 0,-2-5-635,-3-1 568,7-2 0,-8-8 1,4 1-1,-2-1-203,2 1 0,-4-7 0,5-1 385,1-2 0,-6-2 0,6-6 0,-8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2.828"/>
    </inkml:context>
    <inkml:brush xml:id="br0">
      <inkml:brushProperty name="width" value="0.17143" units="cm"/>
      <inkml:brushProperty name="height" value="0.17143" units="cm"/>
      <inkml:brushProperty name="color" value="#AB008B"/>
    </inkml:brush>
  </inkml:definitions>
  <inkml:trace contextRef="#ctx0" brushRef="#br0">18 260 7674,'-2'-15'-27,"-4"3"1,4-4-58,-4 5 1,4 1 0,2-2-1,2 1 77,4 1 0,-2-5 0,8 5 1,1-2-8,3 1 0,1-1 0,1-5 0,-1 1 41,1 4 1,1-1 0,2 5-23,3-2 1,-1 4 10,-6-5 14,1 7 1,-10-2-1,-8 12 2,-10 6 0,-6-3 0,-1 3 1,-1 0 19,1-3 1,0 7 0,-1-6 0,1 1 17,-1 1 1,1-6 0,-1 5 32,1 3 0,-1 1-75,1 3 0,7-1 3,4 1 1,6-7-1,6-1-35,6-2 1,3 4-1,3-7 1,-1-1-18,1-2 0,-1-2 0,1 0-315,-1 0 274,1 0 0,-1 0 0,0 0 1,1 0-245,-1 0 0,1 0 1,-1 0-64,1 0 1,-7 0 368,1 0 0,-8 0 0,4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3.212"/>
    </inkml:context>
    <inkml:brush xml:id="br0">
      <inkml:brushProperty name="width" value="0.17143" units="cm"/>
      <inkml:brushProperty name="height" value="0.17143" units="cm"/>
      <inkml:brushProperty name="color" value="#AB008B"/>
    </inkml:brush>
  </inkml:definitions>
  <inkml:trace contextRef="#ctx0" brushRef="#br0">0 86 7736,'10'-17'-44,"-4"-1"1,-2 1 99,1 0 1,-1 7 93,8 4 1,-2 6 0,3 6 0,-3 5-27,-2 5 1,0 9 0,-5 2 0,3 2-75,-2 1 0,4-1 1,-2 6-1,-2 0-104,-2-1 1,3-6-1,1-5 1,0-2-306,2 3 0,-4-5 0,5 4-92,-1-3 0,0-11 0,-4-1 451,2 0 0,-1-6 0,3-2 0,2-10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3.398"/>
    </inkml:context>
    <inkml:brush xml:id="br0">
      <inkml:brushProperty name="width" value="0.17143" units="cm"/>
      <inkml:brushProperty name="height" value="0.17143" units="cm"/>
      <inkml:brushProperty name="color" value="#AB008B"/>
    </inkml:brush>
  </inkml:definitions>
  <inkml:trace contextRef="#ctx0" brushRef="#br0">35 193 7736,'-6'-12'0,"-1"3"-158,-3 1 1,6-6 304,-2 3 0,4 1-152,2-2 1,10 6 0,6-3-293,5 1 144,10-6 0,-10 12 0,8-5 0,2 1-107,2 0 1,2-6-1,2 5 260,4-3 0,-4-2 0,6-5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4.201"/>
    </inkml:context>
    <inkml:brush xml:id="br0">
      <inkml:brushProperty name="width" value="0.17143" units="cm"/>
      <inkml:brushProperty name="height" value="0.17143" units="cm"/>
      <inkml:brushProperty name="color" value="#AB008B"/>
    </inkml:brush>
  </inkml:definitions>
  <inkml:trace contextRef="#ctx0" brushRef="#br0">0 18 7583,'8'-10'19,"-6"3"1,6 9 0,-8 3 211,0 7 0,0 6 1,0 3-1,0 4-127,0 2 0,0 2 0,0 6 1,0 0-199,0 0 1,2-6-1,1 0 1,3 1-166,-2-3 0,0 4 0,0-8 1,2-2-163,-2-1 1,3-9 0,1-1 420,2-2 0,-6-2 0,3-6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8.421"/>
    </inkml:context>
    <inkml:brush xml:id="br0">
      <inkml:brushProperty name="width" value="0.08571" units="cm"/>
      <inkml:brushProperty name="height" value="0.08571" units="cm"/>
      <inkml:brushProperty name="color" value="#004F8B"/>
    </inkml:brush>
  </inkml:definitions>
  <inkml:trace contextRef="#ctx0" brushRef="#br0">0 61 7381,'0'-18'574,"0"1"-43,0 7 0,0 0 138,0 5 1,0 5-517,0 0 1,0 9 0,0 13 0,0 3-195,0 2 1,2 2 0,2 6 0,2 0-401,-2 0 1,-2 0-1,-2 0 1,2-2-205,3-4 1,-3 2 0,6-6 79,0 2 1,-6-5 564,4 1 0,3-4 0,1-1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4.690"/>
    </inkml:context>
    <inkml:brush xml:id="br0">
      <inkml:brushProperty name="width" value="0.17143" units="cm"/>
      <inkml:brushProperty name="height" value="0.17143" units="cm"/>
      <inkml:brushProperty name="color" value="#AB008B"/>
    </inkml:brush>
  </inkml:definitions>
  <inkml:trace contextRef="#ctx0" brushRef="#br0">70 210 7736,'-2'-15'-310,"-4"3"0,4-4 373,-4 5-22,5 3 1,1-2-1,0 5 13,0-7 0,0 2 1,1-1-104,5-3 1,-2 4 0,8-1 10,1-3 43,3 6 1,1-5-1,1 7 1,-3 0-10,-3-2 1,4 6 0,-5-4-37,5 5 38,-7 1 1,-1 1 0,-10 3 0,-4 4 17,-5 2 1,-5-4 0,-1 5 0,1 3 23,5 1 0,-5 1 1,4-2-1,-3-3 85,-3 3 1,3-5-1,1 1 91,3-2-151,7 5 1,-12-3-31,5 8 0,3-1-80,2 1 56,4-9 1,4-1-1,4-6 1,6 2-28,3 2 0,3 0 0,1-6 1,2 0-72,3 0 1,-1 0 0,-4 0 0,3 0-70,1 0 1,0 0-1,-5 0 1,-1 0-166,1 0 1,-1 0 0,1 0 320,-1 0 0,0 0 0,1 0 0,-1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5.065"/>
    </inkml:context>
    <inkml:brush xml:id="br0">
      <inkml:brushProperty name="width" value="0.17143" units="cm"/>
      <inkml:brushProperty name="height" value="0.17143" units="cm"/>
      <inkml:brushProperty name="color" value="#AB008B"/>
    </inkml:brush>
  </inkml:definitions>
  <inkml:trace contextRef="#ctx0" brushRef="#br0">0 138 7508,'2'-17'0,"2"-1"0,2 1 12,-2-1 0,0 1 0,0-1 456,2 1 0,7 7-348,-1 4 0,-2 10 1,-1 4-1,-1 3-48,-4 9 1,4-3 0,-3 9 0,1-3-67,2 0 1,-6 2 0,6-3-373,-1 1 255,-5 0 0,8 1 0,-6-1-156,2-2 0,2-1 0,-5-3 0,5-1-327,2-5 0,-6-1 594,2-4 0,3-4 0,1 5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5.248"/>
    </inkml:context>
    <inkml:brush xml:id="br0">
      <inkml:brushProperty name="width" value="0.17143" units="cm"/>
      <inkml:brushProperty name="height" value="0.17143" units="cm"/>
      <inkml:brushProperty name="color" value="#AB008B"/>
    </inkml:brush>
  </inkml:definitions>
  <inkml:trace contextRef="#ctx0" brushRef="#br0">18 175 7763,'-6'-12'176,"0"0"1,0 1-225,6-7 1,8 7 0,4 1 0,3 0-120,3 1 0,5 3 0,0-4 1,1 0-101,1 1 0,-4 3 1,6-4 266,-1 2 0,5-5 0,-4 3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5.983"/>
    </inkml:context>
    <inkml:brush xml:id="br0">
      <inkml:brushProperty name="width" value="0.17143" units="cm"/>
      <inkml:brushProperty name="height" value="0.17143" units="cm"/>
      <inkml:brushProperty name="color" value="#AB008B"/>
    </inkml:brush>
  </inkml:definitions>
  <inkml:trace contextRef="#ctx0" brushRef="#br0">1 43 7736,'0'-17'177,"0"-1"0,1 11 0,3 7-73,2 9 0,6 9 0,-6 3 0,-1 4-75,3 3 1,0 1-1,6 6 1,-5 0-163,-1-1 0,4-4 1,-5-3-1,1 0-88,0 0 1,4-6-1,-5 3 1,3-5-112,4-1 0,-5-1 0,3-1 332,2-5 0,-7-3 0,1-8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6.459"/>
    </inkml:context>
    <inkml:brush xml:id="br0">
      <inkml:brushProperty name="width" value="0.17143" units="cm"/>
      <inkml:brushProperty name="height" value="0.17143" units="cm"/>
      <inkml:brushProperty name="color" value="#AB008B"/>
    </inkml:brush>
  </inkml:definitions>
  <inkml:trace contextRef="#ctx0" brushRef="#br0">53 226 7736,'-2'-17'-272,"-4"-1"0,4 1 0,-3-1 246,3 1 0,2-1 128,0 1-86,7-1 1,-3 7-1,8-1 120,2-2-120,-7 7 0,9-7 0,-4 8-1,3 2 0,3-3-42,-1 1 0,-7 2 27,-4 10 1,-5 3-1,-2 7 1,-3-2 14,-2-3 0,-8 1 1,3 5 42,-5 1 0,-1-1 0,1 1 0,2-3 27,3-3 0,1 3 0,-3-5 0,3 2 31,2-1 1,-4 1-140,7 5 72,-1-7 1,6 0-51,0-4 1,2-4-82,4 3 54,3-3 1,3-2-1,0 0 1,1 0-108,3 0 0,1 0 0,1-2 1,-1-1-121,1-3 0,-1 0 0,0 4 0,1-2 255,-1-2 0,1-1 0,-1 1 0,1 4 0,-1-6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6.826"/>
    </inkml:context>
    <inkml:brush xml:id="br0">
      <inkml:brushProperty name="width" value="0.17143" units="cm"/>
      <inkml:brushProperty name="height" value="0.17143" units="cm"/>
      <inkml:brushProperty name="color" value="#AB008B"/>
    </inkml:brush>
  </inkml:definitions>
  <inkml:trace contextRef="#ctx0" brushRef="#br0">0 120 7583,'6'-23'0,"0"0"0,-2 2-147,-2 1 0,-2 9 0,2 1 265,4 2 0,-3 4 0,7 10 0,0 4-54,0-1 0,-5 9 0,5-3 0,0 7-101,-1-1 0,-5 0 0,4 1 0,-2 1-153,0-2 0,5-7 0,-5-2-233,-2 1 311,6 3 1,-6-1 0,5-1-306,-1-3 417,-2-7 0,0 6 0,0-4 0,7-4 0,-3 6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6.992"/>
    </inkml:context>
    <inkml:brush xml:id="br0">
      <inkml:brushProperty name="width" value="0.17143" units="cm"/>
      <inkml:brushProperty name="height" value="0.17143" units="cm"/>
      <inkml:brushProperty name="color" value="#AB008B"/>
    </inkml:brush>
  </inkml:definitions>
  <inkml:trace contextRef="#ctx0" brushRef="#br0">51 158 7736,'-12'-6'-257,"0"0"0,7-5 0,-5 3 157,2-2 1,4 6 91,10-2 14,4-3 0,7 7 0,3-4-138,3 4 41,-4-6 0,14 4 0,-6-5 0,3-1-171,-1 0 1,0 0 261,6-1 0,0-5 0,0 7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5:59.677"/>
    </inkml:context>
    <inkml:brush xml:id="br0">
      <inkml:brushProperty name="width" value="0.17143" units="cm"/>
      <inkml:brushProperty name="height" value="0.17143" units="cm"/>
      <inkml:brushProperty name="color" value="#AB008B"/>
    </inkml:brush>
  </inkml:definitions>
  <inkml:trace contextRef="#ctx0" brushRef="#br0">1 51 6400,'0'-10'202,"0"0"-51,0 4 23,0 4 141,0-5-125,0-1 0,2 6-90,4-4 1,-4 6 0,3 6-73,-3 6 1,4 3 0,0 3 0,-2-1-120,-2 1 1,4 1 0,-1 2 0,-1 3-47,-2-3 1,-2 4-1,2-2-364,4-1 341,-4-3 1,6 4-1,-6-1-225,3-7 385,-3 3 0,6-9 0,0 9 0,2-1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00.234"/>
    </inkml:context>
    <inkml:brush xml:id="br0">
      <inkml:brushProperty name="width" value="0.17143" units="cm"/>
      <inkml:brushProperty name="height" value="0.17143" units="cm"/>
      <inkml:brushProperty name="color" value="#AB008B"/>
    </inkml:brush>
  </inkml:definitions>
  <inkml:trace contextRef="#ctx0" brushRef="#br0">35 210 7463,'0'-17'-576,"-5"5"557,-1 1 1,0 5 19,6-6 0,0 0 5,0-5 0,6 5 1,2 3-1,-1-1 49,1 0 0,6 4-69,-3-5 41,5 7 0,1-12-39,1 5 23,-9 3 1,7 0 0,-6 6-23,-1-4 1,1 5 16,-4-5 21,-4 4 1,4 8-1,-12 1 0,-6 3 1,-1-4-1,-1 4 1,4-1 1,3 1 0,-7-4 0,2 3 0,-1 1 16,1 0 1,-3-4-30,3 5 1,-2 1-48,3 5 49,-5-7 1,14 6 1,-4-5 0,5-1-36,1 2 11,7-1 0,-3 1 1,8-2-1,1-1-39,3 1 1,-4-6 0,-1 4 0,3-2-111,1-1 1,1 3 0,-3-4 0,-1 2-45,2-2 1,1 3 0,3-1 109,-1-2 1,-5-2 0,-1-2 87,3 0 0,1 0 0,3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00.614"/>
    </inkml:context>
    <inkml:brush xml:id="br0">
      <inkml:brushProperty name="width" value="0.17143" units="cm"/>
      <inkml:brushProperty name="height" value="0.17143" units="cm"/>
      <inkml:brushProperty name="color" value="#AB008B"/>
    </inkml:brush>
  </inkml:definitions>
  <inkml:trace contextRef="#ctx0" brushRef="#br0">1 86 7620,'0'-17'-168,"0"-1"1,0 1 261,0-1 1,1 8 4,5 5 0,-4 5 1,4 5-29,-4 7 0,4 6 0,0 3 0,-1 2-95,3-1 1,-6-3 0,4 0 0,-2 3-78,2 1 1,-2 0 0,5-5-227,-1-1 1,4 1-163,-7-1 369,9 1 1,-12-7 0,6-1 119,0-2 0,-7-2 0,7-6 0,-8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8.661"/>
    </inkml:context>
    <inkml:brush xml:id="br0">
      <inkml:brushProperty name="width" value="0.08571" units="cm"/>
      <inkml:brushProperty name="height" value="0.08571" units="cm"/>
      <inkml:brushProperty name="color" value="#004F8B"/>
    </inkml:brush>
  </inkml:definitions>
  <inkml:trace contextRef="#ctx0" brushRef="#br0">1 105 7760,'0'-18'0,"0"1"0,2-1 289,3 1 1,-1 1 306,8 5 0,0 3-310,5 8 0,-5 8 0,-3 3 0,-1 5-154,-4 1 0,0 1 1,0-1-14,2 1-52,-1-1 1,-6 7 0,-3-1-727,-2-2 290,-8-1 0,6-3 1,-5 1-1,3-1-399,2 0 1,-3-5-1,3-2 768,-2-2 0,6 5 0,-3-3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00.808"/>
    </inkml:context>
    <inkml:brush xml:id="br0">
      <inkml:brushProperty name="width" value="0.17143" units="cm"/>
      <inkml:brushProperty name="height" value="0.17143" units="cm"/>
      <inkml:brushProperty name="color" value="#AB008B"/>
    </inkml:brush>
  </inkml:definitions>
  <inkml:trace contextRef="#ctx0" brushRef="#br0">36 53 7800,'-12'-6'-138,"3"-2"-642,1-1 1246,2 5-417,6-4 0,2 8-70,4 0 1,-2 0 0,7 0-90,3 0 1,-4 0-1,1 0 1,3 0-186,1 0 1,-3 0 294,0 0 0,-1-8 0,7-2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01.949"/>
    </inkml:context>
    <inkml:brush xml:id="br0">
      <inkml:brushProperty name="width" value="0.17143" units="cm"/>
      <inkml:brushProperty name="height" value="0.17143" units="cm"/>
      <inkml:brushProperty name="color" value="#AB008B"/>
    </inkml:brush>
  </inkml:definitions>
  <inkml:trace contextRef="#ctx0" brushRef="#br0">18 105 7582,'-10'0'-614,"2"0"0,8-2 872,0-4-121,0 5 1,2-7-82,4 8 1,-2 0 0,7-2-58,3-4 0,-4 4 1,1-4 17,3 4 0,2 0 0,1-2-233,0-1 147,1-1 0,-1 0 0,1 0-277,-1 2 251,1-5 1,-1 7 0,1-6 94,-1 0 0,1 6 0,-1-6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06.149"/>
    </inkml:context>
    <inkml:brush xml:id="br0">
      <inkml:brushProperty name="width" value="0.17143" units="cm"/>
      <inkml:brushProperty name="height" value="0.17143" units="cm"/>
      <inkml:brushProperty name="color" value="#AB008B"/>
    </inkml:brush>
  </inkml:definitions>
  <inkml:trace contextRef="#ctx0" brushRef="#br0">1 71 7791,'0'-18'-375,"0"1"319,0 7 1,0 0-182,0 5 128,0 3 244,0-6 1,6 16-1,0 3 0,-3 5 0,1 1 1,0 3-1,2 3-56,-2 6 0,-2 4 0,-2 2 1,0 0-33,0 0 1,0 0 0,0 0 0,0 0-139,0 0 1,0 5 0,2 1-1,2-4-117,2-6 1,-1 0 0,-3-8 0,2 1-228,2 1 0,2-12-51,-2 5 486,-4-12 0,13 1 0,-13-7 0,6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06.656"/>
    </inkml:context>
    <inkml:brush xml:id="br0">
      <inkml:brushProperty name="width" value="0.17143" units="cm"/>
      <inkml:brushProperty name="height" value="0.17143" units="cm"/>
      <inkml:brushProperty name="color" value="#AB008B"/>
    </inkml:brush>
  </inkml:definitions>
  <inkml:trace contextRef="#ctx0" brushRef="#br0">86 193 7515,'-10'-18'-307,"2"6"211,8 1 1,2-1-22,4-5 0,-2 5 1,7 2-26,3 3 156,2-7 1,1 10 0,2-6 0,3 1-4,1-1 1,2 4-1,-3-3 1,1 1 32,-2 4 1,-1-4 25,-3 2-56,1 0 0,-7 6 3,1 0 0,-8 2 0,0 2-12,-8 2 0,0 6 1,-8-4-1,-3 1-11,-7 5 0,3-4 0,-6 1 0,1 1-2,1-2 0,-2 3 0,4-5 1,-3 2 39,3 3 0,-4-3 0,1 0 0,3-1 51,2 1 1,1 2-35,1 5 0,7 1-37,4-1 8,12 0 1,4-5-1,7-2-82,1-2 47,7-3 1,0 1 0,6 0 0,-2-2-69,2-2 1,0 4-1,0-1 1,-3-1-61,-3-2 0,-2-2 0,-5 0 1,-1 0-122,1 0 264,-1 0 0,0 8 0,1 2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07.073"/>
    </inkml:context>
    <inkml:brush xml:id="br0">
      <inkml:brushProperty name="width" value="0.17143" units="cm"/>
      <inkml:brushProperty name="height" value="0.17143" units="cm"/>
      <inkml:brushProperty name="color" value="#AB008B"/>
    </inkml:brush>
  </inkml:definitions>
  <inkml:trace contextRef="#ctx0" brushRef="#br0">0 33 7716,'6'-12'-244,"0"1"206,0 7 0,-1-2 0,1 12 97,-2 5 1,0 5 0,0 1 0,2 3-75,-2 3 0,-3-2 0,1 7 0,2-3-93,2-4 0,0 4 0,-6-1-180,0-3 173,8-2 0,-6-1-181,3-1 103,-3 1 1,0-1 192,4 1 0,-4-8 0,6-3 0,-8-7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07.294"/>
    </inkml:context>
    <inkml:brush xml:id="br0">
      <inkml:brushProperty name="width" value="0.17143" units="cm"/>
      <inkml:brushProperty name="height" value="0.17143" units="cm"/>
      <inkml:brushProperty name="color" value="#AB008B"/>
    </inkml:brush>
  </inkml:definitions>
  <inkml:trace contextRef="#ctx0" brushRef="#br0">35 88 7666,'-10'-8'-674,"-3"-1"625,7-9 0,0 6 76,6 1 1,2 7-1,4-2-85,6 4 0,3 2 0,5 0 0,1 0-31,2 0 0,6 0 0,-4 0 0,1 0-97,-1 0 1,6 0 185,-2 0 0,12-8 0,3-1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13.945"/>
    </inkml:context>
    <inkml:brush xml:id="br0">
      <inkml:brushProperty name="width" value="0.17143" units="cm"/>
      <inkml:brushProperty name="height" value="0.17143" units="cm"/>
      <inkml:brushProperty name="color" value="#AB008B"/>
    </inkml:brush>
  </inkml:definitions>
  <inkml:trace contextRef="#ctx0" brushRef="#br0">1 1 6983,'0'17'164,"0"1"0,0-1-142,0 1 0,0-1 0,1 1 0,3 1-93,2 4 0,0-3 1,-6 3-286,0-4 263,0-1 0,0-1 0,2 1-159,4-1 128,-4 1 0,5-7 124,-7 1 0,8 0 0,2 5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15.031"/>
    </inkml:context>
    <inkml:brush xml:id="br0">
      <inkml:brushProperty name="width" value="0.17143" units="cm"/>
      <inkml:brushProperty name="height" value="0.17143" units="cm"/>
      <inkml:brushProperty name="color" value="#AB008B"/>
    </inkml:brush>
  </inkml:definitions>
  <inkml:trace contextRef="#ctx0" brushRef="#br0">1 192 7749,'0'-11'-718,"0"-1"0,6 6 695,0-5 1,-1 5 62,-5-6 0,6 6 0,2-3 7,2 1 1,-6 0 0,3 4 0,-1-4-3,0-1 1,8 5 0,-3-4-5,5 0 0,1 1 1,1-5-1,-1 4-18,1 0 0,-1 6 0,1-3 0,-1 1-6,0-2 1,-5 4 41,0-4-50,-1 4 0,-3 2 0,-6 2 0,-8 2 2,-3 2 1,-3 2 0,-6-4 39,1 1-38,0 9 0,-1-10 0,1 6 0,-1-1 13,1 1 1,1-4 0,3 3-1,1-1 2,-2-4 0,-1 6-2,-3 1 0,3 5-12,3 1 0,4-5 45,8 0 1,2-3-29,4 3 1,4-2 0,7-6-34,1 1 1,-1 1 0,1-6 0,-1 2-49,1 4 0,-1-4 0,1 4-134,-1-4 90,1-2 0,-7 0 0,1 2-74,1 4 1,3-5-239,1 5 299,-7-4 1,4 0 0,-7 2 106,3 2 0,-6 0 0,12-6 0,-7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15.599"/>
    </inkml:context>
    <inkml:brush xml:id="br0">
      <inkml:brushProperty name="width" value="0.17143" units="cm"/>
      <inkml:brushProperty name="height" value="0.17143" units="cm"/>
      <inkml:brushProperty name="color" value="#AB008B"/>
    </inkml:brush>
  </inkml:definitions>
  <inkml:trace contextRef="#ctx0" brushRef="#br0">0 35 7749,'0'-12'-1218,"0"1"1267,0 7 104,0-4 365,0 8-454,0 16 0,0-5 1,0 13-1,0-5-50,0-2 0,2 1 0,2-1 0,2 1-58,-2-1 0,3 7 0,-1-1 0,0 0-25,2 2 0,-6-5 0,6 5-147,-1 0 128,-5-5 1,8 5 0,-6-8-238,2 1 152,-1-1 0,-5 1 173,0-1 0,8 1 0,-6-1 0,6 1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16.182"/>
    </inkml:context>
    <inkml:brush xml:id="br0">
      <inkml:brushProperty name="width" value="0.17143" units="cm"/>
      <inkml:brushProperty name="height" value="0.17143" units="cm"/>
      <inkml:brushProperty name="color" value="#AB008B"/>
    </inkml:brush>
  </inkml:definitions>
  <inkml:trace contextRef="#ctx0" brushRef="#br0">0 51 6510,'0'-9'-13,"0"-7"1,0 12 394,0-8-258,0 9 0,0-3 0,2 12-80,4 5 0,-4 5 0,4 1-26,-4 1 1,4-1 0,-1 1 0,-1-1-146,-2 1 0,0-1 0,2 0-157,2 1 0,0-1-138,-6 1 144,0-8 278,7 5 0,-5-5 0,14-1 0,-6-1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3:16.063"/>
    </inkml:context>
    <inkml:brush xml:id="br0">
      <inkml:brushProperty name="width" value="0.08571" units="cm"/>
      <inkml:brushProperty name="height" value="0.08571" units="cm"/>
      <inkml:brushProperty name="color" value="#004F8B"/>
    </inkml:brush>
  </inkml:definitions>
  <inkml:trace contextRef="#ctx0" brushRef="#br0">18 35 6144,'-10'-2'234,"4"-4"76,5 4 43,1-5-77,0 7 1,0-2 158,0-4-86,0 4 8,0-6 84,7 8 16,-5 0-1,6 0 34,-8 0-220,0 0 1,0 10 0,0 5-22,0 7 0,0 11 0,0 2 0,0 9 26,0 7 0,2 9 0,2 2 0,2 2-78,-3 0 0,5-2 0,0 2 0,0-6-80,0-3 0,-1-5 0,-3-5 0,2-8-107,-2-6 1,-2-8 0,-2 4-743,0-2 487,8-1 0,-6-13-1140,3 1 331,-3 0-615,-2-3 1268,8-1 1,-6-10 0,4-4-1,-2-5 27,2-5 1,-5-1-1,7-1 1,-2-1 373,0-4 0,7-5 0,-3-6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9.472"/>
    </inkml:context>
    <inkml:brush xml:id="br0">
      <inkml:brushProperty name="width" value="0.08571" units="cm"/>
      <inkml:brushProperty name="height" value="0.08571" units="cm"/>
      <inkml:brushProperty name="color" value="#004F8B"/>
    </inkml:brush>
  </inkml:definitions>
  <inkml:trace contextRef="#ctx0" brushRef="#br0">1 349 7760,'0'-11'-367,"0"-1"1,0 6 687,0-5-19,0 7-224,0-4-70,0 8 1,0 2 72,0 4 1,6 3 0,-1 9-70,-1-1 1,-2 1 0,0-3-88,4-3 1,-4 3 54,4-3 0,1-2 1,1 0-24,2-3 1,-4-1 76,5-6 0,-5 0 168,6 0-184,-8-8 0,11-1 211,-3-9-199,-4 1 0,5 5 228,-7 0-198,8 1 1,-12-1 0,5 2 209,1 3-229,-6-7-85,14 12 0,-9-4 0,5 12-98,-6 6 0,2-2 0,-1 1 92,3 3 1,-4-6-1,4-1 8,-3 1 1,7-6 10,-2 4 0,3-4 104,3-2-86,-9-8 0,5 4 109,-8-8-88,7 1 1,-9-7 0,6 1 64,-2-1 1,-3 1-1,-5-1 1,0 1 90,0 0 0,0-1 1,0 1-1,0-1 33,0 1 0,0-7 1,-2 1-1,-1 2 12,-3 1 1,-6 3-1,6-1 334,2 1-283,-5 0-218,7 7-34,-6 2 1,8 22-1,0 3-53,0 3 11,8 7 1,-6-6 0,5 8-57,1 2-39,-6 2 1,12 2 0,-8 0 0,-3-2-214,-1-4 1,0 2 0,2-8 0,2 1-387,-2 1 0,-2-11 1,0 3-596,4-1 1323,-4-1 0,5-5 0,-7-10 0,0-10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6:16.422"/>
    </inkml:context>
    <inkml:brush xml:id="br0">
      <inkml:brushProperty name="width" value="0.17143" units="cm"/>
      <inkml:brushProperty name="height" value="0.17143" units="cm"/>
      <inkml:brushProperty name="color" value="#AB008B"/>
    </inkml:brush>
  </inkml:definitions>
  <inkml:trace contextRef="#ctx0" brushRef="#br0">69 105 6960,'-8'-10'0,"-2"2"0,-1 3-507,-1-1 1,2-2 597,-1 2 0,5 4 0,12-4 53,5 4-154,5 2 0,1 0 0,1 0 0,-1 0-12,1 0 1,5-5 0,0-1 0,-1 2-26,-3 2 0,4 2 0,1 0 0,-3-2-41,-2-4 88,-1 4 0,7-13 0,2 5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57.820"/>
    </inkml:context>
    <inkml:brush xml:id="br0">
      <inkml:brushProperty name="width" value="0.08571" units="cm"/>
      <inkml:brushProperty name="height" value="0.08571" units="cm"/>
    </inkml:brush>
  </inkml:definitions>
  <inkml:trace contextRef="#ctx0" brushRef="#br0">542 88 7687,'-9'-8'-1276,"-1"6"1206,4-4 1,2 4 199,-7 2-90,7 0 0,-6 0 26,4 0 1,2-6 60,-7 1 56,7-1 172,-4 6-220,8 0 1,0-2 0,2-2-44,4-2 1,-2 0-1,7 4 1,3-2-11,1-1 1,3-1 0,1 4-1,3-2-36,1-2 0,0 0 0,-5 6 0,-1 0-47,1 0 1,1 0 0,2 2 14,3 4 1,-1 4-1,-8 7-80,-3 1 79,4-1 1,-12 1-1,5-1 1,-1 1 7,-4-1 1,-2 6 0,-2 1 0,0-3 12,0-2 0,0 5 0,-2-1 0,-2-2-5,-2-1 1,-5-3 0,3 1-1,-2-1-19,-4 1 0,5-1 0,-1 0 0,0 1-4,1-1 0,3 1 0,-4-1 0,0 1-13,1-1 0,-1 1 0,-2-1 1,5 1 21,-1-1 1,6 1-1,-6-1 1,2 1 7,1-1 1,-7 0 0,6 1 12,2-1-23,2 1 0,-4 5 0,1 0 0,1-1 15,2-3 0,-4-1 0,0 1 0,2 2-6,2 3 1,2-1-1,0-4 1,0 3 2,0 1 1,-2 0 0,-2-5 0,-1 1-11,1 4 1,2-3 0,2 3-1,0-3-10,0-3 1,0 6 0,0 1 0,0-3-11,0-2 1,6-1 0,-1-1 0,-1 1 3,-2-1 1,0 1 0,2-1 0,2 1-8,-2-1 0,4-5 1,-1-1 2,3 3 0,2 1 1,5 1-10,1-4 1,-7-5 0,1-7 0,2 0-12,1 0 1,2 0 0,1 0-1,-1 0-30,1 0 1,-1-2 0,1-1 15,-1-3 1,1-6 0,-3 4 0,-1-1 0,-3-5 0,-5 4 0,6-1 21,2-3 1,-5-1 0,1-3 12,-2 1 1,-2-1 0,-6 1 0,1-1 9,5 1 1,-4 5 0,4 0 41,-4-1-55,-2 5 0,-2-7 82,-4 3-67,-3 4 1,-3-5 0,0 7 37,-1 2 1,-3 2 0,-1 2-9,-1 0 0,7 2 1,-1 2-1,0 4-10,3 1 1,-7 3-1,6 5-8,1 1 0,-5-1 0,8 1 0,2 1 2,2 4 1,-3-3 0,-1 3-1,2-3 13,2-3 1,2 6-1,0 1 49,0-3-69,0 6 0,0-2 0,0 4 49,0-5-45,0 3 1,6-2 0,0 6 50,-3-2-52,-1-7 1,4 11 0,0-6 0,-2 2 7,-2 0 0,-2-2 0,0 4 0,0-4 8,0-1 0,0 5 0,0-4 0,0 2 4,0 0 0,0-2 0,0 4 0,0-2 3,0 2 1,0-3-1,-2-1 1,-2 0 4,-2 0 0,0-4 0,4 6 0,-1 1-6,-3-3 0,0 4 1,6-6-1,-2 2-10,-4 4 0,4-4 0,-4 1 6,4-3-12,2-2 1,0 0 0,0 1 0,0-3 16,0-2 0,0 5 0,-1-1 0,-3-2-7,-2-1 1,0 3-1,6 0 1,0-1-11,0-3 0,0-2 0,-2 1 0,-2-1-4,-2 1 0,1-1 0,5 1 0,0-1-3,0 1 1,-6-1-1,0 1 1,2-1 6,2 1 1,-4-1 0,0 1 0,3-1 12,1 0 0,-4 1 1,0-1 39,2 1-57,-6-1 1,7 1 0,-7-1 20,2 1 1,0-7-34,2 1 7,-3 0 0,-1-1 0,2-1 0,1-2 25,-5-4 0,2 3 1,-1-1-1,-3-2 38,-2-2 1,-1 4-1,0 0 1,-1-2-14,1-3 1,-1-1 0,1 0-1,-3 0-35,-3 0 1,4 0 0,-5 0 0,3 0-113,-2 0 1,1 0 0,-5 0 0,0 0-398,0 0 0,0-1 1,-4-3-1,3-4-1051,3-2 0,2-7 1530,5-7 0,9-7 0,1 4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59.071"/>
    </inkml:context>
    <inkml:brush xml:id="br0">
      <inkml:brushProperty name="width" value="0.08571" units="cm"/>
      <inkml:brushProperty name="height" value="0.08571" units="cm"/>
    </inkml:brush>
  </inkml:definitions>
  <inkml:trace contextRef="#ctx0" brushRef="#br0">70 192 7687,'-9'-8'-311,"1"7"856,0-7-182,-2 8 1,-1 0 325,-1 0-524,8 0 0,-4-2 0,10-2-39,4-2 1,6 0 0,11 4 0,6-1-51,4-3 1,4-6 0,2 4 0,4-1-48,1-5 1,3 4 0,5-1-1,3-3-49,3-1 0,-4 3 1,4 2-436,-3 2 350,-3-5 1,-1 11 0,-7-4 0,-9 4-261,-10 2 0,-5 0-466,-3 0 263,-7 0 1,-4 0-73,-12 0 1,-4 0 639,-7 0 0,-1 8 0,1 2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59.517"/>
    </inkml:context>
    <inkml:brush xml:id="br0">
      <inkml:brushProperty name="width" value="0.08571" units="cm"/>
      <inkml:brushProperty name="height" value="0.08571" units="cm"/>
    </inkml:brush>
  </inkml:definitions>
  <inkml:trace contextRef="#ctx0" brushRef="#br0">88 35 7687,'-10'-9'578,"2"-1"-68,8 4 0,-2 4 329,-4-4-605,5 4 0,-7 10 1,6 6-115,-4 7 1,4 0 0,-4 7 0,4-1-195,2 0 0,-6 4 0,1 8 0,1 3-39,2 3 1,-4-6 0,0 2-767,2-5 645,2-1 1,2 0-1,0-2-846,0-4 772,0-3 1,0-9 0,0 1-652,0-1 959,0-7 0,0-2 0,0-8 0,0 0 0,0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59.783"/>
    </inkml:context>
    <inkml:brush xml:id="br0">
      <inkml:brushProperty name="width" value="0.08571" units="cm"/>
      <inkml:brushProperty name="height" value="0.08571" units="cm"/>
    </inkml:brush>
  </inkml:definitions>
  <inkml:trace contextRef="#ctx0" brushRef="#br0">164 105 7687,'-23'0'0,"-1"0"0,1 0 0,4 0 345,-5 0 317,5 0-300,-6 0 0,19 0-280,12 0 1,5 0 0,20 0 0,4 0-29,4 0 1,8 0 0,-5-2 0,1-2-18,0-2 0,3-5 0,-5 3 0,-2 0 22,-2 0 0,-2 1 0,2 3 1,-1-2-231,-1 2 0,2-4 0,-13 2 0,-3 3-568,-2 1 1,-7-4-681,0 0 832,-9 0 587,5 6 0,-16 0 0,-1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0.415"/>
    </inkml:context>
    <inkml:brush xml:id="br0">
      <inkml:brushProperty name="width" value="0.08571" units="cm"/>
      <inkml:brushProperty name="height" value="0.08571" units="cm"/>
    </inkml:brush>
  </inkml:definitions>
  <inkml:trace contextRef="#ctx0" brushRef="#br0">0 104 7641,'0'-18'-325,"0"9"299,0 1 0,0 0 286,0-4 0,0 3 169,0-3 1,0 6-13,0-5 0,2 7-137,4-2 1,-4 6 0,4 6-182,-4 5 0,-2 7 1,0 3-1,0 4-144,0 3 1,0-5 0,0 6 0,2 0-191,4-2 1,-5 4 0,5-6 0,-4 1-18,-2-1 0,6 0 1,0-3-1,0 1-390,1-2 0,-5-7 0,6-5 642,0-1 0,2-2 0,7-6 0,1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1.043"/>
    </inkml:context>
    <inkml:brush xml:id="br0">
      <inkml:brushProperty name="width" value="0.08571" units="cm"/>
      <inkml:brushProperty name="height" value="0.08571" units="cm"/>
    </inkml:brush>
  </inkml:definitions>
  <inkml:trace contextRef="#ctx0" brushRef="#br0">70 105 7687,'-10'-8'113,"3"6"1,7-8 0,-2 7 85,-4-3-9,4 0 0,-6 4-176,8-4 0,2 4 1,2-5-40,2-1 1,7 6-1,-3-6 1,2 2-73,-1 0 0,1 1 44,5 5 1,-1-2 0,-2-2 46,-3-2 1,-5 0 0,6 6 0,-8 2 18,1 4-5,-3-4 0,-2 8 0,-2-7 29,-3 3 1,1 2 0,-8-4 9,-2 2 1,-1 5 0,-1-3 0,3 0 24,1 0 0,0-3 0,-3-3 0,1 2 88,3 2 1,5 2-28,-6-2 1,3-2-46,-3 7 1,4-5-22,8 6 0,8-8-67,4 1 28,3-3 1,3 0 0,-1 2-142,0 2 132,-7 0 1,6-6 0,-5 2-261,5 4 104,-6-5 1,5 7 0,-5-6-195,0 4 0,5-4 1,-5 6-483,-1-1 0,7-5 813,-4 4 0,3 4 0,3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1.526"/>
    </inkml:context>
    <inkml:brush xml:id="br0">
      <inkml:brushProperty name="width" value="0.08571" units="cm"/>
      <inkml:brushProperty name="height" value="0.08571" units="cm"/>
    </inkml:brush>
  </inkml:definitions>
  <inkml:trace contextRef="#ctx0" brushRef="#br0">53 141 7610,'-12'-6'-358,"0"0"0,6-6 1195,-5 6 43,7 1-540,-4-3-284,8 6 1,2-6 0,2 6-23,2-4 1,7 4-1,1-3 1,5 3-73,5 2 1,1-6 0,-4 0 0,4 0-88,3-2 0,-7 7 0,4-7 0,-1 2-123,-1 0 0,0 0 0,-5 4 0,-1-2-466,0-1 1,-5-1 713,0 6 0,-8 0 0,3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1.752"/>
    </inkml:context>
    <inkml:brush xml:id="br0">
      <inkml:brushProperty name="width" value="0.08571" units="cm"/>
      <inkml:brushProperty name="height" value="0.08571" units="cm"/>
    </inkml:brush>
  </inkml:definitions>
  <inkml:trace contextRef="#ctx0" brushRef="#br0">130 36 7846,'-17'11'0,"0"-1"0,-1-2 0,1-2 418,-1 1 1,6-5 0,3 6 0,-1-2 244,0 0 0,8 2-530,2-3 1,8-3 0,10 4 0,1-4-134,4-2 1,-1-6 0,7 0 0,0 1-44,-2-3 0,6 4 0,-6-6 0,0 1-76,-3-1 1,1 6-1,-2-4 1,-1 2-323,-3 1 0,-2-3 1,3 4-1069,3-2 996,-11 0 0,11 6 513,-11 0 0,3-8 0,3-1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3.287"/>
    </inkml:context>
    <inkml:brush xml:id="br0">
      <inkml:brushProperty name="width" value="0.08571" units="cm"/>
      <inkml:brushProperty name="height" value="0.08571" units="cm"/>
    </inkml:brush>
  </inkml:definitions>
  <inkml:trace contextRef="#ctx0" brushRef="#br0">418 173 6922,'2'-9'-263,"4"3"421,-4 4 0,6 0 165,-8-4-30,7 4-174,-5-6 1,6 6 263,-8-3 43,0 3-283,0-6 1,0 6 281,0-4-196,0 4-90,0-13 1,0 5-48,0-8 1,0 7 0,-2 1 45,-4 2 1,-3-3 0,-11 5-43,-3 2 1,1-4-1,-7 2 59,-2 3-91,-2 8 1,-4 1 0,-1 10-92,-3 3 78,0 2 1,12 5 0,2 3-83,2 4-22,1 2 1,15-6 0,3-2 0,6-2-2,6-3 0,9-3 1,10-4-1,3-3 26,3-6 0,7-4 0,3-2 0,0-2 0,2-4 1,-6-2 0,3-7 0,-5-1 20,-6-3 1,2-2 0,-7 3 0,-3 1 100,-2-1 0,-7 1 0,-2-1 435,-3 1-400,-1 7 0,-6 4 0,-2 14 156,-3 9-174,3 9 0,-12 16 1,6 7 91,-1 7-150,5 6 0,-10 16 0,8 1 33,2 1-52,2 5 1,1-11 0,-3 6 0,-2-5 6,2-7 1,0-6 0,-2-9 0,-5 1 5,-5 4 0,2-11 0,-1-1 0,-4-7 11,-1-4 1,-1-2 0,-1-4 0,-3-7-69,-2-9 1,6-5 0,-5-8-1,3-2 19,0-4 0,0-3 1,5-11-332,1-3 212,-1-4 0,3-16 1,1-4-431,2-3 380,9-2 0,-5-9 1,8-1-660,0 0 522,0-6 1,2 16-1,4 0 1,5 9-177,5 6 1,7 8-1,2 4 1,2 3-230,4 7 1,2 9 701,2 0 0,8 4 0,2 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39.668"/>
    </inkml:context>
    <inkml:brush xml:id="br0">
      <inkml:brushProperty name="width" value="0.08571" units="cm"/>
      <inkml:brushProperty name="height" value="0.08571" units="cm"/>
      <inkml:brushProperty name="color" value="#004F8B"/>
    </inkml:brush>
  </inkml:definitions>
  <inkml:trace contextRef="#ctx0" brushRef="#br0">97 70 7252,'-17'0'0,"-1"0"21,1 0 0,5 0 1,0 0 1649,-1 0-1478,5 0 1,8 0 0,12 0 0,5 0-229,6 0 0,5 0 1,7 0-1,-1 0-437,1 0 1,0-6-1,0-1-933,0-3 840,0 6 565,0-11 0,0 5 0,0-8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3.898"/>
    </inkml:context>
    <inkml:brush xml:id="br0">
      <inkml:brushProperty name="width" value="0.08571" units="cm"/>
      <inkml:brushProperty name="height" value="0.08571" units="cm"/>
    </inkml:brush>
  </inkml:definitions>
  <inkml:trace contextRef="#ctx0" brushRef="#br0">0 61 7279,'0'-17'461,"0"5"980,0 0-1037,0 1 0,0 3-220,0 8 1,0 8 0,0 9-1,0 1-47,0-1 0,0 8 0,0 3-196,0-1 49,0 6 0,0-8 0,0 6-121,0-2-45,0 0 0,0 0 0,0-2 0,0-1-298,0-5 1,0-2-1,0-1 1,0-1-1560,0 1 2033,8-9 0,2-1 0,0-8 0,-3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4.378"/>
    </inkml:context>
    <inkml:brush xml:id="br0">
      <inkml:brushProperty name="width" value="0.08571" units="cm"/>
      <inkml:brushProperty name="height" value="0.08571" units="cm"/>
    </inkml:brush>
  </inkml:definitions>
  <inkml:trace contextRef="#ctx0" brushRef="#br0">35 140 7753,'-9'-8'584,"-5"5"-443,8-9 1,0 6-96,6-6 0,0 7-12,0-7 54,8 0 0,-4 3 0,8 1-67,1 0 1,3 4 0,1-6-30,1 3 1,-7-1 0,1 4-166,2-2 164,-7 0 0,1 8 0,-8 4 1,-6-2 0,-2 6 66,-1-2 0,-3 3 0,-3-3 0,1 0 53,2-1 1,3 1-1,-5-4 15,2 2 1,3 8-12,-3-3-53,4-3 1,8 2-157,0-5 95,0-3 1,0 8 0,2-6-35,4 2 0,4 5 1,7-5-17,1-2 0,1 4 0,2-2 0,3-2-159,-3-2 0,-1 3 0,-3 1 1,0-2-271,1-2 1,-1 0 0,1 2-1,-1 2 478,1-2 0,-1-3 0,1-1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5.794"/>
    </inkml:context>
    <inkml:brush xml:id="br0">
      <inkml:brushProperty name="width" value="0.08571" units="cm"/>
      <inkml:brushProperty name="height" value="0.08571" units="cm"/>
    </inkml:brush>
  </inkml:definitions>
  <inkml:trace contextRef="#ctx0" brushRef="#br0">629 123 7654,'0'-17'-977,"0"5"1169,0 0 1,0 7-32,0-7 1,-1 8 0,-3-4 240,-2 1-94,0 5-197,6-6 0,-2 2 281,-4 0-275,4 0 1,-11 4 0,5-1 14,-2-3 0,4 0 0,-5 6 0,-3 0-3,-1 0 0,1 0 1,-1 2-1,-5 4-36,1 5 0,-3 5 1,-1 1-1,-4 3-28,0 3 0,-6 4 1,6 8-1,-2 0 11,-1 0 0,1 6 0,-4 1 0,2 3 12,2 4 1,8 1 0,-2 2-21,3 1-29,3-1 0,5-5 1,2-3-1,3 1 21,3 0 1,2-1 0,2 3 59,0-6-81,8 3 1,-5-7 0,9 4 0,2-6 20,1-6 0,3-2 1,-1-6-1,1 3-44,-1-3 0,6-2 0,1-1 0,-3-3-23,-2-3 0,-1 4 0,-1-5 0,1 3-109,-1-3 1,-5-1 0,-1-6-238,3 2 1,2 0-436,1-6 462,-7 0 0,5-2 1,-5-4-367,0-6 0,3 3 0,-5-3-525,2-2 1217,-6-1 0,19-3 0,-4 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8.743"/>
    </inkml:context>
    <inkml:brush xml:id="br0">
      <inkml:brushProperty name="width" value="0.08571" units="cm"/>
      <inkml:brushProperty name="height" value="0.08571" units="cm"/>
    </inkml:brush>
  </inkml:definitions>
  <inkml:trace contextRef="#ctx0" brushRef="#br0">18 193 6933,'0'-10'-513,"0"2"640,0 8 1,0-1 148,0-5 42,-8 4-21,6-6 26,-6 8 36,8 0-58,0 0 181,0-8-95,0 6-179,0-5 1,2 7-86,4 0 0,-2 7 0,5 5-66,-1 3 1,0 3 0,-2-1 0,3 1-10,1-1 0,4 9 1,-7 3-16,3 4-33,2-6 0,-1 6 0,1-6-2,2 0-14,1 6 1,-3-8-1,-2 6-29,-3-1 62,7-9 1,-6 4-1,5-7-25,-1-1 0,-6-7-27,5-4 0,-5-5-11,6-1 0,-2-1 1,1-5-1,-3-4 15,0 0 1,-6-5 0,3 3-1,-1-3 6,2-3 1,-4-1 0,6-3 25,0-1 0,-6 0-1,5 5 1,-1 1-8,0-1 0,0-5 1,-6-2 2,0-2 1,8 5 0,-6-9 0,5 8 0,-1 0-1,0-2 1,0 3-1,-6-5 1,0 2-14,0 3 1,6-3 0,-1 2 0,-1 2-69,-2 1 0,-2 9 0,2-1-591,4-2-322,-4 7 562,6-1 1,-6 8-1,3 0 436,7 0 0,4 8 0,1 1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09.873"/>
    </inkml:context>
    <inkml:brush xml:id="br0">
      <inkml:brushProperty name="width" value="0.08571" units="cm"/>
      <inkml:brushProperty name="height" value="0.08571" units="cm"/>
    </inkml:brush>
  </inkml:definitions>
  <inkml:trace contextRef="#ctx0" brushRef="#br0">0 18 8424,'0'9'1697,"0"-1"-1233,0-8-329,0 0 0,8 0-124,4 0 0,3 0 1,3 0-1,-1 0-29,1 0 1,5-2 0,2-2-21,2-2 14,-5 1 1,9 5 0,-6 0-125,2 0 160,-6 0 0,5 0 0,-9 0-206,1 0 7,-1 0 1,1-6-372,-1 0-61,-7 0-897,-3 6 1516,-7 0 0,0 0 0,0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0.739"/>
    </inkml:context>
    <inkml:brush xml:id="br0">
      <inkml:brushProperty name="width" value="0.08571" units="cm"/>
      <inkml:brushProperty name="height" value="0.08571" units="cm"/>
    </inkml:brush>
  </inkml:definitions>
  <inkml:trace contextRef="#ctx0" brushRef="#br0">1 35 6868,'8'-10'780,"-6"1"-461,3 3-61,-3 4 232,-2-6-166,0 8 652,0 0-814,8 0 1,-6 8-1,4 4 1,-4 3-34,-2 3 1,0 7-1,0 4 1,0 4-98,0 2 0,0 0 0,0 2 1,0 1-142,0 3 0,0 0 0,0-6 0,0-2-289,0-4 0,6 2 1,-1-8-623,-1-1 776,6-3 1,-6-9 0,6-3-534,-3 1 542,-1-6 1,0 4 0,2-10-344,1-2 578,-5-7 0,10 3 0,-8-9 0,-2-5 0,5 5 0,1-6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1.001"/>
    </inkml:context>
    <inkml:brush xml:id="br0">
      <inkml:brushProperty name="width" value="0.08571" units="cm"/>
      <inkml:brushProperty name="height" value="0.08571" units="cm"/>
    </inkml:brush>
  </inkml:definitions>
  <inkml:trace contextRef="#ctx0" brushRef="#br0">70 245 7671,'-11'-16'0,"1"3"-98,2 1 142,-5 1 1,11-1 0,-6 2 0,2 1 62,0-1 1,1 4 0,6-4 0,5 3-92,6 3 0,3-4 1,3 0-1,1 0-47,5 1 0,-3-5 0,8 4 0,0 0-26,-2 1 1,4-5 0,-5 4-1,-1 1-92,0-1 0,4 2 0,-6 6 1,-1-2-782,-3-4 930,-1 4 0,-1-5 0,1 7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1.273"/>
    </inkml:context>
    <inkml:brush xml:id="br0">
      <inkml:brushProperty name="width" value="0.08571" units="cm"/>
      <inkml:brushProperty name="height" value="0.08571" units="cm"/>
    </inkml:brush>
  </inkml:definitions>
  <inkml:trace contextRef="#ctx0" brushRef="#br0">105 0 7671,'-17'6'0,"-1"0"0,3 0 32,3 1 1,-3-5 0,5 6 439,0 0-220,3-6 0,7 8-180,0-5-53,0-3 1,7 6 0,5-8 0,5 0-10,7 0 0,-3 0 0,6 0 0,0-2 61,1-4 0,-7 4 0,4-3 0,-2 1-41,1-2 1,1 4 0,-4-6 0,3 2-16,-3 0 1,-2-1 0,-1 3-716,-1-2 1,1 0 699,-1 6 0,-7 0 0,-2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1.522"/>
    </inkml:context>
    <inkml:brush xml:id="br0">
      <inkml:brushProperty name="width" value="0.08571" units="cm"/>
      <inkml:brushProperty name="height" value="0.08571" units="cm"/>
    </inkml:brush>
  </inkml:definitions>
  <inkml:trace contextRef="#ctx0" brushRef="#br0">140 0 7671,'-17'12'91,"-1"-1"1,1 1-1,-1 4 1,1-3 102,-1-1 1,7-2 0,1 3 0,2-1 14,4 1 0,3-3 0,4 2-88,9 1 0,0-5 0,13-2-114,0-4 24,-5-2 0,13 0 1,-4 0 25,4 0-66,-6 0 1,6-2-1,-6-2 17,0-2 37,6 0 0,-13 1 0,5-1-312,0 2 53,-6-6 0,1 8 0,-9-4 0,1 2-1400,-2-1 1614,5 3 0,-5-14 0,7 6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2.025"/>
    </inkml:context>
    <inkml:brush xml:id="br0">
      <inkml:brushProperty name="width" value="0.08571" units="cm"/>
      <inkml:brushProperty name="height" value="0.08571" units="cm"/>
    </inkml:brush>
  </inkml:definitions>
  <inkml:trace contextRef="#ctx0" brushRef="#br0">1 68 7668,'0'-17'-416,"0"5"639,0 0 1,0 7 617,0-7-450,0 8 0,0-2-141,0 12 0,0 0 0,0 9 37,0 5-219,0 1 0,0 3 0,0 1 0,0 2-66,0 4 1,0-4 0,0 0 0,0-1-267,0-5 1,0 4-1,0-2 1,0-1-427,0-3 1,2-1 0,1-1-57,3 1 1,8-9 745,-3-3 0,5 4 0,1-1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44.430"/>
    </inkml:context>
    <inkml:brush xml:id="br0">
      <inkml:brushProperty name="width" value="0.08571" units="cm"/>
      <inkml:brushProperty name="height" value="0.08571" units="cm"/>
      <inkml:brushProperty name="color" value="#004F8B"/>
    </inkml:brush>
  </inkml:definitions>
  <inkml:trace contextRef="#ctx0" brushRef="#br0">1 35 6134,'0'-9'683,"0"-1"-441,0 4-16,0 4 15,0-6-40,0 8-36,0 8 0,0 2-106,0 7 1,0 1 0,0-1-52,0 1 1,0-1 0,0 1 16,0-1 1,0-5 0,2-1-21,3 3 1,-3 2-1,6-1 1,-2-1 3,0-3 0,0 1 1,-4 5 15,3 1 1,-3-7 0,6 1 7,0 2 0,-6-5-30,4 3 17,-4 0 1,3 5-71,1 1 54,0-9 1,-4 7 0,2-5-24,2 5 0,1 1 13,-1 1 1,-4-1 0,4 1 9,-4-1 1,0-5 0,2 0 16,2 1 1,-1 3 0,-5 1-11,0 1 1,0-7-1,2 1-14,4 2 1,-4 1 0,4 3 7,-4-1 0,-2-5-15,0-1 14,0 1 0,0 0 0,0-1 16,0 3 0,6 1 57,-1 3-69,1-9 1,-6 7 0,2-4 9,4 3 1,-4-3 0,4-1-13,-4 3 1,-2 2 0,2-1-13,4-3 0,-5 3 1,5-3 1,-2 3 12,2 3 1,-4-6 65,4-1-68,-4 1 0,4-1-3,-1 1 16,1-8-36,-6 11-2,0-5 0,0 2-67,0-1 1,0-5-266,0 6 0,0-8 1,0 6-821,0-5 1171,0-3 0,-8-2 0,-1-9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2.473"/>
    </inkml:context>
    <inkml:brush xml:id="br0">
      <inkml:brushProperty name="width" value="0.08571" units="cm"/>
      <inkml:brushProperty name="height" value="0.08571" units="cm"/>
    </inkml:brush>
  </inkml:definitions>
  <inkml:trace contextRef="#ctx0" brushRef="#br0">70 175 7518,'-2'-16'81,"-3"5"0,1-3 1,-6 6 57,2-1 0,2 3 0,6-6-176,0-2 1,2 5-82,4-3 110,-4 8 1,14-9-1,-5 7 1,3 0-13,-2-2 0,3 6 0,-3-5 0,3 1 11,3 0 1,-7 0 0,1 6-19,2 0 5,1 0 24,-5 0 0,-10 6 1,-12 2-1,-3-1 43,-3 1 1,1 4 0,-1-4-1,1-1 74,-1 1 1,7 4 0,-1-4 168,-2 1-200,-1-5 0,3 10 0,3-7 121,1 3-125,-6-6 1,12 12-54,-4-5-4,5-3 0,2 6 0,5-9 0,8 1-23,7 2 0,-1-6 1,5 4-1,0-4-112,4-2 0,-2 0 1,2 0-1,1 0-158,-3 0 0,0 0 1,-6 0-1,3 0-409,-3 0 1,-2 0 674,-1 0 0,-1 7 0,1 3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3.184"/>
    </inkml:context>
    <inkml:brush xml:id="br0">
      <inkml:brushProperty name="width" value="0.08571" units="cm"/>
      <inkml:brushProperty name="height" value="0.08571" units="cm"/>
    </inkml:brush>
  </inkml:definitions>
  <inkml:trace contextRef="#ctx0" brushRef="#br0">228 123 7213,'0'-17'0,"2"-1"33,3 1 0,-3 5 1,4 0 281,-4-1 1,-2 3-233,0-1 187,8 7-171,-6-4 16,13 8 0,-11 0 233,8 0-255,0 0 1,3 8 0,-1 5 0,-3 9 77,3 7 1,1 6-1,3 5 1,-1 7 51,1 3 0,-7 9 0,1 1 1,2 2 40,1 4 0,-3 4 1,-2 3-1,-1 3 10,1-2 1,-6 3-1,2-1 1,-4-4-64,-2-6 0,0-8 0,0-9 0,0-5-31,0-1 1,-2-4 0,-4-10-46,-6-6-82,-3 4 0,-3-7 0,-1 3-240,-5-4 136,-3-1 1,-4-3 0,-2-1-1117,-4-2 621,-9-9 0,9 11 1,-4-8-1,4-2-950,2-2 0,2-4 1496,4-4 0,4-12 0,8-9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0.809"/>
    </inkml:context>
    <inkml:brush xml:id="br0">
      <inkml:brushProperty name="width" value="0.08571" units="cm"/>
      <inkml:brushProperty name="height" value="0.08571" units="cm"/>
    </inkml:brush>
  </inkml:definitions>
  <inkml:trace contextRef="#ctx0" brushRef="#br0">36 193 7481,'-10'-8'39,"2"6"0,8-8 0,-2 6 392,-3-1-16,3-1-161,-6 6 152,8 0 2435,0 0-2653,0 7 1,0 3 0,2 8-60,4-1 0,-4 6 0,5 1 1,-1-3-10,0-2 0,6 7 0,-5 1 0,1 2-10,0 0 1,4 0 0,-5 6 13,3 0-36,-6 0 0,10 4 0,-7-2-70,3-4 30,-6-2 1,9 2 0,-5-2 0,0-2-6,0 2 1,3-6-1,-5-2 1,0-3-61,2-3 0,-4 1 0,5-1-72,-1 1 1,0-9 0,-4-1-47,2 0 1,1-6 43,-1 4 0,-4-6 0,6-6-7,0-6 0,-6-3 0,5-3 17,1 1 0,-6-1 1,4 1-79,-4-1 119,6 1 0,-6-1 0,3 1 0,-1-3-34,2-3 1,-4 4-1,6-6 1,-2 1 5,-1 1 0,3-6 0,-4 4 0,2-2 20,-2-5 1,3-6 0,1-5 0,0 0 59,0 1 1,3-5-1,-3 4 1,0 1 13,0-1 1,3 4-1,-3 8 1,0 4 12,0 2 1,-1 1 0,-3 7-118,2-1 1,2 9 0,-4 1-409,2 0-221,-1 6-37,-5-5-367,0 7 402,0 0 0,0 0 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1.315"/>
    </inkml:context>
    <inkml:brush xml:id="br0">
      <inkml:brushProperty name="width" value="0.08571" units="cm"/>
      <inkml:brushProperty name="height" value="0.08571" units="cm"/>
    </inkml:brush>
  </inkml:definitions>
  <inkml:trace contextRef="#ctx0" brushRef="#br0">18 85 8048,'0'-17'1286,"0"0"-418,0-1-409,0 8 1,0 1 539,0 3-508,0 4 1,0-4-15,0 12 1,0 4-510,0 7 1,0-5 0,0-1 31,0 3 0,-8 1 0,-2 3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1.493"/>
    </inkml:context>
    <inkml:brush xml:id="br0">
      <inkml:brushProperty name="width" value="0.08571" units="cm"/>
      <inkml:brushProperty name="height" value="0.08571" units="cm"/>
    </inkml:brush>
  </inkml:definitions>
  <inkml:trace contextRef="#ctx0" brushRef="#br0">18 0 8179,'0'10'3905,"0"-2"-4945,0-8 476,0 0 0,-8 0 1,-1 0-1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2.368"/>
    </inkml:context>
    <inkml:brush xml:id="br0">
      <inkml:brushProperty name="width" value="0.08571" units="cm"/>
      <inkml:brushProperty name="height" value="0.08571" units="cm"/>
    </inkml:brush>
  </inkml:definitions>
  <inkml:trace contextRef="#ctx0" brushRef="#br0">35 86 8048,'0'-12'-358,"0"0"0,0 1 627,0-7 1,0 7 496,0-1-273,0 8 0,0-2-209,0 12 0,0 4 1,0 9 31,0 4-165,0 5 1,-6 8 0,1 3-25,1 2-94,2 0 1,-4 0-1,0-1-208,2-1-3,2-2 0,2-2 0,0 0 0,0-2-337,0-4 0,0 2 1,0-8-416,0-1 0,2-11 666,4-5 1,-2-4 0,6-4 0,-3-4 263,-3-5 0,6-5 0,0-1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3.018"/>
    </inkml:context>
    <inkml:brush xml:id="br0">
      <inkml:brushProperty name="width" value="0.08571" units="cm"/>
      <inkml:brushProperty name="height" value="0.08571" units="cm"/>
    </inkml:brush>
  </inkml:definitions>
  <inkml:trace contextRef="#ctx0" brushRef="#br0">1 298 8048,'0'-18'-279,"0"1"1,0-1 0,0 1-1,0-1 287,0 1 1,0 5-1,0 1 503,0-3-352,0 6 0,6-7 1,1 5 359,3 0-407,-6-5 0,11 11 220,-3-8-192,-4 8 0,7-3-9,-3 7 0,-2 5 0,-1 3 0,-1 2-55,-4 3 0,-2 9 0,-2 3 1,2 0-25,4 0 1,-4 6 0,4-3-1,-5 1-11,-1 0 0,6-8 0,0 4 1,-2-1-38,-2-1 0,4 0 0,0-5 1,-1-1 25,3 1 0,-6-7-178,4 1 215,-4 0-190,6-3 21,1-1 0,3-8 0,-2-2 24,-3-4 0,1-3 0,-4-9 17,2 1 1,6-1 0,-7 1 0,1-1 16,2 1 0,-6-1 0,6 1 0,-3-1 40,1 1 0,6 0 1,-4-3-1,-1-1 25,1-3 0,0-1 1,-4 4-1,4-2 1,1 1 1,-3 3-1,4-1 136,-2-3-96,-3 4 1,1-6 0,2 7 139,2 1 40,-6 7 59,11-6-124,-5 14 0,1-5 0,-1 9-16,-2 3 1,4 13-1,-7 11 1,-1 4-22,-2 2 1,4 2 0,0 2 0,-2 3-59,-2 3 0,-2-4 0,0 3 1,0-1-126,0-4 1,0-2 0,0-2 0,0 0-430,0-1 1,6-1 0,-1-3-175,-1-7 1,6-4-998,2-1 1229,3-9 0,3-1 0,-1-8-543,0 0 957,1-8 0,7-1 0,2-9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3.498"/>
    </inkml:context>
    <inkml:brush xml:id="br0">
      <inkml:brushProperty name="width" value="0.08571" units="cm"/>
      <inkml:brushProperty name="height" value="0.08571" units="cm"/>
    </inkml:brush>
  </inkml:definitions>
  <inkml:trace contextRef="#ctx0" brushRef="#br0">1 228 8048,'0'-10'767,"0"-6"-266,0 14-394,0-5-91,0 7 0,2 0 1,4 0 18,5 0 1,-1 6 0,2-1-287,1-1 0,3-2 0,1-2 4,1 0 1,-1-6 0,1-1 166,-1-3 0,-7 4 0,-2-4 0,-3 1 93,1-1 1,0-2 0,-6-5 88,0-1 1,0 1-1,0-1 59,0 1 0,0 5 21,0 1-135,-8-1 1,4 2 119,-7 5-114,-1 3 1,0 2 282,1 0-275,-1 0 1,-3 7 0,1 5 0,4 4 67,3 1 0,-7 0 0,4 1 0,1 1 48,3 5 0,-2-5 0,2 6 0,0-1-41,-1-1 0,5 6 1,-4-6-1,4 0 54,2 3 0,2-7 0,4 4 0,3-3-103,1-3 1,6-5 0,-5-2 0,7-3-100,5-3 0,-4 4 0,5-2-316,-5-2 257,-1-2 0,-1-8 0,0-2-1298,1-2 798,-1 6 1,-1-11 570,-4 3 0,3-3 0,-5-3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4.506"/>
    </inkml:context>
    <inkml:brush xml:id="br0">
      <inkml:brushProperty name="width" value="0.08571" units="cm"/>
      <inkml:brushProperty name="height" value="0.08571" units="cm"/>
    </inkml:brush>
  </inkml:definitions>
  <inkml:trace contextRef="#ctx0" brushRef="#br0">1 71 7502,'0'-18'-170,"0"1"0,0 5 1021,0 1-423,0 7-168,0-4 0,0 10 65,0 4-231,0 3 1,0 3 0,2 0 150,3 1-162,-3 3 1,6 1-1,-8 1 136,0-1-168,0 1 1,2-1 0,2 1 0,2-1 20,-2 1 1,-2-1 0,-2 0-30,0 1 1,0-1-87,0 1-16,0-1 0,0-5 39,0 0 0,0-10-21,0-2 0,0-8-91,0-10 131,7 1 0,-3-1 0,6 1-290,-2-1 280,5 1 0,-9-2 0,6-3 1,-2-1 11,5 0 0,-9 7 0,6 3 0,-1 1 36,1-2 1,-4 5-1,6-1 115,1 2 0,1 0 0,-1 5-72,-1-3 0,-2 2 0,3 8 1,-3 3 25,-2 3 0,0 2 0,-5 5-38,3 1 0,0-1 1,-6 1-1,0-1 30,0 1 1,6-7 0,0 1-85,-2 1 50,-3-5 1,-1 8-153,0-5 152,0-3-76,0 8-186,0-7 47,0 1 133,0-2 1,0-10-1,2-4 12,4-6 1,-4 3 0,4-3 0,-2 0 12,2 3 1,-2-7 0,5 5-10,-1-5 0,6-1 0,-10 5 0,5 0 17,-1-1-17,6-3 1,-7-1 0,7 1 89,-2 5-54,-1-5 0,1 12 236,-1-7-136,1 7 0,-2 4 0,-4 11 1,-4 7-110,-2 5 0,0-4 0,0 5 0,0-3-142,0 2 0,0-3 0,0 3 0,0-4-215,0-1 0,0-1 0,0 1 0,0-1-598,0 1 1,0-7 0,0 1-1007,0 2 1936,7-7 0,3 1 0,8-8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5.336"/>
    </inkml:context>
    <inkml:brush xml:id="br0">
      <inkml:brushProperty name="width" value="0.08571" units="cm"/>
      <inkml:brushProperty name="height" value="0.08571" units="cm"/>
    </inkml:brush>
  </inkml:definitions>
  <inkml:trace contextRef="#ctx0" brushRef="#br0">138 35 7774,'-8'-9'-265,"6"-1"380,-4 4 443,4 4 24,2-6-475,0 8 1,0 8 0,0 4 0,0 5 90,0 6 0,0 3 0,0 5 1,0-2-37,0 2 0,0 8 0,0 1 0,0-1-35,0-2 0,0-2 1,0 0-1,0-2-52,0-4 0,0 2 0,0-8 0,0-1-13,0-3 1,0-1 0,0-1-166,0 1-145,0-9 81,0-1 141,0-8 1,0-8-161,0-3 173,0 3 0,0-8-218,0 5 183,0 3 1,6-8 0,2 5-1,0-5-103,0-1 0,5-1 0,-1 1 87,3-1 1,3 3 0,-1 1 0,1 5 54,-1 1 0,1 2 0,-1 6 0,1 0 82,-1 0 1,-5 0-1,-1 2 1,3 4 104,1 5 0,-3 7 0,-2 3 0,-2 2-56,-5-1 0,5 3 0,-2-2 0,-2 1 34,-2 1 0,-4-6 0,-2 5 0,-4-5-16,-1-2 0,-5-5 0,-7-2-318,-3-2 32,-7-3 1,4-5 0,-8 0-790,0 0 767,0 0 0,0 0 0,2-2 1,2-3-435,2-7 0,8 2 0,0-1 1,7-3 601,8-2 0,12-1 0,4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44.999"/>
    </inkml:context>
    <inkml:brush xml:id="br0">
      <inkml:brushProperty name="width" value="0.08571" units="cm"/>
      <inkml:brushProperty name="height" value="0.08571" units="cm"/>
      <inkml:brushProperty name="color" value="#004F8B"/>
    </inkml:brush>
  </inkml:definitions>
  <inkml:trace contextRef="#ctx0" brushRef="#br0">18 88 7515,'-10'-10'829,"2"3"-699,8 7 0,6 7 0,2 5-25,1 4 1,-3-5 0,4 1-1,0 1 48,-1 3 0,-3 1 0,6 1-37,1-1 1,1 1-1,0-1-61,-3 1 10,1-1 1,3 1-1,-1-1-20,-2 1-31,-1-1 1,1-5 0,0-1 49,1 3 1,-3-6-179,2-3 143,-9-3 0,11-4-3,-8-3 0,5 1 1,-5-8-1,-2-1 18,-2-3 0,0-3 0,2-3 1,2-1 15,-2 2 1,3 1-1,1 3 1,0-1-5,0 1 0,5-4 0,-3 1 0,2 5-55,-1-1 1,-7 1 0,4-3-359,0 1-217,1-1 7,1 1-335,-2 7 902,-8 2 0,8 0 0,1-1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6.134"/>
    </inkml:context>
    <inkml:brush xml:id="br0">
      <inkml:brushProperty name="width" value="0.08571" units="cm"/>
      <inkml:brushProperty name="height" value="0.08571" units="cm"/>
    </inkml:brush>
  </inkml:definitions>
  <inkml:trace contextRef="#ctx0" brushRef="#br0">1 297 6859,'9'0'324,"-1"-1"-126,-8-5 0,2 4 105,4-4-181,-4 4 1,8-4 0,-7-2 70,3-1 1,8-3 0,-4-5-74,-1-1 0,5 1 0,-6-3-48,1-3 0,-5 4 0,2-5-106,-4 5 1,-2 1 0,0 1-35,0 0 0,-2 1-163,-4 4 1,2 5 94,-7 7 0,1 7 79,-2 5 16,5 4 1,7 1 108,0 0-103,0 1 1,0-1 201,0 1-135,0-1 0,2 1 42,3-1 1,-1 1-36,8-1 1,-2 1-2,1-1 0,3-5 1,-8-1 108,-3 3 1,-1-4 1,-2 1 0,0 1 0,0 5 25,0 1 1,-2-6 110,-3-1-195,3 1 0,-8-1 224,4 1-189,4 0 0,-6-1-61,8 1 1,8-2-1,4 1 1,3-5-45,3-4 1,-1-2 0,1 0 0,1 0-170,5 0 0,1-6 0,4 0 0,-4 1-514,0-3 0,-5 0 1,3-5 662,-4 1 0,-1 0 0,-1-5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6.923"/>
    </inkml:context>
    <inkml:brush xml:id="br0">
      <inkml:brushProperty name="width" value="0.08571" units="cm"/>
      <inkml:brushProperty name="height" value="0.08571" units="cm"/>
    </inkml:brush>
  </inkml:definitions>
  <inkml:trace contextRef="#ctx0" brushRef="#br0">263 191 7682,'0'-11'-486,"0"-1"695,0 0 1,0-5-2,0-1 0,0 7-28,0-1 1,0 6-36,0-5-32,0-1 1,0 0-12,0 1 98,0 7-73,0-12-26,0 14 0,-2-7 121,-4 3-146,-4 4 1,-5-4 0,-1 12 0,1 5 52,-5 5 0,-3 1 1,2 3-1,-3 1-73,3 2 1,2 7 0,1-5 0,3 0-61,3 0 1,-2 4 0,9-5 0,1-3-25,2-2 1,4-7-1,3-2-21,7-2 0,4-3 1,1-5-1,1 0-40,-1 0 0,6-5 0,1-3-144,-3-2 220,-9-2 0,3-5 0,-3-1-28,3 1 20,-5 0 1,4 5 0,-7 0 10,3-1 18,-6-3 1,4 5 128,-8-1-107,0 0 1,0 10 0,0 8-47,0 8 0,-2 3 0,-2 1 1,-2-1-54,2 1 1,2-1 0,2 0 0,0 1-212,0-1 0,0 1 0,0-1 0,0 1-193,0-1 1,0-5 0,2-2-434,4-3 580,-4 7 326,13-12 0,-5 13 0,8-5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7.908"/>
    </inkml:context>
    <inkml:brush xml:id="br0">
      <inkml:brushProperty name="width" value="0.08571" units="cm"/>
      <inkml:brushProperty name="height" value="0.08571" units="cm"/>
    </inkml:brush>
  </inkml:definitions>
  <inkml:trace contextRef="#ctx0" brushRef="#br0">0 122 7667,'0'-17'400,"0"7"0,0 4-293,0 12 1,0-2 0,0 8 0,0 1 9,0 3 1,0 1-1,0 1 1,0-1-35,0 1 0,0-1 0,0 1 0,0-1 12,0 0 0,0-5 0,0 0-109,0 1 84,0 3 1,0-4 0,0-1 5,0 3 0,0-5-235,0 3 12,0-8 119,0 4-7,0-8 0,2 0 0,2-2 28,2-4 1,2-2 0,-4-5-1,3 1 5,3-2 0,-4-1 1,5-3-1,3 1 2,2-1 1,-5-5-1,1 0 1,1 0 56,3-3 0,1 13 0,1-5 0,-1 3 108,1-1 0,-1 1 0,1 3-24,-1 6 1,1 4 0,-3 4-56,-3 4 1,1 4 0,-7 7-1,-2 3-76,-2 3 0,-2 2 0,0 6 0,0-4-283,0-1 1,0-1 0,0-4 0,0 3-172,0-3 0,0-2 0,0-1-3,0-1 1,2-5 0,4-2 0,5-3 147,5-3 0,1-2 0,1-4 0,-1-2 299,1-2 0,-1-7 0,1 1 0,-1-3 0,1-3 0,-1 3 0,-1-1 0,-5-1 0,5 11 0,-8-23 0,5 11 0,-1-1 0,-1 0 0,-1 7 0,-2 0 88,0-1 122,-6 5 0,7-6 0,-5 7 667,2-3-667,0 6 1,-6-2 0,0 12 35,0 6 1,0-3-114,0 3 1,2-2-131,4 1 1,-2-3-1,7-8-93,3 0 0,1 0 0,3 0-45,-1 0 0,-5-2 0,-1-4 59,3-5 1,-4 1 0,-1-2 0,-1-1 64,-4-3 0,-2 5 0,-2-1 0,0-2 47,0-1 1,0-3-1,-2 1 85,-4-1 1,2 3 0,-7 3-1,-3 5 3,-1-1 1,-3 6 0,1-4 0,-1 4 54,1 2 0,-1 2 0,1 2 1,-1 4-53,1 1 1,-1 5 0,1 7-1,0 3 24,-1-3 1,6 4-1,3 0 1,1 1 36,4-1 1,-4 4-1,3-4 1,1 0-35,2 1 1,9-3-1,5-6 1,4 1-98,1-1 1,2-7 0,5-4 0,5-4-91,4-2 1,2 0-1,0 0 1,2-2-471,3-4 0,-3-4 0,4-7 1,-4-1-797,-2 1 1299,0-1 0,-8-7 0,-2-2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9.486"/>
    </inkml:context>
    <inkml:brush xml:id="br0">
      <inkml:brushProperty name="width" value="0.08571" units="cm"/>
      <inkml:brushProperty name="height" value="0.08571" units="cm"/>
    </inkml:brush>
  </inkml:definitions>
  <inkml:trace contextRef="#ctx0" brushRef="#br0">18 138 7560,'-2'-15'56,"-4"3"0,4-3 450,-4 3 100,4 4-419,2-7 0,0 15 0,0 0 0,2 10-14,4 5 1,-4 3 0,4 1 0,-2 4-34,2 6 1,-5 4 0,7 2 0,-2 2-100,0 4 0,6-4 0,-5 5 0,1-1-22,0 0 1,5 0-1,-3-6 1,2-2-4,-1-4 1,-5 2-1,4-8 1,0-2-79,-1-1 1,-3-5 17,6-3 93,-1-4-27,7-16 0,-6-2-21,-1-7 7,-7-1 1,6-5 0,-6 0 0,3-1 0,3-1 1,-6-2 0,4-8-91,-1 0 61,-5 0 1,12 0 0,-8-2-1,0-3-55,1-7 0,-3-3 0,6-1 0,0 5-47,-1 5 0,-5 4 0,2 4-165,-4 4 0,0 12-29,4 11 1,-4 6-1,4 7 1,-4 9-171,-2 5 0,5 8 0,3-3 0,0 1 486,0 4 0,3 0 0,-3 0 0,0-2 0,0 2 0,5 2 0,-3 2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19.961"/>
    </inkml:context>
    <inkml:brush xml:id="br0">
      <inkml:brushProperty name="width" value="0.08571" units="cm"/>
      <inkml:brushProperty name="height" value="0.08571" units="cm"/>
    </inkml:brush>
  </inkml:definitions>
  <inkml:trace contextRef="#ctx0" brushRef="#br0">52 123 7129,'0'-17'-246,"0"-1"742,0 1 0,0 5 590,0 0-903,-7 9 1,3-3 0,-6 12-18,2 5 0,3-1 0,5 2-45,0 1-45,-8 10 1,6-3 0,-4 3 0,4-4-59,2-1 1,0-1-1,0 1 1,0-1-17,0 1 1,2-1-1,2 1-31,2-1 0,7-7 0,-1-4 8,3-4 0,3-2 1,-1-2-1,1-2 9,-1-2 0,-1-10 0,-3 1 0,-1-6 13,2-1 0,-5 1 0,1 0 0,-2-5-75,-4-1 0,-2 6 1,-4-4-1,-2 1 3,-2 1 0,-10 6 1,1 5-558,-6-2 411,-3 7 1,1-1 0,0 8-1,1 0-624,3 0 0,7 2 841,1 4 0,7 3 0,-4 9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0.361"/>
    </inkml:context>
    <inkml:brush xml:id="br0">
      <inkml:brushProperty name="width" value="0.08571" units="cm"/>
      <inkml:brushProperty name="height" value="0.08571" units="cm"/>
    </inkml:brush>
  </inkml:definitions>
  <inkml:trace contextRef="#ctx0" brushRef="#br0">0 87 7709,'0'-17'0,"0"-1"0,0 1 137,0-1 258,8 9 154,-6 1-360,5 8 0,-7 2 0,0 6 1,0 9 112,0 10 0,0 6 0,0 4 213,0 4-410,0-4 0,0 7 1,0-5-1,0 4-22,0 2 1,0-7-1,0 3 1,0-4-220,0-2 0,0-6 0,0-2 0,0-2-282,0-3 1,0-3 0,2-1 0,4-3-233,6-3 1,5-4 0,5-8-42,1 0 1,2-2 690,-2-4 0,-3-4 0,5-7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0.803"/>
    </inkml:context>
    <inkml:brush xml:id="br0">
      <inkml:brushProperty name="width" value="0.08571" units="cm"/>
      <inkml:brushProperty name="height" value="0.08571" units="cm"/>
    </inkml:brush>
  </inkml:definitions>
  <inkml:trace contextRef="#ctx0" brushRef="#br0">36 78 7709,'0'-17'0,"0"-1"0,0 7-22,0-1 308,0 8 0,0-6-45,0 5 0,0 5 0,0 0 0,0 9 12,0 7 1,0 1-1,0 3 1,0 1-12,0 2 1,0 8-1,0-1 1,-2 3-13,-4 1 0,4-1 0,-4-2 0,4-1-78,2 1 0,-6-4 0,0 2 1,3 0-77,1-2 0,2-2 0,0-7 0,0-1-41,0 1 0,0-1 0,2 1-130,3-1 43,-3-7 0,14-2 1,-5-8-357,5 0 234,-6 0 1,7 0 0,-1 0 0,5 0-248,0 0 1,5-8 0,-3-2 0,-2-1 35,-1-1 0,-3 2 0,1-3 0,-1 1-157,1-2 1,-1 5 0,0-3 261,1-2 1,-3 5 0,-1-1 279,-2 2 0,-1-5 0,7 3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1.112"/>
    </inkml:context>
    <inkml:brush xml:id="br0">
      <inkml:brushProperty name="width" value="0.08571" units="cm"/>
      <inkml:brushProperty name="height" value="0.08571" units="cm"/>
    </inkml:brush>
  </inkml:definitions>
  <inkml:trace contextRef="#ctx0" brushRef="#br0">70 53 7709,'-17'0'0,"5"-6"297,0 1 250,1-1 204,1 6-590,2 0 1,10 0 0,4 0-145,6 0 0,5 0 0,5 0 0,3 0-304,2 0 0,0 0 0,4-2 0,-4-2-588,-1-2 0,3 0 875,-6 6 0,16-7 0,-2-3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2.458"/>
    </inkml:context>
    <inkml:brush xml:id="br0">
      <inkml:brushProperty name="width" value="0.08571" units="cm"/>
      <inkml:brushProperty name="height" value="0.08571" units="cm"/>
    </inkml:brush>
  </inkml:definitions>
  <inkml:trace contextRef="#ctx0" brushRef="#br0">280 210 7667,'0'-18'-221,"0"7"41,0-1 0,0 6 219,0-5 0,0 5 99,0-6 1,0 6 63,0-5 1,0-1 27,0-5 0,0-1-85,0 1 1,-2 7 0,-2 2 94,-2 0-175,0 6 1,4-5-1,-4 7 1,-5 0 51,-5 0 1,3 5-1,-3 5 1,-3 4-13,-1 5 0,-5 8 1,0-1-1,0-1-103,-1 0 0,9 4 1,5-4-1,1 1-30,1-1 0,2-2 0,8-5 4,0-1 1,8-7 0,4-4 0,3-5-27,3-1 0,-1-1 0,2-3 0,3-4 12,1-2 1,0 0-1,-7-3 1,-2 1-3,-3-1 1,1-3 17,5-1 15,-7 7 1,4-6 15,-9 5 21,9 3 1,-12 2 8,4 12 1,-4 4 0,-2 7 0,2-1 27,3-5 1,-3 5-1,4-4-4,-4 3 1,4-3 0,2-3-1,-1 1-55,1 0 1,6-6 0,-3 2-81,5-5 89,-6-1 1,5 0-1,-3 0-107,3 0 57,3 0 0,-1-1 0,1-3 0,-1-4 12,1-2 1,-1 4 0,1-5-42,-1-3 60,1-1 1,-3 3 0,-1 0 0,-3-1 1,3-3 1,-4-1-1,-1-3 1,-1-1 23,-4-2 1,4-1 0,-2 7-1,-3 0 45,-1-1 1,-2 6-1,0 1-3,0-3 1,-2 4-77,-3-1 0,-5 7-108,-8-2 122,9 4 0,-1 2 1,4 0-22,-5 0 1,1 0-1,0 2-9,2 4 146,-5-4-79,3 6 1,-2-6 68,1 3 1,-1-1-67,-5 8 0,5-8-1,2 4 1,1-3 11,-1 1 0,4 6 1,-4-4 14,3 1 1,-5-3-23,6 6 0,-2-3 0,5 5 17,-3-2 1,0-6 13,6 5-41,0-7 1,0 6-30,0-4 13,8-4 1,-4 7 5,7-3 1,1-4-6,5 4 0,1-2 1,-1 0 50,1 1 1,-1 9-1,-1-2 18,-5 3 1,3 3-1,-8-1 1,0 1 72,1-1 0,-5 8 1,4 4-1,-4 4-29,-2 2 1,0 0 0,0 0 0,0 0-13,0 0 1,-6 0 0,-2 0-37,-1 0-14,5 0 0,-12-2 0,5-2-69,-5-2 21,6-8 1,-5 4 0,3-7 0,-3-1-54,-3 1 1,1-9 0,-1-3-177,1-4 1,-1-4 0,3-4-175,3-5 0,5-7 0,7-5 0,0-6-338,0-4 0,0-2 0,1 0 0,5-2 106,6-3 1,11 1 0,4-6 0,2 0 608,1 1 0,-1 5 0,13-11 0,3 5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2.903"/>
    </inkml:context>
    <inkml:brush xml:id="br0">
      <inkml:brushProperty name="width" value="0.08571" units="cm"/>
      <inkml:brushProperty name="height" value="0.08571" units="cm"/>
    </inkml:brush>
  </inkml:definitions>
  <inkml:trace contextRef="#ctx0" brushRef="#br0">1 245 7667,'17'-17'55,"-7"7"1,-1 2 0,-5 6 0,4-2 413,2-1 0,-4-1-183,5 6 0,1 0-246,5 0 0,-5 0 1,0 0-127,1 0 1,-3 0 0,2 0-36,1 0 1,-3 0 69,1 0 0,-1-2 0,4-2 25,-3-2 1,-5-8-1,4 3 15,-2-5 1,-3 5 0,-3-1 5,4-2 1,-4 5-1,4-3 15,-4-2 1,-2-1 0,-2-1 94,-4 5 0,2 1 33,-7 4 0,-1 4 0,-5-3 7,-1 3 1,6 2 0,1 2-1,-3 3 73,-1 7 1,-1 4 0,3 1 187,1 0-334,0 1 0,1 1 0,1 3 1,2 1 70,4-2 1,-3 1-1,1-1 52,2 2-119,2 1 0,2-7 0,2 0 0,2 1 38,2-1 0,7-7 0,1-2 0,5-2-35,4 0 1,7-1 0,-5-5 0,2-2-147,4-3 1,-4 1-1,2-6 1,0 0-214,-1 1 1,-1 3-1,-6-4 1,0 0-733,-5 1 0,1 5 1012,-5-2 0,4-4 0,1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46.313"/>
    </inkml:context>
    <inkml:brush xml:id="br0">
      <inkml:brushProperty name="width" value="0.08571" units="cm"/>
      <inkml:brushProperty name="height" value="0.08571" units="cm"/>
      <inkml:brushProperty name="color" value="#004F8B"/>
    </inkml:brush>
  </inkml:definitions>
  <inkml:trace contextRef="#ctx0" brushRef="#br0">18 53 6474,'0'-10'266,"-2"0"304,-4 5 0,4 1 221,-4-8-151,4 8-466,2-4 1,0 10-1,0 4 1,0 6-60,0 3 1,0 3 0,0-1 0,0 3-79,0 3 1,6-2 0,0 7-301,-2-3 211,-2 6 1,-2-6-1,2 6-638,4-2 506,-4-7 0,5 3 0,-5-8-530,4 1 159,-4-1 1,8-1 554,-4-5 0,3-3 0,9-8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4.526"/>
    </inkml:context>
    <inkml:brush xml:id="br0">
      <inkml:brushProperty name="width" value="0.08571" units="cm"/>
      <inkml:brushProperty name="height" value="0.08571" units="cm"/>
    </inkml:brush>
  </inkml:definitions>
  <inkml:trace contextRef="#ctx0" brushRef="#br0">18 36 7548,'-9'-8'-269,"1"4"705,8-8 187,0 8-312,0-3 0,0 9 1,0 3-63,0 7 0,0 4 0,0 3-66,0 4-105,0 4 0,0 10 0,0 2 128,0 2-148,0 0 1,0-6-1,0-1-260,0 1 50,0 8 1,0-12 0,0 2 0,0-6-505,0-5 1,2-3 0,4-3 157,5-5 0,-1-3 1,0-10 497,-2-4 0,5-4 0,-11-15 0,6-2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4.868"/>
    </inkml:context>
    <inkml:brush xml:id="br0">
      <inkml:brushProperty name="width" value="0.08571" units="cm"/>
      <inkml:brushProperty name="height" value="0.08571" units="cm"/>
    </inkml:brush>
  </inkml:definitions>
  <inkml:trace contextRef="#ctx0" brushRef="#br0">18 192 7622,'-7'-17'184,"5"-1"352,-6 9-499,8-7 1,2 12-1,4-6 1,5 3-12,5 3 0,3-4 0,3 0 0,3 0-64,2 1 0,2-5 1,6 4-1,0 1-166,0-1 0,0-4 0,0 6 0,-2 1-246,-4-3 1,2 6-1,-8-4 450,-2 4 0,-9 10 0,-4 2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5.231"/>
    </inkml:context>
    <inkml:brush xml:id="br0">
      <inkml:brushProperty name="width" value="0.08571" units="cm"/>
      <inkml:brushProperty name="height" value="0.08571" units="cm"/>
    </inkml:brush>
  </inkml:definitions>
  <inkml:trace contextRef="#ctx0" brushRef="#br0">51 35 7667,'-9'0'97,"-7"0"1,12 0 392,-8 0-289,9 0 1,-3 0-127,12 0 1,3 0 0,9 0-40,-1 0 1,1 0 0,-1 0-241,1 0 135,-1 0 0,1 0 0,-1 0-490,0 0 410,1 0 1,5-6 0,0 1-621,-1 1 619,-3 2 1,-1 2 0,-1 0 0,1 0 149,-1 0 0,1 0 0,-1-8 0,0-2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5.592"/>
    </inkml:context>
    <inkml:brush xml:id="br0">
      <inkml:brushProperty name="width" value="0.08571" units="cm"/>
      <inkml:brushProperty name="height" value="0.08571" units="cm"/>
    </inkml:brush>
  </inkml:definitions>
  <inkml:trace contextRef="#ctx0" brushRef="#br0">53 53 7667,'-18'9'51,"9"1"0,1-6 274,0 2 50,6-1-266,-6 3 1,10 0 0,4 4-13,6-7 1,3-3 0,5-2 0,1 0-51,2 0 1,8 0-1,-3-2 1,1-1-61,0-3 0,0-6 1,6 4-1,0 1-202,0-1 1,-2-4 0,-2 4 0,-4 1-65,-2-1 0,-2-4 0,-5 6 0,-1 3-185,1 1 1,-7 2 463,1 0 0,-8-8 0,4-2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6.706"/>
    </inkml:context>
    <inkml:brush xml:id="br0">
      <inkml:brushProperty name="width" value="0.08571" units="cm"/>
      <inkml:brushProperty name="height" value="0.08571" units="cm"/>
    </inkml:brush>
  </inkml:definitions>
  <inkml:trace contextRef="#ctx0" brushRef="#br0">35 35 6969,'0'-9'712,"0"1"-396,0 8-118,0-8 1,-2 6 537,-4-4-418,4 4 1,-5 4-252,7 4 1,0 4 0,0 7-1,0 1-59,0-1 1,-6 7 0,0 1-1,2 0-206,2 0 0,2 4 0,0-5 0,0-3-440,0-2 0,0 5-394,0-1 621,0 0 0,2-11 411,4 0 0,-4-9 0,6 5 0,-1 0 0,3 2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7.355"/>
    </inkml:context>
    <inkml:brush xml:id="br0">
      <inkml:brushProperty name="width" value="0.08571" units="cm"/>
      <inkml:brushProperty name="height" value="0.08571" units="cm"/>
    </inkml:brush>
  </inkml:definitions>
  <inkml:trace contextRef="#ctx0" brushRef="#br0">17 140 7667,'0'-17'-269,"0"5"313,0 1 0,0 5 39,0-6-9,0 8 0,0-5-68,0 3-11,0 4 0,2-8-22,4 4 9,4 4 1,7-7 0,1 5-6,-1-2 1,1-2 0,-1 4 9,1-1 0,-1-1-17,1 6 38,-1 0-2,1 0 1,-11 0 0,-7 0-1,-9 0 0,-1 6-22,-2-1 24,1 9 1,-7-12 60,1 4-62,-1-4 0,7 4 104,-1-1-86,0 1 1,1 0 0,-1 0 49,-2-2 1,5 3 73,-3-1-93,0 8 1,3-4-15,3 7 1,4-5 0,4-3-10,4-1 0,-2-2 0,7-4-2,3 4-12,1-4 1,-3 7 0,0-5-34,1 2 40,-5 0 0,8-4-121,-5 4-27,5-4 0,-5 7 0,1-5-359,2 2 0,-5 2 10,3-2 0,0-5 471,5 5 0,1-4 0,-1-2 0,0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7.606"/>
    </inkml:context>
    <inkml:brush xml:id="br0">
      <inkml:brushProperty name="width" value="0.08571" units="cm"/>
      <inkml:brushProperty name="height" value="0.08571" units="cm"/>
    </inkml:brush>
  </inkml:definitions>
  <inkml:trace contextRef="#ctx0" brushRef="#br0">0 53 7667,'0'-17'584,"0"7"-945,8-6 117,-6 15 0,14-7-873,-5 8 1117,-3 8 0,0 1 0,-8 9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7.767"/>
    </inkml:context>
    <inkml:brush xml:id="br0">
      <inkml:brushProperty name="width" value="0.08571" units="cm"/>
      <inkml:brushProperty name="height" value="0.08571" units="cm"/>
    </inkml:brush>
  </inkml:definitions>
  <inkml:trace contextRef="#ctx0" brushRef="#br0">0 35 10221,'10'-9'-1382,"0"1"1382,-4 8 0,-5-8 0,7-1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8.453"/>
    </inkml:context>
    <inkml:brush xml:id="br0">
      <inkml:brushProperty name="width" value="0.08571" units="cm"/>
      <inkml:brushProperty name="height" value="0.08571" units="cm"/>
    </inkml:brush>
  </inkml:definitions>
  <inkml:trace contextRef="#ctx0" brushRef="#br0">88 18 7667,'0'-10'330,"0"2"1,0 10 0,0 4-1,0 6-392,0 3 0,0 3 0,-2-1 0,-2 0-31,-1 1 0,-3-1 0,4 1-143,-2-1 1,-6 1-1,7-1 1,-1 1-232,-2-1 0,6-5 1,-4-1 466,4 3 0,-5 2 0,-3 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8.606"/>
    </inkml:context>
    <inkml:brush xml:id="br0">
      <inkml:brushProperty name="width" value="0.08571" units="cm"/>
      <inkml:brushProperty name="height" value="0.08571" units="cm"/>
    </inkml:brush>
  </inkml:definitions>
  <inkml:trace contextRef="#ctx0" brushRef="#br0">35 0 9309,'0'18'-236,"0"-1"1,0-5 0,-2-1 0,-2 3-1418,-2 2 1653,0-7 0,-1 7 0,-3-6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46.857"/>
    </inkml:context>
    <inkml:brush xml:id="br0">
      <inkml:brushProperty name="width" value="0.08571" units="cm"/>
      <inkml:brushProperty name="height" value="0.08571" units="cm"/>
      <inkml:brushProperty name="color" value="#004F8B"/>
    </inkml:brush>
  </inkml:definitions>
  <inkml:trace contextRef="#ctx0" brushRef="#br0">52 175 7665,'-11'-15'40,"-1"3"0,6-1 0,-3 5 77,1-2 1,2 4 0,6-5-68,0-3 1,2 4-1,4 1 1,5-1 46,5 0 0,-1 4 0,-1-3-91,-2 1-22,-1-6 1,7 12 0,-1-3-62,1 3 13,-1 2 1,1 0 65,-1 0 1,-7 7 0,-4 5 41,-4 4 0,-2 1 0,0 0 0,0 1 18,0-1 0,-6 1 0,-2-1 0,-2 1 31,-3-1 0,-1-5 0,1-2 1,1-1 2,-2 1 1,5-4 0,-3 5-64,-2 3 0,5-6 25,-3-2 35,8-4-57,-11 5 35,13-5 86,-6 6-111,8-8 0,2 0 1,4 2-33,5 4 1,-1-4 0,0 6 0,-1-3-40,1 1 0,-4 6 0,4-4-331,-3 1 1,7 3-188,-2 5 1,-3-1-1,3-3-279,2-1 0,-5-6 822,3 6 0,-8-9 0,4 5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9.400"/>
    </inkml:context>
    <inkml:brush xml:id="br0">
      <inkml:brushProperty name="width" value="0.08571" units="cm"/>
      <inkml:brushProperty name="height" value="0.08571" units="cm"/>
    </inkml:brush>
  </inkml:definitions>
  <inkml:trace contextRef="#ctx0" brushRef="#br0">123 33 7744,'0'-17'618,"-2"7"-444,-4 4 0,4 6 1,-5 6-1,1 6-150,0 3 1,-6 3 0,5-1 0,-3 1-169,-4-1 1,5 1-1,-1-1 1,2 1-309,4-1 1,-3 1-1,1-1-114,2 0 1,2 1 565,2-1 0,0-7 0,0-2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29.584"/>
    </inkml:context>
    <inkml:brush xml:id="br0">
      <inkml:brushProperty name="width" value="0.08571" units="cm"/>
      <inkml:brushProperty name="height" value="0.08571" units="cm"/>
    </inkml:brush>
  </inkml:definitions>
  <inkml:trace contextRef="#ctx0" brushRef="#br0">70 34 7411,'6'-12'738,"0"0"-388,0 9 1,-6-3 0,0 12-391,0 5 0,-6 5 1,-2 1-1,1 1-124,-1-1-1,-4 1 1,4-1 0,1 0-237,-1 1 1,0-1 0,4 1 0,-2-1 400,3 1 0,1-1 0,2 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0.977"/>
    </inkml:context>
    <inkml:brush xml:id="br0">
      <inkml:brushProperty name="width" value="0.08571" units="cm"/>
      <inkml:brushProperty name="height" value="0.08571" units="cm"/>
    </inkml:brush>
  </inkml:definitions>
  <inkml:trace contextRef="#ctx0" brushRef="#br0">0 69 6744,'0'-18'529,"0"6"-163,0 1 0,0 5 165,0-6-298,0 8 1,0 4-121,0 12 0,0 4 0,0 1 0,0 1-37,0-1 1,0-5 0,0-1-1,0 3-69,0 1 1,0 3 0,0-1-38,0 1 0,0-1-68,0 1 67,0-1 1,0-5-31,0-1 52,0-7 0,0 12-114,0-4 89,0-5 35,0 1 1,2-20-2,4 1 1,-4-9-1,6 9 1,-2-5 0,0-1 1,5-1 0,-3 1 0,2-1 22,3 1 1,-3-1-1,2 1 1,1-1 64,3 1 0,-5 0 0,1 1 0,0 2-29,-3 3 0,7 7 0,-6-4 1,1 2-19,1 1 1,-8 1-1,3 8 10,1 1-50,-6 9 1,6-4-1,-8 9 1,2 2-117,4 3 1,-4 1 0,3-4 0,-3 3-223,-2-3 1,6-2 0,0-1 0,0-1-245,2 1 0,1-1 0,9-1 580,-1-5 0,1-3 0,-1-8 0,1 0 0,-1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1.444"/>
    </inkml:context>
    <inkml:brush xml:id="br0">
      <inkml:brushProperty name="width" value="0.08571" units="cm"/>
      <inkml:brushProperty name="height" value="0.08571" units="cm"/>
    </inkml:brush>
  </inkml:definitions>
  <inkml:trace contextRef="#ctx0" brushRef="#br0">18 158 8061,'12'0'70,"0"0"0,-7 0-121,7 0 1,0 0-1,5 0-67,1 0 0,-1 0 1,1-2 14,-1-4 1,0 4 175,1-4-84,-8-3 0,3 5 158,-7-8-43,0 8 1,0-11-68,0 3 1,-1 2-1,-7 1 1,-1-1 51,-3 0 1,-6 5-1,4-5-3,-1 2 0,-1 0 0,-4 4 0,3-1-74,-3 1 1,-1 2-50,-3 2 1,1 2 0,1 4 433,4 5-306,-3-3 1,7 7 0,-5-1-1,3 5 95,2 5 0,0 1 1,4-4 63,-1 3-191,-1 7 0,6-10 0,0 6 1,0-2-12,0-3 1,0-3 0,2-1 0,2-1-15,1 1 1,9-9 0,-2-3 0,3-4-143,3-2 0,-1 0 1,1 0-1,-1 0-256,1 0 1,-1-2 0,0-2 0,1-4-1114,-1-1 1477,1-3 0,-1-5 0,1-1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2.141"/>
    </inkml:context>
    <inkml:brush xml:id="br0">
      <inkml:brushProperty name="width" value="0.08571" units="cm"/>
      <inkml:brushProperty name="height" value="0.08571" units="cm"/>
    </inkml:brush>
  </inkml:definitions>
  <inkml:trace contextRef="#ctx0" brushRef="#br0">315 105 7667,'0'-17'-478,"0"-1"1,0 6 658,0 1 1,0 5 46,0-6 8,0 8-98,0-11 0,-2 13 23,-3-4 1,1 4 18,-8 2 0,0 0-74,-5 0 0,5 0 0,3 2 123,1 4-165,-6-4 0,10 12 0,-7-7 156,-3 3-159,-1-6 1,-1 11-1,3-3 186,1 4-192,0 1 1,-5-5 0,1-1-1,3 3 38,1 1 0,0 9 0,-3-1 0,3-2 10,6-1 1,-1-3-1,1 1-31,2-1 0,2 1 0,4-1-61,4 1 0,3-3 0,9-3 0,-1-7-61,1-3 0,-1 4 0,1 0-85,-1-2 38,1-2 1,-1-2-1,1 0-249,-1 0 0,1 0 0,-1 0-991,0 0 854,1 0 0,-1-6 1,1-2 482,-1-1 0,1 5 0,-1-12 0,1 7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2.627"/>
    </inkml:context>
    <inkml:brush xml:id="br0">
      <inkml:brushProperty name="width" value="0.08571" units="cm"/>
      <inkml:brushProperty name="height" value="0.08571" units="cm"/>
    </inkml:brush>
  </inkml:definitions>
  <inkml:trace contextRef="#ctx0" brushRef="#br0">18 158 6899,'1'-10'534,"5"4"0,-2 4-509,8 2 0,-6 0 1,5 0-64,3 0 1,1 0-1,3 0-40,-1 0 0,-1-2 1,-3-2-24,-1-1 1,0-1 0,5 4 77,1-4 1,-7 2 14,1-7 1,-6 5 58,5-6-51,-7 8 0,4-11 31,-8 3 0,0 2-11,0-1 1,-2 5-1,-4-4 64,-5 2 0,-5 3 1,-1 5 66,-1 0 1,1 0 0,-1 1-13,1 5 0,-1 4 0,1 6 1,-1-3-5,1-1 1,5-1 0,3 7-1,-1-1-81,0 1 1,4-1-1,-3 1 1,1-1 42,4 1 1,2-1 0,2 1-16,0-1 0,6 1 1,2-3-29,1-3-25,3 3 1,5-13-1,3 6 1,1-2-41,2 0 1,1-1 0,-7-5-1,1 0-368,-1 0 0,1-2 1,-1-1-1,1-3-1120,-1 2 1499,0-6 0,9 0 0,1-7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3.281"/>
    </inkml:context>
    <inkml:brush xml:id="br0">
      <inkml:brushProperty name="width" value="0.08571" units="cm"/>
      <inkml:brushProperty name="height" value="0.08571" units="cm"/>
    </inkml:brush>
  </inkml:definitions>
  <inkml:trace contextRef="#ctx0" brushRef="#br0">193 105 7667,'0'-18'-175,"0"1"1,0 5 181,0 1 148,0 7 1,-2-10 26,-4 8 1,2-5-103,-8 5-49,9 0 1,-13 6 0,4 0 49,-3 0 1,3 2 0,1 2-164,-3 2 0,4 7 30,-1-1 0,7 4-22,-2 1 0,4 0 21,2 1 1,0-1 0,2-1 0,2-2 115,2-3 0,1-5 0,-3 6 188,2 1-240,8-5 1,-10 6 0,7-7 194,3 3-73,-6 2 1,5-1 126,-7 1-160,8 0 1,-12-1 0,5-1 0,-1 0 50,0-1 1,0-3-133,-6 6 0,-6-6 0,-2 3 1,-2-1-101,-3-4 0,-3-2 0,-1-2 0,-1 0-249,1 0 1,0 0 0,-1 0-256,1 0 1,1-2-1,4-4 304,7-6 1,3 3-1,4-3 281,3-1 0,13-3 0,9-1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3.707"/>
    </inkml:context>
    <inkml:brush xml:id="br0">
      <inkml:brushProperty name="width" value="0.08571" units="cm"/>
      <inkml:brushProperty name="height" value="0.08571" units="cm"/>
    </inkml:brush>
  </inkml:definitions>
  <inkml:trace contextRef="#ctx0" brushRef="#br0">210 122 7556,'0'-17'-242,"0"5"0,2 3 1,2-1 481,1 0 1,1 4-207,-6-5 44,0 7 0,0-6-109,0 4 80,0 4 0,-2-11-66,-4 7 1,3 0-52,-9 6 0,0 0 17,-5 0 1,5 6 0,2 2 83,3 1 1,1 3 31,6 6 0,0-1 0,0 0 113,0 1 0,0-1 99,0 1-145,0-1 1,0-5-1,0 0 173,0 1 0,6 3-84,0 1 0,-1 1-183,-5-1 1,0-5-1,-2-3-230,-3-1 1,-5-2 0,-8-6-350,1 0 1,-1 0 0,1 0-805,0 0 1345,-1 0 0,1-8 0,-1-1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4.727"/>
    </inkml:context>
    <inkml:brush xml:id="br0">
      <inkml:brushProperty name="width" value="0.08571" units="cm"/>
      <inkml:brushProperty name="height" value="0.08571" units="cm"/>
    </inkml:brush>
  </inkml:definitions>
  <inkml:trace contextRef="#ctx0" brushRef="#br0">193 175 7210,'7'-9'1072,"-5"-7"-1035,6 6-23,-8-7 1,0 5-4,0 1 46,0 7 0,-2-6 174,-4 4-177,4 4 1,-13-5 0,3 7 0,-3 1 52,-3 5 0,-1-2 0,-3 8 1,-1 1-60,2 3 1,3 1 0,5 1-28,1-1 1,8 1-1,-2-1-87,4 1 1,4-9-1,4-3-51,6-4 0,3-2 0,3 0-82,-1 0 189,9 0 0,-9-2 0,2-2 0,-5-1 5,0 1 0,1-4 0,3 2 56,-1 2 0,-5-4 63,-1 3 1,-5-1 7,6 6 1,-6 2-9,5 4 0,-7-3-10,2 9 0,-4-6 0,0 4 25,4-3 0,-2 5-190,7-6 98,-7 0 1,6-6 0,-4 0 18,5 0 1,-1 0-61,2 0 26,-1 0 0,1-6 0,-1-2-9,3-2 0,0-1 1,-1-7-25,-1 1 0,-6 5 0,3 1 0,-1-3 9,-4-2 1,-2 5 0,0-1 0,2-1-89,2-3 1,-2-1 0,-8-1-120,-2 1 0,-8 7 0,5 2 75,-1 0 1,-6 6 67,5-3-9,3 3 0,-2 4-95,4 3 314,4 5-133,-5 8 1,12-7-1,3-1 30,2-2 1,2 3-1,5-5 1,1 0 59,-1 2 0,-5-6 1,-1 4-1,3-3-48,1 3 1,3-4 0,-3 6-1,-1-2 21,-2 0 1,-3 1 0,5-3 39,-2 2 1,-9 2 0,3-2 4,-4 5 1,-2-1 0,-2 0-58,-4-3 1,3 7 2,-9-2 1,8-3-141,-2 3-148,4 0 88,2-3 0,8-1 1,4-8-207,3 0 1,3 0 0,-1 0 0,2 0-141,5 0 1,-5 0 0,4 0-1,-3-2-117,-3-4 0,1 4 598,-1-3 0,8-5 0,3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5.210"/>
    </inkml:context>
    <inkml:brush xml:id="br0">
      <inkml:brushProperty name="width" value="0.08571" units="cm"/>
      <inkml:brushProperty name="height" value="0.08571" units="cm"/>
    </inkml:brush>
  </inkml:definitions>
  <inkml:trace contextRef="#ctx0" brushRef="#br0">115 18 7430,'-12'-6'46,"1"0"0,5 0 235,-6 6 0,8 2 0,-3 2 0,1 4-138,0 1 1,0-3 0,6 6-75,0 1 0,8 1 0,2 0 0,1-5-48,1-1 0,0-2 0,5-6 0,1 0-65,-1 0 0,0 0 0,1 0 25,-1 0 54,-7-8 0,6 4 0,-5-5 252,5 1-212,1-6 0,-5 10 0,0-5 219,1 1 1,-3 2 16,1 6 0,-7 14 0,2 5 0,-4 8-58,-2 10 1,-6 2 0,0 11 0,1 7-87,-3 3 1,6 4 0,-4 4-1,2-2-6,-2-2 0,4-8 0,-3 0 1,3-7-60,2-9 0,0-5 0,-2-5-127,-4-7-4,4-4 0,-14-3 1,5-5-106,-5-5 1,-1-6 0,-1-6-353,1-5 354,-8-5 0,5-7 1,-3-2-1,2-4-73,-3-8 0,7 0 1,-3-10-1,9-1-52,3-3 1,0-3 0,4-2 0,1-1 57,5 7 0,1 5 0,13 10 0,5 2-15,4 4 0,5 4 0,3 10 0,-2 3-547,-2 6 1,0-2 760,6 3 0,0-1 0,0 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47.327"/>
    </inkml:context>
    <inkml:brush xml:id="br0">
      <inkml:brushProperty name="width" value="0.08571" units="cm"/>
      <inkml:brushProperty name="height" value="0.08571" units="cm"/>
      <inkml:brushProperty name="color" value="#004F8B"/>
    </inkml:brush>
  </inkml:definitions>
  <inkml:trace contextRef="#ctx0" brushRef="#br0">1 123 7325,'0'-10'600,"0"0"-670,0 4 244,0 4-317,8-5 72,1 7 0,3 0-125,0 0 139,-1 0 0,1 0 0,-2-2-79,-3-4 61,7 4 1,-10-6-1,8 6-1,1-4 210,-5 4 8,0-13 0,-8 11-45,0-8 0,-2 8-59,-4-1 0,4 1 0,-6 0 56,0-2 72,-1 0-138,-9 6 1,7 0 185,-1 0-136,8 8 237,-11-6-269,5 13 0,0-11 0,4 8 0,2 0 53,-1-3 1,3 7-1,-4-4-2,4 3 1,2 3 0,0-1-20,0 0 1,2-1-1,2-2 1,4-3-14,1 3 0,-3-6 1,6-3-58,1-3 27,-5 6 0,8-6 1,-5 4-1,5-4-111,1-2 0,-5-2 0,-1-2-943,3-2 781,-6 0 1,5-1 0,-5-3 237,2 0 0,-6-5 0,4 5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6.386"/>
    </inkml:context>
    <inkml:brush xml:id="br0">
      <inkml:brushProperty name="width" value="0.08571" units="cm"/>
      <inkml:brushProperty name="height" value="0.08571" units="cm"/>
    </inkml:brush>
  </inkml:definitions>
  <inkml:trace contextRef="#ctx0" brushRef="#br0">53 80 7660,'0'-18'-57,"0"1"1,0 5 550,0 0-296,0 9 0,0-7 449,0 4-390,0 4 0,-6 8 1,0 13-81,3 7 0,1-3 0,0 6 1,-2 0-48,-2-2 0,0 6 1,6-4-1,-2 2-26,-4-2 1,4 4 0,-3-5 0,3-1-73,2-4 0,0-2 1,0 3-145,0 5 0,0-10 1,2-3-182,3-7 1,5-3 0,8-6-74,-1 0 0,1 0 0,-1 0-241,0 0 335,1 0 1,-6-6-1,-1-1-117,3-3 1,1 0 0,1-3-1,-3 3 389,-1 2 0,-2 0 0,3 3 0,-1-7 0,0-4 0,5-1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6.660"/>
    </inkml:context>
    <inkml:brush xml:id="br0">
      <inkml:brushProperty name="width" value="0.08571" units="cm"/>
      <inkml:brushProperty name="height" value="0.08571" units="cm"/>
    </inkml:brush>
  </inkml:definitions>
  <inkml:trace contextRef="#ctx0" brushRef="#br0">18 53 7684,'-10'-8'389,"2"-2"-206,8-7 9,0 7-196,8 2 1,4 8 0,9 0 0,4 0-234,3 0 0,-1 0 0,4 0 0,-2 0-270,2 0 0,-4 0 507,2 0 0,0 0 0,6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7.057"/>
    </inkml:context>
    <inkml:brush xml:id="br0">
      <inkml:brushProperty name="width" value="0.08571" units="cm"/>
      <inkml:brushProperty name="height" value="0.08571" units="cm"/>
    </inkml:brush>
  </inkml:definitions>
  <inkml:trace contextRef="#ctx0" brushRef="#br0">0 53 7689,'0'-9'603,"0"1"0,0 10 0,0 4-447,0 5 1,0 5 0,0 1-48,0 1-86,0-1 1,0 1-1,0-1-146,0 1 77,0-1 1,0 0-1,0 1-157,0-1 116,0-7 0,2 6-31,4-5 0,4-3 0,7-2 1,1-4 41,-1-2 0,-5-8 0,0-2 0,1-1 46,3-1 0,-5 0 1,-1-7-1,-2-2 56,-4-3 1,3 1-1,-1 6-330,-2-1 276,-2 1 0,-10-1 0,-3 1 1,-5 1-142,-1 5 1,-1-3 0,1 8-676,-1 2 363,9-5 481,-7 7 0,6-6 0,-7 8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8.008"/>
    </inkml:context>
    <inkml:brush xml:id="br0">
      <inkml:brushProperty name="width" value="0.08571" units="cm"/>
      <inkml:brushProperty name="height" value="0.08571" units="cm"/>
    </inkml:brush>
  </inkml:definitions>
  <inkml:trace contextRef="#ctx0" brushRef="#br0">0 86 7661,'0'-18'-43,"0"1"0,0-1 456,0 1-175,0 7 0,0 4-122,0 12 0,0 4 0,0 7-8,0 1-51,0-1 1,0 1-1,0-1-39,0 1 56,0-1 1,0 1 0,0-1-20,0 1 8,0-1 0,0 1 1,0-1 27,0 0 1,0-5-142,0 0-43,0-1 12,0-1 0,0-4 28,0-12 0,2-4 1,4-7 4,6-1 1,-3 1 0,1 0-65,-2-1 100,5 1 1,-5-1 0,6 1 0,-5-1-4,-1 1 0,6-1 1,-3 1 3,5-1 1,-4 7-1,-1 1 117,3 2-66,-6 2 1,1 6 42,-3 0 1,2 8 0,4 4-25,-7 3 0,-3 3 0,-2-1-9,0 1 0,0-7 0,0 1-16,0 2 0,0 1 23,0 3 0,0-7-50,0 1 47,0-8-75,0 4 63,0-8-57,0 0 1,6-2 11,0-4 0,0 2 0,-4-6 5,4 2 1,-3-3 0,7 3 0,-2-2 1,-4-3 0,5 3 1,1-2-1,2 1 43,-1 1 0,-5-4 0,6 7-30,2-3 0,1 0 1,3-1-30,-1 5 0,-5-2 0,-3 4-17,-1 6 0,4 0 0,-6 10-374,-3 1 247,-1 3 1,4 1 0,0 1 0,-2-1-304,-2 1 1,6-1-1,1 1 1,3-1-161,0 1 0,-1-7 619,7 1 0,-1-1 0,1 7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8.808"/>
    </inkml:context>
    <inkml:brush xml:id="br0">
      <inkml:brushProperty name="width" value="0.08571" units="cm"/>
      <inkml:brushProperty name="height" value="0.08571" units="cm"/>
    </inkml:brush>
  </inkml:definitions>
  <inkml:trace contextRef="#ctx0" brushRef="#br0">157 516 7218,'0'-17'-46,"0"0"0,0-1 348,0 1 0,6 5-139,0 0-48,0 1 1,-6-1 1,0 0-11,0 9 0,0-7 217,0 4-115,0 4 0,-2-6 76,-4 8 0,-4 0 1,-7 2-122,-1 4 1,1 4-1,0 7 1,-1 1-25,1-1 1,1 1 0,2-1-180,3 1 0,7-1 0,-2 0-59,4 1 1,4-8-79,4-5 135,4-3 1,7-2 0,1 0 0,-1 0-63,1 0 0,-1-2 0,0-1 86,1-3-2,-1-8 0,-5 12 1,0-4 25,1 4-27,-5 2 1,6-1-66,-9-5 63,9 4 1,-10-4 0,8 12 1,-9-2 11,3 7 1,4-7-8,2 2 1,-3-4-1,3-2-2,1 0 0,3 0 11,1 0 0,-1-2 0,-2-2 138,-3-2-105,-7 0 1,12-1 167,-5-5 1,-3-3 0,0-3-83,0 1 1,-7-1 0,5 1-1,-4-1-54,-2 1 1,0-1 0,0-1 0,0-2-12,0-3 0,0-5 0,-2 4 0,-2-2-21,-1-4 1,-1 0 0,6 0-1,0 3 111,0 3 0,0 2-51,0 5 30,0 1 14,0 7-89,8 10 0,-7 16 0,5 9 5,-4 2-9,-2 10 0,6 0 0,0 6-67,-2-1-19,-2-5 1,-2 6 0,2-8-1,2-2-288,1-4 1,1 2 0,-4-6 0,2 0-284,2 1 1,2-9-1,-3-7-59,7-2 1,-2 3 0,1-5 192,3-2 0,-4-2 487,1-2 0,1-8 0,5-2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9.025"/>
    </inkml:context>
    <inkml:brush xml:id="br0">
      <inkml:brushProperty name="width" value="0.08571" units="cm"/>
      <inkml:brushProperty name="height" value="0.08571" units="cm"/>
    </inkml:brush>
  </inkml:definitions>
  <inkml:trace contextRef="#ctx0" brushRef="#br0">70 71 7661,'-12'-6'-95,"1"0"1,-1-7 1131,-5 1-589,7 4-284,2 0 1,10 8-213,4 0 44,4 0 0,9 0 0,2 0-533,3 0 411,7-7 0,-10 5 0,8-4-465,2 4 420,2 2 1,0 0 170,-4 0 0,12 0 0,-4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39.480"/>
    </inkml:context>
    <inkml:brush xml:id="br0">
      <inkml:brushProperty name="width" value="0.08571" units="cm"/>
      <inkml:brushProperty name="height" value="0.08571" units="cm"/>
    </inkml:brush>
  </inkml:definitions>
  <inkml:trace contextRef="#ctx0" brushRef="#br0">158 88 7681,'0'-12'-929,"0"1"1025,0 7 0,0-6-118,0 4 195,0 4-21,0-6 3,0 1 92,0 5-97,0-6 0,0 6 180,0-4 0,-8 4-68,-4-4 1,3 5 0,-3 2-54,-2 5 1,5-2 0,-3 8 0,-2 1-16,-1 3 1,3 1 0,3 1 0,-1-1-117,0 1 0,6-1 0,-2 1-129,5-1 44,1 1 0,0-1-165,0 1 118,7-9 1,-3-1 0,10-8-859,5 0 659,-1 0 1,7 0 0,-8 0-1089,1 0 759,7 0 1,-6-2 581,5-4 0,3-3 0,0-9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40.049"/>
    </inkml:context>
    <inkml:brush xml:id="br0">
      <inkml:brushProperty name="width" value="0.08571" units="cm"/>
      <inkml:brushProperty name="height" value="0.08571" units="cm"/>
    </inkml:brush>
  </inkml:definitions>
  <inkml:trace contextRef="#ctx0" brushRef="#br0">1 63 7681,'6'-18'-132,"-1"1"1,1 5 852,-6 0-386,0 9 0,0 3 0,0 11 1,0 7-111,0 5 1,0-4-1,0 7 1,0-3 84,0 0 0,0 8 0,0-2 170,0 4-350,0-6 0,0 6 0,0-5 134,0-1-134,0 6 0,0-14 0,0 4 39,0-3-129,0 5 1,0-6 0,0 5-57,0-5 0,-6-7-239,1-1-112,-1-7 221,6 4 1,0-10 0,2-4 65,4-5 1,-3 1 0,9-2-133,2-1 180,-7 5 1,9-8 0,-4 5 7,3-5-23,-5 7 0,5-7 156,-3 4-145,4-3 0,-5 5 105,1 4 67,-8-3 114,11 7 0,-13 2 1,4 11-164,-4 5 1,-2 1-1,0 1 1,0-1-70,0 1 0,2-7 0,2 1 0,4 0-51,1-3 1,3 1 0,5-6 0,1 2-236,-1-2 0,1-2 0,-1-2 1,1 0-469,-1 0 1,1-6-1,-1 0-1259,1 2 1995,-1 2 0,0-6 0,1-1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42.143"/>
    </inkml:context>
    <inkml:brush xml:id="br0">
      <inkml:brushProperty name="width" value="0.08571" units="cm"/>
      <inkml:brushProperty name="height" value="0.08571" units="cm"/>
    </inkml:brush>
  </inkml:definitions>
  <inkml:trace contextRef="#ctx0" brushRef="#br0">1 35 7150,'0'-10'1196,"0"1"-601,0 3-87,0 4-133,0-6-172,0 8 0,0 8 1,0 4-169,0 3-72,0 3 1,0 5 0,0 2-1,0 2-52,0 4 1,0-3-1,0 1 1,0 0-155,0-2 0,0 4 1,0-8-1,0-1-226,0-3 0,0-2 1,0 1-173,0-1 1,7-7 640,5-4 0,-4-6 0,-2-6 0,3-4 0,-7-7 0,6-1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42.457"/>
    </inkml:context>
    <inkml:brush xml:id="br0">
      <inkml:brushProperty name="width" value="0.08571" units="cm"/>
      <inkml:brushProperty name="height" value="0.08571" units="cm"/>
    </inkml:brush>
  </inkml:definitions>
  <inkml:trace contextRef="#ctx0" brushRef="#br0">16 70 7240,'-7'-10'148,"5"0"20,-4 5 0,14 3 1,7-4-218,7 4 0,1 0 1,-4-2-1,5-2-110,5 2 0,-2 2 1,2 2-388,2 0 279,2 0 267,2-7 0,0 5 0,0-6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47.781"/>
    </inkml:context>
    <inkml:brush xml:id="br0">
      <inkml:brushProperty name="width" value="0.08571" units="cm"/>
      <inkml:brushProperty name="height" value="0.08571" units="cm"/>
      <inkml:brushProperty name="color" value="#004F8B"/>
    </inkml:brush>
  </inkml:definitions>
  <inkml:trace contextRef="#ctx0" brushRef="#br0">18 43 7445,'-2'-16'1022,"-4"5"-584,4-5 1,-5 16-1,7 0-252,0 10 1,0 5 0,0 5 0,2 3-74,3 6 1,-3 10 0,6 2 0,-2-1-300,0 3 1,2-4-1,-5 5 1,3-1-416,-2-4 0,4-2 0,0-2-959,1 0 1291,-5-8 0,10 4 0,-8-8 269,-2-1 0,5-3 0,1-2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42.993"/>
    </inkml:context>
    <inkml:brush xml:id="br0">
      <inkml:brushProperty name="width" value="0.08571" units="cm"/>
      <inkml:brushProperty name="height" value="0.08571" units="cm"/>
    </inkml:brush>
  </inkml:definitions>
  <inkml:trace contextRef="#ctx0" brushRef="#br0">1 51 7700,'0'-17'503,"0"-1"-228,0 9 1,0 3-1,0 14-116,0 9 1,0 1-1,0 7 1,0-2-49,0 0 0,0 7 1,0-5-1,0 0-36,0 0 0,0 0 1,0-3-1,0 1-42,0-2 1,0-1 0,0-3 0,0 1-75,0-1 1,0 1 0,0-1-15,0 1 0,0-1-144,0 1 231,0-9-128,0-1-102,0-8 175,0 0 0,0-8 29,0-3 0,1 1 0,3-2 28,2-1 1,6-3-1,-4-1 7,1-1 1,-3 3-1,4 1 1,0 4 51,-1 3 0,-3-7-63,6 2 0,-3 3 0,5-1 14,-2 2 0,-9 4-198,3 10 75,4 4 1,-8 7-1,4 1 1,-4 1-334,-2 4 0,0-3 0,0 3 0,2-3-152,3-3 1,-3 1-1,6-1 564,0 0 0,0-5 0,3 0 0,5-1 0,-6 7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43.424"/>
    </inkml:context>
    <inkml:brush xml:id="br0">
      <inkml:brushProperty name="width" value="0.08571" units="cm"/>
      <inkml:brushProperty name="height" value="0.08571" units="cm"/>
    </inkml:brush>
  </inkml:definitions>
  <inkml:trace contextRef="#ctx0" brushRef="#br0">53 123 7598,'2'-10'21,"2"2"155,1 0-86,1 7 1,-4-7-53,4 8 0,2 2 0,5 2-154,-1 1 0,-6 1 0,5-6 3,3 0 1,-4 0 28,1 0 74,-7 0 1,6 0-62,-4 0 36,3 0 51,1 0 0,6-8 0,-14 5 32,3-9 0,-3 0-15,-2-5 0,-2 5 0,-3 3 36,-7 1 0,2-4 0,-1 6 48,-3 2 0,-1 2 0,-3 2 59,1 0 1,5 6-1,0 2 1,-1 2 24,-3 3 1,5 3-1,-1 1 160,-2 1-273,7 7 0,-3-4 0,6 7 232,-2-3-185,0-2 0,6-4-8,0 5-83,8-5 0,4 6 1,9-9-66,2-4-68,8-5 1,-9-7-1,7 0 1,2 0-194,2 0 1,-4 0-1,-2-2 1,-2-3-358,-3-7 0,-3 2 639,-1-1 0,-1-1 0,1-6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44.165"/>
    </inkml:context>
    <inkml:brush xml:id="br0">
      <inkml:brushProperty name="width" value="0.08571" units="cm"/>
      <inkml:brushProperty name="height" value="0.08571" units="cm"/>
    </inkml:brush>
  </inkml:definitions>
  <inkml:trace contextRef="#ctx0" brushRef="#br0">1 70 7711,'0'-10'-516,"0"0"597,0 5 0,0 1 223,0-8 0,0 6 530,0-5-480,0 7 1,2-4 0,2 10-81,1 4 1,1 4 0,-6 9 0,0 2-8,0 3 1,0 7 0,-2 0 0,-2 6-128,-1 3 0,-1 1 1,6-4-296,0 4 96,0-5 0,0 1 0,0-8 0,0 1-302,0-3 0,0-2 0,0-8-389,0 1 62,0-8 0,2 3 137,3-7 0,-1 0 0,8-6 0,0-2 551,-3-4 0,1 2 0,-6-7 0,2-3 0,7-2 0,-3-1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44.673"/>
    </inkml:context>
    <inkml:brush xml:id="br0">
      <inkml:brushProperty name="width" value="0.08571" units="cm"/>
      <inkml:brushProperty name="height" value="0.08571" units="cm"/>
    </inkml:brush>
  </inkml:definitions>
  <inkml:trace contextRef="#ctx0" brushRef="#br0">123 191 7347,'-10'-18'-16,"4"1"1099,-3-1-623,7 1-368,-6 0 0,16 1 1,3 2-41,5 3-55,1 7 1,1-6 0,-1 6 0,1-3-27,-1-3 0,1 6 0,-1-2 1,1 2-21,-1-2 1,1 5-52,-1-5 0,-7 6 76,-4 6 1,-6-3 0,-6 7 11,-6-2 0,-9 4 0,-3-5 1,1 1 88,-2 0 1,6 3-1,-7-3 1,3 0 28,0 0 0,-1 3 0,7-5 0,0 0-6,-1 2 0,6-4 1,1 7-28,-3 3 0,6-4 0,3 1-57,3 3 1,4-4-1,3-1-129,7-1 102,4 6 0,1-11 0,1 7 0,1-2-51,4-4 0,-3 4 0,5-3 0,-2-1-119,0-2 1,3-2-1,-5 0 1,2 0-237,-1 0 0,-3 2 1,-1 2-31,-1 2 1,0 0 0,1-6 446,-1 0 0,-7 0 0,6 0 0,-7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45.118"/>
    </inkml:context>
    <inkml:brush xml:id="br0">
      <inkml:brushProperty name="width" value="0.08571" units="cm"/>
      <inkml:brushProperty name="height" value="0.08571" units="cm"/>
    </inkml:brush>
  </inkml:definitions>
  <inkml:trace contextRef="#ctx0" brushRef="#br0">1 148 7711,'9'-17'0,"-3"-1"-13,-4 1 0,-2 5 0,0 0 0,2 1 56,4 1 1,-4-6 262,4 5 0,1 1-106,-1-1 1,6 9 0,-6 2 194,-3 9-284,-1 7 0,-2 1 0,0 3 0,0 1 26,0 2 1,0 8-1,0-3 1,0 1-117,0 0 0,0-2 1,0 2-1,0-6-285,0-3 1,0 3-1,0 0 1,0-1-294,0-3 1,0-7 0,0-1-167,0 3 0,6-4 723,0 1 0,8-7 0,-5 4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19:45.339"/>
    </inkml:context>
    <inkml:brush xml:id="br0">
      <inkml:brushProperty name="width" value="0.08571" units="cm"/>
      <inkml:brushProperty name="height" value="0.08571" units="cm"/>
    </inkml:brush>
  </inkml:definitions>
  <inkml:trace contextRef="#ctx0" brushRef="#br0">88 106 7711,'-17'-2'0,"-1"-4"163,1-6 0,1 3 944,5-3-1049,3 8 1,10-4-1,6 8-281,9 0 190,0 0 1,11 0-1,-7 0 1,2-2-88,-1-3 0,5 3 0,0-6 1,2 2-929,0 0 1048,-7 0 0,11-1 0,-6-3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3.340"/>
    </inkml:context>
    <inkml:brush xml:id="br0">
      <inkml:brushProperty name="width" value="0.08571" units="cm"/>
      <inkml:brushProperty name="height" value="0.08571" units="cm"/>
    </inkml:brush>
  </inkml:definitions>
  <inkml:trace contextRef="#ctx0" brushRef="#br0">297 18 7768,'-10'0'-464,"3"0"516,7-7-16,0 5 52,-8-6 12,6 8 1,-8 0 65,4 0 1,-3 0-58,-9 0 1,7 6 0,-1 1 0,-2 1-8,-1 0 1,3 6 0,1-3 0,-3 5-35,-1 1 0,-1 1 0,2-1 0,3 1-25,-3-1 0,1 1 0,-1-1 0,4 0-29,3 1 1,-5 5-1,6 0-48,2-1 84,2-3 1,2-1-73,0-1 55,0 1 1,2-7-1,4 1 2,6 1 0,3-5 1,3-2-32,-1-4 1,1-2 0,-1 0-78,1 0 0,-1 0 0,0 0-155,1 0 0,-3-2 0,-1-2-129,-2-2 0,-3-1 1,5 3-637,-2-2 993,-9-8 0,13 5 0,-6-9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4.720"/>
    </inkml:context>
    <inkml:brush xml:id="br0">
      <inkml:brushProperty name="width" value="0.08571" units="cm"/>
      <inkml:brushProperty name="height" value="0.08571" units="cm"/>
    </inkml:brush>
  </inkml:definitions>
  <inkml:trace contextRef="#ctx0" brushRef="#br0">0 34 7768,'0'-18'-257,"0"9"1,0 3 362,0 12 1,0 3 0,2 9 0,2 1-10,2 5 1,0-5-1,-6 6 137,0 0-170,0-5 1,0 11 0,0-6 186,0 2-188,0-5 1,0 9-1,0-6-21,0 2-10,0-6 1,0 7 0,0-7-1,0 2-34,0-2 1,0-1 0,0-3-13,0 1 0,0-1-138,0 1 113,0-1 1,0-5 2,0 0 33,0-9 3,0 5 35,0-8 277,0 0-225,0-8-66,7 6 1,-5-7 6,4 3 1,-4 2-18,-2-8 1,6 1-5,0-7 1,2 1-1,-5-1 9,3 1 0,0 5 0,-4 3 16,4 1-21,-4 2 1,8 0-11,-5 0 0,-1 1-42,8 5 1,-6 1 0,3 5 0,-1 6-113,-4 3 0,0 3 1,0-1-1,2 1-72,-2-1 0,3 1 0,1-3 0,0-1-457,0-2 1,5-1 681,-1 7 0,3-9 0,3-3 0,-1-4 0,1-2 0,-7 0 0,1 0 0,2 0 0,-7-8 0,7 4 0,-6-7 0,1-3 0,3-1 0,-2 3 0,-3 0 0,-1-1 0,0-3 0,2 1 0,-4 1 0,2 3-177,-3-3 0,-1 4 348,-2-1-25,0 7 0,2-4 139,4 8 0,-4 2-101,4 4 1,-2-4-169,2 3-22,-4-3 1,7-2-87,-3 0 0,4 0 31,7 0 0,-7-2 0,-2-1 30,-1-3 1,-5-2-1,4 2 85,-4-5 1,4 1 28,0-2 0,0 1 34,-6-7 0,-6 1-10,0-1 0,-8 8 16,3 5 1,-5-3-24,-1 2 1,-1 8 0,3 10-25,3 3 0,-1 3 1,5-1 149,-2 1-184,6 7 1,-9-4-1,7 6 1,2 0 3,2 1 1,2-5-1,0 4 1,0-2-39,0-3 1,0-3 0,2-1-1,4-3 3,5-3 1,5-5 0,1-7 0,1 0-182,-1 0 1,1 0-1,1-1-427,4-5 0,-3-4 1,3-6-222,-3 5 818,-11-5 0,7 7 0,-6-9 0,7 1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5.680"/>
    </inkml:context>
    <inkml:brush xml:id="br0">
      <inkml:brushProperty name="width" value="0.08571" units="cm"/>
      <inkml:brushProperty name="height" value="0.08571" units="cm"/>
    </inkml:brush>
  </inkml:definitions>
  <inkml:trace contextRef="#ctx0" brushRef="#br0">1 131 7603,'0'-12'-217,"0"0"443,0 8 0,0 4 1,0 12-152,0 4 1,0 1-1,0 1 1,2-1 30,4 0 0,-4 1 0,3-1-28,-3 1 1,-2-1 0,0 1-42,0-1 1,0-5-93,0 0 96,0-1 0,0 1-170,0-1 162,0-7-113,0 4 81,0-16 1,0 4-80,0-7 41,8-1 0,-4-7 0,6-3-11,-3-1 1,5 0-1,-4 5 1,0 1 34,-1-1 1,5 1-1,-4 0 1,0-1 29,-1 1 1,7-1 69,-3 1 1,5 7 53,1 4 0,-1 6 0,-2 4-43,-3 2 0,-7 7 54,2-1-96,-4 4 1,4 1 14,0 1-41,-1-1 1,-5-5 0,0-1-18,0 3 0,2-1 0,2 1-11,2-2-95,0-8 17,-6 3 1,2-7 0,4 0 0,-3-7 0,7-5 14,-2-4 1,5-1-75,-1-1 117,-4 1 0,7 0 0,-5-1 0,2 1-8,-1-1 1,-5 1 0,4-1 103,-2 1-91,5 7 1,-9-6 53,8 5 0,-6 1 59,5-1 1,-7 9-23,2 2 1,-4 7 0,0 11 0,2-1-24,2 1 1,-1-1-1,-5 1 1,0-1-20,0 1 0,0-1 0,0 1 0,2-3-19,4-3 1,-4 3 0,6-5 0,-2 2 10,-1-1 0,9-1-31,-2 2 0,3-5 0,3-7-139,-1 0 139,1-7 1,-3 3-1,-1-8 1,-3-2-48,3-1 1,-4 3 0,1 1 0,1-3 4,-2-1 1,3-3-1,-5 3 1,0 1 33,0 2 1,-1 3-1,-3-5 172,2 2-104,0 8 1,-6-1 0,0 10-79,0 7 0,0 4 0,0 1-228,0 1 0,6-1 0,-1 1-773,-1-1 787,-2 0 0,-2-5 1,2-2-1,2-1-288,2 1 1,2-4 522,-3 6 0,5-8 0,8 3 0,-1-7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5.836"/>
    </inkml:context>
    <inkml:brush xml:id="br0">
      <inkml:brushProperty name="width" value="0.08571" units="cm"/>
      <inkml:brushProperty name="height" value="0.08571" units="cm"/>
    </inkml:brush>
  </inkml:definitions>
  <inkml:trace contextRef="#ctx0" brushRef="#br0">36 139 7659,'0'-28'-68,"0"5"1,0 4 0,0 1 40,0 1 1,-2 1-214,-4 5 1,4 5-377,-4 12 616,-4 3 0,8 9 0,-5-1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48.039"/>
    </inkml:context>
    <inkml:brush xml:id="br0">
      <inkml:brushProperty name="width" value="0.08571" units="cm"/>
      <inkml:brushProperty name="height" value="0.08571" units="cm"/>
      <inkml:brushProperty name="color" value="#004F8B"/>
    </inkml:brush>
  </inkml:definitions>
  <inkml:trace contextRef="#ctx0" brushRef="#br0">1 158 7689,'0'-27'-36,"0"4"1,0 3 0,0 3 335,0-1 1,2 3 337,3 3-324,-3-3 1,14 13 276,-5-4-463,5 4 0,0 4 0,-3 2 0,-3 3-40,-2 3 0,3-4 0,-5 6 1,-2 1-274,-2 3 1,-2 1-1,0 1 1,0-1-168,0 1 1,-8-1-1,-4 1-107,-3-1 0,3 0 0,1-1 1,-1-2-203,2-3 0,-3-5 661,7 6 0,-8-8 0,5 3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6.389"/>
    </inkml:context>
    <inkml:brush xml:id="br0">
      <inkml:brushProperty name="width" value="0.08571" units="cm"/>
      <inkml:brushProperty name="height" value="0.08571" units="cm"/>
    </inkml:brush>
  </inkml:definitions>
  <inkml:trace contextRef="#ctx0" brushRef="#br0">210 18 7297,'-9'0'965,"1"0"-764,8 0-99,0 0 1,-2-6 76,-4 1-63,4-1 0,-8 6-14,5 0 1,-5 0 0,-6 2-1,3 2 7,1 1 0,0 9 1,-3-2-1,1 3-45,3 3 1,-1 5 0,-3 0-1,1-1-28,2-3 1,8 4 0,-1 1 0,3-3-63,2-2 0,7-3 0,5-3 0,4-3-130,1-2 1,1-2-1,-1-6 1,2 0-139,5 0 0,-3 0 1,6 0-1069,-2 0 908,-1-8 0,-5 4 454,4-8 0,-3 1 0,5-7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7.121"/>
    </inkml:context>
    <inkml:brush xml:id="br0">
      <inkml:brushProperty name="width" value="0.08571" units="cm"/>
      <inkml:brushProperty name="height" value="0.08571" units="cm"/>
    </inkml:brush>
  </inkml:definitions>
  <inkml:trace contextRef="#ctx0" brushRef="#br0">123 507 7441,'0'-18'-257,"0"1"0,0 5 0,0 0 563,0-1 1,5-3-15,1-1 0,0 5 242,-6 0-344,0 1 1,-2 1 0,-4 4 150,-5 4 1,-5 10-29,-1 4-239,-1 3 1,7 3 0,-1-1 0,0 1-56,3-1 1,-1-5-1,6-1-115,-2 3 1,0 2 35,6 1 1,8-7 0,4-5-66,3-3 0,-3-2 0,0 0 119,1 0 0,3 0 1,1 0 17,1 0 0,-7 0 0,1 0 22,1 0 0,3 2-27,1 4 1,1-2-23,-1 8 18,-7-8 1,6 3-100,-5-7 92,5 0 1,1 0-5,1 0 0,-1-2 0,1-3 4,-1-7 1,-5 2-1,-1-1 1,1-3 6,-2-1 0,5-3 0,-5 1 0,2-3-1,-1-3 1,-5 2 0,4-9 0,-2 1-13,-5 2 1,5-6-1,-2 4 1,-2-4-5,-2-2 1,-2 2 0,0 2 162,0 2-150,0 8 0,-6-5 0,-2 9 262,-1 0-146,5 7 0,-12 2 0,5 8 24,-5 0 1,0 10 0,3 5 212,1 7-211,1 9 1,-1-4 0,2 8 0,2 0-34,5 0 1,1 0 0,2-1-1,0 1-55,0 0 0,2-2 0,3-2 1,7-3-37,4-3 0,7 4 0,2-6 0,2-3-263,4-7 0,2 1 0,2-8 0,2-3-284,4-1 0,-4-2 1,3 0-1,-5 0-1560,-5 0 2090,-5 0 0,0-7 0,2-3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8.001"/>
    </inkml:context>
    <inkml:brush xml:id="br0">
      <inkml:brushProperty name="width" value="0.08571" units="cm"/>
      <inkml:brushProperty name="height" value="0.08571" units="cm"/>
    </inkml:brush>
  </inkml:definitions>
  <inkml:trace contextRef="#ctx0" brushRef="#br0">0 70 7768,'0'-18'97,"0"1"1,0 5 401,0 1-35,0 7-279,0-4 0,0 18 0,0 5 0,0 9-81,0 3 0,0 8 0,0 7 0,0 3-179,0 3 0,0-3 1,0 0-1,0-3-273,0-3 1,0-2-1,0-2 1,0-2-219,0-4 0,0-4 0,2-7 566,4-1 0,-4 1 0,6-9 0,-8-1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8.263"/>
    </inkml:context>
    <inkml:brush xml:id="br0">
      <inkml:brushProperty name="width" value="0.08571" units="cm"/>
      <inkml:brushProperty name="height" value="0.08571" units="cm"/>
    </inkml:brush>
  </inkml:definitions>
  <inkml:trace contextRef="#ctx0" brushRef="#br0">35 105 7768,'10'-27'-139,"-4"4"0,2 3 0,-1 5 677,3 3 0,-4 4 268,6 8-642,-1 8 0,5 2 0,-3 7 1,-3 3-22,-2 3 0,-2-2 1,-6 6-1,0 1-123,0-1 1,0 0-1,-2 2 1,-4-4-137,-6 0 0,-3-5 1,-3 3-1,1-3-727,-1-3 1,1 0-1208,-1 1 2050,1-8 0,7-18 0,2-12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8.704"/>
    </inkml:context>
    <inkml:brush xml:id="br0">
      <inkml:brushProperty name="width" value="0.08571" units="cm"/>
      <inkml:brushProperty name="height" value="0.08571" units="cm"/>
    </inkml:brush>
  </inkml:definitions>
  <inkml:trace contextRef="#ctx0" brushRef="#br0">18 87 7768,'0'-17'33,"0"-1"1,0 7 258,0-1 66,0 8-190,0-11 19,0 13-68,0-6-30,0 8 1,0 8 0,0 3-12,0 5 1,0 7-1,0 1 1,-2-3-9,-4-2 0,4 5 0,-4-1 0,4 0-20,2 2 1,0-5-1,0 3-89,0-4 1,2-3-71,4-4 0,4-5 1,7-7-1,-1-2 29,-5-3 0,5-5 1,-5-8-47,5 1 101,1 0 1,-5-7 0,-2-1-31,-2-2 27,5 5 1,-11-3 0,4 8-192,-4-1 149,-2 1 1,-2-1-1,-2 1 1,-4 1-345,-1 5 0,-3 3 0,-6 8-106,1 0 1,5 0 519,1 0 0,7 0 0,-4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9.180"/>
    </inkml:context>
    <inkml:brush xml:id="br0">
      <inkml:brushProperty name="width" value="0.08571" units="cm"/>
      <inkml:brushProperty name="height" value="0.08571" units="cm"/>
    </inkml:brush>
  </inkml:definitions>
  <inkml:trace contextRef="#ctx0" brushRef="#br0">18 53 7768,'0'-17'5,"0"7"0,0 0 234,0 5 228,-8 3-236,6-6 0,-6 10 1,8 4-53,0 5 1,0 1 0,0 4-1,0 3-2,0 0 1,0 1 0,0-1 0,0 3-36,0 1 0,0 0 0,0-4 0,0 3-73,0 1 1,0 0 0,0-3-1,0 1 11,0 2 0,0 1 0,0-7-149,0 1 34,0-1 0,2 1 1,2-1-157,2 1 101,0-9 1,1 5-273,5-8 145,4-1 0,1 1 0,1 0-38,-1-2 1,-1-4 0,-3-4 0,-1-4-31,1-1 1,3 3 0,-1-6 0,-1 1-167,-2 1 0,-1-6 1,7 5 276,-1-5 1,-5 1-1,-2 1 1,-1 2 173,1-1 0,2-3 0,5-1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9.494"/>
    </inkml:context>
    <inkml:brush xml:id="br0">
      <inkml:brushProperty name="width" value="0.08571" units="cm"/>
      <inkml:brushProperty name="height" value="0.08571" units="cm"/>
    </inkml:brush>
  </inkml:definitions>
  <inkml:trace contextRef="#ctx0" brushRef="#br0">88 53 7768,'-18'0'-73,"1"0"214,7 0 0,-6 0 525,5 0-632,3 0-82,0 0 1,22 0 0,3 0-57,3 0 1,1-2-1,0-2 1,3-2-365,-3 2 1,4 0 0,-1 0 467,-3-2 0,6-7 0,0 3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19.705"/>
    </inkml:context>
    <inkml:brush xml:id="br0">
      <inkml:brushProperty name="width" value="0.08571" units="cm"/>
      <inkml:brushProperty name="height" value="0.08571" units="cm"/>
    </inkml:brush>
  </inkml:definitions>
  <inkml:trace contextRef="#ctx0" brushRef="#br0">18 53 7768,'0'-10'1913,"-8"2"-1843,6 1 0,-5 5 0,8-6-708,5 8 404,-4 0 0,8 0-418,-4 0 191,-4 0 461,13 0 0,-5-8 0,7-2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20.813"/>
    </inkml:context>
    <inkml:brush xml:id="br0">
      <inkml:brushProperty name="width" value="0.08571" units="cm"/>
      <inkml:brushProperty name="height" value="0.08571" units="cm"/>
    </inkml:brush>
  </inkml:definitions>
  <inkml:trace contextRef="#ctx0" brushRef="#br0">157 435 7535,'12'-6'-193,"-1"0"1,-7-2 365,2 3 0,2 1 13,-2-8 1,0 6-60,-6-5 1,0 5-1,-2-4 28,-4 2 1,2 2-178,-8 6 109,1 0 1,-7 0-37,1 0-4,-1 0 0,3 2 0,1 2-97,3 2 64,-1 8 0,-4-5 0,3 7 0,3-2-4,2-3 0,-3 1 0,5 5-60,2 1 1,2-1-11,2 1 1,2-3 0,4-3-25,5-6 0,5-4 0,1-2 15,1 0 1,-6-6-1,-1-2 37,3-2 0,-1-1 1,1-7 104,-2 1-91,-9-1 0,11 7 0,-8-1 87,-2-2-79,5-1 0,-7-3 0,6 1 99,0-1-76,-6 1 0,8-6 0,-7-3 0,3 1 14,-2 0 1,4-6-1,-2 4 1,-2-2 37,-2 0 0,3 7 0,1-1 0,-2 4 132,-2 1 0,0 3-46,4 3 0,-4 6 0,4 12-57,-5 6 0,-1 5 1,0 4-1,0 5-20,0 1 0,-5 2 0,-1 4 15,2-4-40,2 4 0,2-8 1,-2 6-42,-4-2 32,4-7 0,-5 9 0,7-8 24,0-2-31,0-1 0,0 3 1,1-2-1,3-3-1,2-5 1,8-7-1,-3 4 1,5-2-37,1-4 1,1-2 0,-1-2 0,1-2-22,-1-4 1,1-2-1,-1-6 1,1 3-57,-1-3 1,-1-1 0,-3-3-1,-1 1-5,1-1 1,1 1 0,-2-1 0,-5 3 40,1 3 0,-4-3 0,6 3 163,-2-3-24,-3 5 1,-3 2 142,4 8 1,-4 2-180,4 4 1,-4 4 0,-2 7 0,0 0-217,0 1 1,0-1 0,0 1-512,0-1 1,6 1 0,-1-1 37,-1 1 1,4-7 0,0-1 630,2-2 0,1-2 0,7-6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21.001"/>
    </inkml:context>
    <inkml:brush xml:id="br0">
      <inkml:brushProperty name="width" value="0.08571" units="cm"/>
      <inkml:brushProperty name="height" value="0.08571" units="cm"/>
    </inkml:brush>
  </inkml:definitions>
  <inkml:trace contextRef="#ctx0" brushRef="#br0">35 43 7473,'-2'-15'-290,"-4"3"318,4-4 1,-7 16 0,5 0-838,-2 10 809,0 6 0,6 1 0,0 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48.606"/>
    </inkml:context>
    <inkml:brush xml:id="br0">
      <inkml:brushProperty name="width" value="0.08571" units="cm"/>
      <inkml:brushProperty name="height" value="0.08571" units="cm"/>
      <inkml:brushProperty name="color" value="#004F8B"/>
    </inkml:brush>
  </inkml:definitions>
  <inkml:trace contextRef="#ctx0" brushRef="#br0">0 88 7492,'0'-18'-212,"0"7"412,0-1 108,0 8-41,0-4-81,0 8 208,0-8-201,0 7 129,0-7-210,0 8 1,0 8-73,0 3 33,0-3 0,0 7 1,0-3-20,0 4 0,0-5 1,0 1-210,0 2 1,0 1 98,0 3 0,2-3 1,2-1 22,2-3 1,2-7 0,-5 4 26,3 0 0,2-6-140,-2 3 142,-4-3 0,8-4 1,-7-3-23,3-7 19,0 4 0,-6-7 0,0 3-51,0-3 8,0 5 1,0-6-1,0 5 1,0-5-88,0-1 1,0 5 0,-2 2-1,-2 1-235,-2-1 1,-5 4 0,3-4-127,-2 3 1,4 1 497,-5 6 0,7-8 0,-4-2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21.655"/>
    </inkml:context>
    <inkml:brush xml:id="br0">
      <inkml:brushProperty name="width" value="0.08571" units="cm"/>
      <inkml:brushProperty name="height" value="0.08571" units="cm"/>
    </inkml:brush>
  </inkml:definitions>
  <inkml:trace contextRef="#ctx0" brushRef="#br0">88 175 7534,'6'-11'-42,"-1"-1"1,1 6 0,-6-5 120,0-3 0,2 6 0,2 1 138,2-1 0,0-2-79,-6-7 1,0 5-1,-2 2-90,-4 2 55,4-5 0,-8 9-99,4-8 68,5 8 0,-9-3 1,4 7 5,-6 0 1,3 2 0,-1 3 0,0 7 10,1 4 0,5 9 1,-4 4-1,2 4 14,0 2 1,0 6 0,6-1 0,0 1-55,0 2 0,0-4 0,0 5 1,0-1-191,0-4 0,0-2 1,2-2-1,2-2-30,2-4 0,2 2 0,-4-8-626,2-2 180,7-1-338,-11-11 382,14 7 573,-14-14 0,5-2 0,-7-10 0,0-7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21.835"/>
    </inkml:context>
    <inkml:brush xml:id="br0">
      <inkml:brushProperty name="width" value="0.08571" units="cm"/>
      <inkml:brushProperty name="height" value="0.08571" units="cm"/>
    </inkml:brush>
  </inkml:definitions>
  <inkml:trace contextRef="#ctx0" brushRef="#br0">36 71 7680,'-10'-8'406,"-6"6"165,14-14-683,-5 15 61,14-7 1,3 8 0,8 0 0,-1 0-46,0 0 1,3-6 0,1 0-1,4 2-604,3 2 700,-7 2 0,12-7 0,-6-3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22.370"/>
    </inkml:context>
    <inkml:brush xml:id="br0">
      <inkml:brushProperty name="width" value="0.08571" units="cm"/>
      <inkml:brushProperty name="height" value="0.08571" units="cm"/>
    </inkml:brush>
  </inkml:definitions>
  <inkml:trace contextRef="#ctx0" brushRef="#br0">53 140 7588,'0'-17'34,"0"-1"1,0 1 224,0-1 1,-2 1-38,-4-1 0,2 3 137,-8 3-293,8 4 0,-9 16 1,7 6-1,2 5 34,2 4 1,2 8 0,0-2 101,0 4-139,0 10 1,0-6 0,0 4 55,0-4-85,0-2 1,2 1 0,2 3 0,2 0-59,-2-6 1,4 2 0,-3-6-1,1 2-196,2-2 0,-6 2 0,4-7 1,-2-5-208,1-5 1,-3 1-710,4-3-60,-4-5 1196,-2 1 0,0-8 0,-8-8 0,6 7 0,-13-15 0,5 6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22.571"/>
    </inkml:context>
    <inkml:brush xml:id="br0">
      <inkml:brushProperty name="width" value="0.08571" units="cm"/>
      <inkml:brushProperty name="height" value="0.08571" units="cm"/>
    </inkml:brush>
  </inkml:definitions>
  <inkml:trace contextRef="#ctx0" brushRef="#br0">51 158 7678,'-11'-18'73,"-1"1"0,6 1 563,-5 4-499,7-3 0,-2 13-223,12-4 1,3-2 0,9 3-294,-1 1 271,1 2 1,1 0-1,3-2 1,3-2-422,2 2 1,-4 0 528,6-1 0,-7-5 0,3-8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24.179"/>
    </inkml:context>
    <inkml:brush xml:id="br0">
      <inkml:brushProperty name="width" value="0.08571" units="cm"/>
      <inkml:brushProperty name="height" value="0.08571" units="cm"/>
    </inkml:brush>
  </inkml:definitions>
  <inkml:trace contextRef="#ctx0" brushRef="#br0">53 332 7772,'0'-17'716,"2"7"-778,4 4 0,-2 3 0,7-1-54,3-2 1,2 0 0,1 6-66,0 0 0,-5-2 0,0-2 103,1-2 1,-3-5 96,2 5-46,-8-8 1,3 10 111,-7-7-29,0-1 1,0 1 86,0-1-61,0 0 1,0 1 0,-2 1-15,-3 2 0,1-4 0,-8 5 12,-2-3 1,5 6 0,-3-2 27,-1 4 1,-3 2 0,-1 0-13,-1 0 0,6 6 0,1 2 0,-1 2 14,2 3 0,-3 3 0,5 1 1,0 1-29,1-1 1,1 1 0,6-1 105,0 1-134,0-1 0,0 0 0,0 1 85,0-1-95,0 1 1,2-1 0,4-1 0,5-3 15,5-1 0,-5-8 0,1 4 1,2-2-23,1-1 0,3 1 0,-1-6 0,0 0-57,1 0 0,-1-2 1,1-2-1,-1-3 10,1-3 0,-1 0 1,1-3-1,-1 1-17,1-2 0,-7-1 1,1-3-1,0 1-32,-3-1 0,5 5 1,-6-1-1,-1-1-25,1 1 1,4 1-1,-6-5 1,-3 1-6,-1-1 0,-2 7-48,0-1-4,0 0 1,0 3 1,-2 1-18,-3 8 149,3 0 1,-6 8 26,8 3 1,0-1-9,0 2 1,2-9 0,2 5 70,2 0 0,1-6 0,-3 6 72,2-1 0,2-5 129,-2 4-234,-4 4 0,7-8 0,-5 6 80,2-1 0,0-3 0,-4 6-9,4-2 1,-4-1-96,3-1 1,-3 4-421,-2 7 0,0-5-24,0 0 0,2-3 0,2 5-202,2-2 1,8-8 238,-3 1 1,5-3 345,1-2 0,1 0 1,-3-2 293,-3-3-212,3 3 0,-11-12 1,6 6 215,-2-1-190,5 5 1,-9-10 0,6 6 192,-2-1-224,-3 5 0,1-6 0,2 6 204,2-2-162,-6 1 0,11-1-25,-3 0 1,-3-6 0,3 6-17,2 3 0,-5-1-40,3-2 0,0 2-42,5-8 0,-5 7-34,-1-7 0,-7 6-12,2-6 67,4 9 0,-8-7 0,4 4-62,-4-6 1,-2 3 80,0-3-8,0 0 1,0 1 0,0-1 35,0-2 0,0 5 0,0-3 65,0-1 0,-6 3 0,-2 0-1,-2 2 1,4 3-1,-5 5 26,-3 0 0,4 2 1,-1 3-39,-3 7 1,5 4-1,-1 1 1,0-2-23,0-3 0,7 4 0,-5-3 9,0 9 0,6-3 0,-4 4 126,4-3-155,2-3 0,0 1 0,0-1 86,0 1-102,0-9 0,6 7 0,2-7 1,2 3 0,3 0 1,-3-8-1,2 1-67,1-3 0,3-2 0,1 0-2,1 0 1,-1 0-1,1-2 1,-1-1-2,0-3 1,-5-6-1,0 4 1,1-1 8,3-5 1,1 4 0,1-1 0,-3-3 24,-3-1 1,3 3 0,-3 2 0,2 1-9,-3-1 1,5 4-1,-5-4 14,5 3 0,-4 1 172,-1 6-97,-7 0 0,6 0 0,-6 2-50,2 4 0,-1-3 1,-5 9-11,0 2 1,0-5-1,0 3-13,0 2 1,2-5-1,2 3-22,2 1 0,0-3-16,-6 2 0,0-6 28,0 5 23,0-7-14,0 4 11,0-8 1,2 0 39,4 0-42,-4-8 1,13 4 14,-3-7-18,-5 7 1,7-12 0,-6 7-1,0-3-1,-1 0 0,7 6 1,-2-3 53,3 1 0,3-4 0,-1 7-9,1 1 1,-7 2 0,1 2-157,1 0 0,-5 2 1,0 2-1,-2 3-255,0 3 1,1 2-1020,-1 5 871,-4-7 0,8 5 514,-4-3 0,3 3 0,9 3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0:25.065"/>
    </inkml:context>
    <inkml:brush xml:id="br0">
      <inkml:brushProperty name="width" value="0.08571" units="cm"/>
      <inkml:brushProperty name="height" value="0.08571" units="cm"/>
    </inkml:brush>
  </inkml:definitions>
  <inkml:trace contextRef="#ctx0" brushRef="#br0">138 138 7678,'10'-7'-267,"-4"-5"1,-4 2 0,-1-1 438,5-3 102,-4 6 0,6-7 382,-8 3-398,8-3 143,-6-3-168,5 8 1,-14 5 0,-5 10-24,-3 7 1,-3 4-1,3 1 1,1 1-55,2-1 0,1 0 0,-5 1 1,3-1 5,1 1 1,2-1-1,-1 1-202,5-1 0,-2 1 1,2-1-153,2 1 1,8-7 0,4-1-908,2-2 849,1-2 0,7-6 0,-1 0-779,1 0 769,7 0 1,-6 0-1,5 0 1,-5 0-72,-2 0 0,1-2 1,-1-2 155,1-2 181,-1 0 1,1 0-1,-3-2 1,-1 1 16,-2-1 0,-7-4 0,5 5 0,0-1 98,-1 0 1,-5 0 0,4 4 292,0-1 0,-4-7 44,7 6 0,-5-6-206,6 7 0,-6-1-220,5 6-146,1 0 227,-2 0-155,5 0 13,-5 0 0,2 0 1,-3-2-45,-1-4 82,-2 4 0,2-6 20,3 8 0,-3-7 26,-2-5 0,2 2 18,-3-1 0,1 5-10,-6-6 1,-2 2-1,-2-3-6,-1 1 0,-3 8 1,2-1 53,-6 3 0,3 2 148,-3 0-134,0 0 1,-5 2 0,-1 3 82,1 7 0,5 2 1,1-1 183,-3-1-315,6-1 1,-1 7-1,5-1 1,-2 1 60,2-1 0,2 1 0,2-1 0,0 1-39,0-1 1,8-1 0,3-3 0,7-3-91,5-2 0,-1 3 1,7-5-1,2-2-182,2-2 0,2-2 0,0 0 0,0 0-372,-1 0 1,-4-6 0,-3-2-1,-2 1 545,-4-1 0,-1-13 0,-3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16.077"/>
    </inkml:context>
    <inkml:brush xml:id="br0">
      <inkml:brushProperty name="width" value="0.08571" units="cm"/>
      <inkml:brushProperty name="height" value="0.08571" units="cm"/>
    </inkml:brush>
  </inkml:definitions>
  <inkml:trace contextRef="#ctx0" brushRef="#br0">13046 18 5943,'2'-10'245,"4"4"-104,-4 4-11,6 2-46,-8 0 397,0 0-442,0 8 1,-8 0-1,-2 5-14,0-1 1,1-8-1,5 3 1,-4-1-2,-2 0 0,4 6 1,-5-4 7,-3 1 0,-1 1 1,-1 3 22,5-1-38,-5 0 1,8-1-1,-5-1 40,1-2-40,0 5 0,-3-9 0,1 6 4,3-2 0,-1 5 0,-5-5 1,-1 6 2,1-3 0,1-5 0,3 4 1,1 0 10,-2-1 1,-1-3 0,-3 6-18,1 1 0,-1-5 0,1 0 0,-1-2-9,1 0 0,0 5 0,-1-5 1,1 0-17,-1 2 1,1-5 0,-1 7-1,1-2 21,-1-4 1,1 4 0,-1-3 0,1 1-10,-1 2 0,-1-4 0,-2 6 18,-3-3-16,1-1 0,6 0 0,-3 2 22,-3 1-24,4-5 1,-7 6 0,9-6 0,-1 2 3,1-2 1,-6 5-1,-1 1-5,3 0 1,2-3 0,1-5 0,1 2-2,-1 2 1,1 2 0,-1-4-1,-1 2 2,-4-3-1,1 1 1,-5 0 0,0 2 17,0-2 1,3-2 0,-5-2 0,-2 0-8,-2 0 1,-2 6 0,0-1-1,1-1-6,-1-2 1,-6-2 0,0 0 0,2 0 0,2 0 0,2 0 1,1 2-43,-1 4 34,0-4 0,0 6 0,2-8 0,2 0-5,2 0 0,0 0 0,-8 0 0,-2 0-2,-2 0 1,-2 0 0,3 0 0,-5 0 2,0 0 1,-5 0-1,5 0 1,-1 0 5,-1 0 0,3 0 0,-5 0 0,4 0 7,3 0 0,1 0 0,4 0 0,-2 0-5,-1 0 0,-7 0 1,4 0-1,1 0 11,-1 0 1,-11 0 0,3 0 0,1 0-11,1 0 0,3 0 1,-7 0-1,3 0-4,3 0 1,4 0 0,7 0-1,-3 0-3,-2 0 1,-7 0 0,1 0-1,-4 0-4,-1 0 0,0 0 1,-3 0-1,-1-2 0,-2-4 1,0 4 0,5-4 0,3 4 2,3 2 0,-3-6 0,3 1 0,-1 1 11,1 2 0,-5-4 0,-1 0 1,-7 2-8,-2 2 1,-4-3 0,8-1-1,2 2-1,1 2 1,-3-4 0,2 0-8,5 2 6,-1 2 1,2-3-1,-11-1 1,-1 0-4,-4-2 1,0 6 0,0-5 0,2 1-1,-2 0 1,6-2 0,2 4-1,4-4 9,1-1 1,5 5 0,-3-4 0,-5 2 2,-4 0 1,2-5 0,-6 5 0,-2 0-5,-2-2 0,0 7 0,6-7 0,7 2-6,7 0 0,1-2 0,-5 4 1,-2-1-3,-5 1 0,3 0 1,-6 0-1,0-2-2,0 2 0,0-3 0,-2 1 4,5 2 0,5 2 1,2 0 0,-1-2 0,1-2 4,0 2 0,-3 2 1,-1 0-1,-4-1 4,-2-3 0,-2 0 1,-4 6-1,4 0-7,5 0 1,7 0 0,4 0 0,1 0-2,-2 0 1,-1 0 0,-2 0 0,-1 0-4,1 0 1,-8 0 0,-4 0 0,-2 0-3,2 0 1,2 0 0,5 0-1,-1 0 3,2 0 1,3 0-1,5 0 1,1 2 0,-1 4 0,-10-4 0,-4 3 0,-1-3 0,5-2 0,-2 6 0,2 0 18,2-2-17,-7-2 0,15 4 1,-3 1-1,5 1 1,1 0 1,3 0-1,-9-4 1,-3 3 1,-1 3 0,1-4 0,2 4 1,-3-1 4,-3 1 0,10-6 1,-3 4-1,7-3 0,5 1 1,2 2-1,2-4 1,0 4-9,0 1 1,-2 1 0,-2 4 0,-3-5-4,-3-1 0,1 4 0,-5-4 1,2-1 0,-1 1 1,3 4-1,1-4 1,1-1-5,4 1 1,2 6-1,2-5 3,0 1 3,1 6 0,4-9 1,1 7-1,0-4 3,2-3 1,-8 7-1,2-2 1,-6 3-2,0 3 1,1-1 0,-1-1 0,-4-3 2,-1-1 1,5-1 0,-2 5 0,4-2 7,2-3 0,0-1 1,2 3-1,4-3-9,6-2 1,3 6 0,1-5 0,-2 3 3,-3-1 0,-1-1 0,4 4 0,-2-3 3,1 3 0,1 0 1,0-1-30,-3-1 21,1-1 0,4 1 0,-3 0-21,-1 1 17,-8-5 1,10 6 0,-7-7 0,3 3 2,4 4 1,-4-5 0,-1 3 0,1 0 3,0-3 1,0 7-1,3-6 1,-1 1-4,2 1 1,1-2 0,1 3 0,-1-1 7,3 1 0,-4-3 0,9 2 0,-3-1 9,-3-1 0,1 6 0,-1-5-16,1 5 1,-1-1 0,1-1 0,-1-2-10,1 1 0,5-3 1,1 1-1,-3 3 1,-2 2 1,-1-1 0,-1-1 0,1-3-1,0 3 0,-1 1 0,1 3 1,-1-3 2,1-3 1,-1 4 0,1-5 0,-1 3 1,1-3 1,-1 5 0,1-6 0,-1 1-3,1 1 1,5-2-1,1 3 1,-3-3-1,-1-2 0,3 3 0,0-3-2,-1 2 0,-3 0-70,-1 1-175,7-3 104,2-8 0,8 2-478,0 4 64,0-4-223,0 5 638,0-7 0,0-2 0,2-1 0,4-5 142,6-2 0,-5-2 0,17-5 0,-5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16.687"/>
    </inkml:context>
    <inkml:brush xml:id="br0">
      <inkml:brushProperty name="width" value="0.08571" units="cm"/>
      <inkml:brushProperty name="height" value="0.08571" units="cm"/>
    </inkml:brush>
  </inkml:definitions>
  <inkml:trace contextRef="#ctx0" brushRef="#br0">123 33 7967,'-12'-9'-309,"1"3"0,1 2 0,-3 0 192,1-2 0,8 2 0,-4 8 259,1 2 0,5 8-76,-4-3 1,-2 5-1,2 1 1,2 1 31,2-1 0,2 3 1,0 1-1,0 2-43,0-1 0,-2 3 0,-1 0 0,-3 0 6,2 1 1,2 5 0,2-4-71,0 0 34,0 6 0,0-12 1,0 6-1,0-1 3,0-5 1,0-2-1,0-1 1,0-1-16,0 1 1,0-7 0,2 1 23,4 2 0,-2-5-5,7 3 1,-5-8-8,6 2 1,-1-4-36,7-2 1,-1 0-1,-1-2 1,-3-2-1,-1-2 1,0-2 0,5 4-133,1-1 88,-1-9 0,0 12 1,3-6-116,3 1 55,-3 5 1,5-12-1,-6 8 1,3 0-153,1-1 0,0 3 0,-4-6 1,3 2 265,1 4 0,0-3 0,-3 1 0,1 2 0,2 2 0,1-6 0,-7-2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19.541"/>
    </inkml:context>
    <inkml:brush xml:id="br0">
      <inkml:brushProperty name="width" value="0.08571" units="cm"/>
      <inkml:brushProperty name="height" value="0.08571" units="cm"/>
    </inkml:brush>
  </inkml:definitions>
  <inkml:trace contextRef="#ctx0" brushRef="#br0">7457 699 6308,'-9'-9'-258,"1"1"269,8 8 1,0-2 0,-2-2 92,-4-2 4,4 0 0,-8 6 43,5 0-83,3-7 1,-8 5-1,4-4 1,2 2-34,-7-2 0,5 4 11,-6-4-22,8 4 1,-5 2 67,3 0-63,-4 0 0,-2-5 0,1-1 4,-3 2 1,4 0 0,-1 0 0,-3-2-10,-1 2 0,3 1 1,0-1-1,-1-2-8,-3 2 0,-1-4 0,-1 2 0,1 3-10,-1 1 1,-5-4 0,0 0 0,0 0 2,-3-2 1,5 4 0,-8-5 0,-2 1 4,-2 4 0,-2-4 1,2 1-1,2-1 27,2 0 1,0-4 0,-6 5-21,0-3-7,8 6 1,-4-9 0,5 5 18,-1-2-19,-2 6 0,0-9 1,2 5 8,2-2-18,-6 6 0,3-9 0,-6 7 0,-1 0-1,0-2 0,0 4 1,-2-5-1,-4-1-2,-5 0 1,3 6 0,0-3 0,2 1 1,1 0 0,-7-6 0,6 7 0,4-1 2,6-2 1,-2 4 0,2-6 0,-5 1 5,-5-1 0,0 4 0,4-6 0,-2 1 12,-1 1 1,-13-3-1,5 7 16,-1 2-30,1-6 0,-5 6 1,1-5-41,-1 1 30,1 2 0,7 6 1,5-2-1,1-2-1,-2-2 0,-2-1 1,-5 3-1,3-2 9,3 2 0,-13 0 1,3 0-1,-2-2 16,-1 3 1,3-5 0,1 2 0,3 2 6,1 2 0,7-4 1,-5 0-1,2 3-23,4 1 1,3-4 0,1 0 0,-2 2-12,-4 2 0,2 0 1,-7-2-1,-1-1 4,2 1 0,-9 2 0,6 2-35,-1 0 35,8 0 1,-1 0 0,5 0-20,-4 0 17,4 0 1,-6 0 0,9 0-2,-1 0 2,0 0 0,-8 0 0,-4 0 0,-3 0 0,-2 0 0,-1 0 0,1 0 0,-1 2 3,1 4 1,5-5 0,3 5-1,1-4 14,4-2 1,-3 6 0,1 0 0,2 0-12,2 1 1,2-3-1,-2 6 1,-3-2-3,-7-4 0,2 5 0,-1 1 0,-3 2-6,-1-1 1,-3-5 0,3 6-1,2-1-1,1-1 1,14 4 0,-4-6 57,-2 1-54,12 3 1,-14-1 0,12-1 11,-4-2-9,6 6 1,-12-7 0,4 7-1,-2-2 0,1 1 1,-5 1 0,0-1 0,2-1-6,2 2 0,3 1 0,-1 1 0,0-3-4,0-1 1,2-1 0,4 7 0,5-1 1,5 1 1,-4-7 0,-1 1 0,3 2 1,2 1 1,1 3-1,1-3 1,-3-1 0,-3-3 0,4 1 0,-7 4 0,1-5 0,6 5 0,-8-8 0,5 5 0,-1-1 0,-8-1 0,12 1 0,-7 0 0,1 1 0,6 3 0,-12-5 0,7 1 0,3 2 0,2 1 0,1 1 0,-1-1 0,-5 3 0,5-5 0,-4 11 0,5-5 1,7-2 0,-5 1 0,4-1-1,-3 1 1,-1-1-1,3 1 0,1-1 0,1 1 0,-5-1 1,2-1-2,3-5 1,1 5 0,-2-5 0,-3 5 0,11 0 0,-8-3 0,-1-1 0,5-1 0,-6 1 0,7-2 0,-1-1-1,0 1 1,-5 0 0,1 3 0,-4-1 0,5-2 0,1 3 0,0-3-1,1-2 1,3 3 0,-4-3 0,0 0-1,1 0 1,3 3 0,-4-3 0,1 0 0,-1 0 0,4-1 0,-4-1 1,1 4-1,-1 0 0,4 5-4,-6-3 0,7 1 1,-5 1-2,2-2 4,2-1 0,0 1-39,1 0 32,-9-1 1,12 1 0,-6-1-6,1 3 0,5-4 0,-6 1 1,0 3 0,6-4 0,-6 1 0,1 3 0,5-4 0,-6-1 2,0-1 1,6 6-94,-4-3 1,-1-1-52,1 2 1,0-7-321,6 7 54,0-8-76,0 4 266,0-8 1,0-2 99,0-4 127,0-4 0,0-7 1,0-1 11,0 1 0,0 5 1,0 1-1,0-3-5,0-1 1,0-3 0,0 1 45,0-1 0,0 1-85,0-1 1,2 1 19,4-1 0,-4 1-37,4-1 1,-3 9-1,3 3 52,-4-4-4,6 8 4,-8-6 3,0 8-1,0 0-2,0-7 0,8 5 0,1-6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20.116"/>
    </inkml:context>
    <inkml:brush xml:id="br0">
      <inkml:brushProperty name="width" value="0.08571" units="cm"/>
      <inkml:brushProperty name="height" value="0.08571" units="cm"/>
    </inkml:brush>
  </inkml:definitions>
  <inkml:trace contextRef="#ctx0" brushRef="#br0">53 53 7237,'0'-12'-836,"0"0"865,0 8 0,0-5 21,0 3 58,-8 4-35,6-6 0,-7 8 22,3 0 1,4 2-53,-4 4 0,4 4 0,0 7 1,-2 1-7,-2-1 1,1 0-1,5 1 1,0 1-14,0 5 0,0-5 0,0 6 0,0 1 7,0 3 0,0-2 1,0 2-1,0 0-6,0-2 0,0 6 0,0-6 0,0 0-16,0-3 0,0 1 0,0-2 0,2-1 22,3-3 1,-3-2-79,4 1 33,4-1 0,-6-7-19,7-4 43,-7-4-1,4-2 1,-6-2 1,4-4 0,-4-4 3,4-7 0,-3 5-10,3 1 1,4-1-8,7-5 0,1 1 1,-3 2-1,-1 3 2,-2-3 1,-1 1 0,7-1 0,-1 2-2,1-1 0,1-3 0,2-1-65,3-1 66,-1 1 0,-6 5 0,3 1-237,3-3 151,-11 6 1,11-5 0,-11 7-147,3 2 25,-5 2 1,6 2 207,-5 0 0,12-8 0,5-1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3:16.841"/>
    </inkml:context>
    <inkml:brush xml:id="br0">
      <inkml:brushProperty name="width" value="0.08571" units="cm"/>
      <inkml:brushProperty name="height" value="0.08571" units="cm"/>
      <inkml:brushProperty name="color" value="#004F8B"/>
    </inkml:brush>
  </inkml:definitions>
  <inkml:trace contextRef="#ctx0" brushRef="#br0">103 228 7641,'-11'-6'0,"-1"-2"83,-1-2 1,3 6 0,0-3 0,0 1 231,1 0 0,3-2-106,-6 2 0,8-3-192,-1-9 1,5 3-1,5 1 1,9 2 66,7-1 1,7 3 0,6-1 0,3-1 47,4 2 1,2-3 0,5 5 0,-3 0 82,-2 0 1,3 3 0,-5 5-81,-2 0-133,-2 0 0,-4 9 1,-2 7-1,-4 7-13,-2 4 0,-4-4 0,-9 7 0,-4 1-41,0 2 0,-7 3 0,3 1 1,-8 0 66,-7-4 1,-7-2 0,-3 2 0,-4-2 61,-2-2 0,3-7 0,-5 1 0,0-4 45,2-1 1,-6-1 0,4 1 0,-2-1-56,2 1 0,-2-9 1,7-1-64,3 0 42,-6-6 0,7 6 1,-3-8-89,4 0-5,1 0 0,7 0-97,-1 0 128,8 0 1,-4-2-13,8-4 0,2 4 82,4-4 1,-2 4-1,8 2 65,1 0 1,3 0-1,1 2 1,1 2 143,-1 2 1,1 7 0,-1-1-1,1 4-44,-1 1 1,2 1 0,3-1 3,1 0-120,0 1 1,1 5-1,-1 1 22,-2-3-113,6 6 0,-5-8 1,5 5-56,-2-5-46,-2-1 0,-5-1 0,-1 1 0,1-1-486,-1 0 1,-5-5-1387,0 0 578,-9-1 0,7-1 1383,-4-4 0,11-12 0,11-4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48.984"/>
    </inkml:context>
    <inkml:brush xml:id="br0">
      <inkml:brushProperty name="width" value="0.08571" units="cm"/>
      <inkml:brushProperty name="height" value="0.08571" units="cm"/>
      <inkml:brushProperty name="color" value="#004F8B"/>
    </inkml:brush>
  </inkml:definitions>
  <inkml:trace contextRef="#ctx0" brushRef="#br0">18 523 7689,'12'-8'-468,"0"-4"1,-7 3 479,7-3 1,-6 2 0,6-3 0,1 1 1,-3 2 0,0-3 0,-1 3 26,1 2 1,-6-5-1,4 1 1,-3-4 70,1-1 0,0 5 0,-6 1 198,0-3-272,0-1 1,0-3-1,0-1 57,0-5-50,-8 5 0,4-8 0,-7 4 41,-3-7-41,6 5 0,-7 0 0,5 8 0,-1-1 136,-1 1 0,0 1-86,-5 4 0,5 7 1,2 10-1,3 7-56,3 4 1,2 9-1,2 4 1,0 4-2,0 2 0,6 6 1,1 1-1,1 1 9,0 0 0,4-3 0,-5-5 0,1 0-102,0 0 1,4-2 0,-5-2 0,3-4-288,4-1 1,1-3 0,3-6-1,-1-1-1310,1-4 1653,7-5 0,2-7 0,8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5.110"/>
    </inkml:context>
    <inkml:brush xml:id="br0">
      <inkml:brushProperty name="width" value="0.08571" units="cm"/>
      <inkml:brushProperty name="height" value="0.08571" units="cm"/>
    </inkml:brush>
  </inkml:definitions>
  <inkml:trace contextRef="#ctx0" brushRef="#br0">210 53 7356,'0'-10'198,"0"2"47,0 0 0,-2 6 182,-4-3-193,4-5 133,-6 8 20,8-6-47,0 8-136,0 0 0,0 8 0,0 4 0,0 3-217,0 3 0,0 5 1,0 2-1,0 2-33,0 4 1,0 0-1,2 0 1,2-1 36,2 1 0,2 2 1,-4 0-1,2-2-6,-3-2 0,1-10 0,0 1 0,2-7-127,-2 1-150,-2-7 16,-2 1 94,0-8 35,0 0 0,0-8 46,0-3 0,-8-5 1,-2-1 57,1-1 1,-1 7 0,4-1 40,-5-1 1,-5-1 0,-1 2 0,-1 5 50,1-1 0,-1 4 0,1-6 21,-1 2 1,1 3-47,-1 5 0,3-2-53,3-4 35,4 4 0,10-6-33,4 8 27,4-8 1,13 6 0,2-5-51,2-1 47,-5 6 1,11-8 0,-4 6 0,2-3 23,-2-3 1,4 6 0,-6-2-1,0 2 30,-3-1 0,1 3 0,-2-4 41,-1 4 1,-3 2-24,-2 0 0,-7 8 1,-6 3-1,-8 5 39,-8 1 0,-3 3 1,-3 1-1,1 4 12,0 2 1,-1-3-1,1 3-134,-1-2 25,1-2 1,-1-5 0,1-1 0,1 1-247,5-1 0,-5 1 0,6-1-1494,1 1 1729,1-9 0,8 7 0,0-6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7.469"/>
    </inkml:context>
    <inkml:brush xml:id="br0">
      <inkml:brushProperty name="width" value="0.08571" units="cm"/>
      <inkml:brushProperty name="height" value="0.08571" units="cm"/>
    </inkml:brush>
  </inkml:definitions>
  <inkml:trace contextRef="#ctx0" brushRef="#br0">280 18 7664,'-9'0'290,"-7"0"-291,14 0 1,-6-2 0,7-2 445,-5-2-221,4 0 0,-8 6 45,4 0 1,2 0-105,-7 0 0,-1 2-69,-5 4-36,7 4 1,-6 2 0,5-1 0,-5 3 8,-1 1 1,-1 9-1,1 1 1,1 2-19,5 4 1,-5 0 0,6 0 0,1-2-24,3 2 1,4 2-1,2 0 1,0-2-33,0-2 0,8-7 0,3-1 1,7-5-73,5-5 0,-3-7 1,5 2-1,-2-4-118,0-2 0,1 0 0,-7 0 0,1-2-259,-1-4 1,0 2 0,1-7 0,-1-3-351,1-1 1,-7-3 802,1 1 0,0-1 0,5 1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8.008"/>
    </inkml:context>
    <inkml:brush xml:id="br0">
      <inkml:brushProperty name="width" value="0.08571" units="cm"/>
      <inkml:brushProperty name="height" value="0.08571" units="cm"/>
    </inkml:brush>
  </inkml:definitions>
  <inkml:trace contextRef="#ctx0" brushRef="#br0">36 87 6749,'0'-11'1407,"0"-1"-1182,0 8 327,0-11-371,0 13 125,0-6-176,0 0 1,-2 6 0,-2-2-9,-2 8-90,0-2 1,6 14-59,0-5-17,0 5 0,0 1 0,0 1 0,0-1-32,0 1 1,0-1-1,0 1 64,0-1 1,0 1-12,0-1 0,2-1-5,4-5 1,4-3 22,7-8 0,-5-2 18,-1-4-16,-7-3 1,10-9 0,-8 1 36,-3-1-35,-1 1 1,-2-1 0,0-1-32,0-4 11,0 3 1,0-5 0,-2 7-252,-3 1 0,1 1 1,-8 5-200,-1 5 1,3 4 0,-2 2-524,-1 0 993,5 0 0,-8 8 0,7 2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8.544"/>
    </inkml:context>
    <inkml:brush xml:id="br0">
      <inkml:brushProperty name="width" value="0.08571" units="cm"/>
      <inkml:brushProperty name="height" value="0.08571" units="cm"/>
    </inkml:brush>
  </inkml:definitions>
  <inkml:trace contextRef="#ctx0" brushRef="#br0">1 18 7376,'0'-10'1577,"0"2"-1537,0 8 1,0 8-3,0 4 64,7-4 0,-5 7-81,4-3 41,-4 3 1,0 3-1,2-1-15,2 1 0,0-7 0,-6 1-55,0 2 1,0-5 0,0 3 1,5-6-18,1 5-4,0-7 28,-6 4 1,2-10 41,4-4 0,-4 2 0,5-7 72,1-3-97,-6 6 0,8-7 85,-4 3-81,3-3 0,3-3 0,0 3 0,-1 1 44,-1 2 1,0 7 0,-4-7 48,5-2 0,-1 7-55,2 1 0,-9 6 0,5 4-34,0 2 0,-6 7 0,4-1 0,-4 3-176,-2 3 1,0-1 0,0 1-335,0-1 0,0 1 1,0-1-183,0 1 1,2-3-1,3-3-162,7-6 829,-4-5 0,7 7 0,-5 2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9.264"/>
    </inkml:context>
    <inkml:brush xml:id="br0">
      <inkml:brushProperty name="width" value="0.08571" units="cm"/>
      <inkml:brushProperty name="height" value="0.08571" units="cm"/>
    </inkml:brush>
  </inkml:definitions>
  <inkml:trace contextRef="#ctx0" brushRef="#br0">120 524 7270,'0'-10'276,"0"-5"142,0 13-184,0-14 1,0 13 150,0-9-273,0 8 0,0-6 185,0 5-199,0 3 0,0-8 0,2 6 349,4-2-362,-4-7 94,6 11-100,-8-14 0,-2 8-103,-4-3 0,-4 5 0,-7 10 21,0 2 1,5 7 0,0-1 0,1 3-46,1 3 1,-4-1-1,8 1 1,3-1-109,1 1 0,-4-1 0,0 1 9,2-1 1,10-1 89,6-5 0,3-3 0,3-8-73,-1 0 106,-7 0 0,5 0 1,-5-2-1,2-4 15,-1-5 1,-5 1 0,6-2-1,-1-1-9,-1-3 1,0-1 0,-6-1 0,1 1-3,-1-1 1,0-5 0,0-2-1,2 0 23,-2-1 0,-2-5 0,-2 2 0,0-4 41,0-2 0,-2 0 1,-2 2-1,-2 2 138,2 2 1,0 4 0,0 0 141,-1 7-53,-1 5 102,6 3-302,-8 2 0,6 10 0,-4 4 240,4 6-250,2 11 1,0 4-1,0 8 1,0 0-25,0 0 1,0 6-1,0-1 1,0-1-80,0-2 0,6-2 1,0 0-1,-2 0-129,-2 0 0,0-2 1,2-4-1,1-6-134,-1-3 0,4-3 0,0-1 1,0-3-689,-1-1 1,7-8 644,-2 1 1,3-3 0,1-4-1,-3-1 348,-1-3 0,-8-8 0,11 4 0,-5-7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19.719"/>
    </inkml:context>
    <inkml:brush xml:id="br0">
      <inkml:brushProperty name="width" value="0.08571" units="cm"/>
      <inkml:brushProperty name="height" value="0.08571" units="cm"/>
    </inkml:brush>
  </inkml:definitions>
  <inkml:trace contextRef="#ctx0" brushRef="#br0">1 96 7672,'0'-18'-188,"0"7"1,0-1 519,0-2 1,0 5 62,0-3-378,0 8 48,0-3 0,0 8 1,2 5 34,4 6 0,-4 3-50,3 3-9,-3-1 1,-2 1 0,0-1 0,2-1 21,4-5 0,-4 5 1,4-4-22,-4 3 1,4-3-56,-1-1 0,9-1-23,-2 2 1,3-4 0,3-8-1,-1 0 0,-5-8 0,-1-4 18,3-3 0,-4-3 0,-1 1 230,-1-1-198,6 1 1,-12-1 0,5 1 0,-1-1 183,0 1 0,0-1 147,-6 1-123,8 7 0,-6 1-98,3 3 0,-3 12 0,-2-1-128,0 9 1,-2 9 0,-1 1 0,-3-3-165,2-2 0,2 5 1,2-1-1,0-2-330,0-1 1,0-3 0,0 1-103,0-1 1,6-5 0,1-3-292,3-1 891,2-2 0,5-6 0,1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0.135"/>
    </inkml:context>
    <inkml:brush xml:id="br0">
      <inkml:brushProperty name="width" value="0.08571" units="cm"/>
      <inkml:brushProperty name="height" value="0.08571" units="cm"/>
    </inkml:brush>
  </inkml:definitions>
  <inkml:trace contextRef="#ctx0" brushRef="#br0">53 88 7573,'6'-12'47,"-1"1"335,1 7-13,-6-12-158,0 7 1,0-3 299,0 0-282,0 8 0,-2-3-172,-3 7 0,-3 7 0,-6 3 0,4 2-12,3-1 0,-1 1 0,4 5 0,-2 1 24,2-1 1,2 3 0,2 1 8,0 2-59,0 1 1,0-13 0,0 1 0,0 2-17,0 1 1,2-3 0,4-1-239,6 3 0,3-6 1,3-2-1,-1-5-124,1-1 0,-1 0 1,1-1-1,-1-3-252,1-2 1,-1-8 610,1 3 0,7-5 0,2-1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0.616"/>
    </inkml:context>
    <inkml:brush xml:id="br0">
      <inkml:brushProperty name="width" value="0.08571" units="cm"/>
      <inkml:brushProperty name="height" value="0.08571" units="cm"/>
    </inkml:brush>
  </inkml:definitions>
  <inkml:trace contextRef="#ctx0" brushRef="#br0">18 46 7655,'-8'-18'1721,"6"1"-1522,-5 7 1,7 10-1,0 12 1,0 3-18,0 3 1,0-1-1,0 1 1,0 1-29,0 4 0,0 2 1,0 7-1,0-5-29,0-2 1,0 6 0,0-2 0,0 2-62,0-2 1,0-2 0,0-5-56,0 1-2,0 0 0,0-5 0,0-1-167,0 1 33,7-9 0,-3 5-303,8-8 245,-8 0 0,11-6-111,-3 0 0,3 0 0,3-2-135,-1-4 1,1-2-1,-3-5 1,-1 1 25,-2-2 0,-7 5 1,5-3-1,0 0 95,-1 3 1,-3-7 0,4 4 309,-2-3 0,-2-3 0,1 1 0,3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0.847"/>
    </inkml:context>
    <inkml:brush xml:id="br0">
      <inkml:brushProperty name="width" value="0.08571" units="cm"/>
      <inkml:brushProperty name="height" value="0.08571" units="cm"/>
    </inkml:brush>
  </inkml:definitions>
  <inkml:trace contextRef="#ctx0" brushRef="#br0">113 88 7672,'-18'0'0,"1"0"308,-1 0 0,1 0 498,-1 0-652,1 0 1,9 0-124,8 0 0,8 0 0,9 0-252,1 0 138,-1 0 0,7-2 0,1-2 0,2-1-167,4 1 1,-4-4-1,0 0 1,0 0-785,1 1 1034,1-7 0,6 4 0,0-7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1.700"/>
    </inkml:context>
    <inkml:brush xml:id="br0">
      <inkml:brushProperty name="width" value="0.08571" units="cm"/>
      <inkml:brushProperty name="height" value="0.08571" units="cm"/>
    </inkml:brush>
  </inkml:definitions>
  <inkml:trace contextRef="#ctx0" brushRef="#br0">245 105 7672,'0'-12'-461,"0"1"824,0 7-127,0-12 0,0 12 75,0-7-199,0 7 1,0-6 326,0 4-292,0 4 0,-2-11-69,-4 7 1,2 0 0,-7 6-14,-3 0 1,4 0 0,-1 2 0,-5 4 14,-5 5 0,1 5 0,-3 1 0,4 1-32,1-1 1,3 3-1,1 1 1,4 2-51,3-1 0,-5-3 0,6-1 0,2-1 29,2 1 0,2-7 0,2-1-27,4-2 1,4-3 0,7-5 0,1 0-16,-1 0 0,3-2 0,1-3-54,2-7 109,0 4 0,-5-5 0,-1 5 43,1-2 0,-1 1-46,1-3 0,-7 4-133,1 8 1,-8 8 0,2 4-281,-4 3 1,-2 3 0,0-1-374,0 0 1,0 1-1,0-1 224,0 1 1,0-7 524,0 1 0,7 0 0,3-3 0,0-1 0,-2-8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0.420"/>
    </inkml:context>
    <inkml:brush xml:id="br0">
      <inkml:brushProperty name="width" value="0.08571" units="cm"/>
      <inkml:brushProperty name="height" value="0.08571" units="cm"/>
      <inkml:brushProperty name="color" value="#004F8B"/>
    </inkml:brush>
  </inkml:definitions>
  <inkml:trace contextRef="#ctx0" brushRef="#br0">226 210 7518,'-12'-11'-47,"1"-1"218,7 8 1,-6-9-161,4 7 1,4-2 36,-4 2 1,5 2 28,1-7-18,0 7 1,0-6 105,0 4-54,0 4 107,0-5-142,0 7 1,-2-2 100,-4-4-85,4 4 0,-14-6-23,5 8 1,-3 2-1,0 2 1,3 4 28,-3 1 1,5 3 0,-3 5-69,-2 1 1,5-1-1,-1 1 1,2-1-113,4 1 0,-3-1 1,1 1-53,2-1 1,4 1 68,6-1 1,-2-7 59,7-4-15,1-4 0,-1-4 0,1-2 42,2-2-23,-7-8 0,9 10 1,-6-7-1,1-1 11,1 2 1,-8-5 0,4 5 24,-1 1 1,-3-7 144,8 4 41,-8 5-170,11-1 1,-13 10 0,4 4-14,-4 5 0,-2 5-70,0 1 60,8 1 1,-6-7-45,3 1 30,-3 0 1,4-1-64,0 1 36,0-8 0,2 4 1,-4-8-11,7 0 1,-5-6-1,4-2 5,-3-2 0,1-1 1,-4-7 9,2 1 1,0 5 0,-6 0 0,0-1-5,0-3 1,0 5 0,0-1 0,0-2-6,0-1 0,0-3-9,0 1 16,0 0 1,0-1 30,0 1-30,0 7 1,0-6-14,0 5-23,0 3 1,0-2-30,0 4 1,-2 5 28,-4-5 1,2 4 37,-8 2 1,7 0 0,-5 2 15,2 4 0,2-3 7,6 9 0,0 0-15,0 5 1,0-5-8,0-1 1,8-1-1,2 4 3,0-3 1,5-7 75,-3 2-65,3-4 1,-3-2 0,0 0 32,1 0 0,3 0 1,1 0 39,1 0 1,-7 0-25,1 0 1,-6 0 11,5 0 0,-7 2-48,2 4 1,-4-2 0,-4 5-1,-2 1-18,-2 0 0,0-4 0,5 3 0,-3 1 45,-2 0 1,0 1 20,6 7-46,0-1 1,0-5 39,0 0-23,0-1 1,0 1 19,0-1 0,8-7 1,3 2-20,5-4 1,-4-2 0,-1 0-1,3-2 8,1-4 1,-3-1-1,0-7-3,1 2 1,1 1 0,-1-7 0,-3 1 36,-2-1 1,3 7-1,-5-1 76,-2-2 0,4-1 72,-2-3-91,0 9-26,-6-7 30,0 14-100,0-5-75,0 14 1,2 3 0,1 7-319,3 1 0,0-1 0,-4 1-335,4-1 1,-4-5-1,6-2 1,-3-1-338,1 1 0,8-4 1021,-3 6 0,-3-9 0,8 13 0,-7-6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2.133"/>
    </inkml:context>
    <inkml:brush xml:id="br0">
      <inkml:brushProperty name="width" value="0.08571" units="cm"/>
      <inkml:brushProperty name="height" value="0.08571" units="cm"/>
    </inkml:brush>
  </inkml:definitions>
  <inkml:trace contextRef="#ctx0" brushRef="#br0">1 71 7672,'0'-18'30,"0"1"1,0 5 302,0 1 0,2 7-145,4-2-117,-4 4 1,5 4 45,-7 4-65,0 3 0,6 9 0,0-1-22,-2 1 1,-2-1-1,-2 1 1,0-1-15,0 1 0,6-7 0,-1 1 16,-1 2 1,-2 1-41,-2 3 0,0-7-72,0 1 81,0-8-10,0 3 0,0-9 0,2-3 40,4-7 1,-4-3 0,6-3-6,0 1 0,-5-1 0,7 1 0,0 1 53,0 4 1,-5-3 0,7 3 42,2-3 0,-5 3 19,3 1 0,0 7-127,5-2 1,-7 12 0,-4 5-141,-5 5 1,-1 1-1,0 1 1,2-1-215,4 1 0,-4-1 1,4 1-755,-4-1 669,6 1 0,-4-7-327,7 1 752,1-1 0,5-1 0,9-2 0,1-8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3.155"/>
    </inkml:context>
    <inkml:brush xml:id="br0">
      <inkml:brushProperty name="width" value="0.08571" units="cm"/>
      <inkml:brushProperty name="height" value="0.08571" units="cm"/>
    </inkml:brush>
  </inkml:definitions>
  <inkml:trace contextRef="#ctx0" brushRef="#br0">158 105 6642,'10'-8'0,"-1"6"-415,-3-4 0,-4 2 691,4-1-193,-4 3 0,-2-8 52,0 4 102,0 4-42,0-6 149,0 8 405,0 0-464,0-7 30,-8 5 68,6-14-69,-13 14-155,13-6 0,-8 3 151,4-1-185,4 0 1,-13 6 179,3 0-227,4 0 0,-7 6 0,5 2 121,1 1-165,-7 3 0,8 5 1,-5 1-1,3-1-103,2 1 1,-3-1 0,5 1 0,2-1-43,2 1 0,2-1 0,0 1 1,0-1-172,0 1 0,0-7 1,2-1-1,4 0-247,5-1 1,5 1 0,1 2 0,1-7 211,-1-3 0,3-2 1,1 0 316,2 0 0,1 0 0,-7 0 0,0 0 0,1 0 0,-1-7 0,-1 3 0,-2-6 0,-3 2-6,1-5 1,-1 5 0,1-6 126,2 3 1,-1-1 0,1-3 229,-3 3 0,-5 2-121,6 4 1,-6 4-68,5-3 0,-5 3-129,6 2-141,0 0 140,-3 0 1,5-2 0,-6-2-58,1-2 48,-5 0 1,6 6-155,-4 0 117,-4 0 0,13-6 0,-5-1-14,0-3 1,-3 4 0,-5-4 10,4 3 0,-4-1 0,4 2 9,-4-6 0,-2 3 56,0-3 0,0 0 89,0-5 0,0 5 72,0 1-55,-8 7-108,-2-4 0,-1 8 195,-1 0-111,0 0 1,1 2 230,-1 4-260,0 3 0,-5 9 1,1-1 44,5 1 0,-3-1 0,6 1 0,1-1-37,-1 1 0,0-1 1,4 1-1,-2-1-64,3 1 1,1-1 0,4 1 0,3-1-86,7 0 0,4-5 0,1-2 1,2-2-263,5-5 0,-5-1 0,6-2 0,-1 0-511,-1 0 1,0-5 0,-5-3 811,-1-2 0,8-2 0,3-5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4.397"/>
    </inkml:context>
    <inkml:brush xml:id="br0">
      <inkml:brushProperty name="width" value="0.08571" units="cm"/>
      <inkml:brushProperty name="height" value="0.08571" units="cm"/>
    </inkml:brush>
  </inkml:definitions>
  <inkml:trace contextRef="#ctx0" brushRef="#br0">36 523 6960,'0'-12'950,"0"1"0,0 5-384,0-6-103,0 8-255,0-4 1,0 10-142,0 4 0,-6-2 0,0 8-51,2 1-10,2-5 1,0 8 0,-2-5 2,-1 5-24,-1 1 1,6 1 0,0-1-52,0 1 16,0-9 0,6 7 0,1-6 0,1 1-27,0 1 0,5-6 0,-1 3-140,4-1 1,1-2 0,1-6 104,-1 0 1,0-2 0,1-4 54,-1-5 0,-5-5 0,-2-1 73,-2-1 0,3 1 0,-5-1 1,-2 1 36,-2-1 0,-2 1 1,0-1 102,0 1-155,0-1 1,0 1 0,0-1 39,0 1-36,0 7 0,-8-3 20,-4 7-4,5 0 0,-9 6 0,4 0 211,-3 0-194,5 0 0,-5 2 0,5 4 0,-2 4 8,1-1 1,7 7 0,-2-5-1,4 5-44,2 1 0,0-5 0,0 0-19,0 1 1,2 1 0,4-1-1,5-3-65,5-2 1,1-2 0,1-6 0,-1 0-58,1 0 1,5 0 0,0-2-171,-1-4 270,-3-4 1,1-1-1,1-1-104,2-2 93,1-1 0,-13-3 0,1 1-110,1-1 130,-5 1 0,6-2 0,-8-3 0,-3-1 9,-1 2 0,-2-7 0,0-1 0,0-4 78,0-2 1,0 2 0,0 2 0,0 2 68,0-2 1,0 4-1,-2 0 247,-3 2 0,1 3-43,-8 11 1,6 5 0,-3 14-96,1 9 0,-4 3 1,6 9 178,2 2-315,-5 2 1,5 4 0,-6 1 412,2 3-415,3 8 1,-1-11 0,0 7 372,2-2-368,2 5 1,2-9 0,0 8 0,0-1 21,0-1 0,0 3 1,0-7-1,0-2-135,0-2 0,2-4 0,2-4 0,4-6-29,1-3 1,-3-3 0,6-1-150,1-5 1,3-3 0,1-8-117,1 0 0,-3-2 1,-1-4-1,-2-4-36,1 1 0,3-7 0,-1 5-229,-3-5 447,3-9 1,-11 5 0,6-5-174,-2 0 174,-2-2 1,-6 0 0,0 1 79,0 1 70,0 6 1,0-6-1,0 7 1,-2 1 45,-4-1 0,-4 8 1,-7 3-1,-1 1 27,1 0 0,-7 0 1,1 6-50,2 0 1,1 0 0,3 0-27,0 0-220,7 0 1,4 0 0,14 0-52,9 0 1,1 0 0,7-2 0,-2-2 7,0-1 0,7-3 0,-5 4-322,2-2 364,-6-7 0,10 9 0,-5-6-588,1 2 783,-6-5 0,4 11 0,-7-14 0,-1 6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8.042"/>
    </inkml:context>
    <inkml:brush xml:id="br0">
      <inkml:brushProperty name="width" value="0.08571" units="cm"/>
      <inkml:brushProperty name="height" value="0.08571" units="cm"/>
    </inkml:brush>
  </inkml:definitions>
  <inkml:trace contextRef="#ctx0" brushRef="#br0">0 86 7660,'0'-10'-1498,"0"-6"1579,0 14 1,0-7 175,0 3 27,0 4-51,0-6 1,0 6 521,0-4-442,0 4 1,0-7 267,0 3-364,0 4 1,0-4 0,0 12-142,0 6 0,0 3 0,0 3 0,0 1-9,0 4 1,0 3 0,0 5-160,0-2 63,0 0 1,2 0-1,2 0-319,2 2 177,0-6 1,-6 6 0,0-7-602,0-3 456,8-2 1,-6-1 0,5-3-183,1-3 0,-4 2 0,8-9 498,1-1 0,3-10 0,1-3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8.608"/>
    </inkml:context>
    <inkml:brush xml:id="br0">
      <inkml:brushProperty name="width" value="0.08571" units="cm"/>
      <inkml:brushProperty name="height" value="0.08571" units="cm"/>
    </inkml:brush>
  </inkml:definitions>
  <inkml:trace contextRef="#ctx0" brushRef="#br0">71 123 6712,'0'-18'727,"0"9"-639,0-7 1,0 12-60,0-7-40,0 7 0,0-6 0,2 6 38,3-2 1,-1 0 0,8 4-49,2-3 0,1 3 0,3-6 14,-1 0 0,-5 6 133,-1-4-19,1 5-68,-2 1 1,-3 1 0,-9 3 42,-3 2-56,-5 8 0,-2-12 1,1 5-1,-3-1 82,-1 0 0,-3 2 9,1-2-68,-1-4 1,1 11-1,1-5 25,5 2 0,-5-6 0,6 3-17,1 1 1,1-4-25,8 8 1,2-7-21,4 7 0,3-6 0,9 4-63,-1-3 1,1 1-1,-1-4-157,1 2 1,-1 2-502,1-3 533,-1-3 0,-5 6 0,-1-8-639,3 0 633,-6 0 1,7 2 180,-3 4 0,3-4 0,3 6 0,-1-8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9.274"/>
    </inkml:context>
    <inkml:brush xml:id="br0">
      <inkml:brushProperty name="width" value="0.08571" units="cm"/>
      <inkml:brushProperty name="height" value="0.08571" units="cm"/>
    </inkml:brush>
  </inkml:definitions>
  <inkml:trace contextRef="#ctx0" brushRef="#br0">18 86 7455,'0'-17'-187,"-2"7"0,-2 2 347,-2 1 1,0 3 61,6-8 1,0 6 255,0-5-260,0 7 1,0-2-160,0 12 0,0 3 0,2 9 27,4-1-74,-4 1 1,6-1-1,-8 1 1,0-1-94,0 1 1,1-1 0,3 1-342,2-1 195,0 1 0,-4-1 0,2 0-129,2 1 0,1-3 0,-3-1 72,2-2 1,2-8 283,-2 1 0,3-3 0,9-2 0,-1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29.585"/>
    </inkml:context>
    <inkml:brush xml:id="br0">
      <inkml:brushProperty name="width" value="0.08571" units="cm"/>
      <inkml:brushProperty name="height" value="0.08571" units="cm"/>
    </inkml:brush>
  </inkml:definitions>
  <inkml:trace contextRef="#ctx0" brushRef="#br0">51 53 7660,'-15'-2'-581,"3"-4"942,-3 4-259,13-5 0,-4 7-105,12 0 61,-4 0 0,13 0 0,-3 0-51,3 0 12,3-8 0,-1 6 1,1-4-1,-1 4-112,1 2 0,-1 0 0,0 0-86,1 0 1,-1 0 0,1 0 0,-3-2-185,-3-4 0,4 4 363,-5-3 0,5 3 0,1 2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0.600"/>
    </inkml:context>
    <inkml:brush xml:id="br0">
      <inkml:brushProperty name="width" value="0.08571" units="cm"/>
      <inkml:brushProperty name="height" value="0.08571" units="cm"/>
    </inkml:brush>
  </inkml:definitions>
  <inkml:trace contextRef="#ctx0" brushRef="#br0">175 88 6200,'10'-2'1717,"-4"-4"-1531,-4 4 1,-2-7 0,2 5 89,3-2 0,-3-2-39,4 2 0,-4 3-76,-2-9 1,-2 6-121,-4-6 0,-3 9 0,-9-3 43,1 4 1,-1 8 0,1 1-133,-1 3 16,1 2 0,-1 5 1,1-1-85,-1-5 58,9 13 0,-5-19 0,8 13-85,2-3 133,2 1 0,2-4 1,0-1 8,0 3 0,2-6 0,4-3 0,6-3 21,3-2 1,1-2 0,-2-1 0,-3-5 89,3-2 1,1 4-25,3-5 0,-1 1 0,-1-4 129,-5 3-247,-3 7 0,-6-4 0,2 10-414,2 4 253,0-4 0,-6 13 1,0-3-287,0 3 1,0-3 0,2 0 89,3 1 0,-1 1 1,6 0-1,0-5 389,-1-1 0,-3 0 0,6-2 0,-1-5 0,7 7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1.718"/>
    </inkml:context>
    <inkml:brush xml:id="br0">
      <inkml:brushProperty name="width" value="0.08571" units="cm"/>
      <inkml:brushProperty name="height" value="0.08571" units="cm"/>
    </inkml:brush>
  </inkml:definitions>
  <inkml:trace contextRef="#ctx0" brushRef="#br0">122 123 7528,'0'-18'126,"0"1"-17,0-1 1,0 7-8,0-1 1,0 6 161,0-5-143,0 7 1,-1-4 250,-5 8-208,4 0 1,-8 0-34,4 0 1,2 0 0,-5 2-1,-1 4 7,0 5 1,4 5-1,-5 1-111,-3 1 1,6 5 0,1 0-1,1-1 1,0-3 0,0-1 0,6-1-41,0 0 1,0 1-69,0-1 0,2-1 0,4-4-28,6-7 0,3-3 1,3-2-109,-1 0 165,1 0 1,-7 0-1,1 0 1,1 0-38,3 0 1,1-7 128,1-5-43,-8 4 0,5-5 0,-5 5 1,1 0 17,1 0 1,-6-3 0,4 3 0,-1 0 31,1 0 1,2-5-38,5 1 1,-5-3-1,-1-3-8,3 1 0,-4-1 0,-1 1-3,-1-1 1,-2 7-3,-6-1 3,0 0 1,0 1-55,0-1 25,0 8-43,0-4 1,-8 8-220,-3 0 112,3 0 0,0 8 99,8 4 1,0-2 73,0 1 0,8-1 0,2 3 113,-1-1 0,7-8 0,-7 4-61,1 0 1,6-5 47,-5 9 1,-1-6 41,2 6 1,-8-7 29,1 7 0,-3 0-152,-2 5 0,0-5 0,-2-3 0,-2 1 6,-1 0 1,-1-4 0,6 5 1,0-5 0,2 4-34,4-2 1,-3-3 0,9-5-141,2 0 1,1 0 0,3 0 16,-1 0 0,1-2 0,-1-1 137,1-3 1,-1-8-1,0 4 137,1 1 1,-6-7 16,-1 5-53,1-5 1,0 4 71,-1 1-106,-7-1 1,10 1 27,-9-1 0,3 8 73,-2-2-141,-4 4 0,6 4 0,-8 4-34,0 6 1,-2 1 0,-2 1-41,-2-3 1,0 1-1,6 6 18,0-1 1,0-5-115,0-1 113,0-7 1,2 4 0,4-8-55,6 0 1,-3 0 0,3 0 55,2 0 0,-5-6 0,1-2 0,0-1 10,-1-5 0,-3-1 0,4-3 26,-2 1 1,-2-1 0,-6 1-142,0-1 0,-8 7 1,-4-1-394,-3-2 1,-3 7-827,1 1 1350,7 4 0,-6 10 0,7 1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2.476"/>
    </inkml:context>
    <inkml:brush xml:id="br0">
      <inkml:brushProperty name="width" value="0.08571" units="cm"/>
      <inkml:brushProperty name="height" value="0.08571" units="cm"/>
    </inkml:brush>
  </inkml:definitions>
  <inkml:trace contextRef="#ctx0" brushRef="#br0">157 88 7656,'2'-11'-768,"4"-1"1058,-4 8 1,6-6-97,-8 5 0,0 1-180,0-8 0,0 6-14,0-5-18,0 7 1,-8-4 45,-4 8 0,3 0-27,-3 0 0,2 2 0,-3 4-15,1 5 0,8-1 0,-3 2 68,-1 1 0,6 3 175,-4 1-106,4 1 1,2-1 141,0 1-198,0-1 1,0 1 266,0-1-92,0-7 0,6 5-56,0-3 0,0 3-174,-6 3 1,0-6-1,-2-3-117,-4-1 0,2-2 0,-8-6-463,-1 0 1,-3 0-512,-1 0 0,7-2 1079,4-4 0,4-11 0,2-11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0.586"/>
    </inkml:context>
    <inkml:brush xml:id="br0">
      <inkml:brushProperty name="width" value="0.08571" units="cm"/>
      <inkml:brushProperty name="height" value="0.08571" units="cm"/>
      <inkml:brushProperty name="color" value="#004F8B"/>
    </inkml:brush>
  </inkml:definitions>
  <inkml:trace contextRef="#ctx0" brushRef="#br0">119 156 7489,'-12'-29'0,"1"2"139,-3 1 1,4 3 0,-1 6 976,-3-1-1141,-1 8 0,-1 5 0,5 10 1,7 7-1686,8 4 1710,-3 1 0,15 1 0,-6-1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2.875"/>
    </inkml:context>
    <inkml:brush xml:id="br0">
      <inkml:brushProperty name="width" value="0.08571" units="cm"/>
      <inkml:brushProperty name="height" value="0.08571" units="cm"/>
    </inkml:brush>
  </inkml:definitions>
  <inkml:trace contextRef="#ctx0" brushRef="#br0">122 88 7656,'0'-11'-319,"2"1"449,4 2 0,-4 0 29,4 2 172,4 5-272,-8-15-19,5 14 0,-5-12-151,4 9 0,-6-1 30,0 6 1,-2 0 0,-9 0 53,-3 0 0,4 0 0,-1 0-6,-3 0 0,4 8 41,-1 3 0,7-1 0,-2 2 97,4 1 0,2 3 0,0 1-14,0 1 1,2-7-1,2 1 208,2 1-123,0-5 1,1 8 229,5-5-256,-4 5 0,-1-4 0,-5-3 217,4-1-282,-4 6 0,6-10-112,-8 7 1,-8-7-1,-4 2-430,-3-4 1,-2-2 0,-1 0 456,1 0 0,-9-8 0,-1-2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3.439"/>
    </inkml:context>
    <inkml:brush xml:id="br0">
      <inkml:brushProperty name="width" value="0.08571" units="cm"/>
      <inkml:brushProperty name="height" value="0.08571" units="cm"/>
    </inkml:brush>
  </inkml:definitions>
  <inkml:trace contextRef="#ctx0" brushRef="#br0">18 121 7678,'0'-17'0,"0"-1"47,0 1 79,0 7 0,0-5 0,0 3 598,0-4-503,0 7 0,0 3 1,0 12-73,0 5 1,0 5 0,0 3-1,0 5-39,0 5 1,0-2 0,0 2 0,0 2-107,0 2 1,-6 0 0,1-2 0,1-4-182,2-2 0,2 1 0,0-5-650,0 2 569,0 1 0,0-7 0,0 1-263,0-1 1,2-1-450,4-5 758,-5 5 0,9-14 212,-4 3 0,4-3 0,7-2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3.705"/>
    </inkml:context>
    <inkml:brush xml:id="br0">
      <inkml:brushProperty name="width" value="0.08571" units="cm"/>
      <inkml:brushProperty name="height" value="0.08571" units="cm"/>
    </inkml:brush>
  </inkml:definitions>
  <inkml:trace contextRef="#ctx0" brushRef="#br0">85 70 7678,'-17'-9'39,"0"3"1,1 2 0,2 0 670,3-2-583,7 0 1,-2 6 0,12 0 0,6 0-224,3 0 1,4 0 0,5 0 0,5 0-176,4 0 1,2 0 0,0 0 0,0 0-47,0 0 0,-2-2 0,-2-1 317,-2-3 0,0-8 0,6 5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4.173"/>
    </inkml:context>
    <inkml:brush xml:id="br0">
      <inkml:brushProperty name="width" value="0.08571" units="cm"/>
      <inkml:brushProperty name="height" value="0.08571" units="cm"/>
    </inkml:brush>
  </inkml:definitions>
  <inkml:trace contextRef="#ctx0" brushRef="#br0">18 18 7678,'0'-10'1076,"0"2"1,0 22-848,0 3-142,0 5 1,0 1-1,0 0 64,0-1-147,0-3 0,-6 4 0,0 1 1,2-3 30,3-2 1,1 5 0,0-1 0,0-2-46,0-1 0,0-9 1,0 1-44,0 2 0,0 1-103,0 3 34,0-9 95,0-1 99,0-8-51,0 0 3,0-8 1,0 4 0,1-7-19,5-3 0,-4 5 0,6-1 0,-2 0-4,0 0 1,1 5 0,-3-7 0,4 0-8,2 3 0,-4-5 0,3 6 0,1 0 81,0 1 0,-5-5 103,7 6-253,0-7 1,3 13 0,-3 0-64,-6 9 0,-4 1 0,-2 2-850,0 1 727,0 3 1,0 1-1,0 1-1042,0-1 1026,0-7 1,6 5 0,1-5 275,3 0 0,2 5 0,5-5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4.600"/>
    </inkml:context>
    <inkml:brush xml:id="br0">
      <inkml:brushProperty name="width" value="0.08571" units="cm"/>
      <inkml:brushProperty name="height" value="0.08571" units="cm"/>
    </inkml:brush>
  </inkml:definitions>
  <inkml:trace contextRef="#ctx0" brushRef="#br0">35 158 7678,'0'-10'-47,"0"-5"435,0 13-203,0-6-128,0 8 1,2 0-58,4 0-51,-4 0 0,13 0 12,-3 0 0,-2 0 1,1 0-1,1 2-90,-2 4 0,5-4 0,-3 3-9,4-3 1,1-2-1,-2-2 108,-3-3 0,4 1 41,-5-8 0,-1 2 0,0-3 131,-3 1 1,-1 6 0,-6-5-10,0-3 0,0 4 0,-2 1 0,-2-1 64,-1 0 0,-9 6 160,2-1-295,-3 3 1,-3 2 0,1 0 0,0 2 83,-1 3 0,1-1 1,-1 8-1,1 1 21,-1 3 1,1 1 0,1 1 0,3-1 65,1 1 1,8-1 0,-2 3-132,4 3 0,2-4 1,2 5-1,6-7-31,9-5 0,3 1 0,9-7 1,2-2-262,2-2 0,4-2 1,2 0-1,1 0-213,-1 0 1,-4-6 0,-6-2 0,-3-1-494,-1-5 0,-12 4 896,5-1 0,-12-1 0,1-5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6.512"/>
    </inkml:context>
    <inkml:brush xml:id="br0">
      <inkml:brushProperty name="width" value="0.08571" units="cm"/>
      <inkml:brushProperty name="height" value="0.08571" units="cm"/>
    </inkml:brush>
  </inkml:definitions>
  <inkml:trace contextRef="#ctx0" brushRef="#br0">1 61 6097,'0'-12'874,"0"0"-615,0 8 0,0-5-16,0 3 0,2 4 287,4-4-411,-4 4 1,7 2 0,-5 2-1,2 4-73,-2 6 0,0-3 0,0 3 11,1 2-55,1 1 0,-4-3 0,2-1-69,2 3 75,0 1 1,-4 1 0,2-2 0,1-3-74,-1 3 0,4 1 61,-2 3 0,2-3 62,-3-3-9,-3 4-47,6-15 1,-2 5 0,0-12 9,-2-5 0,3-5-12,-1-1 5,8-1 0,-10 1 0,5-1 100,-1 1-98,6-1 1,-10 1-1,5 0 106,-1-1-94,6 1 0,-10 5 22,7 0-17,1 1 0,-1 1-54,1 4 45,0 4 0,-1 2-8,1 0 0,-2 2 0,1 4-4,-5 6 1,-4-3 0,0 3 20,4 2 1,-4 1 0,4 3-3,-4-1 0,-2-5-45,0-1 44,0-7-20,0 12 16,0-7-40,0 1 20,0-2 1,0-6-9,0 4 13,0-4 56,0 5 18,0-14 0,0-3-5,0-8 1,0 7-60,0-1 0,0 0 5,0-5 3,0 7 0,5-5-10,1 3 1,0 4 0,0-7 66,0 3-62,7 4 1,-11-1 0,6 5 8,0-2 1,-4-2-29,7 2 0,-1 6 0,2 0-135,-7 10 1,-1 0 0,0 2 0,2 1-221,-2 3 0,-2 1 0,0-1 0,2-3-592,2-1 1,1-1 950,-1 7 0,-4-1 0,14-7 0,-7-2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6.937"/>
    </inkml:context>
    <inkml:brush xml:id="br0">
      <inkml:brushProperty name="width" value="0.08571" units="cm"/>
      <inkml:brushProperty name="height" value="0.08571" units="cm"/>
    </inkml:brush>
  </inkml:definitions>
  <inkml:trace contextRef="#ctx0" brushRef="#br0">35 193 7588,'8'-17'52,"-6"5"-29,4 0 0,-3 8-37,3-1 1,-2 3 0,8 2 76,1 0 0,-3 0-30,2 0-58,-8 0 0,11 0-137,-3 0 225,-4 0-174,7 0 104,-5-8 1,1 4-7,1-8 0,-8 7 1,2-7-1,-4-2 0,-2 5 52,0-3 0,0 0 0,-2-3 41,-4 3 1,2-1 0,-8 7 88,-1 2 0,-3 2 1,-1 2-27,-1 0 0,1 2 0,1 4 145,5 5-232,-5 5 0,8 1 0,-5 1 137,1-1-126,8 9 1,-5-7-1,5 6 32,-2 0-71,0-5 1,6 5-1,0-6 1,0 3-26,0 1 1,8-5-1,2-7 1,3 1-133,5-2 1,-5-3 0,12-7 0,-1 0-288,-1 0 0,2 0 1,-3-2-1,3-3-26,2-7 1,-6-2-1,1 1 442,-9 1 0,11-7 0,-5-9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7.548"/>
    </inkml:context>
    <inkml:brush xml:id="br0">
      <inkml:brushProperty name="width" value="0.08571" units="cm"/>
      <inkml:brushProperty name="height" value="0.08571" units="cm"/>
    </inkml:brush>
  </inkml:definitions>
  <inkml:trace contextRef="#ctx0" brushRef="#br0">1 34 7608,'7'-10'752,"-3"-4"-270,8 9 0,-8 1-385,2 10 0,1 3 0,-1 9 50,-2-1 0,-2 1 0,-2-1-47,0 1 1,6-7 0,0 1 1,-2 2-55,-2-7-15,-2 9-13,0-7 0,0 3-61,0 0 86,0-8-169,0 3 89,0-7 44,0 0 0,5-7 0,3-5-1,2-4 0,-4-1 0,3 0-5,-1-1 0,4 6 0,-4 1-9,1-3 1,3 1-45,5 1 51,-7-4 69,6 15-69,-7-7 0,3 8 31,0 0-12,-9 8 1,5-5 0,-6 9 31,4 2 0,-4 1 1,4 3 17,-4-1 0,-2-5-48,0-1 20,0 1-50,0 5 0,2-7-2,3-4 1,-3-6 0,6-6-6,0-5 17,-6 3 0,11-8 1,-5 5 32,2-5-32,2 6 0,5-5 0,-1 3 167,-5-3-160,5 5 0,-7-4 1,9 7-11,-1-3 1,1 6-165,-1-2 1,-7 6-1,-4 6-132,-4 6 1,-2 3 0,0 3-147,0-1 1,0 1 0,2-3 0,2-1-485,1-3 0,9-1 927,-2 2 0,3 3 0,3-5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8.670"/>
    </inkml:context>
    <inkml:brush xml:id="br0">
      <inkml:brushProperty name="width" value="0.08571" units="cm"/>
      <inkml:brushProperty name="height" value="0.08571" units="cm"/>
    </inkml:brush>
  </inkml:definitions>
  <inkml:trace contextRef="#ctx0" brushRef="#br0">103 35 7523,'0'-12'-149,"0"1"849,0 7-144,0-4-452,-7 8 1,5 2-1,-4 4 1,4 7 54,2 9 0,0-1 0,0 6 1,0 0-35,0 1 1,0-1-1,0 4 1,0-4-20,0-2 0,-2 4 0,-2-3 0,-2-1-16,2 0 0,3-2 1,1-5-151,0-1 61,0 1-29,0-9-56,0-1-84,0-8 184,0 0 0,1-8-242,5-3 215,4-5 0,6 5 0,-3 1 0,-1 0-12,1 0 0,3 7 0,1-3 25,1 4 1,-1 2 0,1 0-30,-1 0 1,-5 2 0,-2 4 6,-3 5 0,-1-1 1,-6 2 11,0 1 0,-2 3 0,-4-1 0,-5-1-30,-5-3 0,-1-5 0,-1 4 0,1 0 14,-1-1 0,-1-5 1,-2 2 58,-3-4-43,1-2 0,6 0 0,-1 0 24,1 0-32,-1 0 0,8-8 4,5-3 1,10-5 0,7 1 0,4 1 9,1 2 0,1 6 0,1-5 0,2-1 20,3 2 0,-1-5 0,-4 5 0,3-1 0,1-1 1,2 0 0,-4-5 0,3-1-18,-3 1 1,4-1 0,1 1-1,-1 0-10,0-1 0,-2 1 0,-7-1-58,-5 1 67,5-1 0,-12 1 0,6-1-11,-3 1 3,-1 7 1,-8-3-12,-4 7 1,-3-6-1,-9 6 1,1 2 0,-1 2 1,1 8-1,1 2 1,3 0-37,1 0 0,6 5 0,-3-1 19,1 3 1,2 3-1,6-1 36,0 1 0,0-1 1,2-1 55,4-5 0,-2 3 0,5-6 0,1-1 49,0 1 0,-4-2 0,5-4-46,3 4-18,-6-4 0,7 5 38,-3-7 6,-5 8 1,7-4 88,-8 8 0,0-6 78,-6 5 0,0 1-130,0 5 0,-6 1 0,0-1 23,2 1 1,2-7-175,2 1-109,0 0 1,8-3-1,4-3-862,3-4 767,3-2 1,-1 0 0,1 0-688,-1 0 630,0 0 1,7-6 0,1-1 0,0-1-239,0 0 0,1-6 0,-5 5 527,2-1 0,8-6 0,-3 7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1:39.959"/>
    </inkml:context>
    <inkml:brush xml:id="br0">
      <inkml:brushProperty name="width" value="0.08571" units="cm"/>
      <inkml:brushProperty name="height" value="0.08571" units="cm"/>
    </inkml:brush>
  </inkml:definitions>
  <inkml:trace contextRef="#ctx0" brushRef="#br0">122 227 7671,'0'-9'-1533,"0"-7"2034,0 5-107,0 3 1,2-6 69,4 8-347,-4-7 0,6 9 0,-8-8 144,0-1 1,0 3-104,0-2 0,0 7 1,0-7 73,0-2 1,0 5 104,0-3-263,0 8 0,-2-4-4,-4 8 0,-4 2 0,-7 2 22,-1 2 0,3 8 0,1-3 2,3 5-45,7 1 1,-10-5 0,6-1 133,-1 3-123,5 2 0,-4-5 1,8 1 31,0 1 1,0-3-78,0 2 0,8-8-107,3 2 1,5-5 0,1 1-481,1 4 1,-6-4-566,-1 4 0,1-4 613,5-2 0,-5 0 0,-2 2 524,-3 4 0,7-4 0,-4 5 0,-1-7-75,7-7 1,-14 3 51,4-8 0,1 0 0,-1-5 172,-2 0 1,0 5-1,0 0 1,2-1 166,-2-3 0,-1 4 0,1 1 13,2-3 1,6 5 0,-4-1-13,1 2 1,-5 0-1,4 4-104,0-1 0,-6 1 0,3 10-39,-3 5 0,0-1 0,2 2 11,2 1-93,0-5 0,-6 7 2,0-3-109,0 4 1,0 1 46,0 1 1,0-1-65,0 0 0,0-5-128,0 0 149,0-8 32,0 3 0,2-7 0,2-2 0,3-1-5,3-3 0,-4-8 0,6 3 1,1-5 4,3-1 0,1-1 1,1 1-1,-1 1 60,1 4 0,-7-3 0,1 5 144,1 1-145,3 1 0,-1 6 0,-1-2 0,-2-2-25,1 2 1,-3 8 0,0 4 0,-3 2-107,-3 3 1,0 8 0,0 3 0,2-3-269,-2-1 1,-2 3 0,-2 0 0,2-2-287,4-1 0,-5-3 0,7 1 0,0-3 124,4-3 1,3-2-1,3-6 1,-1 1 480,1-1 0,-1-4 0,0-4 0,1-1 0,-1-9 0,1 4 0,-3-7 0,-3-1 0,4 1 0,-7-1 0,7 1-477,-5-1 573,5 1 0,-12 0 0,6-1 400,-3 1 1,-1 5 827,-6 0-969,0 8 0,2-3-79,4 7 0,-4 7-210,4 5 1,-2-2-141,1 1 0,-1-7-184,8 2 196,0-4 0,-1-2-164,1 0 228,-8 0 0,11-2-38,-3-4 0,-2 2 1,-1-7-5,-1-3 1,-2 4 0,-6-1 32,0-3 0,0 5 0,0-3 53,0-2 0,0-1 0,-2-1 9,-4 5 1,2-3 0,-7 8 131,-3 2 0,-2 2 0,-1 2-15,0 0 0,1 8 1,2 2 238,3 0-342,-1 5 0,0-5 0,3 7 1,1 3 76,4 3 1,-4-4-1,3 5 1,1-5-11,2-1 1,2-1 0,0 0-5,0 1-98,0-1 0,6-5 0,1-2 1,5-3-68,7-3 0,-1-2 0,7-2 0,0 0-13,4 0 1,4-6 0,2-1 0,0-3-122,0-4 1,-6 5 0,-2-1-1,-1 0-453,-5 1 1,-4 3 0,-3-4 0,-4 0 619,-2 1 0,-3 5 0,-5-4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1.146"/>
    </inkml:context>
    <inkml:brush xml:id="br0">
      <inkml:brushProperty name="width" value="0.08571" units="cm"/>
      <inkml:brushProperty name="height" value="0.08571" units="cm"/>
      <inkml:brushProperty name="color" value="#004F8B"/>
    </inkml:brush>
  </inkml:definitions>
  <inkml:trace contextRef="#ctx0" brushRef="#br0">43 18 7689,'-17'0'888,"-1"0"1,11-2-819,7-4 0,7 4 0,11-3 71,-1 3 1,1 2-83,-1 0-59,1 0 1,-1 0 0,1 0 12,-1 0 0,-7 2 120,-4 3-52,3-3 0,-7 14-9,4-5 1,-4-1-1,-2 2-43,0 1 1,-2 3 0,-4 1-15,-5 1 1,1-3 0,0-1 0,0-2 11,1 1 1,5-3 0,-4 0 0,2-1 84,0 1 1,1-4 203,5 5-281,0 1 0,7-2 1,5-4-159,4-4 1,-1-4 0,-1-2-683,-3-2 535,1-8 0,5 7 0,1-7 0,-1 2-235,1-1 0,-1-1 1,-1 1-1,-3 1 505,-1-2 0,7-1 0,9-3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28.502"/>
    </inkml:context>
    <inkml:brush xml:id="br0">
      <inkml:brushProperty name="width" value="0.08571" units="cm"/>
      <inkml:brushProperty name="height" value="0.08571" units="cm"/>
    </inkml:brush>
  </inkml:definitions>
  <inkml:trace contextRef="#ctx0" brushRef="#br0">368 0 6883,'-10'0'352,"-5"0"0,11 0-65,-8 0-193,8 0 0,-6 0 263,5 0-291,-5 0 0,-2 0 1,1 2 223,-3 4-205,6 4 1,-9 7-1,1 3 1,-5 1 38,0 2 0,1 14 1,1 0-1,-3 4-55,-1 1 0,0 7 0,5-5 0,3 3-54,3 0 0,-1-3 1,7 3-1,2-8-75,2-8 0,2 0 1,2-8-1,2-2-84,2-1 1,9-3 0,1-1 0,5-5-214,0-5 0,5-4 0,-3-2-824,-2 0 941,6 0 0,-5-2 0,5-4 240,-2-5 0,6-5 0,-4-1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29.054"/>
    </inkml:context>
    <inkml:brush xml:id="br0">
      <inkml:brushProperty name="width" value="0.08571" units="cm"/>
      <inkml:brushProperty name="height" value="0.08571" units="cm"/>
    </inkml:brush>
  </inkml:definitions>
  <inkml:trace contextRef="#ctx0" brushRef="#br0">0 78 6878,'0'-17'184,"0"-1"1,0 7 291,0-1 1,0 6-342,0-5 0,0 9 1,0 2-1,0 9-39,0 7 1,0 3-1,0 3 1,0 3-121,0 2 1,0 2 0,0 6-1,0 0-110,0 0 1,0-6-1,0 0 1,0 0-69,0-2 1,0 4-1,0-7 1,0-3-211,0-2 1,6-7 0,2-2 411,1-2 0,3 5 0,5-3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29.652"/>
    </inkml:context>
    <inkml:brush xml:id="br0">
      <inkml:brushProperty name="width" value="0.08571" units="cm"/>
      <inkml:brushProperty name="height" value="0.08571" units="cm"/>
    </inkml:brush>
  </inkml:definitions>
  <inkml:trace contextRef="#ctx0" brushRef="#br0">62 70 7724,'0'-17'-784,"-6"5"994,1 1 149,-1 7-189,6-12-2,0 14-88,0-5 0,2 7 0,4 0 41,5 0 0,-1 0 1,2 0-37,1 0 1,1 2 0,-1 1-1,-1 5-36,1 2 0,1 1 0,0 5 0,-5-2-32,-1-3 0,4 3 0,-4 7 0,1 2-16,5-1 1,-6 3 0,-1-2 0,-1 1 27,0 1 1,2-6 0,-4 6 104,1 1-114,1-7 1,-6 6 0,0-7 195,0-1-120,0 1 1,-6-1-1,-1 1-58,-3-1 1,-2 1 0,-5-3-1,-1-1-37,1-3 0,-2-5 0,-3 4 0,-1-2-124,2-5 0,1-1 0,3-2 1,-1 0-503,1 0 1,-1 0 93,1 0 1,9 0-1,6-2 531,6-3 0,17-5 0,-1-8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0.178"/>
    </inkml:context>
    <inkml:brush xml:id="br0">
      <inkml:brushProperty name="width" value="0.08571" units="cm"/>
      <inkml:brushProperty name="height" value="0.08571" units="cm"/>
    </inkml:brush>
  </inkml:definitions>
  <inkml:trace contextRef="#ctx0" brushRef="#br0">105 140 7724,'0'-17'-78,"0"-1"249,0 9-196,8 1-15,2 8 1,2 0 57,-1 0 0,1 2 1,5 2 34,1 2 1,-7-1-8,1-5 0,0 0-32,5 0 1,-7-1-1,-2-3 6,-1-2 0,-5-2 9,4 2 1,-4-3-1,-2-9 1,-2 8 0,-2 3 65,-2-1-74,1 6 0,-3-12 74,-4 8-77,4 1 0,-1 5 1,3 0 42,-6 0-27,5 0 0,-9 0 71,4 0-68,-3 0 0,-3 5 0,1 3 0,1 2 22,5 4 0,-5 1 0,5 4 0,-3 3-10,2 1 1,-1 0 0,5-3-1,0 1-2,0 2 1,3 1 0,5-7 0,0 1 1,0-1 0,2 1 1,3-1-79,7 0 1,6-7 0,3-4 0,2-4-146,-1-2 1,3 0-1,0-2 1,0-2-76,0-2 0,-1-5 1,-9 3-778,-3-2 273,3 6 753,-5-11 0,8 5 0,-1-7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0.444"/>
    </inkml:context>
    <inkml:brush xml:id="br0">
      <inkml:brushProperty name="width" value="0.08571" units="cm"/>
      <inkml:brushProperty name="height" value="0.08571" units="cm"/>
    </inkml:brush>
  </inkml:definitions>
  <inkml:trace contextRef="#ctx0" brushRef="#br0">36 61 7874,'0'-18'967,"0"1"-635,0 0 0,0 9 0,0 8-171,0 9 1,0 9 0,-2 5 0,-2 6-106,-2 4 1,0 2 0,4 0 0,-2 0-420,-1 0 1,-1 0-1,6 0 1,0 0-194,0 0 1,0 0 0,0-2 0,2-2-11,4-2 1,-3-8 565,9 2 0,0-3 0,5-3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0.708"/>
    </inkml:context>
    <inkml:brush xml:id="br0">
      <inkml:brushProperty name="width" value="0.08571" units="cm"/>
      <inkml:brushProperty name="height" value="0.08571" units="cm"/>
    </inkml:brush>
  </inkml:definitions>
  <inkml:trace contextRef="#ctx0" brushRef="#br0">0 140 7724,'0'-19'22,"0"-4"1,0 3 0,0-3 79,0 4 0,0 7 0,2 2 543,4 2-449,4 3 1,1 5 0,1 2 0,2 1 40,1 3 0,-3 8 0,-1-3 1,1 5-53,-2 1 0,3 1 0,-5-1 0,0 1-70,0-1 1,-3 1 0,-5-1 0,0 1-204,0-1 1,-7 1-1,-5-1 1,-3-1-32,-3-5 0,1 5 1,-1-7-1,1 3-2542,-1 0 2661,8-8 0,-5 3 0,5-7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1.633"/>
    </inkml:context>
    <inkml:brush xml:id="br0">
      <inkml:brushProperty name="width" value="0.08571" units="cm"/>
      <inkml:brushProperty name="height" value="0.08571" units="cm"/>
    </inkml:brush>
  </inkml:definitions>
  <inkml:trace contextRef="#ctx0" brushRef="#br0">18 228 7718,'0'-10'335,"0"2"0,8 2-452,4 1 0,-3-1 69,3 6 0,0-2-88,5-4 1,0 2 141,1-7 0,-6 7 0,-3-4 85,-1 0-71,-2 6 58,2-13-63,-6 5 1,5-2-28,-7 1 25,0-1 0,0 0 7,0 1 1,0-1 0,-2-3 37,-3 3 0,1 4 0,-8 6 18,-2-4 1,5 5-1,-3-5-36,-1 4 0,-1 10 0,0 1 0,5 3-22,1-1 0,-4 1 0,6 6 0,1-1-5,-3 1 0,6-1 0,-6 0-52,0 1 53,6-1 0,-5 1 0,7-1 107,0 1-110,0 7 0,0-11 1,0 3 65,0-1-56,0-1 1,7 3-9,5-1 1,4-1 0,1-5-2,1-5 1,-1-4 0,0-2-2,1 0 0,-1-2 0,1-4-28,-1-5 1,1-5 0,-1-1-38,1-1 1,-7 1-1,1-1 83,2 1 1,-1-1 15,-1 1-37,3 7 0,-11 0 9,8 5-7,-8 3 1,5-6 5,-3 8-8,-4 0 1,6 2 0,-8 4 0,6-3 1,0 9 36,-2 2 0,-3 1 26,-1 3 0,0-1 2,0 1 0,0-7 36,0 1-101,0-8 1,2 4-71,4-8 78,-4 0 0,8-2-22,-4-4 13,-4 4 1,13-14 37,-3 5-5,-4-5 1,7-1 0,-5-1 43,-1 1 0,7 5 1,-4 2-11,3 3 0,-3-5-69,-1 6 0,-1 2-32,2 10 1,-4 4 0,-7 7 0,3 1-184,2-1 0,0-5 0,-6 0 1,0 1-530,0 3 1,2 1-476,4 1 940,-4-9 0,13 5 273,-3-8 0,3 7 0,3-3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2.527"/>
    </inkml:context>
    <inkml:brush xml:id="br0">
      <inkml:brushProperty name="width" value="0.08571" units="cm"/>
      <inkml:brushProperty name="height" value="0.08571" units="cm"/>
    </inkml:brush>
  </inkml:definitions>
  <inkml:trace contextRef="#ctx0" brushRef="#br0">175 515 7589,'0'-18'68,"0"1"0,6 5 178,-1 0 0,1 7-2,-6-7 1,6 0 35,0-5 0,0 5-21,-6 1 1,-2 7-157,-4-2 1,-4 4 0,-7 4-27,-1 4 0,1 3 0,-1 9-144,1-1 36,-1 1 1,1-1-1,-1 1-311,1-1 213,0 1 1,7-1 0,4 1-1,4-1-32,2 0 1,0-5 0,0 0 112,0 1 1,2-5 0,4-2 0,5-4 41,5-2 1,1 0-1,1-2 1,-1-2 40,1-2 0,-1-7 1,1 1-1,-1-2-16,1 3 1,-7-5 0,1 5 0,0-5-26,-3-1 1,5-3 0,-8-1 0,0-4 3,1-3 0,-5 5 0,4-8 98,-4-6-97,-2 2 1,0-7 0,0 7 223,0 0-111,0-8 0,0 12 0,0-2 0,-2 6 248,-4 6 1,4 7-223,-4 2 1,3 10 0,-1 2-1,-2 12-69,2 9 1,2 1 0,2 7 0,0 2-56,0 2 1,0 2 0,0 0 0,0 0-61,0 0 1,0-2 0,0-2 0,0-4 52,0-2 1,2 4-1,2-6 66,2-1-59,7-3 0,-3-7 1,7-1 96,1 3-93,-1-6 0,1 0 0,1-8-161,5 0 114,-5-8 1,8-2-1,-6-5 1,3 1-65,-3 2 0,-1-1 0,-3-9 0,0-1-13,1 2 0,-3 1 0,-1 3 0,-2-2 7,1-5 1,-5 5 0,0-4 0,-2 1 55,-1-1 1,1 9 0,-6-3 44,0 1 1,-2 3 0,-4 1-20,-5 6 1,1 6 0,-2 4-18,-1 2 18,5 8 1,-2-5 0,7 9 8,-3-1-8,0 1 1,6-1 0,0 1 165,0-1-117,0 8 1,2-7 0,2 1-1,3-5 71,3-1 0,0 3 0,3 1 0,-1 1 68,2-1 1,1-1-1,1-3 1,-3-1 96,-1 2 0,-6-5 0,4 3 55,-3 2-365,-1-7 1,-14 1 0,-3-8 0,-7 0-460,-5 0 1,2 0 0,-7 0-1593,3 0 1452,2-8 0,11 6 639,1-3 0,-1-5 0,-5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3.157"/>
    </inkml:context>
    <inkml:brush xml:id="br0">
      <inkml:brushProperty name="width" value="0.08571" units="cm"/>
      <inkml:brushProperty name="height" value="0.08571" units="cm"/>
    </inkml:brush>
  </inkml:definitions>
  <inkml:trace contextRef="#ctx0" brushRef="#br0">53 70 7141,'0'-17'1499,"0"-1"-907,0 8-390,0-5 1,-2 15-13,-3 0-129,3 8 1,-8 7 0,6-1 0,-2-3 66,2 3 1,0 2 0,1 1-33,-3 0-102,0 1 0,6-1 0,0 1 0,0-1 30,0 1 1,0-1-32,0 1 1,2-3-1,4-3 36,5-6 1,-1-4 0,2-2-2,1 0 1,1-2-1,-1-4 1,-3-6-30,-2-3 1,3-3 0,-5 1-1,-2-1-79,-2 1 1,-2-1-1,0 1 1,0-2-190,0-5 1,0 11-1,-2-5 1,-4 3-211,-5-1 0,1 4 0,-2 3-1241,-1 1 1720,5 2 0,-7 6 0,5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3.653"/>
    </inkml:context>
    <inkml:brush xml:id="br0">
      <inkml:brushProperty name="width" value="0.08571" units="cm"/>
      <inkml:brushProperty name="height" value="0.08571" units="cm"/>
    </inkml:brush>
  </inkml:definitions>
  <inkml:trace contextRef="#ctx0" brushRef="#br0">1 70 7653,'6'-17'0,"-1"-1"0,3 7 484,-2-1-94,-4 8 0,8-4-136,-5 8 0,-3 2 1,6 4-169,0 6 1,-6-3 0,4 3 0,-4 2 23,-2 1 1,0 3 0,0-1 0,2 1-93,3-1 0,-3 0 1,4 1-65,-4-1 1,0 1 0,2-1 105,2 1 1,0-7 45,-6 1-102,0 0 0,1-3-14,5-3 98,-4-4-43,6-2 0,-6-2 0,2-4 3,2-5 1,5 1 0,-3-2 0,2-1-17,3-3 1,-3-1-1,2-1 1,1 1 7,3-1 1,-5 1 0,1 1 0,2 3 96,1 1 1,3 3 0,-1-5-17,1 2 1,-7 8 45,1-1-124,-8 3 1,9 9 0,-7 5 29,-2 4-28,6 1 1,-8 2 0,3 3-85,-3 1-47,-2 0 1,2-5-1,2-1 1,2 1-218,-2-1 0,4 1 1,-1-1-476,3 1 1,2-7 0,5-1 777,1-2 0,7-2 0,2-6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1.946"/>
    </inkml:context>
    <inkml:brush xml:id="br0">
      <inkml:brushProperty name="width" value="0.08571" units="cm"/>
      <inkml:brushProperty name="height" value="0.08571" units="cm"/>
      <inkml:brushProperty name="color" value="#004F8B"/>
    </inkml:brush>
  </inkml:definitions>
  <inkml:trace contextRef="#ctx0" brushRef="#br0">122 437 7077,'0'-12'572,"0"1"-394,0-1 0,0 0-144,0 1 86,0 7 0,0-6-8,0 4-10,0 4 1,6-7 138,0 3-116,0 4 0,-6-8 103,0 4 1,-2 4-66,-4-3 0,2 3 1,-8 2-18,-1 0 1,3 0 0,0 2 0,1 3-74,-1 7 1,0 4-1,-3-1 1,3-1-66,2-3 0,2 1 0,5 5 0,-3 1-220,-2-1 1,0-5-194,6 0 137,0-8-29,8 11 261,1-13 0,3 6 0,0-10 70,1-4-49,-5 4 0,8-13 80,-5 3 0,-1 2 179,2-1 1,-7 1-107,7-2 1,-6 4-66,6 8 1,-1 0-144,7 0 1,-1 6-30,1 0 0,-3 2 1,-1-4-112,-3 2 107,1-1 0,0-5 83,-1 0-23,1 0 1,5-2 30,1-3-27,-8 3 1,3-8 121,-7 4-20,8-4 0,-13-1 0,5-1 1,-4-1 49,-2-3 1,0 4-1,0 1 1,0-3-4,0-1 0,-2-3 0,-2 1 0,-3-3-22,-3-3 1,0 2-1,-3-6 1,1 1 5,-2 5 1,5-4 0,-1 1 0,0 3 96,1 2 1,5 1-97,-2 1 81,4 7-90,2 2 1,2 22 0,2 3-81,2 3-49,7-1 1,-3 4 0,5 3-1,-1 1-56,-2 4 0,-1-4 0,5 0 0,-3-2-207,-1-3 0,-6-3 0,4-1 0,-1-1-362,1 1 0,-4-1-159,5 1 0,-5-7 74,6 1 0,0-8 753,5 2 0,-7-12 0,-3-4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5.019"/>
    </inkml:context>
    <inkml:brush xml:id="br0">
      <inkml:brushProperty name="width" value="0.08571" units="cm"/>
      <inkml:brushProperty name="height" value="0.08571" units="cm"/>
    </inkml:brush>
  </inkml:definitions>
  <inkml:trace contextRef="#ctx0" brushRef="#br0">1 53 7635,'0'-17'-32,"0"7"195,0-6 164,0 15 66,0-7-256,8 8 0,-6 8 1,3 3-97,-3 5 0,-2 1 0,0 1 0,0-1-49,0 1 1,0-1 0,2-1-1,2-3 28,2-1 1,0-1 0,-6 7-25,0-1-55,0 1 86,8-1 0,-6-5-1,3 0 20,-3-9 15,-2 5-35,0-8 1,0-2-1,0-4-5,0-5 1,0 1-1,0-2 1,2-1-7,4-3 0,-4-1 0,6-1 1,-2 1 31,-1-1 1,7 1 0,-4 1-1,0 3 5,-1 1 1,5 1 0,-4-5-51,2 4 1,-5 5-132,7 7 126,-8 0 0,6 2 0,-7 3-127,3 7 0,0-2 0,-6 1 0,0 3-41,0 2 1,2 1 0,2 0 0,2 1-213,-2-1 1,-2-5-1,-1-2 1,3-1-592,2 1 974,8 2 0,-5 5 0,9 1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5.902"/>
    </inkml:context>
    <inkml:brush xml:id="br0">
      <inkml:brushProperty name="width" value="0.08571" units="cm"/>
      <inkml:brushProperty name="height" value="0.08571" units="cm"/>
    </inkml:brush>
  </inkml:definitions>
  <inkml:trace contextRef="#ctx0" brushRef="#br0">0 18 6295,'0'-10'569,"0"2"-434,0 8 585,0 0 0,0 8-661,0 4 0,0 3 0,0 3-88,0-1 0,0 1 1,0-1-1,2 0-20,4 1 0,-2-3 0,6-1 20,-3-2 0,5-1-109,-6 7 104,7-9 0,-9-1 8,8-8 1,-2-2 0,3-2 33,-1-1 1,-6-9 0,3 2 52,-1-3 1,-2-3 0,-6 1 60,0-1 0,6 1 1,0 0 157,-3-1 0,-1 1-32,-2-1-170,0 1 0,0 9-150,0 8 30,0 8 0,0 9 0,0 1-368,0-1 265,0 1 1,2-1 0,2 0 0,2 1-227,-2-1 0,-2 1 0,-2-1 0,2-1 60,4-5 0,-4 5 0,5-6 311,1-1 0,-6 7 0,6-6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6.577"/>
    </inkml:context>
    <inkml:brush xml:id="br0">
      <inkml:brushProperty name="width" value="0.08571" units="cm"/>
      <inkml:brushProperty name="height" value="0.08571" units="cm"/>
    </inkml:brush>
  </inkml:definitions>
  <inkml:trace contextRef="#ctx0" brushRef="#br0">0 68 7531,'0'-17'127,"0"5"86,0 0 0,2 8 1,2-3-20,2-1 0,2 6-201,-3-4 1,-1 6 0,8 6-27,2 6 0,-7-3 0,1 3 23,0 1 0,-6 3 106,4 1 1,1 1-17,-1-1 1,0-5-47,-6 0 18,0-8 0,0 5-108,0-3 101,0-4-54,0 6 1,2-8-20,4 0 0,-2-6 1,5-2 47,-1-2 1,4 5-1,-4-7 2,1-2 1,1-1 0,4-1 0,-5 3 50,-1 1 1,6 6-1,-3-3-64,5 1 1,-5 2 0,-1 4-59,-2-4 69,5 4 1,-9-5-96,8 7 77,-8 0 0,4 2 1,-6 1-16,3 3 1,-3 8 34,4-3 1,-4 5 38,-2 1 1,0-5 23,0 0 1,0-6 63,0 5-149,0-7 1,0 2-6,0-12 1,6 2-31,0-7 41,7 7 0,-11-6 0,6 4 58,0-5-51,-6 3 1,13-8 29,-3 5-38,-4 3 1,5-2 0,-5 6-129,2-2-29,-6 1 1,9 7 0,-7 3-87,-2 7 0,-2-2 0,-2 1-211,0 3 0,0 1 0,2 3 81,4-1 0,-5-5 1,7-2 367,0-3 0,-4 5 0,8-6 0,-1 8 0,7-5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7.294"/>
    </inkml:context>
    <inkml:brush xml:id="br0">
      <inkml:brushProperty name="width" value="0.08571" units="cm"/>
      <inkml:brushProperty name="height" value="0.08571" units="cm"/>
    </inkml:brush>
  </inkml:definitions>
  <inkml:trace contextRef="#ctx0" brushRef="#br0">0 51 6103,'10'-12'1122,"-4"0"-858,-4 9 1,0-11 61,4 8 0,-4 2-180,3 10 0,-3 4 0,-2 7 0,0 1-33,0-1 1,0 8-1,0 3 1,0 1-48,0 0 1,0-2-1,0 4 1,0-4-30,0-2 0,0 5 0,0-7 0,0-2-4,0-1 1,0 3 0,0 0-9,0-1-162,0-3 198,0-2-162,0-7 98,0-2 0,2-8-10,4 0 0,-4-2 8,4-4 0,-2-2 0,0-5-29,2 1 0,1 2 0,-3-3 1,4 3-26,2 2 0,-5-3 1,7 3 52,2-2 1,1 4 0,3-3 2,-1 1 0,-5 2 0,-1 6 143,3 0 1,0 2-44,-3 4 1,-3 4 0,-8 7-54,0 1 1,-2-1 0,-4 0 0,-7 1-84,-9-1 0,3-5 0,-4-2 1,1-1-316,-1 1 0,4-4 1,-5 4-684,5-3 0,3-3 1037,5-10 0,5-1 0,12-5 0,3-11 0,9 3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8.112"/>
    </inkml:context>
    <inkml:brush xml:id="br0">
      <inkml:brushProperty name="width" value="0.08571" units="cm"/>
      <inkml:brushProperty name="height" value="0.08571" units="cm"/>
    </inkml:brush>
  </inkml:definitions>
  <inkml:trace contextRef="#ctx0" brushRef="#br0">53 245 7654,'8'-10'-7,"-4"2"0,5 6 103,-1-4 0,0 4 1,-2-3-26,5 3 1,-1 2-199,2 0 1,-2-2 184,1-4-103,5 4-28,-7-6 1,1 6 54,-4-4 0,-2 5 0,0-7-32,2 0 55,-1 6 1,-5-8-17,0 5 13,0-5 0,0-2-3,0 1 28,0-1 0,0 0 75,0 1 0,-2-1-21,-3-6 1,1 7 0,-8 1 14,-2 2 1,5 3 0,-3 5 52,-1 0 0,3 0 0,-2 0-35,-1 0 1,3 5-1,0 3-12,2 2-53,-5 1 0,5 7 0,-4-1 29,7 1-29,-5-1 0,8 1 0,-6-1 60,0 1-77,7-1 0,-7 1 0,8-1 0,0 1 31,0-1 0,0 1 1,2-3-3,4-3 1,-3 1 0,9-7-30,2-2 0,1-2 0,3-2 0,1 0-3,4 0 0,-3-2 0,3-4 0,-4-4-42,-1 1 0,-1-7 1,1 5-1,-1-5-8,1-1 1,-1-1 0,1-1-86,-1-5 109,1 5 0,-7-6 0,-1 7 0,-2 1-16,-4-1 1,3 1 0,-1-1-64,-2 1 1,-4 2-122,-6 3 1,-3 4 8,-9 8 0,6 0 1,3 2 14,1 4 1,2 4 135,6 7 0,0 0 99,0 1 0,2-8 0,2-3 91,2 1 0,2 0 0,-5 6 10,3-3 1,2-7 0,-4 4 20,2 0 1,0 1-34,-6 9 1,0-7-1,0 1 90,0 2 0,0-5-56,0 3 0,0 0-78,0 5 1,0-5-179,0-1 0,1-1 0,5 2-529,6-6 1,3-5 0,5-1-159,3 0 1,-2-1-1,7-3-260,-3-2 888,6-8 0,-6 10 0,6-5 130,-2 1 0,-7-6 0,9 10 0,-8-7 0,8-1 0,-4-5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39.153"/>
    </inkml:context>
    <inkml:brush xml:id="br0">
      <inkml:brushProperty name="width" value="0.08571" units="cm"/>
      <inkml:brushProperty name="height" value="0.08571" units="cm"/>
    </inkml:brush>
  </inkml:definitions>
  <inkml:trace contextRef="#ctx0" brushRef="#br0">71 549 7654,'0'-17'-153,"0"5"428,0 1 0,0 5 139,0-6 1,0 6 279,0-5-491,0 7 1,-2 2 0,-2 10-93,-2 1 1,-6 3 0,7 6 0,-1-1-85,-2 0 0,6 1 0,-4-1 0,4 1-84,2-1 1,-5 1 0,-1-1-1,2 1-32,2-1 1,2-5 0,2-1-99,4 3 0,-2-6 57,7-2 1,1-4-1,5-2 37,1 0 1,-7-2-1,1-2 1,0-4 16,-3-2 0,5-1 0,-6-7 0,-1 1 31,1-1 0,4-1 0,-6-2 0,0-3 57,1 3 0,-5-4 1,4 1 86,-4 3-40,-2-6 1,0 7-1,0-3 112,0 4 1,-8 3 0,-3 5-58,-5 5 1,-1 4 0,-1 2-53,1 0 0,-1 8 0,3 3 0,1 5-60,2 1 1,9 1 0,-5-1 0,2 1-28,0-1 0,0 1 0,6-1 0,2-1 8,4-5 0,-2 3 1,8-8-1,1-1-1,3 3 0,1-6 1,3 4 2,3-4 14,-4-2 1,12-2 0,-5-2-3,1-2 3,-6-7 0,4 9 0,-5-8-142,3-1 77,-4-3 0,7-1 1,-9-1-1,-1 1-17,-5-1 1,5 1 0,-6-3 0,1-1-10,1-2 0,-8-8 0,3 2 1,-1-3 69,0 3 0,0-4 1,-6 4-1,0-4 24,0-2 0,-2 0 0,-2 2 414,-2 4-156,-7 4 1,5 17-1,-4 10 1,5 12-17,-1 7 1,0 16 0,-6 0-1,5 4 8,1 1 1,-4 7 0,5-3 0,-1 3-84,0-2 1,-4 3 0,5-5 0,-1 1-48,0 1 0,2-3 0,6 3 0,0-6-91,0-4 1,0-4 0,0-2-1,0-4-74,0-2 1,2-4 0,4-9-1,4-4-28,-1 0 1,7-7 0,-2 5 0,5-6-149,4-6 0,1 3 0,-5-9 1,2-2-112,3-1 1,-1-3-1,-6 1-254,1-1 429,-9-7 0,5 0 1,-8-6-1,-2 4-2,-2 2 0,-2-5 1,-2 7-1,-4 2 111,-6 1 0,-9 3 0,-4 1 228,-2 5-97,5 3 0,-9 2 0,8 0 0,2 3 273,1 1 0,3 2-273,-1 0 0,8 2 1,7 1-106,6 3 0,9 0 0,11-6 0,7 0-209,3 0 0,1-2 1,3-2-1,2-4-145,2-1 0,0 3 1,-6-6-660,-1-1 775,1 5 0,0-6 0,-2 7 0,-4-1 257,-5 0 0,-5-6 0,-1 5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40.201"/>
    </inkml:context>
    <inkml:brush xml:id="br0">
      <inkml:brushProperty name="width" value="0.08571" units="cm"/>
      <inkml:brushProperty name="height" value="0.08571" units="cm"/>
    </inkml:brush>
  </inkml:definitions>
  <inkml:trace contextRef="#ctx0" brushRef="#br0">36 106 7478,'0'-18'-931,"0"1"1133,0 7 0,0 0 905,0 5-937,0 3 1,-2-6 0,-2 10-20,-2 4 0,0 3 1,4 9-55,-4-1 0,4 1 0,-3-1 0,3 1-49,2-1 1,0 1 0,0-1 0,0 0-39,0 1 1,0-1-56,0 1 42,7-1 1,-5-5 0,6-2-1,0-3 39,4-3 1,-3-2 0,3-2-161,1 0 122,3 0 1,1-8 0,-1-3 0,-2-5-18,-3-1 1,-1-3 0,3-1 0,-3-2-1,-2 1 0,-2 1 1,-6 0-1,0-3-38,0 3 0,0 2 0,-2 1 0,-4 3-145,-6 3 1,-3-1 0,-3 7 0,1 2-584,-1 2 1,1 2 784,0 0 0,7 2 0,4 4 0,4 5 0,10 5 0,2 1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40.469"/>
    </inkml:context>
    <inkml:brush xml:id="br0">
      <inkml:brushProperty name="width" value="0.08571" units="cm"/>
      <inkml:brushProperty name="height" value="0.08571" units="cm"/>
    </inkml:brush>
  </inkml:definitions>
  <inkml:trace contextRef="#ctx0" brushRef="#br0">0 0 7671,'10'0'180,"-2"2"0,-8 6-90,0 9 0,0 3 0,0 9 1,0 2-175,0 2 0,0 4 0,0 2 0,0 1-288,0-1 1,0 4 0,0-2 0,0-5 371,0-4 0,8 1 0,1-6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40.745"/>
    </inkml:context>
    <inkml:brush xml:id="br0">
      <inkml:brushProperty name="width" value="0.08571" units="cm"/>
      <inkml:brushProperty name="height" value="0.08571" units="cm"/>
    </inkml:brush>
  </inkml:definitions>
  <inkml:trace contextRef="#ctx0" brushRef="#br0">0 228 7671,'0'-35'27,"0"0"1,2 0 0,2 2 0,2 4 245,-2 5 1,4 11 0,-1 3-49,3 2 1,2 2 0,3 8-1,-1 2 30,-2 2 1,-3 8 0,5-3 100,-3 5-227,-7-6 1,4 5-1,-8-3 20,0 3-159,0 3-1,0-1 1,0 1 0,-2-1-160,-4 1 1,-3-3 0,-9-1 0,1-5-388,-1-1 0,7 4 0,-1-4-1244,-2 1 1801,-1-5 0,5 12 0,2-7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2:41.676"/>
    </inkml:context>
    <inkml:brush xml:id="br0">
      <inkml:brushProperty name="width" value="0.08571" units="cm"/>
      <inkml:brushProperty name="height" value="0.08571" units="cm"/>
    </inkml:brush>
  </inkml:definitions>
  <inkml:trace contextRef="#ctx0" brushRef="#br0">53 192 7403,'0'-9'345,"0"1"-245,8 8 1,-4 0-127,8 0 1,-7 0 33,7 0 1,0-2 12,5-4 1,1 4 0,-3-6-47,-3 1 1,-3 5-1,-5-6-54,2 0 95,0 6 1,0-8-72,0 5 61,-1 3 0,1-14 12,0 4-4,0 5 0,-6-3 42,0 4-9,0-4 1,-2-1 0,-4 1 58,-6 2 0,3-3 1,-3 5 34,-1 2 1,-3 2 0,-1 2-56,-1 0 1,6 0-1,1 2 1,-1 4-34,2 6 1,-5 3 0,5 2 0,-1 1-55,-1-1 1,8 1 0,-2-1-1,2 1 28,-1-1 1,3 1-1,-4 1-10,4 4 0,2-3 1,2 3-1,2-3 3,1-3 1,3-5 0,-2-3 23,6-1 0,3 4 0,3-6-73,-1-3 1,1-1 0,-1-2 0,1-2-33,-1-3 1,-5 1-1,-1-8 1,3 0 32,1 3 0,3-7 0,-3 5 0,-1-3 19,-2 2 1,-3-3 0,5 5-1,-2-2 14,1 1 1,-3 5 0,1-4 23,3 3 1,-4-5-1,1 6-11,3 2 0,-4 2 5,1 2 1,-7 8 9,2 4-34,-4-5 0,-2 9 1,0-4 5,0 3 1,0-3 0,0-1 21,0 3 1,0 2 5,0 1 1,2-7 73,4-4-105,-4-5 0,13-1 0,-5-1-62,0-5 0,5 2 18,-3-8 41,3 1 1,3-7-1,-1 1-30,1-1 23,-1 8 1,-5-5-1,-1 5 105,3 1-88,2-7 1,-5 14 0,1-4 16,1 4 0,1 4 0,-2 4-12,-7 6 0,3-3 1,-2 3-1,-2 2-86,-2 1 0,-2 3 0,0-1 0,0 1-318,0-1 0,0 0 0,0 1-1272,0-1 1662,0-7 0,8 6 0,1-7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2.243"/>
    </inkml:context>
    <inkml:brush xml:id="br0">
      <inkml:brushProperty name="width" value="0.08571" units="cm"/>
      <inkml:brushProperty name="height" value="0.08571" units="cm"/>
      <inkml:brushProperty name="color" value="#004F8B"/>
    </inkml:brush>
  </inkml:definitions>
  <inkml:trace contextRef="#ctx0" brushRef="#br0">84 157 7689,'-18'-7'85,"1"5"687,-1-4-587,1 4 0,7 0 0,6-2 0,8-2-130,8 2 1,9-3-1,4-1 1,0 0-255,1 0 0,5-3 0,-2 3 0,2 0-559,-2 0 0,2-3 1,-8 3 757,-1-2 0,5-1 0,0-7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0.935"/>
    </inkml:context>
    <inkml:brush xml:id="br0">
      <inkml:brushProperty name="width" value="0.08571" units="cm"/>
      <inkml:brushProperty name="height" value="0.08571" units="cm"/>
    </inkml:brush>
  </inkml:definitions>
  <inkml:trace contextRef="#ctx0" brushRef="#br0">0 52 7628,'0'-11'-640,"0"-1"1067,0 8 0,0-5-77,0 3-135,0 4 3,0-6-30,0 8-91,0 0 1,0 8-1,2 2 5,4-1 1,-4 7 0,4-5-38,-4 5 0,0 1 1,2 3-1,1 1-41,-1 2 1,-2 1 0,-2-7-1,2 3-43,4 3 1,-4-4 0,4 7 0,-4-3-48,-2 0 0,0 0 1,0-5-1,0-1-185,0 1 1,0-7-1,0 1-99,0 2 0,0-5-529,0 3 192,0-8 687,7 4 0,-5-8 0,8-6 0,-6-2 0,2-2 0,0-1 0,1-7 0,3 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1.539"/>
    </inkml:context>
    <inkml:brush xml:id="br0">
      <inkml:brushProperty name="width" value="0.08571" units="cm"/>
      <inkml:brushProperty name="height" value="0.08571" units="cm"/>
    </inkml:brush>
  </inkml:definitions>
  <inkml:trace contextRef="#ctx0" brushRef="#br0">70 141 7532,'-8'-10'339,"6"0"-218,-3 4 0,3 2-157,2-7 0,0 5-52,0-6 64,7 8 0,-3-9 32,8 7-27,0-8 1,5 11-14,0-9 1,1 8 41,-1-2 1,-5-2 27,0 3 0,-6-1-4,5 6 1,-7 2 0,0 2-4,-8 1 0,0 1 0,-6-4 0,1 2 13,-1 2 1,-2 6 0,-5-5 8,-1 3 0,7-6 0,-1 4-4,-1-1 1,-3 1-1,1 6-22,3-3 1,-2-5-1,7 4-39,-3-2 0,6-1 8,-2-1 0,4-2-3,2 8 0,2-8 1,2 3-1,4-1-5,2 0 1,1 0 0,7-6-89,-1 0 1,1 0 0,-1 0-203,0 0 0,-5 0 0,0 0-78,1 0 0,3 0 1,1 0 379,1 0 0,-7 0 0,1 0 0,0 0 0,-3 0 0,7 0 0,-6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2.057"/>
    </inkml:context>
    <inkml:brush xml:id="br0">
      <inkml:brushProperty name="width" value="0.08571" units="cm"/>
      <inkml:brushProperty name="height" value="0.08571" units="cm"/>
    </inkml:brush>
  </inkml:definitions>
  <inkml:trace contextRef="#ctx0" brushRef="#br0">1 43 7628,'0'-11'344,"0"-1"1,0 6-122,0-6 0,0 10-178,0 2 0,0 8 0,0 10 0,2-1-14,4 1 0,-4-1 0,3 1 0,-3-1-107,-2 0 1,0 1 0,0-1-1,0 1-249,0-1 1,0 1 0,0-1-17,0 1 0,2-3 0,2-1-40,2-3 0,0-5 381,-6 6 0,8-8 0,-6 4 0,5-8 0,-7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2.460"/>
    </inkml:context>
    <inkml:brush xml:id="br0">
      <inkml:brushProperty name="width" value="0.08571" units="cm"/>
      <inkml:brushProperty name="height" value="0.08571" units="cm"/>
    </inkml:brush>
  </inkml:definitions>
  <inkml:trace contextRef="#ctx0" brushRef="#br0">1 87 7431,'0'-11'88,"0"-1"0,0 6 261,0-5 0,0 5 97,0-6-328,0 8 0,2-4-46,3 8 0,-1 0-48,8 0 0,-6 0-167,5 0 0,-5 0 0,6 0-306,1 0 1,-3 0-19,2 0 0,-1 0-4,7 0 269,-8 0 1,5 0 201,-3 0 0,1-1 0,-1-5 0,4 4 0,-7-6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3.475"/>
    </inkml:context>
    <inkml:brush xml:id="br0">
      <inkml:brushProperty name="width" value="0.08571" units="cm"/>
      <inkml:brushProperty name="height" value="0.08571" units="cm"/>
    </inkml:brush>
  </inkml:definitions>
  <inkml:trace contextRef="#ctx0" brushRef="#br0">158 53 7644,'0'-11'-279,"0"-1"1,-6 6 443,1-6 1,-3 9-90,2-3 4,4 4 1,-8 2 79,4 0-53,5 0 1,-15 8-3,4 3 1,-1 5-1,-1 1-14,3 1 0,1-1 1,-2 1-52,6-1 0,-1 1 0,1-1-35,2 0 1,2 1 0,2-1-75,0 1 0,8-7 1,3-1-112,5-2 1,-4-2 0,-1-6 0,3 0-75,1 0 1,3 0-1,-1 0-9,1 0 1,-1 0 0,-1-2 0,-3-2 262,-1-2 0,-6-2 0,5 3 0,1 3 0,5-6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4.258"/>
    </inkml:context>
    <inkml:brush xml:id="br0">
      <inkml:brushProperty name="width" value="0.08571" units="cm"/>
      <inkml:brushProperty name="height" value="0.08571" units="cm"/>
    </inkml:brush>
  </inkml:definitions>
  <inkml:trace contextRef="#ctx0" brushRef="#br0">0 0 7477,'10'2'367,"-4"4"-276,-4 6 1,-2 3 0,0 3-1,0-1-8,0 1 0,0 1 1,0 3-31,0 1 15,0 8 1,0-10 0,0 6-86,0-1 78,0-3 1,0 0-1,0 0-7,0-1-39,0-3 1,0 4 0,0 1-41,0-3 0,0-1-8,0-3 0,0-5 21,0-1 2,0-7 21,0 4-3,0-8 1,0-2-21,0-4 18,0 4 0,0-7-8,0 3-2,0 4 0,0-14-31,0 5 0,0 1 1,2 0-1,2 0-16,2 1 1,1 3 0,-3-6 36,2-1 0,6-3 0,-5 1 0,1 1 17,0 2 0,4 7 0,-5-5 61,3 2 0,-4-3 72,5 5 1,-5 0-128,6 6 1,-8 8 0,4 3 0,-1 5 0,-5-5 1,4 1-322,-4 2 156,-2 1 0,0-3 1,2-1-283,4 3 1,-2 2-1,7-1-525,3-3 962,1 3 0,11-13 0,1 6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4.872"/>
    </inkml:context>
    <inkml:brush xml:id="br0">
      <inkml:brushProperty name="width" value="0.08571" units="cm"/>
      <inkml:brushProperty name="height" value="0.08571" units="cm"/>
    </inkml:brush>
  </inkml:definitions>
  <inkml:trace contextRef="#ctx0" brushRef="#br0">227 156 7663,'0'-18'-458,"0"9"419,0-7 40,0 6 0,0-1 123,0-1 0,0 6-17,0-5 1,0 5 11,0-6 1,0 6 185,0-5-150,0 7 1,-7-10-65,-5 8 1,-2 3 0,1 6 59,1 3-95,0 8 0,-11-5 0,0 9-126,2-1 115,1 1 1,5-1-1,1 1-61,2-1-23,1 1 0,1-1 1,4 1 88,4-1-36,2 1 1,8-9 0,4-3-1,3-4-9,3-2 0,-1-2 0,1-2-3,-1-2 0,1-5 0,-3 3 0,-1 0 4,-3 0 1,-5 1-19,6 1-168,-1 4-165,-1-6 186,-2 16 1,-8-4 0,0 7-193,0 3 1,0-4 0,0 1-95,0 3 0,0-4 445,0 1 0,0-7 0,8 12 0,1-7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5.400"/>
    </inkml:context>
    <inkml:brush xml:id="br0">
      <inkml:brushProperty name="width" value="0.08571" units="cm"/>
      <inkml:brushProperty name="height" value="0.08571" units="cm"/>
    </inkml:brush>
  </inkml:definitions>
  <inkml:trace contextRef="#ctx0" brushRef="#br0">1 51 7362,'2'-16'-234,"3"5"0,-3 1 527,4 4 1,-2 4-129,2-4 1,-4 6-1,4 6-98,-4 6 0,-2-2 0,2 1-25,3 3 1,-3-4 0,4 1-48,-4 3 12,-2-6 0,2 7-13,4-3 50,-4-5 1,6 3-65,-8-4 22,0-4 0,0 8-18,0-5 1,0-1-46,0 8 49,0-8 38,0 4 1,0-16 20,0-4 1,0 2-24,0-1 0,0-1 0,1-3 0,3 1 8,2 2 1,2 7 72,-2-7-62,-4 8 86,13-11-103,-5 13 1,2-6-14,-1 8-118,-7 0 0,10 8-116,-9 3 1,1 5 0,-4-1-392,4-3 0,-4 4 172,4-5 0,-2-1 440,2 1 0,-5-7 0,7 4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5.876"/>
    </inkml:context>
    <inkml:brush xml:id="br0">
      <inkml:brushProperty name="width" value="0.08571" units="cm"/>
      <inkml:brushProperty name="height" value="0.08571" units="cm"/>
    </inkml:brush>
  </inkml:definitions>
  <inkml:trace contextRef="#ctx0" brushRef="#br0">1 61 7663,'0'-18'-672,"1"3"797,5 3 0,-4 3 126,4 3 1,2 6-193,-2 0 41,-1 0 0,1 15-4,0-3-36,0-4 0,-6 7 0,2-5-42,4 0 43,-4 5 1,5-5-7,-7 7 0,0 1-31,0-1-73,8 1-16,-6-1 1,6-5-65,-8-1 94,0-7 44,0 4-18,0-8 1,0-2 236,0-4-224,8 4 0,-4-13 195,7 3-179,-7-3 0,12 3 1,-7 0-1,3 1 57,0 1 0,-7-3 0,7 5 47,2-2 1,1 4-78,3-5 0,-1 9-80,1 2 1,-9 7 0,-3 11-103,-4-1 1,-2 1-1,2-1-413,4 1 1,-4-1-587,3 1 655,-3-9 479,6 7 0,2-6 0,7 7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6.917"/>
    </inkml:context>
    <inkml:brush xml:id="br0">
      <inkml:brushProperty name="width" value="0.08571" units="cm"/>
      <inkml:brushProperty name="height" value="0.08571" units="cm"/>
    </inkml:brush>
  </inkml:definitions>
  <inkml:trace contextRef="#ctx0" brushRef="#br0">18 505 7663,'0'-12'203,"0"1"-143,0 7 1,1-4-206,5 8 136,-4 0 7,6 0 1,-6 0 0,4 2-54,5 4 0,-1-4-86,2 3 0,-1-3 58,7-2 1,-6 0 0,-3-2 97,-1-3 0,-2 1 0,-4-6 33,4 2 1,-5 0 0,5 3 100,-4-7 0,-2 2-11,0-1 0,-2 1 1,-2-4-6,-1 3 1,-7 5 46,6-6-122,-7 8 1,9-3 115,-8 7-107,0 0 0,1 2 0,-1 3 9,-1 7 1,3 4 0,0 1 0,2 0-2,4 1 1,-3-1-1,1 1 1,2-1-10,2 1 0,2-1 0,0 1 0,0-1-21,0 1 0,8-1 1,2 1-52,-1-1 0,7-7 0,-5-2 0,5-3-88,1 1 0,1 0 0,-1-6-68,1 0 1,5 0 0,0-2 82,-1-4 0,-3-2 0,-1-5-144,-1 1 113,1 1 0,-7-7 1,-1 1-1,0-1 4,-1 1 1,-3-3-1,6-1 1,-1-4 51,-1-2 1,0-3-1,-6-4 1,3-1 13,3 0 1,-4 0-1,4 0 1,-3 0 58,-3 0 1,-2 0-1,-2 2 1,0 4 279,0 6 0,0 3 50,0 3 1,-2 7-66,-4 4 0,-3 6-44,-9 6-165,9 4 0,1 7 0,6 1 33,-4-1-56,4 1 0,-6 5 0,8 2 0,0 2 5,0 4 0,0-3 1,0-1-1,0 0-6,0 0 1,0-4-1,0 5 1,0-3-17,0-4 0,0-2 0,2-1 0,2-1-46,2 1 0,8-3 0,-3-1-22,5-2 1,1-8 0,1 1 0,-1-3-74,1-2 0,5 0 0,0 0 0,-1-2 35,-3-3 1,-2-3 0,3-6-178,3 3 157,-4-1 1,1-6 0,-8 1 0,1-1-9,3 1 0,-1 0 1,-1-1-1,-5 1 53,-1-1 0,0 1 0,-4-1 0,2 1 66,-2-1 1,-2 7-1,-2-1 31,0-2-70,0 7 1,-2-1-1,-4 10-10,-6 4 0,2-2 0,1 7-4,1 3 1,-4 1 0,6 3 11,3-1 1,1 1 0,2-1 93,0 1-20,0-1 0,0-5 94,0-1-54,0 1 1,5 5 0,3 1 25,2-1 1,-4-5-1,5 0 122,3 1 1,-4-3-123,1 2 0,-7-7 0,4 5-56,0-2 1,-8 0-328,0-2 0,-8-5 0,-9 5 0,-1-4-323,1-2 1,-7 0-887,1 0 1473,0 0 0,5 0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2.417"/>
    </inkml:context>
    <inkml:brush xml:id="br0">
      <inkml:brushProperty name="width" value="0.08571" units="cm"/>
      <inkml:brushProperty name="height" value="0.08571" units="cm"/>
      <inkml:brushProperty name="color" value="#004F8B"/>
    </inkml:brush>
  </inkml:definitions>
  <inkml:trace contextRef="#ctx0" brushRef="#br0">0 0 7455,'0'12'855,"0"-1"-453,0 3 0,2-1 1,2 1-1,2-2-487,-2 1 1,-2 3 0,-2 1-619,0 1 0,0-7 0,2-1-703,4-2 1406,-5 5 0,15-3 0,-6 8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07.360"/>
    </inkml:context>
    <inkml:brush xml:id="br0">
      <inkml:brushProperty name="width" value="0.08571" units="cm"/>
      <inkml:brushProperty name="height" value="0.08571" units="cm"/>
    </inkml:brush>
  </inkml:definitions>
  <inkml:trace contextRef="#ctx0" brushRef="#br0">437 35 7669,'2'-15'96,"4"3"240,-4 5-202,13 7 1,-11 7-1,6 7 416,-3 7-400,7 6 0,-6 14 1,5 4-1,-1 3 126,2 7 0,-5 3 0,1-2 0,-2 2-31,-4-1 1,3-3-1,-1-2 1,-2 1-53,-2-1 0,-2-13 0,0-4 1,-2-4-70,-4-4 0,-3-2 0,-9-7 1,-1-1-78,-5 1 1,-3-7-1,-10-1 1,-1 0-468,-3-1 0,-6-5 0,5 2 1,-3-4-1068,-4-2 1,1 0 1486,1 0 0,-3 8 0,5 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01.833"/>
    </inkml:context>
    <inkml:brush xml:id="br0">
      <inkml:brushProperty name="width" value="0.08571" units="cm"/>
      <inkml:brushProperty name="height" value="0.08571" units="cm"/>
    </inkml:brush>
  </inkml:definitions>
  <inkml:trace contextRef="#ctx0" brushRef="#br0">1 36 7006,'10'-8'-604,"-3"6"694,-7-6 60,0 8-17,0-8 159,0 7 128,0-7 143,0 8-122,0 0-293,0 8 1,0 1-1,0 9-21,0-1 1,0-5 0,0-1 0,0 3 19,0 2 1,0 1 0,0 0-183,0 1 94,0-1 1,0 1 0,0-1 0,0 1 47,0-1 1,0 1-1,0 1 10,0 4-78,0-3 1,0 7 0,0-6-1,0 3 7,0-3 1,0 0-1,0 1 1,0 1 0,0-2 0,0-1 0,0-3 0,0 1 11,0-1 0,0 2 0,0 3 0,0 1-8,0-2 1,0-1-1,0-3 1,0 1-25,0-1 1,0 1 0,0-1-1,0 1 15,0-1 0,0 3 1,0 1 41,0 2-59,8 0 1,-6-5 0,4-1 39,-4 1-38,-2-1 0,0 7 0,0-1 43,0-2-52,0-1 1,0-3 0,0 1 0,0-1 6,0 0 1,0-5 0,0 0-1,0 1-1,0 3 1,0 1 0,0 1 0,0-1 1,0 1 1,0-7-1,0 1 1,0 2 6,0 1 0,0 3 1,0-1-2,0 1 0,0-1 0,0 0-1,0 1 0,0-1 0,0 1 8,0-1 0,0 1 0,0-1-22,0 1-3,0-9 1,0 7-1,0-4-25,0 3 0,0 3 6,0-1 26,0 0 1,0 1 3,0-1 1,0 1-1,0-1 24,0 1 1,0-7-10,0 1 0,0 0-19,0 5 1,0-5-2,0-1-27,0 1 8,0 6-157,0-9-468,0-1-931,0-8 1249,0 0 1,8-8-1,1-1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25.067"/>
    </inkml:context>
    <inkml:brush xml:id="br0">
      <inkml:brushProperty name="width" value="0.08571" units="cm"/>
      <inkml:brushProperty name="height" value="0.08571" units="cm"/>
    </inkml:brush>
  </inkml:definitions>
  <inkml:trace contextRef="#ctx0" brushRef="#br0">35 891 6394,'-9'0'1050,"1"0"-682,8 0 13,-8 0-210,6-8 1,-5 5 37,7-9-126,0 0 0,0-5 48,0-1-72,7 1 1,-3-1 0,6-1 74,-2-4-100,5 3 0,-3-11 0,5 6 0,1-2 7,1-4 1,-3-2 0,11 0-1,-1 2-8,-1 2 1,8 0 0,-2-4-1,2 2-4,-2 1 0,4 7 1,-6-4-1,2 2-3,1 3 1,-7 3 0,4 2-1,-2-1-31,-3 1 1,-3 5 0,-2 0 0,1 1-8,-1 1 0,-5-4 0,-2 7 0,-1-3-4,1-4 1,-4 7-1,4-1 2,-3 0 12,-1 6 0,2-13-5,4 3 1,-5 2-103,-1-1-342,-4 7-130,-2-12-484,0 14 333,0-6 0,2 8 732,4 0 0,-4 0 0,13 0 0,-5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25.584"/>
    </inkml:context>
    <inkml:brush xml:id="br0">
      <inkml:brushProperty name="width" value="0.08571" units="cm"/>
      <inkml:brushProperty name="height" value="0.08571" units="cm"/>
    </inkml:brush>
  </inkml:definitions>
  <inkml:trace contextRef="#ctx0" brushRef="#br0">86 70 7728,'-12'-15'-24,"3"1"1,-1 5-9,0 1 1,5 2 0,-5 4 36,2-4 1,0 4 46,2-3 82,5 3 0,-5 2-39,12 0 0,3 0 1,9 0 38,-1 0 1,1 0 0,1 0-53,4 0-23,-3 0 1,5 0 0,-6 0 65,5 0-102,-5 0 0,6 0 1,-7 0-1,-1 0 10,1 0 1,-1 5 0,1 3-1,-1 0 0,1 0 0,-3 5 0,-1-1 0,-5 3 37,-1 3 1,-2-1 0,-6 1 0,0-1 1,0 1 1,0 5 0,-2 2 0,-4 1-55,-6-1 0,-3 4 1,-2-4-1,-1 0-24,1 1 1,-7 3 0,1-6 0,2 0-167,1 2 0,3-5 0,1 3-658,5-3 536,-5-11 1,14 7-1,-2-7-91,8 1 0,6-2 0,9-8 1,3 0 384,1 0 0,8-16 0,-4-3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3.949"/>
    </inkml:context>
    <inkml:brush xml:id="br0">
      <inkml:brushProperty name="width" value="0.08571" units="cm"/>
      <inkml:brushProperty name="height" value="0.08571" units="cm"/>
    </inkml:brush>
  </inkml:definitions>
  <inkml:trace contextRef="#ctx0" brushRef="#br0">263 18 7736,'-2'-10'21,"-4"5"223,4 3 0,-8 2 12,5 0 1,1 0 26,-8 0 0,6 0-98,-5 0 1,5 2 0,-6 3-94,-2 7 0,-1 4 1,-1 1-1,3 1-2,1-1 1,1 0 0,-7 3-1,3 3-40,3 6 1,-4-2-1,7 3 1,-3 1-50,0 2 1,9 2 0,-3-1-1,4-1 43,2-3 1,2 1 0,2-6 0,3 0 9,3 0 0,2-1 0,5-9 51,1-3-84,-1 3 1,1-13 0,-1 4 0,1-4 9,-1-2 0,6 0 0,1-2-19,-3-4 0,-2 2 0,-1-7-38,-1-3 0,1-1-104,-1-3 0,-7 6 1,-2 3-1093,-1 1 384,-5-6 0,8 7-69,-4-5 1,-4-4 906,4 5 0,3-5 0,1-1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5.144"/>
    </inkml:context>
    <inkml:brush xml:id="br0">
      <inkml:brushProperty name="width" value="0.08571" units="cm"/>
      <inkml:brushProperty name="height" value="0.08571" units="cm"/>
    </inkml:brush>
  </inkml:definitions>
  <inkml:trace contextRef="#ctx0" brushRef="#br0">210 175 7736,'0'-10'-757,"0"0"773,0 5 99,0 3 0,0-8 240,0 4-125,0 4 0,0-8 344,0 5-47,0 3-341,0-14 0,0 12-70,0-7 1,-2 5-46,-4-6 107,4 8-40,-6-11-73,8 13 0,-6-8 0,-1 6 48,-3-2 0,4 1-57,-5 5 0,-1 0 0,-4 2-28,5 3 1,-5-1 0,5 8 0,-3 1-30,2 3 0,-1 1 1,5 1-1,0-1-4,0 1 1,-3-1 0,5 1 0,2-1-22,2 1 0,2-1 0,0 1-40,0-1 71,0-7 0,2 3-26,4-7 20,4 8 1,7-12-6,1 4 6,-1-12 0,0 2 1,1-8-1,-1-1 0,-5 3 0,0-2 0,-1-1 16,-1-3 1,4 4 0,-9 1 78,-1-3 1,4-1-31,-2-3 0,0 7-34,-6-1 1,2 8-54,4-2 0,-5 12-154,5 6 101,-4-4 0,-2 7 0,2-5 25,4-1 1,-2 5-223,7-8 219,-7 7 0,12-11 20,-4 4 7,3-4 1,-3-2-1,-1 0 15,3 0 0,1-2 46,3-4 0,-3-3 1,-1-7-4,-2 5 1,-8-5 0,3 6 58,1 1 1,-6-7 0,4 4 81,-4-3 1,-2 3-1,0 1 36,0-3 0,0-2 164,0-1-141,0 0 122,0 7-269,0 2 1,0 22-1,0 5 1,0 6-85,0 6 1,0 2 0,0 4 0,0 4-123,0 6 1,0-3 0,2 3-1,2-1-119,1-1 0,1 3 0,-4-7 0,2-2-476,2-2 0,0-8 0,-4-2-307,3-2 1,-3-7 19,4-7 1003,-4-7 0,-2 2 0,0-12 0,8-11 0,2-10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5.431"/>
    </inkml:context>
    <inkml:brush xml:id="br0">
      <inkml:brushProperty name="width" value="0.08571" units="cm"/>
      <inkml:brushProperty name="height" value="0.08571" units="cm"/>
    </inkml:brush>
  </inkml:definitions>
  <inkml:trace contextRef="#ctx0" brushRef="#br0">35 227 7736,'-9'-19'61,"3"-4"1,-2 3 0,2-3-1,2 3 117,2 3 1,2-1 0,0 1 181,0 0-258,0-1 1,2 8 0,4 5-45,6 3 1,-3-4-1,3 0 1,2 2 103,1 2 1,3 10 0,-1 2-67,1-1 0,-9 7 0,-3-4 0,-2 3-52,2 2 0,-4 1 0,4-1 0,-6 1-194,-6-1 1,2-1 0,-6-3 0,0-1-358,1 2 0,-3 1 0,-3 3-160,3-1 1,-2-5 0,7-3 666,-3-1 0,6-2 0,-4-6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6.231"/>
    </inkml:context>
    <inkml:brush xml:id="br0">
      <inkml:brushProperty name="width" value="0.08571" units="cm"/>
      <inkml:brushProperty name="height" value="0.08571" units="cm"/>
    </inkml:brush>
  </inkml:definitions>
  <inkml:trace contextRef="#ctx0" brushRef="#br0">123 140 7736,'9'0'-767,"5"-2"770,-8-4 1,2 4 367,-3-3-161,-3 3 1,8-4 12,-4 0 1,-4-2 33,4 2 1,-4 3-1,-2-9 0,0 6-18,0-6 0,0 7 148,0-7-146,0 8-132,0-11 0,-2 13-39,-4-4 1,2-2 0,-8 2-51,-1 2 0,3 2 1,-2 2-1,1 2-29,1 4 1,-5-2 0,3 8-1,-2 1-14,3 3 1,-5 1 0,6 1 0,1-1-8,3 1 1,-2-1 0,2 1 0,2-1 19,3 0 0,1 1 48,0-1 1,1-1 100,5-4-131,4-5 1,7-7 0,1-2-2,-1-3 1,1 1 0,-1-6-1,-1 0-19,-5 1 1,5-1-1,-6-4 1,1 5-7,1 1 0,-6-4 3,5 6 0,-5-1-12,6 1 0,-8 6 0,2 0-172,-4 10 1,-2-1-1,0 3-251,0 1 0,0 3 0,0 1-414,0 1 0,2-6 26,3-1 838,-3 1 0,8-2 0,-6-3 0,2 1 0,7-6 0,-3 6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6.781"/>
    </inkml:context>
    <inkml:brush xml:id="br0">
      <inkml:brushProperty name="width" value="0.08571" units="cm"/>
      <inkml:brushProperty name="height" value="0.08571" units="cm"/>
    </inkml:brush>
  </inkml:definitions>
  <inkml:trace contextRef="#ctx0" brushRef="#br0">70 88 6968,'0'-17'79,"0"7"0,0 0 58,0 5-60,0 3 1,0-8 264,0 4-19,0 4 52,0-6 0,0 7 208,0-5-143,0 4-349,0-6 1,-2 8-80,-4 0 0,-2 8 0,-5 3 23,1 5 0,8-4 1,-1-1-8,3 3-3,2 1 0,-6 3 1,0-1 22,2 1-4,2-1 1,2 1-1,0-1 11,0 1 1,0-1 0,2-1-40,4-5 1,-4-1 0,6-6 0,-1 2-102,5-3 1,-2-1 0,1-2-194,3 0 1,0-2 0,-1-1-1,-3-5-503,-2-2 1,3 4 0,-3-5 439,2-3 1,-5 6 0,5 1 340,-2-1 0,-2 6 0,2-14 0,1 7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7.052"/>
    </inkml:context>
    <inkml:brush xml:id="br0">
      <inkml:brushProperty name="width" value="0.08571" units="cm"/>
      <inkml:brushProperty name="height" value="0.08571" units="cm"/>
    </inkml:brush>
  </inkml:definitions>
  <inkml:trace contextRef="#ctx0" brushRef="#br0">0 18 7736,'0'-9'652,"2"1"-380,4 8 1,-4 2 0,4 4-203,-4 5 1,0-1 0,2 2 0,2 1-208,-3 3 0,-1 1 0,-2 1 1,0-1-373,0 1 1,2-1 0,2 1-771,2-1 1279,0 1 0,-6-9 0,0-1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2.593"/>
    </inkml:context>
    <inkml:brush xml:id="br0">
      <inkml:brushProperty name="width" value="0.08571" units="cm"/>
      <inkml:brushProperty name="height" value="0.08571" units="cm"/>
      <inkml:brushProperty name="color" value="#004F8B"/>
    </inkml:brush>
  </inkml:definitions>
  <inkml:trace contextRef="#ctx0" brushRef="#br0">51 88 7689,'-11'-17'182,"-1"-1"0,8 1 0,-4 1 229,1 5-834,5 3 0,-4 8 423,12 0 0,11 8 0,10 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7.239"/>
    </inkml:context>
    <inkml:brush xml:id="br0">
      <inkml:brushProperty name="width" value="0.08571" units="cm"/>
      <inkml:brushProperty name="height" value="0.08571" units="cm"/>
    </inkml:brush>
  </inkml:definitions>
  <inkml:trace contextRef="#ctx0" brushRef="#br0">53 123 7736,'-2'-27'0,"-2"4"112,-2 3 1,-5 3 451,5-1-784,-8 9 154,12 1 1,-6 10-959,8 4 701,0 3 1,2 7 322,4-5 0,-4 5 0,6-6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7.869"/>
    </inkml:context>
    <inkml:brush xml:id="br0">
      <inkml:brushProperty name="width" value="0.08571" units="cm"/>
      <inkml:brushProperty name="height" value="0.08571" units="cm"/>
    </inkml:brush>
  </inkml:definitions>
  <inkml:trace contextRef="#ctx0" brushRef="#br0">0 69 7736,'0'-18'193,"0"1"1,0 5 628,0 0-510,0 9 1,0-3-1,0 12-70,0 5 0,0 5 0,0 3 66,0 4-176,0-3 1,0 11 0,0-6 110,0 2-102,0 2 1,6 4 0,0-2-83,-2-2-75,-2-7 0,-2 9 0,2-6 1,2 2-29,1 4 0,1-5 0,-4-3 0,2-4-112,2-1 1,2-1 32,-3 1 0,-1-7-113,8 1 0,-6-8 1,3 0-576,-1-8 0,0 0 40,-2-8 0,-2 1-23,7-7 503,-7 1 0,10-1 291,-8 1 0,7-1 0,-11 7 0,6-1 0,0-2 0,-6 7 0,5-9 0,1 6 0,2-7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8.123"/>
    </inkml:context>
    <inkml:brush xml:id="br0">
      <inkml:brushProperty name="width" value="0.08571" units="cm"/>
      <inkml:brushProperty name="height" value="0.08571" units="cm"/>
    </inkml:brush>
  </inkml:definitions>
  <inkml:trace contextRef="#ctx0" brushRef="#br0">105 88 7591,'-17'0'-555,"-1"0"1036,1 0 1,-1 0 304,1 0-446,7 0-372,2 0 0,22-2-291,4-4 1,5 2 0,-2-6 0,2 1-218,-1-1 0,-3 4 540,-1-5 0,-1-1 0,1-6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39.358"/>
    </inkml:context>
    <inkml:brush xml:id="br0">
      <inkml:brushProperty name="width" value="0.08571" units="cm"/>
      <inkml:brushProperty name="height" value="0.08571" units="cm"/>
    </inkml:brush>
  </inkml:definitions>
  <inkml:trace contextRef="#ctx0" brushRef="#br0">192 140 7377,'2'-9'-612,"2"1"1124,2 0-268,0 6 1,-4-11 26,4 7 0,-5-2 66,5 2-223,-4 4 0,-2-8 88,0 5 71,0 3-123,0-6-54,0 0 0,0 4-52,0-7 1,-2 7 0,-2-4-74,-1 0 1,-9 6 33,2-3 0,3 3 0,-3 2 1,-2 2 29,-1 3 1,3 3 0,1 6 0,-3-1 27,-1 7 0,-3-3 0,3 8 0,1-1-23,2-1 0,6 2 1,-3-4-1,1 3 12,4-3 1,2-1 101,2-3-109,0 0 0,2-7-36,4-4-8,4-4 1,7-4 0,1-4 0,-1-5-20,1-5 1,-1-1 0,0-1 0,1 1-11,-1-1 1,1 1 0,-3-1 0,-1 1 9,-2-1 0,-7 9 0,5 1 0,0 2-83,0 0-69,-7 0 1,5 14-1,-8 4-152,0 3 0,0 3 0,0-1-569,0 1 680,0-1 1,0 1 0,0-1 0,0 1-167,0-1 1,0-5 0,0-1 376,0 3 0,0-4 0,0 1 0,2-7 0,4 2 0,-4-6 0,4-6 0,-2 2 0,-1-7 0,3-3 0,2-2 0,-4-1 0,2 0-67,-2-1 0,-2-1 0,0-3 0,1-1 157,3 2 0,2 1 1,-4 3-1,2-1 30,-2 1 1,-1-1 0,1 1 273,2-1-179,0 9 1,-4-5 279,4 8-317,-4 1 1,13 5-50,-3 0 1,-4 2 0,-3 3-1,-1 7-49,2 3 1,-4 3 0,4-1-1,-2 1-35,2-1 1,-4-5 0,3 0 0,-1 1 30,2 3 0,-4 1 6,4 1 1,-2-1 14,2 1 7,-5-9-14,7-1-87,-8-8 1,0-2-1,0-4 1,2-5-36,4-5 1,-2-3-1,6-3 23,-3-1 0,1 6 1,-4 5-1,4-2 34,1-1 0,-3-1 0,4 3 0,0 3 70,-1 2 0,-3-3-102,6 5 0,-6 0 0,3 8-193,-1 4 0,0 3 0,-4 9 0,2-1-225,-3 1 0,-1-1 0,0 1-399,4-1 588,-4 1 0,8-7 0,-6 1 236,1 2 0,3-5 0,-2 3 0,4 0 0,7 5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3:40.297"/>
    </inkml:context>
    <inkml:brush xml:id="br0">
      <inkml:brushProperty name="width" value="0.08571" units="cm"/>
      <inkml:brushProperty name="height" value="0.08571" units="cm"/>
    </inkml:brush>
  </inkml:definitions>
  <inkml:trace contextRef="#ctx0" brushRef="#br0">18 245 7280,'0'-12'-131,"0"0"1,0 6 452,0-5-137,0 7 0,0-6 20,0 4 1,0 3 134,0-9-182,0 8-58,8-4 0,-6 6 70,3-4-62,-3 5 1,-2-9 196,0 4-192,0 4 11,0-6-93,0 8 1,-2 0 0,-2 2-1,-1 4 11,1 6 1,0-3-1,0 3 1,-2 2 49,2 1 1,2-3 0,2-1-6,0 3-52,0 2 0,0 1 0,0 0-147,0 1 71,0-1 1,2-5-1,2 0-667,2 1 471,8-5 1,-5 0 0,9-8 0,-1 0-174,1 0 0,-1 0 1,1 0-1,-1 0 410,1 0 0,1-6 0,0-2 0,1-1 0,-5-5 0,-1-2 0,3-1 0,1-1 0,-7 3 0,-1 1 0,-2 3-621,-4-3 1,4 4 962,-3-1 0,3 1 313,-2-2-148,-4 5-272,6 7-104,-8 0 0,2 0-99,3 0 10,-3 0 0,8 0 1,-4 0-143,6 0 1,-3 0 36,3 0 1,-6-2 0,5-2 85,3-2 0,-6-2 0,-1 4 38,1-1 1,-4-9 31,8 2 1,-8 3-28,1-3 1,-3 0 55,-2-5-61,0 7 0,0-5 91,0 3 0,-2 2 60,-3-1 1,-5 7-26,-8-2 0,1 4 1,-1 2-56,1 0 1,0 8 0,-1 3-46,1 5 1,1 3 0,3 3 0,3 1-14,2-2 0,-4-1 1,7-3-1,1 1 28,2-1 0,2 6 0,0 1-60,0-3 1,2-2-1,4-3 1,7-2-53,8-3 0,-1-7 0,5 2 0,-2-4-1,1-2 0,5-2 0,-4-2 0,0-4-319,0-1 1,-1 3-1,-7-4 1,1 0-307,-1 1 0,1-1 1,-3-4 635,-3 3 0,3-1 0,-5-5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11.811"/>
    </inkml:context>
    <inkml:brush xml:id="br0">
      <inkml:brushProperty name="width" value="0.08571" units="cm"/>
      <inkml:brushProperty name="height" value="0.08571" units="cm"/>
    </inkml:brush>
  </inkml:definitions>
  <inkml:trace contextRef="#ctx0" brushRef="#br0">1 228 7737,'0'-12'-1090,"0"0"994,0 9 279,0-5 55,0 8 86,0 0-259,7 0 0,-3 0 5,8 0 1,-8 2 0,3 2 25,1 1 1,2 1-39,7-6 0,1 0 1,-1 0-10,1 0 0,-1 0 0,1 0 0,-1 0 3,1 0 1,1 0 0,2 0-1,5 0 6,1 0 0,0 0 1,4 0-1,-2 0-9,2 0 0,2 0 0,0 0 0,-2 0-22,-2 0 1,0-6 0,4 1-1,-2 1 0,-1 2 1,-7-4 0,4 0 0,0 0 6,0-1 0,-3 5 0,3-6-4,-2 0-7,6 6 0,-4-8 0,6 7 0,-2-3 4,-2 2 1,0 2-1,6 2 1,0-2-19,0-4 1,0 4 0,0-4-1,0 4 9,0 2 0,-6 0 0,0 0 1,0 0 1,-2 0 1,4-1 0,-5-3 0,-1-2 21,0 2 1,4 2 0,-5 2 0,-1 0-9,2 0 0,-4 0 0,9-2 0,1-2 8,2-2 1,0 1 0,-2 5-8,-2 0-16,8 0 0,-3 0 0,3 0 0,-6 0 10,0 0 0,2-6 0,2 0 1,-2 2-6,-4 2 0,-1 2 0,-7 0 0,2 0-3,-1 0 0,3 0 0,-2 0 0,-2 0-83,-1 0 0,-3 0 0,1 0 0,-1-2 92,1-4 1,5 4 0,0-3-1,1 3 6,1 2 1,0 0 0,6 0-1,-4 0-1,-2 0 1,7 0-1,-5 0 1,2 0-16,0 0 0,-2 0 0,4 0-62,-2 0 47,0 0 1,4 0-1,-2-2 1,-3-2-13,-3-2 0,0 0 0,-4 6 1,3 0 16,-3 0 0,-2 0 0,-1 0 0,-1 0-1,1 0 1,-1 0 0,1 0 0,-1 0 4,1 0 0,-1 0 0,1 0 4,-1 0 0,0 0 0,1 0 0,-1 0-10,1 0 0,-6 0 1,-1 0-1,3 0-4,1 0 0,3-6 0,-1 0-17,1 3 17,-1 1 1,-5 2 0,-1 0 72,3 0-69,2 0 0,-5 0 67,1 0-59,-1 0 0,7 0 0,-1 0 13,1 0 0,-7 0 0,1 0-16,2 0 0,1 0 1,3 0-4,-1 0 0,1 0-5,-1 0 1,1 0-6,-1 0 0,0 0 24,1 0 1,-6 0 47,-1 0-6,1 0-28,-2 0 36,-3 0-45,-7 0-4530,0 0 4501,-7 7 0,5 3 0,-6 8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13.392"/>
    </inkml:context>
    <inkml:brush xml:id="br0">
      <inkml:brushProperty name="width" value="0.08571" units="cm"/>
      <inkml:brushProperty name="height" value="0.08571" units="cm"/>
    </inkml:brush>
  </inkml:definitions>
  <inkml:trace contextRef="#ctx0" brushRef="#br0">0 18 6265,'0'-10'447,"0"2"-179,0 8 17,0 0-52,8 0-126,-6 0 0,6 8-36,-8 4 1,0-3 0,0 3 11,0 1 0,0-3 0,0 2 1,0 1 0,0 3 1,0 1-34,0 1 0,0-1 0,0 1 0,0-1 23,0 1 0,0-1-59,0 1 17,0-1 1,0 1-1,0-1-50,0 0 40,0 1 0,0-6 1,0-1 6,0 3 0,0 1 1,0 3 7,0-1 0,0-5 0,0 0 2,0 1 0,0-3 0,0 1 27,0 3 0,0 2-13,0 1 1,0 1-20,0-1 0,0 0-62,0 1 43,0-8 1,0 5-18,0-3 1,0 3 5,0 3 1,0-9 1,0 1 10,0-4 0,0 4 15,0 7 0,0-5 0,0-1-5,0 3 1,0-4-26,0 1 1,0-5 0,0 6-10,0 1 1,0-3 11,0 2 0,0-1 12,0 7-13,0-8 0,0-1-11,0-3 16,0-4 26,0 14-27,0-7 0,6 3 6,0 0 1,-1-7-1,-5 7 3,0 2 1,0-5-10,0 3 0,0-6 0,0 5 0,0-5 44,0 6-42,0-8 1,0 5 6,0-3-13,0-4 9,0 6-29,0-8-224,0 0 104,0-8-11,0 6-326,0-5-858,0 7 1332,0-8 0,-7-2 0,-3-7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07.225"/>
    </inkml:context>
    <inkml:brush xml:id="br0">
      <inkml:brushProperty name="width" value="0.08571" units="cm"/>
      <inkml:brushProperty name="height" value="0.08571" units="cm"/>
    </inkml:brush>
  </inkml:definitions>
  <inkml:trace contextRef="#ctx0" brushRef="#br0">1 262 6808,'0'-9'322,"0"1"-241,0 8 0,0-2 79,0-4-56,0 4 107,0-5-88,0 7 44,0 0-106,8 0 1,-5 0 1,9 0 1,-6 0 0,6 0-20,1 0 1,-3 0 0,2-2 10,1-4 1,3 4 0,1-4-23,1 4 1,-1 2 0,2-2 0,3-2-9,1-2 1,0 1-1,-5 5 1,-1 0 0,1 0 0,5-2 1,0-2-18,-1-2 9,5 0 0,-8 6 0,6-2 53,1-4-56,-7 4 0,8-5 0,-5 7 123,1 0-115,0-8 1,0 6 0,1-4-1,-3 2 8,-2-2 0,-1 5 1,-1-5-1,1 4-15,-1 2 0,1-2 0,-1-2 1,1-2-18,-1 2 0,1 2 0,-1 2 1,1-2 13,-1-3 0,1 3 0,-1-4 0,0 4 8,1 2 0,-1-6 0,1 0 1,1 2 9,5 2 1,-5 2 0,4 0 0,-1 0-4,1 0 1,-4-5 0,6-1-32,1 2 7,-7 2 1,8 2 0,-5 0-28,1 0 30,0 0 0,0-2 1,1-2-1,-3-2-8,-1 2 1,-1 2-1,2 2 1,3 0 10,-3 0 1,-2 0 0,-1 0-6,-1 0 0,1 0 0,-1 0 0,1-1-2,-1-5 0,-5 4 0,-1-4 1,3 4 7,1 2 1,3 0 0,-1 0 5,1 0 1,-1 0 0,1 0-13,-1 0 3,1 0 0,1-2-6,4-4 6,-3 4 1,7-5-9,-4 7 1,-11 0 1,17 0-1,-12 0 3,3 0 1,-1 0-1,-1 0 1,-1 0 19,1 0 1,-1 0-1,1 0-8,-1 0 0,1 0 0,-1 0 1,0 0 1,-5 0 0,0 0 7,1 0 0,-3 0-40,2 0-122,-8 0 139,3 0 1,-5 0-287,4 0-201,-4 0-27,6 0 0,-10 0 512,-4 0 0,-4 7 0,-7 3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08.394"/>
    </inkml:context>
    <inkml:brush xml:id="br0">
      <inkml:brushProperty name="width" value="0.08571" units="cm"/>
      <inkml:brushProperty name="height" value="0.08571" units="cm"/>
    </inkml:brush>
  </inkml:definitions>
  <inkml:trace contextRef="#ctx0" brushRef="#br0">18 88 6863,'-9'0'-205,"1"8"519,8-7 30,0 7-75,0-8 312,0 0-516,8 0 0,-4 0-53,7 0 0,-5-2 1,6-2 9,1-1 0,-3-1 0,2 6-2,1 0 0,3-6 0,1 0 14,1 2 1,-1 2 0,1 0 5,-1-3 0,0 3 0,1-4 13,-1 4-35,1 2 1,-1-6 0,1 0-62,-1 2 50,1 2 0,-1 2 0,1-2 0,-1-1 2,1-3 1,-1 0 0,0 6-12,1 0 1,-1 0-1,1 0 1,-1 0 1,1 0 1,-7-6 0,1 0 0,2 2 0,-5 2-2,3 2 1,-6 0-200,5 0-370,-7 0-284,4 0 537,-8 0 0,-2 0-302,-4 0 619,4 0 0,-13 8 0,5 2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09.853"/>
    </inkml:context>
    <inkml:brush xml:id="br0">
      <inkml:brushProperty name="width" value="0.08571" units="cm"/>
      <inkml:brushProperty name="height" value="0.08571" units="cm"/>
    </inkml:brush>
  </inkml:definitions>
  <inkml:trace contextRef="#ctx0" brushRef="#br0">1 1 7673,'9'0'-1748,"-1"0"1859,-8 0 0,2 0-9,4 0 68,-4 0 37,5 0 11,-7 0 487,0 0-569,0 7-31,0-5-3,0 6 21,0-8 55,0 8-104,0 2 1,0 7-22,0 1 1,0-7 0,0 1-2,0 1 0,0-3 1,0 2-3,0 1 0,0-3 0,0 2 9,0 1 0,0-3 0,0 2-13,0 1 1,0 3 0,0 1-7,0 1 0,0-7 1,0 1 19,0 2 0,0 1 1,2 3-7,4-1 1,-4 0 0,4 1-18,-4-1 0,-2 1 0,0-1 0,0 1 6,0-1 0,6 1 0,0-1-16,-3 1 0,-1-1 1,-2 2-1,0 3 9,0 1 1,6 0 0,0-5 0,-2-1 15,-2 1 1,-2-1 0,0 1 0,0-1 2,0 1 1,0-1 0,0 1 0,0-1-4,0 1 1,0-1 0,2 0-69,4 1 48,-4-1 0,5 1 0,-7-1-3,0 1 0,0-1 0,0 1 0,0-1 8,0 1 0,0-7 0,0 1 0,0 1 4,0 3 1,0-4-1,0-1 1,0 3-9,0 1 1,2 1 0,2-2 0,2-3-1,-2 3 0,-2 1 0,-2 3 0,0-1 39,0 1 1,0-1 0,0 1-34,0-1 1,0 1 0,0-1 86,0 0-99,0 9 0,0-13 0,0 5 44,0-3-47,0 1 1,0 1 0,0 1 0,0-1 16,0 1 1,0-1 0,0 1-22,0-1 0,0 0 1,0 1-1,0-1 8,0 1 1,0-6 0,0-1 0,0 3 13,0 1 0,0 3 0,2-1-8,4 1 1,-5-1 0,5 1-3,-4-1 1,-2-5 0,0-1-7,0 3 1,0-6 0,0 7-25,0-3 15,0 3 1,0-3-1,0 0-1,0 1 0,0-3 0,0 2-6,0 1 0,0 3 11,0 1 1,0 1-1,0-1 0,0 1 1,0-1 0,0 0-25,0 1 1,0-6-20,0-1-4,0 1 28,0 5 0,0-5 0,0 0-2,0-8 17,0 3-9,0 1-4,0-6 0,0 8-137,0-5 5,0-3 1,0 8-740,0-4-1981,0-4 2848,0 6 0,0-8 0,0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3.031"/>
    </inkml:context>
    <inkml:brush xml:id="br0">
      <inkml:brushProperty name="width" value="0.08571" units="cm"/>
      <inkml:brushProperty name="height" value="0.08571" units="cm"/>
      <inkml:brushProperty name="color" value="#004F8B"/>
    </inkml:brush>
  </inkml:definitions>
  <inkml:trace contextRef="#ctx0" brushRef="#br0">0 18 7689,'10'0'603,"-2"2"-137,-8 4 0,0-2-235,0 7 0,0 1 1,0 6-22,0-1 0,0 0-162,0 1 13,0-1 1,0 1-88,0-1 7,0 1 0,0-7-99,0 1 1,8-2 77,3 1 1,-1-3-11,2-8 1,-7-8-1,5-3 39,-2-5 1,4-1-1,-7-1 1,-1 1 5,-2-1 1,-2 7 0,0-1 0,0-2-222,0-1 0,-2 3 0,-4 1-232,-5-3 1,3 4 0,0 1-384,0 1 1,7 0 840,-5 2 0,-4 4 0,0-5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17.153"/>
    </inkml:context>
    <inkml:brush xml:id="br0">
      <inkml:brushProperty name="width" value="0.08571" units="cm"/>
      <inkml:brushProperty name="height" value="0.08571" units="cm"/>
    </inkml:brush>
  </inkml:definitions>
  <inkml:trace contextRef="#ctx0" brushRef="#br0">489 1 5947,'-10'0'135,"3"0"-21,7 0 1327,0 0-1385,-8 0 18,6 0 15,-6 0-54,0 0 0,5 0 69,-9 0-68,0 0 1,1 0-1,-1 0 1,-2 2 6,-1 3 1,-3-3 0,1 6 0,-1-2-37,1 0 1,-2 5-1,-3-3 1,-1 0 4,2 0 0,1-1 0,1-3 0,-3 4 5,-1 2 0,0-4 1,5 3 15,1-1 0,-1 0 4,1-2-22,0-4 6,7 5 0,2-5-53,8 4 60,0-4-54,0 6 38,0-8 1,2 0 14,4 0 1,-2 0-5,7 0 0,1 0-7,5 0 0,1 2-12,-1 4 1,1-5 0,-1 5-5,1-4 0,-1-2 0,1 0 0,-3 2-4,-3 4 1,3-4-1,-3 4 1,4-4 3,1-2 0,1 0 0,-1 2-9,0 3 8,1-3 1,-1 6 0,1-8 15,-1 0-15,1 0 1,-1 6 0,1 0 26,-1-2-26,1-2 0,-1 0 0,1 1 0,-1 3 1,0 0 0,1-6 3,-1 0 0,1 0 0,-1 0 0,1 0 1,-1 6 0,1 0-6,-1-2 1,1-2 0,-1-2 22,1 0 1,-7 1 0,1 3-7,1 2 1,-3 0 64,2-6-59,-1 0 22,-1 0-27,-2 0 0,-6 0 17,4 0-2,-4 0-7,5 0 0,-9 0-22,-3 0 0,1 0 0,-8 2-10,-1 4 0,3-4 18,-2 4 0,1-5 7,-7-1 0,1 2 1,-1 2-10,1 2 1,5 0-1,2-4-9,3 4 9,-7-4 0,4 5-16,-7-7 6,-1 8 1,7-6 0,-1 6 0,-2-2 1,-1 0 0,3 1 0,1-3 0,-3 4 8,-1 2 1,3-6-1,0 3 1,-1-1-1,-3 0 0,-1 2 0,-1-4 0,1 3-9,-1 3 0,5-4 0,-3 4 0,-3-3 14,-1-3 1,1 4 0,2 0-16,-1 1 0,-5-3 1,-1 4-1,3-2-2,2-4 0,7 3 0,0-1 0,-1-2-1,-3-2 0,5 0-6,-1 4 10,0-4-7,3 5 6,1-7 0,8 2 0,0 4 0,0-4 0,2 6 0,4-8 0,-2 0 0,7 0 0,3 0 0,-4 0 0,1 0 0,3 0 0,-1 2 0,1 2 0,-2 2 3,1-3 0,-3-1 0,1-2-3,3 0 0,2 0 1,1 0-2,1 0 1,-1 0 0,0 0 1,1 0-1,-1 0 0,1 0 0,-1 0 0,1 0 0,-1 0-1,1 0 1,-1 0 0,1 0 0,-1 0 3,1 0 1,-1 0 0,0 0 0,1 2-1,-1 4 0,1-4 0,-1 4-3,1-4 1,-1-2 0,1 0-2,-1 0 0,1 0 1,-3 2-1,-1 2 0,-3 1 0,-5 1 0,6-6 27,1 0 0,3 0-20,1 0 1,-5 2 25,0 4-29,-8-4 0,3 6 20,1-8 1,-6 2-8,4 4 0,-6-5-12,-6 5 0,-2-2 1,-5 0 9,1 2 1,0 2-17,-5-3 0,0-3 0,-1 6 15,1 0-13,7-6 1,-6 8 0,5-7 30,-5 3-28,6 8 1,-5-12 0,3 6 3,-3-1-4,-3-5 1,1 12-1,-1-6 1,-1-1-2,-4 1 1,3 4 0,-3-4 0,4-1-3,1 1 1,1 4-1,-1-5 1,1 1-3,-1 0 0,1 0 1,-1-2-1,1 5 0,-1-3 0,1 0 0,0-1 0,-1-3 0,1 6 2,-1-2 0,1 3 11,-1-5-11,1 0 0,5 0 10,0 0-9,1 0 1,1-4-4,4 3 7,4-3 2,2 6-3,0-8 0,2 0-3,4 0 0,-2 2 1,8 2-2,1 2 0,-3 0 0,2-6 0,1 0-1,3 0 0,1 0 0,1 0 0,-1 0 1,1 0-1,-1 0 0,0 0 0,1 0 1,-1 0 0,1 0 0,-1 0 0,1 0 0,-1 0 0,1 0 0,-1 0 0,1 0 0,-1 0 0,1 0 2,-1 0 1,0 0 0,1 0-1,-1 0 8,1 0 0,-1 0 0,1 0 0,-1 0-4,1 0 0,-1 0 0,1 0-7,-1 0 0,-5 5 0,-1 1 29,3-2 0,2-2-11,1-2-14,-7 0 1,-1 2 50,-3 4-45,-4-4 1,8 5-25,-4-7 21,-4 8-10,5-6 0,-7 8 5,0-4 1,-2-4 37,-3 3 1,1-3-18,-8-2 0,6 6 0,-5 0-18,-3-2 0,4-2 1,-1 0 2,-3 4 1,-1-4-36,-3 3 33,1-3 0,-1 4-27,1 0 21,-1 0 1,1-4-1,-1 2 10,1 1-7,-1 1 1,1 0 0,-1 0 0,1-2 0,0-2 1,-1 4 0,-1-1-1,-3 1-3,-1 2 1,0-4-1,3 6 1,-1-1-2,-2 1 1,-2-4 0,3 3 0,-1-1-2,2-4 1,1 4 0,3 0-1,-1 1 0,1-5 1,-1 2 1,7-2-6,-1 2-22,8-4 19,-4 5-17,8 1 18,0-6 9,0 14 1,2-14 1,4 3 1,4-3-1,7-2-2,1 0 0,-7 0 1,1 0-1,2 2 6,1 4 0,3-4 0,-1 4 1,1-4-5,-1-2 0,0 0 1,1 0-1,-1 0 25,1 0 1,5 0 0,0 0 0,-1 0-9,-3 0 0,4 6 0,1-1 0,-3-1-3,-2-2 1,1-2 0,1 0-1,3 0-10,-3 0 1,-2 0 0,-1 0 0,-1 0-14,1 0 1,-7 0-1,1 0 1,2 0 9,1 0 0,-3 6 0,-1 0 31,3-2-6,1-2-26,3 5-7,-8-5 1,-3 8 27,-7-4-18,0-4-8,0 6 1,-2-6 0,-3 3 1,-5-3 0,-8 6-2,1 0 1,5-6 0,1 4-1,-3-4 9,-1-2 1,-3 5 0,1 1 5,-1-2 0,1 4 0,-1-2 1,1-2-6,-1-2 0,3-1 0,1 3 0,3 2-12,-3-2 0,-2 4 0,-1-2 0,0-1 0,-1 3 1,6-6 0,3 6-8,1 0 10,-6-6 1,7 7 0,-7-5-12,2 2 1,7 6-4,-7-7 16,8 9 0,-4-10-4,8 8 4,0-9 73,0 5-32,0-8 0,0 2-11,0 4 4,0-4 40,0 6-44,0-8 6,0 0 28,0 7 9,0-5-33,0 6 1,0-6-13,0 4 0,0-2-1,0 7-22,0-7 1,0 12-20,0-5 1,0-1 31,0 2-15,0-8 1,0 5 35,0-3-28,0 4 1,0 2 7,0-1 1,0 1 1,0 5 1,0-5-1,0 0 6,0 1 0,0-3 0,0 2 8,0 1 0,0-3-27,0 1 1,0 1 11,0 6 1,0-1 19,0 1 8,0-1-36,0 0 1,0-5-27,0 0 24,8-8 0,-6 11-3,4-3 0,-4-3 1,-2 3 16,0 2 1,0-5 23,0 3 1,0 0-29,0 5 0,0 1-19,0-1 0,0-5 8,0-1 0,0 1-25,0 5 0,0-5 4,0 0 23,0-8 1,0 11 3,0-5-2,0 7-26,0 1 7,0-1 0,0-5-4,0 0 6,0-9 0,0 7-114,0-4-80,0-4-22,0 6-271,0-8-505,0 0 0,8 7 0,1 3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19.068"/>
    </inkml:context>
    <inkml:brush xml:id="br0">
      <inkml:brushProperty name="width" value="0.08571" units="cm"/>
      <inkml:brushProperty name="height" value="0.08571" units="cm"/>
    </inkml:brush>
  </inkml:definitions>
  <inkml:trace contextRef="#ctx0" brushRef="#br0">36 105 6577,'-12'0'69,"0"0"115,8 0 0,-3-2 199,7-4-211,0 4 0,2-6 12,3 8 0,5 0-82,8 0 0,-1 0 0,1 0-24,-1 0 0,0 0-14,1 0-22,-1 0 1,1 0-1,-1 0 76,1 0-93,-1 0 0,1 0 0,-1 0 0,1 0 3,-1 0 1,1 0-1,-1 0 1,1 0-9,-1 0 1,2 0 0,3 0 0,1 0 22,-2 0 0,-1 0 0,-1-1 0,3-3 9,1-2 1,6 0-1,-4 6 1,0-2-9,1-4 1,3 4-1,-4-4 1,2 5-4,4 1 1,-4 0-1,0-2-106,-1-4 92,5 4 1,-6-6 0,6 8-26,-2 0 20,-8 0 1,7 0 0,-7 0 0,2 0 17,-1 0 0,3 0 0,-2-2 0,-2-2 16,-1-2 1,3 1 0,0 5-1,-1 0-17,-3 0 0,-1 0 0,1 0 1,2 0-3,3 0 1,1 0 0,-4 0 0,4 0-17,3 0 1,-5 0 0,4 0 0,0-2-32,0-4 0,-5 4 1,3-4-1,-2 4 5,1 2 0,5 0 0,-6 0 14,-2 0 1,-1 0 0,-3 0 1,1 0 17,-1 0 0,1 0 0,-1 0 23,1 0 1,-7 0-1,1 0-45,-1 0-1,7 0 0,-6 0-119,-1 0-334,-7 0-665,4 0-143,-8 0-584,0 0 1840,0 8 0,-2-6 0,-4 4 0,-4 3 0,-7 1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19.916"/>
    </inkml:context>
    <inkml:brush xml:id="br0">
      <inkml:brushProperty name="width" value="0.08571" units="cm"/>
      <inkml:brushProperty name="height" value="0.08571" units="cm"/>
    </inkml:brush>
  </inkml:definitions>
  <inkml:trace contextRef="#ctx0" brushRef="#br0">36 70 7333,'-10'0'-172,"2"0"1,6 0 491,-3 0-7,3 0-141,-6 0-5,8 0-55,0 0-52,8 0 1,-4 0 0,7 0 23,3 0 0,1 0 0,3-2-32,-1-4 1,7 4 0,-1-3-1,-2 3-16,-1 2 1,3 0 0,0 0-1,0 0-31,3 0 1,-7-6 0,4 0-1,-3 2 8,-3 2 0,1 2 1,-1 0-1,1 0-6,-1 0 0,1 0 0,-1 0 22,0 0 0,-7-2 1,-2-2-46,0-2 37,-6 1 0,7 5 21,-3 0-21,-4 0 1,8 0-1,-4 0-19,-4 0 1,7 0-169,-3 0-67,-4 0 1,8 0-497,-4 0-57,-4 0-126,5 0 912,-7 0 0,0-8 0,0-2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21.040"/>
    </inkml:context>
    <inkml:brush xml:id="br0">
      <inkml:brushProperty name="width" value="0.08571" units="cm"/>
      <inkml:brushProperty name="height" value="0.08571" units="cm"/>
    </inkml:brush>
  </inkml:definitions>
  <inkml:trace contextRef="#ctx0" brushRef="#br0">35 1 7672,'-11'0'-1325,"-1"0"1636,8 0 14,-3 0-57,7 0-20,0 0-112,7 7-32,-5-5-9,6 14-18,-8-14 1,6 13 31,0-3 0,1-2-58,-1 1 1,-4 1-36,4 5 0,-2-1 1,0-3-1,2-1 37,-3 2 1,-1-5 0,-2 3-19,0 2 0,2-1 0,2 1 0,2-3 23,-2 3 0,-2-4 0,-2 1 95,0 3-111,0-6 1,0 7-1,0-3 25,0 3 0,0 3 1,0-1-21,0 1 1,0-7 0,0 1 0,2 0 6,4-3 0,-4 7 1,3-4-14,-3 3 0,-2-3 1,0-1-1,2 1 20,4-2 1,-4 5-1,4-3-21,-4 3 1,-2-3 0,0 0 5,0 1 0,0 3-18,0 1 1,0 1 32,0-1-38,0 1 0,0-7 0,0 1 14,0 1 0,0 3 0,0 1 8,0 1 0,0-6 1,0-1 5,0 3 0,0 1 1,0 3-10,0-1 1,0 1 0,0-1-26,0 1 1,0-1-1,0 1 2,0-1 1,0 1 0,0-1 2,0 0 1,0-5 0,0 0-9,0 1 1,0 3 4,0 1 13,0-7 10,0 6-22,0-7 1,0 3 18,0 0 0,0-1 9,0 7 1,0-7-8,0 1 0,0-6-21,0 5 0,-2-5 24,-4 6-41,4-8-30,-6 11-127,8-13-60,0 14-551,0-14-823,0 5 1588,0-7 0,0 8 0,0 2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21.604"/>
    </inkml:context>
    <inkml:brush xml:id="br0">
      <inkml:brushProperty name="width" value="0.08571" units="cm"/>
      <inkml:brushProperty name="height" value="0.08571" units="cm"/>
    </inkml:brush>
  </inkml:definitions>
  <inkml:trace contextRef="#ctx0" brushRef="#br0">51 106 7069,'-18'0'-353,"9"-2"1,1-2 539,0-2 0,6-2-496,-4 2 1,6 4 271,6-3 1,-2-3 37,8 2 1,-3-2 0,5 4-70,-2-1 1,-7-1-106,7 6 173,-8-8 0,4 6 0,-8-13 0,0 5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21.737"/>
    </inkml:context>
    <inkml:brush xml:id="br0">
      <inkml:brushProperty name="width" value="0.08571" units="cm"/>
      <inkml:brushProperty name="height" value="0.08571" units="cm"/>
    </inkml:brush>
  </inkml:definitions>
  <inkml:trace contextRef="#ctx0" brushRef="#br0">0 35 5821,'2'-9'162,"4"3"-144,-4 4-80,6 2 0,-2-2 62,-1-4 0,9 4 0,-4-6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23.510"/>
    </inkml:context>
    <inkml:brush xml:id="br0">
      <inkml:brushProperty name="width" value="0.08571" units="cm"/>
      <inkml:brushProperty name="height" value="0.08571" units="cm"/>
    </inkml:brush>
  </inkml:definitions>
  <inkml:trace contextRef="#ctx0" brushRef="#br0">1 0 7445,'10'8'-432,"-3"-4"90,-7 8 412,0-8 0,0 11 82,0-3 0,0-2 1,0 1-107,0 1 0,0-1 1,0 1 52,0 2 0,0 1 1,0 3-50,0-1 0,6 1 0,0-1 0,-2 1 1,-2-1 1,-2 0-1,2 1-12,4-1 1,-5 1 0,5-1-4,-4 1 0,-2-1 0,2 1 13,4-1 0,-4 1 1,4-1 40,-4 1 1,0-1-42,3 0-16,-3 1 0,6-6 0,-8-1 30,0 3 0,0 1-108,0 3 68,8-8 0,-6 5-14,4-3 0,-4-3-11,-2 3 0,5-6 12,1 5 20,0-7 0,-4 4 30,4-8 1,-2 0-39,7 0 0,1 0 3,5 0 1,1-2-1,-1-2 4,1-2 0,-1 1 1,1 5 49,-1 0-62,1 0 0,-1-6 0,1 0 0,1 2 19,4 2 1,-3 0 0,5-2 0,-2-1 0,1 1 0,-1 2 0,-4 0 0,3-2-8,1-2 1,6 0 0,-6 6 0,1 0 6,1 0 1,-4-6 0,8 1-1,2 1-7,2 2 1,-4 2-1,0 0 1,3-2-27,1-4 0,1 4 0,1-4 0,0 4 12,0 2 0,0 0 1,2 0-52,4 0 42,-12 0 1,12 0 0,-14 0 47,0 0-33,6 0 0,-8 0 1,6-2-1,-4-1 27,-1-3 1,3 0 0,-4 6 0,0 0-3,0 0 0,5 0 0,-5 0 0,2-2-27,4-4 1,2 4-1,0-4 1,-2 4-3,-2 2 0,0 0 0,6 0 0,0 0-2,0 0 0,-2-5 0,-2-1 0,-2 2 14,2 2 1,-4 2-1,1 0 1,-3 0 69,-4 0 0,4-6 1,-1 0-45,-3 2-36,6 2 0,-7 2 0,3 0 1,-2 0-8,2 0 0,-1-1 0,5-3 0,0-2-19,0 2 0,-3 2 0,3 2 0,0 0 3,0 0 1,-4 0-1,5 0 1,-3 0 10,-4 0 0,4-2 0,1-2 0,-1-2 19,0 2 0,-2 3 0,-5 1 1,-1 0-3,1 0 0,-1 0 0,1 0 0,-1 0-4,1 0 1,-7 0 0,1 0-30,1 0 1,3 0 0,1 0-34,1 0 40,-8 0 0,5 0-31,-3 0 33,3 0 0,3 0 0,-1 0-4,1 0 1,-1 0-1,1 0 1,-1 0 1,0 0 1,1 0 0,-1 0 2,1 0 0,-1 0 0,1 0-1,-1 0 1,-5 0 0,0 0 0,1 0-1,3 0 0,-5 0 0,1 0 1,2 0 0,-5 0 0,3 0 30,1 0 0,3 0-20,1 0 0,-5 0 40,0 0-39,-8 0 0,11 0 13,-3 0 0,-3 0 1,3 0-9,2 0 0,-5 0-284,3 0 1,0 0-363,5 0 1,-5 0-1122,-1 0 1750,-7 0 0,12 0 0,-6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26.146"/>
    </inkml:context>
    <inkml:brush xml:id="br0">
      <inkml:brushProperty name="width" value="0.08571" units="cm"/>
      <inkml:brushProperty name="height" value="0.08571" units="cm"/>
    </inkml:brush>
  </inkml:definitions>
  <inkml:trace contextRef="#ctx0" brushRef="#br0">88 123 7771,'-11'5'-1315,"-1"1"1156,0 0 93,-5-6 120,7 0 88,2 0-20,8 0-21,-7 0 0,5-2 144,-4-4-19,4 4-173,2-5 1,6 5 0,2-2 2,1-2 0,-3 0 3,6 6 1,-1-2 14,7-4 1,-1 4 67,1-3-105,-1 3 1,-5 2 0,0 0 20,1 0 1,3-6 0,1 0 0,1 2-12,-1 2 0,0 2 1,1 0-1,-1 0-17,1 0 1,-1-6-1,1 0 1,-1 3-19,1 1 1,-1 2 0,3 0-1,1 0 4,2 0 0,1 0 1,-7 0-1,2 0-4,5 0 1,-5 0 0,4 0 0,-3 0-1,-3 0 1,7 0 0,1 0 0,0 0-2,0 0 1,4 0 0,-3 0 0,-1 0 17,0 0 1,0 0 0,-3 0 8,1 0-25,0 0 0,0-6 1,1 0-1,-3 2 2,-2 2 1,-1 2 0,-1 0 0,1 0-1,-1 0 0,1 0 0,-1 0 0,1 0-11,-1 0 1,1 0-1,-1 0 1,1 0 7,-1 0 0,0 0 0,1 0 0,-1 0 12,1 0 1,-1 0 0,3 0 0,1 0 16,2 0 1,1 0 0,-7 0 0,3-2-1,3-4 0,-4 5 0,6-5-29,1 4 1,-7 2 0,6 0 0,-7 0 0,-1 0 2,1 0 0,5 0 0,0 0-101,-1 0 82,-3 0 1,-2 0 0,1 0-7,-1 0 0,1 0 0,-1 0 25,1 0 1,-1 0-1,1 0 1,-1 0 1,1 0 0,-1 0 29,1 0 0,-7 0 0,1 0 5,1 0 1,3 0-36,1 0 0,1 0 0,-1 0 43,1 0-44,-8 0 0,5 0 1,-3 0 5,3 0 0,-3 0 0,0 0 41,1 0-52,-5 0 1,7 0 0,-3 0-5,4 0 1,1 0 0,0 0-10,1 0 0,-1 0 0,1-2 0,-1-2-4,1-2 0,-1 0 0,1 6-3,-1 0 0,1 0 1,-1 0 19,1 0 1,-7 0-1,1 0 31,1 0 0,-3 0 0,2 0-7,1 0 0,-3 0 1,2 0 1,-1 0 4,7 0 0,-7 0 11,1 0 17,0 0-58,5 0 1,-5 0 0,0 0-18,1 0 0,-3 0-4,1 0 1,-5 0 0,6 0 6,1 0 1,-3 0 0,2 0-2,1 0 1,-3 0-1,0 2 16,-2 4 1,-1-4 60,-1 4 0,-2-4-15,8-2 0,-6 0 61,5 0 1,-7 0-94,4 0 79,0 0-45,-7 0-105,7 0 67,-8 0-15,0 0 81,0 8-54,0-7 1,0 9 0,0-4 1,0-2 0,0 7 13,0 3 0,0 2 0,-2 1-7,-4 1 1,5-1-1,-5 0 1,4 1-14,2-1 1,0 1-1,0 1 1,0 3-7,0 1 1,0 2 0,0-4 0,0 3 7,0-3 0,0-2 1,0 1 28,0 3-43,0-3 1,-6 5 0,0-6 12,2 5-11,2-5 0,2 6 0,0-5-40,0 3 39,0-4 1,0 6 0,0-7 0,0-1 15,0 1 1,0 5 0,0 0 0,0-1 8,0-3 1,0-1-1,0-1 1,0 1-15,0-1 1,2 0-1,2 1 1,2-1-9,-2 1 1,-2 5 0,-2 0 0,0-1 11,0-3 1,2-1-1,2 1 1,1 2-21,-1 3 0,0-1 0,0-6 8,2 1-5,0 7 1,-6-5 0,0 3 0,2-4 21,3-1 0,-3-1 1,4 1-1,-4-1-13,-2 1 1,0-7 0,0 1-1,0 1-13,0 3 1,0 1 0,0 1-28,0-1 1,0 1 0,0-1 7,0 1 1,0-1 0,0 1 7,0-1 0,0 1 0,0-1 28,0 1 0,0-7 0,0 1 0,0 1 41,0 3 0,0-4 0,0-1-29,0 3 0,0 1-22,0 3-5,0-1 0,0 1 0,0-1-10,0 1 1,0-7 0,0 1 0,0 1-9,0 3 1,0-4 0,0-1 19,0 3 0,0 1 0,0 3 5,0-1 0,0-5 0,0 0 4,0 1 0,0-3-13,0 2-27,0-1-109,0 7-17,0-9-92,0-1-618,0-8-721,0 0 0,0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27.100"/>
    </inkml:context>
    <inkml:brush xml:id="br0">
      <inkml:brushProperty name="width" value="0.08571" units="cm"/>
      <inkml:brushProperty name="height" value="0.08571" units="cm"/>
    </inkml:brush>
  </inkml:definitions>
  <inkml:trace contextRef="#ctx0" brushRef="#br0">1 123 7611,'12'0'114,"-1"0"0,3 0-52,1 0 0,3 0 1,1 0-1,4 0 26,7 0 1,-3 0 0,4-2 0,4-2 35,4-2 1,1 1-1,-5 3 1,2-2 9,4-2 0,-4-2 1,3 4-1,-5-2-23,-6 3 1,6-1 0,-4 0 0,4-2-15,-2 2 0,-2 2 1,4 0-22,0-4-71,0 4 0,-6-5 0,0 7-22,2 0-2,-5 0 1,7 0 0,-6 0-31,0 0 62,6 0 0,-14-2 0,5-2 0,-3-2 24,2 2 1,-3 2 0,3 2 42,-4 0 1,-1 0-1,-1-2-15,1-4 1,-1 4 0,1-3-29,-1 3 1,-5 2 1,-1 0 0,-5 0-103,6 0-100,-8 0 168,11 0-165,-13 0 139,6 0-201,-8 0-1151,0 0 260,8 0 541,-6 0 1,6 2 572,-8 3 0,0-3 0,0 6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27.928"/>
    </inkml:context>
    <inkml:brush xml:id="br0">
      <inkml:brushProperty name="width" value="0.08571" units="cm"/>
      <inkml:brushProperty name="height" value="0.08571" units="cm"/>
    </inkml:brush>
  </inkml:definitions>
  <inkml:trace contextRef="#ctx0" brushRef="#br0">0 88 7702,'2'9'-472,"4"-3"269,-4-4 307,6-2-1,-8 0 0,2 0 1,4 0 25,-4 0 1,13 0-17,-3 0 0,-3 0 1,3 0-1,2 0-18,1 0 0,-1 0 0,1 0 0,5 0 2,-1 0 1,2 0 0,3-2-1,5-2 5,4-2 1,2 1-1,0 5 1,0-2 12,0-4 0,0 4 1,-1-4-1,1 4 20,0 2 0,6-6 1,0 1 107,-2 1-172,-3 2 1,5 0-1,2-2 134,2-2-124,-7 0 1,13 6 0,-5 0-61,5 0 45,-7 0 0,5 0 0,-6 0-87,1 0-19,-5-7 0,-2 5 0,-10-4 0,-2 4 22,-3 2 1,-3 0 0,-1 0 31,-1 0 1,1 0-1,-1 0 13,0 0 1,1-6 12,-1 0 1,-5 0-276,0 6-64,-8 0-277,3 0 24,-7 0-451,0 0 1,-7 2-215,-5 4 792,4-4 425,-7 6 0,5-8 0,-8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3.478"/>
    </inkml:context>
    <inkml:brush xml:id="br0">
      <inkml:brushProperty name="width" value="0.08571" units="cm"/>
      <inkml:brushProperty name="height" value="0.08571" units="cm"/>
      <inkml:brushProperty name="color" value="#004F8B"/>
    </inkml:brush>
  </inkml:definitions>
  <inkml:trace contextRef="#ctx0" brushRef="#br0">0 36 7689,'8'-10'51,"-4"2"0,6 6 370,-2-4 1,-1 4 5,-1-3-176,-4 3 0,6 9 62,-8 5 0,6 4-32,-1 1-195,1 1 0,-6-1 0,0 1-5,0-1 0,6 0-103,0 1 0,0-1 68,-6 1 1,0-7-63,0 1-85,0-8 0,0 2 6,0-12 0,0 2 1,2-8 40,4-1 1,-3-3 0,9-1 40,2-1-5,-7 1 1,9 0-1,-6-1 103,-1 1 23,7-1 0,-6 1 0,7 1 84,0 4 0,-5 5 1,0 7-1,1 0 35,3 0 0,-5 2 0,-1 3 0,0 7-90,0 4 0,-5 3 0,5 2 1,-2 3-53,-4-3 0,4 0 1,-3 1-288,-1 1 0,4 0 0,-2-5-554,-2-1 0,0-7-229,1-4 1,-1-12-1,6-6 985,-2-3 0,5-10 0,-3-3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29.312"/>
    </inkml:context>
    <inkml:brush xml:id="br0">
      <inkml:brushProperty name="width" value="0.08571" units="cm"/>
      <inkml:brushProperty name="height" value="0.08571" units="cm"/>
    </inkml:brush>
  </inkml:definitions>
  <inkml:trace contextRef="#ctx0" brushRef="#br0">1 1 7551,'0'9'585,"0"1"-350,0-4-53,0 4-114,0 7 0,6-5 11,0-1-2,-1 1 0,-5 5-54,0 1 41,0-1 0,0 1 78,0-1-95,0 1 0,6-1 1,0 1 20,-2-1 1,-2 1 0,-2-1-1,0 1 4,0-1 1,0 0-1,0 3-25,0 3 0,2-3 0,2 3 0,2-4 0,-3-1 0,-1-1 1,-2 1-1,0-1-9,0 1 0,0-1 1,0 1-6,0-1 1,0 0 0,0 1 66,0-1-70,8-7 0,-6 6 0,4-5 40,-4 5-43,-2 1 0,0 1 0,0-1 13,0 1-16,0-1 1,2 1 0,2-1-1,1 0 15,-1 1 0,-2-1 0,-2 1 1,0-1-15,0 1 1,6-1-1,0 1 1,-2-1 2,-2 1 0,-2-1 0,0 1 0,2-3 15,3-3 1,-3 9-1,4-3-22,-4 1 1,-2 0 0,2-1 0,2-1 23,2 1 0,0-1-3,-6 1-23,0-1 1,0 1 0,0-1 30,0 1-33,7-1 0,-5-5 0,4-1-1,-4 3-4,-2 1 0,0 3 0,0-1 0,2-1 13,4-4 1,-4 9 0,4-4 5,-4 3 1,-2-1 0,0-1-1,0-1-5,0 1 0,0-1 0,0 0 0,0 1-22,0-1 1,0 1-1,0-1 1,0 1-15,0-1 1,0 1 0,0-1-1,0 1 45,0-1 1,0 1 32,0-1-59,0 0 1,2 1 57,3-1-47,-3 1 1,6-1 2,-8 1-19,0-1 0,0-5 0,0 0-4,0 1 0,0 3 0,0 1 10,0 1 0,0-7 1,0 1-1,0 1 1,0 3 28,0 1 0,0 1 0,0-1 29,0 1 0,0-7-30,0 1-15,0 0 1,0 5-14,0 1 18,0-9 1,0 7-45,0-4 39,0-5 0,0 9 4,0-5 0,0 5 0,-2 0 4,-4-5 0,4 5 0,-3-5 15,3 5 0,2-4 0,0-1 29,0 3 1,0-5-36,0 3 0,0 0-42,0 5 0,0-5-7,0-1 39,0-7-94,0 12 76,0-14-136,0 13-27,0-13 0,0 8 1,-2-6-1295,-4 2-1162,4 0 1418,-6-6 1189,8 0 0,8-8 0,2-2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30.769"/>
    </inkml:context>
    <inkml:brush xml:id="br0">
      <inkml:brushProperty name="width" value="0.08571" units="cm"/>
      <inkml:brushProperty name="height" value="0.08571" units="cm"/>
    </inkml:brush>
  </inkml:definitions>
  <inkml:trace contextRef="#ctx0" brushRef="#br0">1 280 7360,'0'-10'-1177,"0"2"1248,0 8 23,0 0 61,0-7 27,0 5-85,0-6 0,2 8 5,4 0 0,3 0-13,9 0 1,-1 0 0,1 0-50,-1 0 1,1 0 27,-1 0-39,1 0 0,-1 0 1,1-2 86,-1-4-85,8 4 0,-5-5 0,3 7 114,-4 0-115,7 0 1,-7 0-1,6 0 1,-2 0 12,1 0 1,5-2-1,-4-2 1,2-2-8,4 2 1,2 2 0,2 2 0,0 0 8,0 0 0,0-6 1,0 0-1,0 1 17,0-3 1,0 6-1,0-4 1,0 2 20,0-2 1,-1 4 0,1-5-1,-2 1-58,-4 0 1,3 0 0,-7 6 0,2-2 1,4-4 1,-4 5 0,0-5 0,0 4-22,1 2 1,1 0 0,6 0 0,-2 0-43,-4 0 0,2 0 1,-6 0-1,2 0 28,4 0 0,-4 0 1,1 0-1,-3 0 35,-4 0 0,4-2 1,-1-2-1,-3-2 32,-2 2 0,-1 2 1,1 2-1,3-2-10,1-3 0,0 3 1,-3-4-1,1 4-7,2 2 1,2-2 0,-3-2 0,1-2-48,-2 2 0,5 2 1,-3 2-1,0 0 6,2 0 0,-3 0 0,5-2-83,-2-3 84,-2 3 1,1-6 0,1 8 40,2 0-29,-5 0 1,5 0 0,-6 0 0,2 0 12,-1 0 1,3 0-1,-2 0 1,-1 0 4,-3 0 0,-2 0 0,1 0-24,-1 0 1,1 0 0,-1 0-17,1 0 0,-1 0 0,1 0-4,-1 0 0,-5 0 0,-1 0 2,3 0 1,1 0 0,3 0 7,-1 0 0,1 0 1,-1 0 31,1 0 1,-7 0-1,1 0 0,2 0-21,-7 0 0,9-6-22,-4 0 18,-5 0 0,3 6 3,-4 0-24,4 0 12,7 0 0,-7-1 19,-4-5 1,-3 4 58,3-4-50,-4 4-347,6 2-227,-8 0-834,0 0 1384,-8 0 0,6-8 0,-5-1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32.678"/>
    </inkml:context>
    <inkml:brush xml:id="br0">
      <inkml:brushProperty name="width" value="0.08571" units="cm"/>
      <inkml:brushProperty name="height" value="0.08571" units="cm"/>
    </inkml:brush>
  </inkml:definitions>
  <inkml:trace contextRef="#ctx0" brushRef="#br0">280 105 7725,'0'-10'-374,"0"-5"1,0 11 529,0-8 0,0 7 213,0-7 0,0 8-220,0-12 1,-2 13-13,-4-9 1,3 8-44,-9-2 1,0 4 64,-5 2-115,-1 0 1,7 2-1,-1 2 56,-2 2-52,7 8 0,-9-11 0,5 9 8,-5 2-25,6 1 0,-5 3 0,5-1 0,-2 1 11,1-1 1,1 0-1,-3 1 1,3-1 0,2 1 1,0 1-1,4 3 1,-1 1 4,1-2 0,2 4 1,2-1-1,0-1 7,0 2 1,0-5 0,0 3-1,0-4-9,0-1 1,2 1 0,2 3 0,3 1 24,3-2 0,-4-7 1,6-3 94,1 3-115,-5 2 1,7-5 18,-3 1-32,4-1 1,1-1-1,-1-2 57,-5 0-48,5-6 0,-7 5 0,9-7 1,-1 0 32,1 0 1,-1 0 0,1 0 0,-1 0-14,1 0 1,1 0-1,2 0 1,3 0-47,-3 0 1,-2-5 0,-1-1 0,-1 2-101,1 2 0,-1 2-722,1 0-1419,-1 0 399,-7 0 1637,-2 0 0,-24 0 1,-3 0-1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34.164"/>
    </inkml:context>
    <inkml:brush xml:id="br0">
      <inkml:brushProperty name="width" value="0.08571" units="cm"/>
      <inkml:brushProperty name="height" value="0.08571" units="cm"/>
    </inkml:brush>
  </inkml:definitions>
  <inkml:trace contextRef="#ctx0" brushRef="#br0">35 1468 7469,'-11'0'-867,"-1"0"1316,8 0-12,-4 0-275,8 0 1,6-2 0,2-2-30,2-2 0,1-8 0,7 5-63,-1-1 0,1-6 0,-1 7 1,1-3-22,-1 0 0,1 1 0,-1-7 0,2 1 13,5-1 1,-3-1-1,8-2 1,2-5 7,2-1 0,2 4 0,0-4 1,2 0-1,4-1 0,1-1 1,7-4-1,-5 2 0,-1 2 0,0 0 0,-4-6 0,1 0-89,-1 0 0,-2 0 0,-2 0 0,-2 0-12,-4 1 0,4-1 0,-6 0 1,0 0 37,-3 0 1,1 0-1,0 0 1,2 2 7,4 4 0,-5-2 1,-1 8 129,0 1-112,-6 3 1,13-4-1,-9 1 1,-2 5 2,-1 3 1,-3 2-1,0-5 1,1 1-42,-1 5 1,1-5 0,-1 5 11,1-5 1,-1 1 0,1 1-13,-1 2 0,-1 1 0,-3-5-7,-1 5 1,-2-5 0,3 6 57,-1 1 0,-8-1 0,4 6-19,-1-2 0,-5-1-35,4 1 37,-4 4-37,6-6 23,-6 0 0,7 6-238,-3-4-50,-4 5-838,6 1-306,-8 0 38,0 0 1379,0 7 0,0-5 0,-8 14 0,-2-7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34.770"/>
    </inkml:context>
    <inkml:brush xml:id="br0">
      <inkml:brushProperty name="width" value="0.08571" units="cm"/>
      <inkml:brushProperty name="height" value="0.08571" units="cm"/>
    </inkml:brush>
  </inkml:definitions>
  <inkml:trace contextRef="#ctx0" brushRef="#br0">51 35 7271,'-15'-12'-367,"3"1"0,2 7 885,4-2-372,4 4 1,-3 2-7,10 0 1,5 0 0,8 0 158,-1 0-238,1 0 0,-1 0 0,0 0 1,3 0 49,3 0 1,-1 0 0,5 0 0,0 0-11,0 0 1,-6 0 0,5 0 0,-3 0-49,0 0 1,0 0-1,-5 0 1,-1 0-18,1 0 0,-1 0 0,1 0 7,-1 0-21,-7 0 0,-2 2 23,-8 4 0,-6 4 0,-2 5 1,0-1 0,1-3 1,-7 1 0,4 5 100,1 1-126,-7-1 1,8 7-1,-5-1 1,3-2-2,2-1 0,-5 3 0,3 0 0,0 1-10,4 1 0,-1-6 0,-1 4 0,0-3-28,0-3 0,3 1 0,3-1-74,-4 1 0,4-1 1,-4 1-467,4-1 0,2-5-1181,0-1 1739,0-7 0,8 4 0,2-8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35.562"/>
    </inkml:context>
    <inkml:brush xml:id="br0">
      <inkml:brushProperty name="width" value="0.08571" units="cm"/>
      <inkml:brushProperty name="height" value="0.08571" units="cm"/>
    </inkml:brush>
  </inkml:definitions>
  <inkml:trace contextRef="#ctx0" brushRef="#br0">0 36 7662,'0'-10'78,"0"0"-254,0 4 24,0 4 234,0-5 40,0 7 1,0 2 0,0 3-6,0 7 0,0 9 1,0 3-1,0-1-57,0 2 0,0 0 0,0 7 0,0-5-29,0-2 0,0 6 0,0-4 0,0 2-139,0 0 1,0-7 0,0 1 0,0-2-237,0 3 1,0-11 0,0 5-704,0-3 1047,0 1 0,0-7 0,0-1 0,0-8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36.253"/>
    </inkml:context>
    <inkml:brush xml:id="br0">
      <inkml:brushProperty name="width" value="0.08571" units="cm"/>
      <inkml:brushProperty name="height" value="0.08571" units="cm"/>
    </inkml:brush>
  </inkml:definitions>
  <inkml:trace contextRef="#ctx0" brushRef="#br0">35 175 7628,'-12'-18'18,"1"1"0,7 5 0,-2 1-147,4-3 0,2 4 0,2-1 52,4-3 0,4 5 0,7-1 124,1 2 1,-1-4-1,0 7 257,1 1-261,-1 2 0,1 0 0,-1-2 0,1-2 56,-1 2 1,1 2 0,-1 2-57,1 0 0,-3 2 1,-1 2-1,-5 4-7,-1 2 0,-2-5 0,-6 7 5,0 2 0,0 1 1,-2 3-11,-4-1 1,2-1-1,-7-3 19,-3-1 0,-1-1 1,-3 7-30,1-1 0,-1-5 0,3 0 0,1-1 14,2-1 1,1 6-113,-7-5 87,9-3 1,-1 2 0,4-6 38,-5 1 24,3 9 5,0-4-49,8-1 0,2 5 0,4-8-19,5-2 1,-1-2 0,2-2 22,1 0 1,3 5 22,1 1-41,-7 0 1,6 0 60,-5 0-58,-3 7 1,6-9 0,-7 8-2,3 1 1,-4-3-1,4 2-60,-3 1 1,5-3-1,-4 2-316,1 1 0,-5-3-240,2 2 0,2-7-549,-2 7 1148,7-8 0,-3 11 0,7-5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40.403"/>
    </inkml:context>
    <inkml:brush xml:id="br0">
      <inkml:brushProperty name="width" value="0.08571" units="cm"/>
      <inkml:brushProperty name="height" value="0.08571" units="cm"/>
    </inkml:brush>
  </inkml:definitions>
  <inkml:trace contextRef="#ctx0" brushRef="#br0">18 53 7305,'-10'-2'-297,"4"-4"0,4 2 468,2-8 157,0 9 124,0-5-270,0 0 1,2 6 40,4-4-51,-4 4 93,6 2-150,-8 0 1,5 2 0,1 4 18,-2 6 0,-2-3 1,-2 3-1,2 2-16,4 1 1,-4 3 0,4-1 0,-4 2-32,-2 5 1,2-3-1,1 6 1,3 0-22,-2 1 0,4-1 0,-2 4 1,-2-2-79,-2 2 1,3-4 0,1 0-1,-2-1-32,-2-5 1,4 4-1,0-2-126,-2-1 0,-1-5 0,1-3-538,2-3 89,0-7-261,-6 4 208,0-8-28,0 0 700,0-8 0,0-1 0,0-3 0,0 0 0,0-1 0,0-3 0,0-1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40.932"/>
    </inkml:context>
    <inkml:brush xml:id="br0">
      <inkml:brushProperty name="width" value="0.08571" units="cm"/>
      <inkml:brushProperty name="height" value="0.08571" units="cm"/>
    </inkml:brush>
  </inkml:definitions>
  <inkml:trace contextRef="#ctx0" brushRef="#br0">35 140 7449,'-10'-7'-1034,"1"5"1112,3-4 0,4 2 353,-4-2-326,4 4 1,4-6-37,4 8 1,-2-2-1,8-1-23,1-3 1,3 0 0,1 4-36,1-4-3,-1 4 1,-1-7-1,-3 5 1,-1-2-4,1 2 1,3-4-1,1 2 1,1 2-61,-1 3 1,-5-5 0,0 0-52,1 2 1,-3 2 0,0 0 0,-1-2-485,1-2 9,-6 1 581,11 5 0,-13 2 0,4 3 0,-4 5 0,-2 8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41.365"/>
    </inkml:context>
    <inkml:brush xml:id="br0">
      <inkml:brushProperty name="width" value="0.08571" units="cm"/>
      <inkml:brushProperty name="height" value="0.08571" units="cm"/>
    </inkml:brush>
  </inkml:definitions>
  <inkml:trace contextRef="#ctx0" brushRef="#br0">52 52 7339,'-17'0'-1062,"1"2"1371,5 4 116,3-4-235,8 6 1,2-8-105,4 0 1,-2 0 0,7 0 13,3 0 1,1 0 0,3-2-39,-1-4 0,1 2 1,-1-5-1,1 1-30,-1 4 1,-5-4 0,0 2-321,1 2 1,1 1 0,-1-1-345,-1-2 0,0 0 243,5 6 389,-7 0 0,-3 0 0,-7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3:18.264"/>
    </inkml:context>
    <inkml:brush xml:id="br0">
      <inkml:brushProperty name="width" value="0.08571" units="cm"/>
      <inkml:brushProperty name="height" value="0.08571" units="cm"/>
      <inkml:brushProperty name="color" value="#004F8B"/>
    </inkml:brush>
  </inkml:definitions>
  <inkml:trace contextRef="#ctx0" brushRef="#br0">71 192 7013,'0'-9'563,"0"1"-191,0 0 118,0 6-84,0-6-94,0 8-13,0 0-194,7 8 1,-3 0 0,8 5-62,1-1 1,1-6-1,0 4 1,-3-3-55,3-3 1,1 4 0,3-2 0,-3 0-4,-3 1 0,3-5 0,-3 4 0,4-4-27,1-2 1,1 0 0,-1 0-1,0 0 6,1 0 1,-6-6-1,-1-2 23,3-1 0,1-3 3,3-5 0,-9-1 0,-3 1-15,-4-1 1,-2 7 0,0-1-21,0-2 41,0 7 1,0-9-1,-2 6 1,-2-1 0,-1-1 1,-9 6-1,2-5 19,-3-3 0,-3 6 1,1 1 33,-1-1 1,1 6-1,0-4 1,-1 4 22,1 2 1,5 0 0,0 0 0,-1 0 40,-3 0 0,-1 6 1,1 2-1,3 1-27,1 5 0,0-4 1,-5 3-1,1 5 7,5 3 0,-5 2 0,7-5 88,-1-1-123,-6 9 0,9-5 0,-5 8 1,4 0 70,0-2 1,6 6 0,-3-4 0,3 4 27,2 2 0,0-2 1,0-2-1,2-2 15,3 2 1,5 0-1,6-1 1,-1-5-10,3 0 0,-5-6 1,10 5-1,-3-5-12,-3-1 1,7-7 0,-1-1 0,0-2-57,2-4 1,-5-2 0,5-2 0,-2 0-89,1 0 0,-1 0 1,-6-2-1281,1-4 966,-1 4 0,1-14 0,-3 5-2398,-3-5 1332,3-1 1370,-13-1 0,14-7 0,-6-2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8.722"/>
    </inkml:context>
    <inkml:brush xml:id="br0">
      <inkml:brushProperty name="width" value="0.08571" units="cm"/>
      <inkml:brushProperty name="height" value="0.08571" units="cm"/>
      <inkml:brushProperty name="color" value="#004F8B"/>
    </inkml:brush>
  </inkml:definitions>
  <inkml:trace contextRef="#ctx0" brushRef="#br0">18 18 7053,'0'-10'61,"-2"3"85,-3 7-58,3 0 45,-6 0-7,8 0 356,0 0-330,0 7 1,0-3-69,0 8 1,0-6 0,2 3 2,4-1 1,-4 0 41,3-2-46,-3 3-35,-2 9 1,6-7 14,0 1 34,0-8-47,-6 12-5,0-7 0,2 3 46,4 0-59,-5-1 0,7 1 1,-8-1 16,0 3 0,2-4 1,2 1-27,2 3 0,0-4 0,-4-1 1,2 1-6,1 0 1,1 1 0,-4 5-4,4-4 1,-4 3 0,6-5 31,-1 0 1,-5 5-25,4-3 0,-2 1 0,0 1 6,2-3-6,0-7 0,-6 12-27,0-4 23,7-5 0,-5 9-26,4-5 16,-4 5 0,0-4 1,2-1-6,2 3 0,1-4 0,-3 1-5,2 3 1,2-5-1,-4 3 16,2 2 1,5-5 0,-5 3 3,-2 2 1,0-5 0,0 3-4,2 2 1,-1-5 0,-3 1-1,2 0 4,2-1 1,0-3-1,-6 6-15,0 1 5,0-5 0,6 8-16,-1-5 1,3 5 3,-2 1 0,-4 1 1,6-3-9,0-3 1,-7 3 5,5-3 0,2 4 6,-2 1 0,2 1 12,-3-1 0,-3 1 0,6-3 15,0-3 1,-6-3-14,4-3-9,-4 4 1,3 2 20,1-1-22,0-7 0,-4 10 0,2-7-4,2 3 3,0-6 1,-5 10 0,3-7 7,2 3 0,2-4-6,-2 6 0,-4-7 1,5 5 3,1-2 1,-4 3 0,6-3 1,-2 2 0,-1-6-15,-1 2 0,-2 1 1,6 1-4,-2 2 0,-1-6-6,-1 2 9,-4 3 1,6-5 0,-6 6-10,4-2 0,-5-1 9,5-1 0,-2 2 3,2 4-1,-4 3 0,6-11 1,-8 8 0,2-7 0,3 7 1,-3-6-1,4 6 0,-2-9 1,0 5 15,2 0 0,2-6 0,-5 6-15,3-1 1,2-5-12,-2 4-5,-4 4 0,8-2-3,-5 3 0,-1 3 19,8-8 8,-8 7 0,5-11 0,-5 6-3,2 0 0,2-6-3,-2 4 0,-2 1-2,7-1 0,-7 2 0,4-4 26,0 2-7,-6-1-4,13 3 1,-11-4 3,8 8-35,-8-8-91,3 3-48,1 1 0,-6-4-603,4 8-373,4-9-987,-9 5 2116,7-8 0,-8 0 0,8 0 0,2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41.673"/>
    </inkml:context>
    <inkml:brush xml:id="br0">
      <inkml:brushProperty name="width" value="0.08571" units="cm"/>
      <inkml:brushProperty name="height" value="0.08571" units="cm"/>
    </inkml:brush>
  </inkml:definitions>
  <inkml:trace contextRef="#ctx0" brushRef="#br0">36 71 7714,'-18'17'-967,"8"1"950,3-9 103,7 7 1,2-14-18,3 4 1,-1-4 0,8-2 0,1 0 5,3 0 1,1-2 0,1-2-1,-1-2-53,1 2 0,-1-4 0,1 3 0,-1-1-30,1-2 1,-7 4-1,1-6 1,2 3-167,1 3 0,-3-4 1,-1 2-1,1 0-82,-2-1 1,5 5-1,-5-6 256,0 0 0,5-2 0,-5-7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42.165"/>
    </inkml:context>
    <inkml:brush xml:id="br0">
      <inkml:brushProperty name="width" value="0.08571" units="cm"/>
      <inkml:brushProperty name="height" value="0.08571" units="cm"/>
    </inkml:brush>
  </inkml:definitions>
  <inkml:trace contextRef="#ctx0" brushRef="#br0">1 53 7714,'9'-12'-559,"-3"0"0,-4 6 0,0-3 969,4 1-73,-4 2-107,6 6 70,-8 0-132,0 0 79,7 0-203,-5 8 0,6-4 0,-6 7 0,2 3 4,2 2 0,0-5 0,-6 1 0,0 1-75,0 3 0,1 1 1,3 1-1,2-1-72,-2 1 0,-2-1 0,-2 1-104,0-1 1,0-5 0,0-1-109,0 3 0,2 2-185,4 1 496,-4-7 0,5-3 0,-7-7 0,0 8 0,0 2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42.715"/>
    </inkml:context>
    <inkml:brush xml:id="br0">
      <inkml:brushProperty name="width" value="0.08571" units="cm"/>
      <inkml:brushProperty name="height" value="0.08571" units="cm"/>
    </inkml:brush>
  </inkml:definitions>
  <inkml:trace contextRef="#ctx0" brushRef="#br0">52 175 7623,'-17'-8'-354,"1"5"106,5-9 0,3 6 244,8-6 1,2 9 0,2-5 0,4 2 32,1 0 1,-3-5 0,6 5-1,1 0 6,3-2 0,1 0 1,1-3-1,-1 3 10,1 0 0,-7 4 0,1-5 0,2 1-4,1 4 0,-3-4-30,-1 2 59,-7 1-33,12 5-86,-14 0 58,6 0 0,-10 0 0,-2 2 3,-2 3 1,-8-3 0,5 6 0,-3-2 9,0 0 0,7 1 0,-7-3 6,-2 2 0,-1 6 1,-1-4 10,5 1 1,-3-3 0,6 4-8,-1-2 0,3 3 0,-4-3 32,2 2 0,2-5-47,6 7-1,0-8 1,2 6 0,4-6 46,6 1-54,3 1 0,-3-4 0,0 2 2,1 2-25,3 0 0,1 0 0,1-1 1,-1-1-71,1-2 1,-1-2 0,-1 2 0,-3 2-113,-1 2 1,-6 0 0,5-6-174,3 0 1,1 0 368,3 0 0,-6 0 0,-1 0 0,-7 7 0,4 3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44.571"/>
    </inkml:context>
    <inkml:brush xml:id="br0">
      <inkml:brushProperty name="width" value="0.08571" units="cm"/>
      <inkml:brushProperty name="height" value="0.08571" units="cm"/>
    </inkml:brush>
  </inkml:definitions>
  <inkml:trace contextRef="#ctx0" brushRef="#br0">0 465 7709,'0'-10'-1221,"0"-5"1291,0 13 1,0-8 131,0 4-17,0 4-76,0-6 0,0 6 355,0-3 37,0 3-57,0-6-230,0 8 0,2 0-74,4 0 1,-4 8 0,6 3-37,0 5 0,-1 7 0,7 0 0,-4-1 10,-3-3 1,7 1 0,-4 1-35,-1 2-16,7 8 1,-8-11-1,5 5 5,-1 0-27,0-5 1,-1 5 0,1-8-1,-1 3 30,-1 3 0,6-4 1,-7 5-22,1-5 1,4-7 0,-9-1 14,-1 3-65,6-6 1,-6-1 7,8-7-9,-9 0 0,5-7 25,-8-5 0,6-4-62,0-1 44,7 0 0,-11-1 0,6 1-42,0-1 31,-6 1 1,8-3 0,-7-1-1,5-4-7,2-2 0,-4-5 0,3-6 0,1-5 0,0-2 0,0-1 0,3-7 1,-1 1 7,1 0 0,-3 1 0,0 3 0,-2 5-17,-5 6 1,5-6 0,-2 14-1,0 6-168,2 7 1,-6 7-59,3 3 0,-3 6 0,0-2-343,4 6 0,-4 4-667,4-3 916,-4 5 0,6 8 1,3-3 339,5-3 0,1 3 0,1-5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46.415"/>
    </inkml:context>
    <inkml:brush xml:id="br0">
      <inkml:brushProperty name="width" value="0.08571" units="cm"/>
      <inkml:brushProperty name="height" value="0.08571" units="cm"/>
    </inkml:brush>
  </inkml:definitions>
  <inkml:trace contextRef="#ctx0" brushRef="#br0">35 71 7482,'-9'-2'-1141,"1"-2"789,0-2 379,6 0-59,-6 6 0,8-2 24,0-4 31,0 4 0,0-7 72,0 3 61,0 4 101,0-6-97,0 0 101,0 7-158,0-7 179,0 8-123,0 0 62,8 0-9,-6 0-94,6 0 1,-8 2-8,0 4 0,0-3-17,0 9 1,0 0-17,0 5 1,0-5 0,0-1-16,0 3 1,0-4 0,2 1 20,4 3-31,-4-6 1,5 7-13,-7-3-11,0 3 1,0 3 0,0-1 6,0 1 0,2-3 0,2-1 0,2-2 14,-2 1 0,-2-3 1,-2 1-1,0 3-17,0 2 0,0-5 1,0 1-1,0 1-2,0 3 0,2-4 0,2-1 0,1 3 0,-1 1 0,-2 3 1,-2-1 6,0 1 0,0-1 1,0 1 25,0-1-32,0 1 1,2-1 74,4 1-85,-4-1 0,6 0 0,-8 1 20,0-1-20,0 1 0,0-1 1,2 1-42,4-1 51,-5 1 1,7-5 0,-8 3 0,0 3 1,0 3-1,0-5 1,0 1-3,0-1 1,2-5 0,2-1 0,2 3 0,-2 1 0,-2-3 0,-2 0 0,0 1 9,0 3 0,0-5 1,0 1-10,0 2 1,6 1 0,-1 3-22,-1-1 0,-2 1-35,-2-1 36,0 0 0,0-5 0,0 0 39,0 1-40,0-5 1,2 8-1,2-5 14,2 5 1,0-5 0,-6 1-2,0 2 1,0-5 0,0 3 26,0 2 1,0-5 4,0 3 0,2 0-34,3 5 0,-3-5 2,4-1 1,-4 1-23,-2 5 1,0-5-12,0 0 0,0-6 37,0 5 0,0-5 4,0 6 0,0-7 1,0 7 1,0-6 59,0 6-44,0-9-85,0 13 9,0-14-1,0 6 31,0-8-148,0 7-58,0-5-563,0 6-1317,0-8 1319,0 0 1,0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47.658"/>
    </inkml:context>
    <inkml:brush xml:id="br0">
      <inkml:brushProperty name="width" value="0.08571" units="cm"/>
      <inkml:brushProperty name="height" value="0.08571" units="cm"/>
    </inkml:brush>
  </inkml:definitions>
  <inkml:trace contextRef="#ctx0" brushRef="#br0">122 53 7640,'-11'0'-352,"-1"0"0,6 0 185,-5 0 0,7-2 265,-2-4 1,2 4 99,-2-3 26,4 3-128,-5 2 74,7 0 18,-8 0-43,6 0 0,-8 0 123,4 0-154,4 0 1,-7 0-15,3 0 1,4 2-44,-4 3 0,4-1-15,2 8 0,0-6-83,0 5 102,0-7-13,0 12-26,0-6 0,6 1 17,0 1-22,7-8 1,-9 3 7,8-7 0,0 6-31,5 0 1,-5 0-18,-1-6 0,-5-2-40,6-4 0,-8 2 0,2-7 1,-5-1 34,-1-5 54,0-1-39,0 1 1,0 5 53,0 0-48,0 8 1,-1-9 126,-5 7-97,4 0 0,-8 4 20,4-4 1,-3 5-4,-9-5 1,6 4 30,1 2 0,7 2-39,-2 4 1,2-5 0,0 7 7,-1 0 1,-1-4 66,6 8-105,0-1 19,7 7 0,-5-7-34,4 1 29,-4-8 0,4 5 41,0-3-35,7-4 0,-9 6-5,8-8 1,-6 0-3,5 0-22,-7 0 0,4-8-22,-8-3 0,0 1-5,0-2 0,0 6 26,0-5 116,0-1-99,-8 2 1,6 1-1,-5 5 57,-1-2 0,4 0-7,-8 6 0,6 0-15,-5 0 1,7 8-12,-2 4 1,4-3 1,2 3 0,0 0-13,0 5 0,0-5 0,2-3 13,4-1 0,-2 4 20,7-6 0,-5-1-45,6-5 0,-6 0-14,5 0 12,-7-7 1,4 3-65,-8-8 1,0 1-73,0-7 0,0 6-658,0 1-538,0-1 1324,-8 2 0,-1 3 0,-9 7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8:50.209"/>
    </inkml:context>
    <inkml:brush xml:id="br0">
      <inkml:brushProperty name="width" value="0.08571" units="cm"/>
      <inkml:brushProperty name="height" value="0.08571" units="cm"/>
    </inkml:brush>
  </inkml:definitions>
  <inkml:trace contextRef="#ctx0" brushRef="#br0">263 1240 7690,'0'-10'-1566,"0"-5"1624,0 5 0,0-1 89,0-1 1,0 6 24,0-6 1,0 7-114,0-7 0,0 6 1,0-5 5,0-3 0,0 4-41,0-1 1,0-1-1,0-6 33,0 1 1,0 0 0,0-1 0,0-1 28,0-5 0,0 5 0,0-4 52,0 3-96,0-5 1,-2 0-1,-2-6 131,-2 2-132,0 7 1,6-11 0,0 4 0,-2-4 15,-4-2 1,4 6 0,-3 0 0,3 0-37,2 2 0,-6-4 0,0 6 0,2-1-6,2 1 0,2 2 1,0 3-1,-2-1-33,-4-2 0,4 0 1,-3 5-12,3 1 1,2-1 12,0 1 1,-6-1 18,0 1 0,0-1 0,6 7-1,0-1 1,0 0 43,0-5-21,-8 7 0,7 0 37,-5 5-42,4 3-23,2-6-27,-8 8 15,6 0 13,-6 0 4,8 0 53,0 0-48,-7 0 8,5 0 26,-6 0-5,8 0 1,-2 0 10,-4 0-40,4 0 0,-8 0-12,5 0 9,3 0 17,-6 0-6,8 0-6,0 0 51,0 8-42,0-6 0,0 7 2,0-3 0,2-2-16,4 8 1,-2-8-7,7 1 0,-5-3-8,6-2 0,-7 0 2,7 0 1,-6-2 0,6-3 1,-9 1 0,3-8-7,-4-2 16,-2-1-5,0-3 0,0 7 6,0-1-4,-8 1 0,5-1 1,-9 0 1,0 3-2,-5-3 1,5 4 32,1 8 1,-1 0 11,-6 0 1,9 8 0,3 4-8,4 3 0,-4 3 0,0-1-12,2 0 0,3-5 0,1 0-7,0 1 1,0 3 0,0 1 2,0 1 1,5-7-70,1 1 60,8-8 0,-10 4-51,7-8 40,-7 0 1,6 0 0,-4 0-13,5 0 1,-3-2-10,-2-4 0,-2-2 0,0-5 6,1 1 1,1 6 0,-6-5 5,0-3 0,0 4 1,-2-1 2,-3-3 1,3 4 0,-6 1 17,0 1 0,4 0 119,-7 2-119,7 4 0,-6-5 57,4 7 0,-4 0-11,-7 0 1,5 2-32,1 3 0,5 3 0,-4 6 0,2-3-11,5 3 0,1-4 0,2 1-13,0 3 1,0-4 0,2 1 19,3 3 0,-1-5-28,8 3 1,0-8-15,5 2 25,-7-4 0,-1-2-1,-3 0 6,4 0-31,0-8 20,-3-2 0,-1-1 0,0-1-6,-2-2 1,-2 5-1,-2-3-12,0-2 0,-2 5 0,-4-1 7,-6 2 0,5 1 1,-1 3 11,0-2 1,-2 0 22,-7 6 0,5 0 1,3 2 22,1 4 1,0-2 0,4 7 34,-2 3 0,1-4-17,5 1-38,0 1 1,0 0 14,0-1 1,0-5-22,0 6 8,0-8-51,0 3 1,2-7-1,1-2-272,3-3 0,0 1-172,-6-8 0,0 6 464,0-5 0,0-1 0,0-6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05.382"/>
    </inkml:context>
    <inkml:brush xml:id="br0">
      <inkml:brushProperty name="width" value="0.08571" units="cm"/>
      <inkml:brushProperty name="height" value="0.08571" units="cm"/>
    </inkml:brush>
  </inkml:definitions>
  <inkml:trace contextRef="#ctx0" brushRef="#br0">18 33 6477,'-10'-2'787,"4"-4"-540,4 5 1,2-9 377,0 4-411,0 4 0,0-4 1,0 12-70,0 6 0,6-3 0,0 3 0,-2 2 1,-2 1 0,-2 8 0,0 1-20,0-3-139,0 6 0,0-7 0,2 5 1,2-2-95,1 0 0,1 7 1,-4-7-1,2-2-232,2-1 1,2-3-1,-4 1 1,3-1-204,3 0 1,-6-5 0,4-2-110,-1-2 651,-5-3 0,6-5 0,-8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05.835"/>
    </inkml:context>
    <inkml:brush xml:id="br0">
      <inkml:brushProperty name="width" value="0.08571" units="cm"/>
      <inkml:brushProperty name="height" value="0.08571" units="cm"/>
    </inkml:brush>
  </inkml:definitions>
  <inkml:trace contextRef="#ctx0" brushRef="#br0">86 158 7475,'-17'-6'-394,"-1"0"0,1-6 548,0 7 1,7-3-12,4 2 1,6 4 0,6-4 0,5 2-57,5-1 0,1 3 0,1-6 0,1 2-26,5 0 1,-5-2 0,6 5 0,-1-3-41,-1 2 0,6-4 0,-4 2 0,0 0-71,1-1 0,-1 5 1,-4-4-1,2 4-126,-1 2 0,-3-6 0,-1 0 0,-1 2-174,1 3 0,-7 1 0,1 0 350,1 0 0,-5 7 0,8 3 0,-7 7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06.170"/>
    </inkml:context>
    <inkml:brush xml:id="br0">
      <inkml:brushProperty name="width" value="0.08571" units="cm"/>
      <inkml:brushProperty name="height" value="0.08571" units="cm"/>
    </inkml:brush>
  </inkml:definitions>
  <inkml:trace contextRef="#ctx0" brushRef="#br0">26 140 7662,'-11'0'-251,"-1"0"1,10 0 0,2-2 433,10-4 0,5 5 1,5-7-1,1 2-133,2 0 1,8-5 0,-2 3 0,2 0-42,-1 0 1,2-3 0,-2 3-1,3 0-117,2 0 1,-2 1-1,-2 3 1,-4-2-261,-2 2 0,-2 2 0,-5 2 368,-1 0 0,1-8 0,-1-1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5:59.309"/>
    </inkml:context>
    <inkml:brush xml:id="br0">
      <inkml:brushProperty name="width" value="0.08571" units="cm"/>
      <inkml:brushProperty name="height" value="0.08571" units="cm"/>
      <inkml:brushProperty name="color" value="#004F8B"/>
    </inkml:brush>
  </inkml:definitions>
  <inkml:trace contextRef="#ctx0" brushRef="#br0">420 88 6862,'0'-18'-459,"0"6"1248,0 1-551,0 7 40,0-12-102,0 14-48,0-5 0,0 5 198,0-4-42,0 4-44,0-6 142,0 8 197,0 0-517,0 8 0,2 0 0,2 5 0,1-1-5,-1 2 1,-2 1-1,-2 3 14,0-1 1,2 1 0,2-1-25,2 0 1,0 1 0,-6-1 154,0 1-144,0-8 0,0 5 285,0-3-276,0 3 1,0-3 281,0 0-237,0-1 0,-2 1 1,-4-2-5,-6-3 1,-3-1 0,-3-6 0,1 0-176,-1 0 1,-5 0 0,-2 0 0,-2 0-382,-4 0 1,-2 0 0,-2 0 0,0 0-296,0 0 0,8-2 0,1-2 743,1-2 0,6-7 0,-6 3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06.838"/>
    </inkml:context>
    <inkml:brush xml:id="br0">
      <inkml:brushProperty name="width" value="0.08571" units="cm"/>
      <inkml:brushProperty name="height" value="0.08571" units="cm"/>
    </inkml:brush>
  </inkml:definitions>
  <inkml:trace contextRef="#ctx0" brushRef="#br0">0 68 7749,'0'-17'-523,"0"-1"0,0 6 799,0 1-83,8 7 0,-6-2-81,4 12 1,-4-2-1,-2 7 1,0 3 41,0 2 0,6 1 1,-1 1-50,-1-1 0,0 0 0,0 1-20,2-1 0,0 1 0,-4-1-28,3 1 0,-3-1-137,4 1 0,-4-7-13,-2 1 29,0-8 30,0 4 40,0-8-91,0 0 59,0-8 0,0 4 0,0-8-17,0-1 0,0 3 0,0-2 1,0-1-2,0-3 1,0 5 0,2-1 13,4-2 1,-2-1 59,7-3 0,1 1 42,6 0 1,-7 7-1,1 4 22,1 4 0,-3 2-77,2 0-5,-8 0 1,9 8 0,-7 3-36,-2 5 0,4 1 0,-2 1 0,-3-1-137,-1 1 0,0-3 1,2-1-1,2-2 6,-2 1 0,0 1 1,0-1-1,3-3 154,3-2 0,-6 5 0,4-3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07.508"/>
    </inkml:context>
    <inkml:brush xml:id="br0">
      <inkml:brushProperty name="width" value="0.08571" units="cm"/>
      <inkml:brushProperty name="height" value="0.08571" units="cm"/>
    </inkml:brush>
  </inkml:definitions>
  <inkml:trace contextRef="#ctx0" brushRef="#br0">297 70 7664,'-2'-15'-379,"-4"3"0,4 2 412,-3 4 0,1 4 0,0-5 53,-2-1 0,-2 6 5,2-4 1,2 4-52,-7 2 0,5 0-74,-6 0 57,8 0 0,-11 0 0,3 2-3,-3 4 1,3-2 0,1 8 12,-3 1 1,4 1 0,1-1-22,1-1 1,-4 0 0,6 5-5,2 1 1,2-7-1,2 1-3,0 1 1,6-3 0,2 0 0,2-1 10,3 1 1,3-6 0,1 2 0,1-2 19,-1 2 1,-5-4 0,0 3 0,1-3 65,3-2 0,1 0 166,1 0-121,-9 8 156,7-6-267,-14 6 0,-2-2 0,-14-1-114,-7-1 0,1 4 0,-5-2 0,2 0-79,0 1 1,-6-3-1,5 6 1,3-2-140,1-4 1,3 3 0,0 1-160,-1 2 0,3-4 455,3 5 0,4-7 0,8 4 0,8 0 0,2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07.760"/>
    </inkml:context>
    <inkml:brush xml:id="br0">
      <inkml:brushProperty name="width" value="0.08571" units="cm"/>
      <inkml:brushProperty name="height" value="0.08571" units="cm"/>
    </inkml:brush>
  </inkml:definitions>
  <inkml:trace contextRef="#ctx0" brushRef="#br0">1 88 7766,'0'-18'135,"0"1"0,0-1 79,0 1 29,0 7-277,0 2 0,0 10 0,0 4 0,0 6 15,0 3 1,0-3 0,0-1 0,0 3-189,0 2 1,0 1 0,0 0-404,0 1 0,6-1-88,-1 1 698,1-1 0,-6 1 0,0-1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07.925"/>
    </inkml:context>
    <inkml:brush xml:id="br0">
      <inkml:brushProperty name="width" value="0.08571" units="cm"/>
      <inkml:brushProperty name="height" value="0.08571" units="cm"/>
    </inkml:brush>
  </inkml:definitions>
  <inkml:trace contextRef="#ctx0" brushRef="#br0">18 71 7749,'0'-18'0,"-2"1"-1136,-4-1 1136,4 8 0,-6 3 0,8 7 0,0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08.684"/>
    </inkml:context>
    <inkml:brush xml:id="br0">
      <inkml:brushProperty name="width" value="0.08571" units="cm"/>
      <inkml:brushProperty name="height" value="0.08571" units="cm"/>
    </inkml:brush>
  </inkml:definitions>
  <inkml:trace contextRef="#ctx0" brushRef="#br0">158 523 7281,'-2'-16'-342,"-4"4"1,4-3 537,-3 3 1,1 5 0,0-1-38,-2 0 0,-2 6-43,2-4 1,-1 6 4,-5 6-75,-3-4 1,11 12 0,-6-7 129,2 3-151,-5 2 0,9 3 0,-6-1 0,2-3 43,4 3 0,0 2 1,1 1-25,-3 1 1,0-1 0,6 0-73,0 1 1,0-1 0,2-1-14,4-4 0,-2-5-6,7-7 1,1 0 32,5 0 1,-1-2-1,-4-3 11,3-5 1,-11-8-96,8 1 94,-9-1 1,5 1-1,-8 0-135,0-1 104,0 1 1,0-1 0,0 1-1,0-1-19,0 1 0,0-3 1,0-3-1,0-4 19,0 0 1,0-6-1,0 4 1,0-4 29,0-2 0,-6 0 1,1 0-1,1 2 55,2 4 0,-4-2 0,0 5 240,2-1 1,0 8-66,-1 1 1,3 11 147,-4 12-308,4 5 1,2 13 0,0 5 189,0 5-184,8-2 0,-5 13 0,7-5-32,-2 2-71,-2 7 0,0-11 1,1 4-1,1-4-69,0-2 0,3 0 0,-3-2 1,2-2-250,4-2 1,-1-8-1,1 2 1,-3-3-22,3-3 0,1-7 0,3-4 0,-1-4 371,1-2 0,-1 0 0,1 0 0,-1-8 0,1-2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09.156"/>
    </inkml:context>
    <inkml:brush xml:id="br0">
      <inkml:brushProperty name="width" value="0.08571" units="cm"/>
      <inkml:brushProperty name="height" value="0.08571" units="cm"/>
    </inkml:brush>
  </inkml:definitions>
  <inkml:trace contextRef="#ctx0" brushRef="#br0">36 175 7749,'9'-8'-233,"-3"-4"1,-4 3 120,-2-3 282,0 8 0,8-4-57,3 8 0,-1 0 0,2 0-82,1 0 0,3 0-85,1 0 0,1 0 14,-1 0 9,-7 0 1,0 0 0,-6-1-31,1-5 61,1 4 0,-6-8 12,0 4 1,0-3 4,0-9 1,0 6 0,-2 3 0,-2-1-19,-1 0 1,-9 6 0,4-3 1,1-1 0,-7 6 39,4-4 1,-3 4 35,-3 2 1,1 2 0,1 4 101,5 6-113,-5-5 1,12 9-1,-5-4 1,1 3 50,4 3 0,-4 5 0,3 0 0,1-2-20,2-1 1,2-3-1,0 1 1,2-1-7,3 1 0,-1-1 0,8 1 0,2-3-43,1-3 0,8 1 1,1-7-1,-1-2-22,2-2 0,-5-2 0,5 0 0,-2-2-118,0-4 1,1 2-1,-7-7 1,1-1-503,-1 2 1,1-5-1,-1 3 595,0-3 0,1-3 0,-1 1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56.834"/>
    </inkml:context>
    <inkml:brush xml:id="br0">
      <inkml:brushProperty name="width" value="0.08571" units="cm"/>
      <inkml:brushProperty name="height" value="0.08571" units="cm"/>
    </inkml:brush>
  </inkml:definitions>
  <inkml:trace contextRef="#ctx0" brushRef="#br0">88 106 7064,'-10'0'716,"1"0"-293,3 0-220,4 0 0,-8 0-93,4 0 1,4 2 0,-5 1-32,-1 3 1,6 8 0,-6-3-23,0 5 1,7 1-106,-5 1 89,4-1 0,2 1 0,0-1-13,0 1 0,0-7 0,0 1 39,0 2 1,8 1-36,3 3 0,5-3-40,1-3 1,1 1 0,-1-7-3,1-2 1,-7-2-1,1-2 0,1 0 1,3 0-2,1 0 1,-1-2-1,-2-2 1,-5-4 7,-1-1 1,4 3 0,-7-6 2,9 8 1,-12-11 9,4 3-10,-4 4 0,4-7 0,-1 3 0,-1-3 1,-2 3 0,-2 0-2,0-1 1,0-3 0,0-1 7,0-1 1,0 1-1,0 0 38,0-1 1,-6 6 0,1 1-7,1-3 1,-4-1 0,0-1-8,-2 5 0,5 1 0,-7 6-30,-2-2 0,5 0-62,-3 6 75,8-7 0,-11 5-315,3-4 298,-4 4 1,5 4 0,-1 2-236,-1 1 163,5 1 0,-8 2-386,5 4 106,3-5 0,-8 9-440,5-4 0,3 3 794,2 3 0,4-1 0,2 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58.130"/>
    </inkml:context>
    <inkml:brush xml:id="br0">
      <inkml:brushProperty name="width" value="0.08571" units="cm"/>
      <inkml:brushProperty name="height" value="0.08571" units="cm"/>
    </inkml:brush>
  </inkml:definitions>
  <inkml:trace contextRef="#ctx0" brushRef="#br0">0 419 7752,'10'-9'-1277,"0"-5"1689,-4 8 54,-4 0 6,5 6-20,-7 0 544,0 0-893,0 8 0,0-4-143,0 8 90,0-9 1,0 13 0,0-4-40,0 3 1,2-3 0,2-1-4,2 3 1,0-4-1,-6 1-11,0 3 1,6-4-1,1-1-17,3-1 1,-6 0-1,4-4 0,0 2 0,-5-1-55,9-5 1,-6 0-18,6 0 84,-9 0 0,7-5 1,-6-3-58,2-2 57,0 6 1,-4-9 0,1 5 0,3-2 0,-2-3 1,-2 3 0,-2-2 0,2-1 54,4-3 0,-4 4 0,4 1 47,-4-3 0,-2 5 1,0-3 89,0-2 0,0 5 88,0-3-114,0 8 1,0-2-100,0 12 0,0-2-73,0 8 61,0-1 1,5 1-120,1 0 106,0-1 1,-6 7-69,0-1 46,8-7 0,-4 5-25,7-3 0,-5-4-39,6-2 1,-1 1-26,7-1 0,-1 0 22,1-6 1,-1-8 10,1-3 1,-3 1 0,-1-2 18,-3-1 0,-5-1 0,4 0 59,-2 3-46,-2-1 0,-6 1 0,0-1-12,0-2 16,7-1 0,-5-3 41,4 1-32,-4-8 0,-2 3 50,0-7 1,-2 8-1,-2-2 1,-2 3 17,3 3 0,1-1 0,0 1 0,-2-1 2,-2 1 1,0 5 0,4 1 40,-4-3 1,4-2 51,-3-1-5,3 0-85,2 7-47,0 2 1,0 10 0,0 4 53,0 5-55,0 5 1,0 1 0,0 1-20,0-1-6,0 1 1,2 5-1,1 0 1,3 1-48,-2 1 0,0-6 0,0 7 0,2-3-8,-2 0 0,0 0 0,-1-5 0,3-1-134,-2 1 1,4-1 0,0 1-160,1-1 0,-5-5 0,4-2 0,-2-1-374,0 1 1,1-6-272,-1 2 624,-4-4 1,8-2 366,-4 0 0,-4 0 0,7-6 0,-5-2 0,2-2 0,0 6 0,-6-3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58.558"/>
    </inkml:context>
    <inkml:brush xml:id="br0">
      <inkml:brushProperty name="width" value="0.08571" units="cm"/>
      <inkml:brushProperty name="height" value="0.08571" units="cm"/>
    </inkml:brush>
  </inkml:definitions>
  <inkml:trace contextRef="#ctx0" brushRef="#br0">34 123 8078,'-10'-2'-885,"4"-4"1622,4 4-155,-5-6-410,5 8 0,-4 0 1,10-2-54,2-4 1,7 5-1,-1-5-107,3 4 0,3-4 1,-1 0-1,1 0-208,-1-1 0,1 5 0,-1-6 1,1 2-266,-1 0 0,1-2-628,-1 3 823,0 3 0,-1-8 266,-4 4 0,3 4 0,-5-6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59.394"/>
    </inkml:context>
    <inkml:brush xml:id="br0">
      <inkml:brushProperty name="width" value="0.08571" units="cm"/>
      <inkml:brushProperty name="height" value="0.08571" units="cm"/>
    </inkml:brush>
  </inkml:definitions>
  <inkml:trace contextRef="#ctx0" brushRef="#br0">87 0 7415,'-9'0'410,"-7"0"0,12 0-346,-7 0 1,5 6 0,-4 2-94,2 2 1,3 1-1,5 7-24,0-1 0,0-5-43,0 0 101,0-1 0,0 1-51,0 0 49,0-9 1,0 7 0,2-6 27,3 2 1,-1 5 0,8-5 55,1-2 1,-3-2 32,2-2 0,-1 6-72,7 0 1,-6 0 0,-3-4 0,1 1 154,0 3 181,-6 0-108,11 2-220,-13 1 8,6 9 1,-16-6-29,-4-1 0,-1-5 1,-1 4-234,3-2-15,7-3 1,-12 1 0,5 0-279,-5-2 1,4 0 0,1 0-170,-3 1 0,4 1 659,-1-6 0,7 0 0,-4-7 0,8-3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0.266"/>
    </inkml:context>
    <inkml:brush xml:id="br0">
      <inkml:brushProperty name="width" value="0.08571" units="cm"/>
      <inkml:brushProperty name="height" value="0.08571" units="cm"/>
      <inkml:brushProperty name="color" value="#004F8B"/>
    </inkml:brush>
  </inkml:definitions>
  <inkml:trace contextRef="#ctx0" brushRef="#br0">1 43 7689,'0'-12'186,"0"1"1,0 5 433,0-6 1,0 10-464,0 2 0,0 8 0,0 11 0,0 3-163,0 1 1,0 2-1,0-3 1,0 1-198,0-2 1,5 4 0,1-1 0,-2-3-179,-2-2 0,-2 5-615,0-1 559,0 0 1,2-5 436,4-1 0,-4 1 0,5-9 0,-7 7 0,0-6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59.741"/>
    </inkml:context>
    <inkml:brush xml:id="br0">
      <inkml:brushProperty name="width" value="0.08571" units="cm"/>
      <inkml:brushProperty name="height" value="0.08571" units="cm"/>
    </inkml:brush>
  </inkml:definitions>
  <inkml:trace contextRef="#ctx0" brushRef="#br0">1 62 8122,'0'-17'-415,"2"1"1,1 3 2101,3 1-1486,0 8 0,-6 4 0,2 12 0,2 4-154,2 1 1,0 0 0,-6 1 0,0 1-91,0 5 1,1-5 0,3 4-1,2-3-215,-2-3 1,-2 1 0,-2-1-1,0 1-626,0-1 0,2-5 884,4-1 0,-4-7 0,13 12 0,-5-7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29:59.933"/>
    </inkml:context>
    <inkml:brush xml:id="br0">
      <inkml:brushProperty name="width" value="0.08571" units="cm"/>
      <inkml:brushProperty name="height" value="0.08571" units="cm"/>
    </inkml:brush>
  </inkml:definitions>
  <inkml:trace contextRef="#ctx0" brushRef="#br0">0 53 8295,'0'-18'-4,"0"7"-150,0-1-575,0 8 307,0-3-282,8 7 704,2 0 0,7 7 0,1 3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0:00.769"/>
    </inkml:context>
    <inkml:brush xml:id="br0">
      <inkml:brushProperty name="width" value="0.08571" units="cm"/>
      <inkml:brushProperty name="height" value="0.08571" units="cm"/>
    </inkml:brush>
  </inkml:definitions>
  <inkml:trace contextRef="#ctx0" brushRef="#br0">105 462 6877,'0'-10'782,"0"1"-606,0 3 0,0 2 253,0-8-287,0 8 1,0-5 0,-2 5 24,-4-2 0,2 0-19,-7 6 0,5 2 21,-6 4-115,8-4 0,-9 13 0,5-3-42,-2 4 0,0 1 0,-1 0 0,5 1-53,4-1 1,2 1-1,0-1 1,0 1-43,0-1 0,0-5 1,2-2-11,4-3 1,-2-1 0,7-6 28,3 0 0,1 0 0,3-2 5,-1-4 1,-5-1-1,-2-7 1,-1 2 13,1-1 0,-6-3 0,4-1 64,-1-1-40,-5 1 0,6-1 0,-8 1 1,0 0-18,0-1 0,0-1 1,0-3-9,0-1 43,0-8 1,0 10 0,-2-8 0,-2-1 31,-1 3 1,-3-6-1,4 6 1,-2-2 116,2 0 1,-4 6 0,3-5 392,1 3-326,2 2 0,2 15 1,0 8-74,0 10 0,0 7 0,0 5 0,0 3-69,0 2 0,6 2 1,-1 6-1,1 0 24,2 0 1,-6 0 0,6 0-12,-1 0-35,-5 0 1,8-2 0,-6-2-85,2-2-73,0-8 1,-1 10 0,3-8-1,0-1-332,0-3 0,0-7 0,-3-2-529,7-3 1,-2-1 509,1-6 1,-5-2-1,6-4 459,1-5 0,-5-5 0,0-1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0:01.314"/>
    </inkml:context>
    <inkml:brush xml:id="br0">
      <inkml:brushProperty name="width" value="0.08571" units="cm"/>
      <inkml:brushProperty name="height" value="0.08571" units="cm"/>
    </inkml:brush>
  </inkml:definitions>
  <inkml:trace contextRef="#ctx0" brushRef="#br0">0 140 8295,'10'0'-247,"0"0"275,-4 0 1,-3 0 19,9 0 1,-6 0-178,6 0 178,-9 0 0,7 0-215,-4 0 172,4 0 0,1 0-97,1 0 106,-8-8 0,11 4 30,-3-7 0,-4 5 89,-2-6 1,1 0-33,-1-5 0,0 5 0,-6 1 6,0-3 1,-2 6 0,-2 1 18,-2-1 0,-7 6 41,1-4 1,2 4 105,-1 2-227,-1 0 0,0 0 0,3 2 26,1 4-42,-6 4 1,12 1 0,-5 1 17,-1 1 0,6 3 0,-4 1 1,2 1 24,-2-1 1,5 1-1,-5-1 1,4 1 82,2-1 0,0 1 0,2-1-5,4 1 0,-3-1 0,9 1-61,2-1 0,1-7 1,3-4-55,-1-5 0,6-1 0,1 0 0,-3 0 26,-2 0 0,-1 0 0,1-1 0,3-5-40,1-6 1,0 2-1,-5 1 1,-3-1-64,-3 0 0,3 4-2520,-3-5 1488,4 7 1,-5-10 1071,1 8 0,-1-7 0,7 3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15.018"/>
    </inkml:context>
    <inkml:brush xml:id="br0">
      <inkml:brushProperty name="width" value="0.08571" units="cm"/>
      <inkml:brushProperty name="height" value="0.08571" units="cm"/>
    </inkml:brush>
  </inkml:definitions>
  <inkml:trace contextRef="#ctx0" brushRef="#br0">18 17 8209,'0'-9'1085,"0"1"0,0 22-877,0 3 0,0 6 0,0-1 0,0 3-112,0 2 1,0 0 0,0 6-1,0-2-162,0 0 0,-2 6 0,-2-8 0,-2 4-281,2 2 0,2-6 0,2-2 0,0-1-340,0-5 0,0-2-1033,0-1 937,0-1 783,0-7 0,0-4 0,0-12 0,0-4 0,0-7 0,0-1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15.872"/>
    </inkml:context>
    <inkml:brush xml:id="br0">
      <inkml:brushProperty name="width" value="0.08571" units="cm"/>
      <inkml:brushProperty name="height" value="0.08571" units="cm"/>
    </inkml:brush>
  </inkml:definitions>
  <inkml:trace contextRef="#ctx0" brushRef="#br0">18 350 7728,'0'-18'-552,"0"1"1,-2 7 0,-2 3 802,-2-1 1,0 4-78,6-8 0,0 6-58,0-5-25,0 7 0,2-10 79,4 9 0,-2-7-52,7 6 1,-1-2-1,4 4 107,-3-1 0,-5-1-104,6 6 1,-6 6 0,3 1 0,1 3 0,0 4 1,-6 1 0,3 3 0,-1-1-65,0 1 0,0-1 0,-4 0 0,2 1-37,2-1 0,5 1 1,-5-1-1,-2 1-44,-2-1 1,4-5 0,-1 0 0,1-1-31,2-1 1,-6 5-134,4-3-131,4-4 240,-9 0 1,9-10 0,-6-4 4,2-6 1,0 2 0,-6-1-53,0-3 1,2-1 44,3-3 47,-3 1 1,6 5-1,-8 1 52,0-3-62,0 6 1,2-7 104,4 3-83,-4-4 1,8-1 0,-7 0 19,3-1 0,0 6 1,-6 1-1,2-3 21,4-1 0,-4-3 1,6 1-21,-1-1 1,-5 1 0,6-1 0,-2 1-1,0-1 0,1 1 0,-3 0 82,2-1 0,2 1 254,-2-1 2,-4 8-240,5 3 0,-1 9 1,0 3-1,-2 9 43,-2 7 0,-2 1 0,2 7 1,2 0-35,2-2 1,-1 6-1,-3-4 1,2 2-53,2-2 0,2 2 1,-4-5-1,3-1-178,3 0 1,-6 4 0,4-6-1,-2-1-332,-1-3 0,7-1 1,-4-1 59,1 1 1,1-7-1,4-1 1,-3-2-156,3-4 0,-4-2 549,1-2 0,-5-8 0,6-4 0,-8-3 0,11-11 0,-5-1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16.384"/>
    </inkml:context>
    <inkml:brush xml:id="br0">
      <inkml:brushProperty name="width" value="0.08571" units="cm"/>
      <inkml:brushProperty name="height" value="0.08571" units="cm"/>
    </inkml:brush>
  </inkml:definitions>
  <inkml:trace contextRef="#ctx0" brushRef="#br0">1 193 7728,'0'-12'-157,"2"3"424,4 1-312,-5 2 1,9 6-201,-4 0 223,-4 0 1,8-6-59,-5 0-3,5 1 1,2 5 62,-1 0 1,1 0 0,4-2 40,-5-4 1,-1 4 0,-4-4 0,-2-2 26,7 2 1,-7-1 0,4 3 112,0-2-77,-6-8-47,5 5-13,-7-9 0,0 7-14,0-1 1,-2 8 29,-3-2 0,3 2 0,-6 0 24,0-1 1,4-1-1,-5 8 39,1 4 1,-6-3 0,5 9 23,-1 2 1,0-1 0,6 1-1,-4-2 7,-1 1 0,5 3 1,-2 3-1,4 2-76,2 3 0,0-1 0,0-6 1,0 1-5,0-1 0,0 1 0,0-1-75,0 1-7,0-1 0,2-5 1,4-2-202,6-3 113,-5-1 1,9 0-760,-5 0 486,5 0 0,1-6 1,1 0-780,-1 0 1168,-7-8 0,6-2 0,-7-7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17.294"/>
    </inkml:context>
    <inkml:brush xml:id="br0">
      <inkml:brushProperty name="width" value="0.08571" units="cm"/>
      <inkml:brushProperty name="height" value="0.08571" units="cm"/>
    </inkml:brush>
  </inkml:definitions>
  <inkml:trace contextRef="#ctx0" brushRef="#br0">1 45 7727,'0'-12'56,"0"0"1,0 7 309,0-7-217,0 8 1,0 4-1,0 12-30,0 3 1,5-3-1,1 0 1,-2 1-49,-2 3 0,4 1 0,0 1-68,-2-1 51,-2 0 1,0-5-1,1 0 1,3 1-31,-2 3 1,-2-4 0,-2-1 0,2 1-3,4-3 0,-4 7-81,4-4 0,-4-3-5,-2 3 59,0-8 0,0 2-60,0-12 0,0 2 0,0-8-5,0-1 0,5-3 0,1-1 0,0 1 0,2 5 1,-6-5 0,5 4 66,1-3-22,-6-3 1,12 1-1,-7 1 105,3 5-112,-6-5 0,12 7 187,-5-9-57,-3 8 0,6 1 0,-7 5 47,3-2 0,-4 0-74,6 6 1,-1 8-30,7 4 1,-9 3 0,-1 1 28,0-5 0,-6 5 7,4-5 1,-4 5-56,-2 1 0,0-5 34,0 0-148,0-8 120,0 3-136,0-7 77,0 0 0,5-2-3,1-3 1,0 1 0,-4-6 0,2 0-2,2 1 0,1-1 1,-1-4-1,4 3 19,0-3 0,3 4 1,-5-1 45,2-3 0,-1-1 0,5-1 132,-2 5 0,-7 3 29,7 8 0,-6 0-87,6 0 0,-9 8-222,3 3 50,-4 5 0,4 1-528,0 1 176,0-1 1,-6-5 0,2-1-585,3 3 1,-1 1 1002,8 3 0,0-1 0,5 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18.227"/>
    </inkml:context>
    <inkml:brush xml:id="br0">
      <inkml:brushProperty name="width" value="0.08571" units="cm"/>
      <inkml:brushProperty name="height" value="0.08571" units="cm"/>
    </inkml:brush>
  </inkml:definitions>
  <inkml:trace contextRef="#ctx0" brushRef="#br0">18 34 7727,'0'-10'-137,"0"0"239,0 4 101,0 4 1,0-3 261,0 10-329,0 5 1,0 9 0,0 5 0,0 5 86,0 4 1,0 2 0,0 0 0,0 0-89,0 0 0,6 0 0,-1-1 0,-1 1-33,-2 0 1,4-2-1,0-2 1,0-4-73,2-1 0,-7-3 1,5-6-57,-4 1 1,4-6-23,0-1 3,0-7-97,-6 4 169,0-8 0,0-2 0,0-4-69,0-6 1,0 3-1,0-3-101,0-1 0,6-3 0,-1-1-65,-1-1 0,4 1 0,-2-1 0,0 1 90,1-1 0,-3 7 1,6-1-1,0 0 38,-1 3 1,3-5 204,5 8 1,1-5-1,-1 5 82,1 2 1,-6 10 0,-3 5-49,-1 5 0,4 1 0,-7 1 0,-1-1-48,-2 1 0,-2-1 1,0 1 82,0-1-193,-8 1 1,-1-1 0,-9-1 0,-1-3-107,-4-1 0,1-3 0,-5 5 0,0-4-475,0-2 0,4 3 0,-5-5-1134,3-2 1714,2-2 0,13-18 0,2-3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18.927"/>
    </inkml:context>
    <inkml:brush xml:id="br0">
      <inkml:brushProperty name="width" value="0.08571" units="cm"/>
      <inkml:brushProperty name="height" value="0.08571" units="cm"/>
    </inkml:brush>
  </inkml:definitions>
  <inkml:trace contextRef="#ctx0" brushRef="#br0">53 193 7727,'-17'0'181,"-1"0"-51,8 0-203,3 0 0,20 0 145,5 0 1,3 0 76,-3 0-127,-1 0 0,1-2 0,-1-2 212,0-2-188,1-8 0,-6 11 1,-1-7 150,3 2-153,-6-6 1,7 11-1,-5-9 51,-1-2 1,5-1-101,-8-3 0,0 1-71,-6-1 0,-2 3 29,-4 3 0,2 5-6,-8 7 0,3 1 0,-3 5 0,4-2 0,8 8-75,0 1 0,0-3 102,0 2 0,6-1 96,0 7-4,8-8 1,-11-3 0,7-5 57,-2 4 1,5 4 44,-1 7 1,-4-5 0,0-2-53,-1-3 0,-5 1 0,4-2 52,-4 6 0,-2-3-6,0 3 0,0 0-44,0 5 1,0-5 0,2-3 3,4-1-435,-4-2 0,7-6 0,-3 0-313,6 0 0,3 0 0,3-2 625,-1-4 0,9-4 0,1-7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0.712"/>
    </inkml:context>
    <inkml:brush xml:id="br0">
      <inkml:brushProperty name="width" value="0.08571" units="cm"/>
      <inkml:brushProperty name="height" value="0.08571" units="cm"/>
      <inkml:brushProperty name="color" value="#004F8B"/>
    </inkml:brush>
  </inkml:definitions>
  <inkml:trace contextRef="#ctx0" brushRef="#br0">1 139 7711,'12'5'-53,"-1"1"56,3-2 1,1-2 0,3-2 38,-1 0 1,1 0 81,-1 0-97,1 0 1,-1-2 273,1-4-214,-9 4 147,7-13-108,-7 5 1,1-2-1,-4 1 95,-4-3 1,-2-1 9,0-3 0,0 1-116,0-1 1,-2 9-105,-4 3 0,4 6 0,-4 6 0,4 5-52,2 5 0,0 1 1,0 1-1,0-1-166,0 1 1,0-1 0,0 1-675,0-1 650,0 1 0,0-1 0,0 0 1,0 1-446,0-1 1,2 1 675,4-1 0,-4-7 0,14 6 0,-7-7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19.649"/>
    </inkml:context>
    <inkml:brush xml:id="br0">
      <inkml:brushProperty name="width" value="0.08571" units="cm"/>
      <inkml:brushProperty name="height" value="0.08571" units="cm"/>
    </inkml:brush>
  </inkml:definitions>
  <inkml:trace contextRef="#ctx0" brushRef="#br0">140 138 7727,'0'-9'-82,"0"-7"1,0 12 164,0-7 0,2 7 0,2-4 258,2 0-40,0 6-180,-6-13 1,0 11 76,0-8 0,0 6 65,0-5-142,0 7 0,0-6 72,0 4 0,-8 4-90,-4-3 1,-3 5 0,-1 5-1,3 7-16,1 4-1,0-3 1,-3 3 0,1 3-64,3 0 1,5 1 0,-4-3 0,2 3-86,4 3 0,3-9 0,1 3 1,0-1-11,0-1 1,7-5 15,5-4 46,3-4 1,-3-2 0,0 0 32,1 0-25,3-8 1,-1 4 0,-1-8-1,-2-1 3,-1 5 1,5-8-1,-3 7 1,-3-3-5,-2 0 1,0 7-34,-3-7 0,-1 8-148,8-2 1,-8 6-1,2 6-294,-4 6 1,-2 3 0,0 3-186,0-1 1,1 1 0,3-1 662,2 1 0,0-7 0,-6 1 0,2-2 0,4 1 0,-4-3 0,5-8 0,-7 0 0,0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0.527"/>
    </inkml:context>
    <inkml:brush xml:id="br0">
      <inkml:brushProperty name="width" value="0.08571" units="cm"/>
      <inkml:brushProperty name="height" value="0.08571" units="cm"/>
    </inkml:brush>
  </inkml:definitions>
  <inkml:trace contextRef="#ctx0" brushRef="#br0">1 88 7727,'0'-12'889,"0"0"-507,0 8-227,0 4 0,0 10 1,2 8-102,3-1 1,-3 1 0,6-1-35,0 0 1,-4 1 0,6-1 1,-3 1 1,5-1 0,-6 1 2,-2-1 1,3-5 67,-1 0 0,0-7 79,-6 7-143,0-8-175,0 4 172,0-8 1,0-2-131,0-4 99,0 4 1,6-14-28,0 5 1,1-3 0,-3 1 0,2 1-1,-2-2 1,6-1-1,-1-3 70,1 1 0,0 5 0,-4 1 103,5-3 1,-1 4 0,2 1-11,1 1 0,-3 2 0,2 6-125,1 0 1,-5 2 0,0 2 0,-2 4-251,-1 1 0,1 3 1,-4 3-1,2-1-777,2-2 0,2-1-320,-3 7 923,-3-1 418,14 1 0,-6-1 0,1-7 0,1-4 0,-8-4 0,9-4 0,-5-4 0,2-6 0,-6 3 0,3-3 0,-1-2-25,0-1 0,2 3 0,-4 1 186,2-3 0,7 0 1,-3 1 126,-1 1 0,5 6 113,-8-5-302,7 7 0,-9-4 27,8 8-58,0 0 0,-1 0 0,1 0 55,2 0-83,-7 0 1,9 0-57,-5 0 33,-3 0 0,8 0-93,-5 0 1,5 0-1,-1-2 70,-3-4 1,-4 2 0,-6-5 41,4 1 1,-4-6 20,3 3 1,-3 1 0,-4 0 16,-3 3 1,1-5 7,-8 6 0,0 0 1,-5 6 11,-1 0 0,7 0 1,-1 0-1,1 2 97,1 4 0,-6 4 1,5 7-36,-5 1 1,1-1 0,3 1-1,6-1 19,4 1 1,-4-1 0,1 2-1,1 3 0,2 1 1,9 0 0,5-7 0,4-3-73,1-1 1,6 0 0,3 3 0,1-3-234,4-6 0,2-4 1,2-2-1,0 0-577,0 0 1,-2-2-1,-4-2 707,-6-2 0,4-15 0,0 1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1.949"/>
    </inkml:context>
    <inkml:brush xml:id="br0">
      <inkml:brushProperty name="width" value="0.08571" units="cm"/>
      <inkml:brushProperty name="height" value="0.08571" units="cm"/>
    </inkml:brush>
  </inkml:definitions>
  <inkml:trace contextRef="#ctx0" brushRef="#br0">158 86 7727,'0'-12'-763,"-2"2"938,-4 3 0,4-1-29,-3 2 1,3 2-30,2-7 78,0 7-56,0-4 0,0 6 55,0-4 0,-2 4 24,-4-4 0,2 6-63,-8 6 0,3 4 1,-5 7-1,2 1 43,-1-1 0,3 1 0,-1 1 0,-1 3-24,2 1 0,-3 6 1,7-6-1,2 1-136,2 1 0,2-6 1,0 4-6,0-3 11,0-3 0,8-1-206,3-5 96,5 5 0,3-14 0,3 4-661,1-4 474,0-2 0,-5-6 0,-1 0-1213,1 2 1121,-1-6 0,1 3 0,-1-7 0,0 4 345,1 3 0,-1-7 0,1 4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2.627"/>
    </inkml:context>
    <inkml:brush xml:id="br0">
      <inkml:brushProperty name="width" value="0.08571" units="cm"/>
      <inkml:brushProperty name="height" value="0.08571" units="cm"/>
    </inkml:brush>
  </inkml:definitions>
  <inkml:trace contextRef="#ctx0" brushRef="#br0">122 123 7727,'10'-8'-742,"-2"6"847,-1-14-8,-5 15 1,8-9 65,-4 4 1,-2 4 36,7-4 1,-7 2 242,2-1-178,4 3 0,-8-8-48,4 4 0,-4 2 64,-2-7-175,0 7 1,-2-6-60,-4 4-41,4 4 1,-8-6 36,4 8 13,-3 0 0,-3 0 1,0 2 56,-1 4 1,-1-2 0,1 8 0,1 1-32,-2 3 0,-1 1 0,-1 3 0,3 1-62,1 2 1,6 1-1,-3-7 1,1 1-37,4-1 0,2 1 42,2-1 1,2-7-1,4-5 1,5-3 2,5-2 1,-4-7 0,-1-5 0,3-2 17,1 3 1,3-5 0,-1 7 149,1-1-152,-9-6 0,7 12-87,-4-7 0,3 7-176,3-2 1,-9 6-1,-1 4 1,-2 4-403,0 1 1,1 3-1,-3 6-133,2-1 0,6 1 1,-4-3 752,1-3 0,-3 3 0,6-3 0,-8-4 0,5-1 0,-3-7 0,-4-7 0,6-3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3.009"/>
    </inkml:context>
    <inkml:brush xml:id="br0">
      <inkml:brushProperty name="width" value="0.08571" units="cm"/>
      <inkml:brushProperty name="height" value="0.08571" units="cm"/>
    </inkml:brush>
  </inkml:definitions>
  <inkml:trace contextRef="#ctx0" brushRef="#br0">0 78 7734,'0'-17'0,"0"-1"659,0 1-361,0 0 0,2 9 0,2 10-110,2 13 1,0 3 0,-4 5 0,1-2-39,3 3 1,2-5 0,-4 4-1,2-3-72,-2-3 1,3 1-1,-1-1 1,0 1 16,2-1 1,-6 1 216,4-1-258,3 0 1,-5-7-83,8-4 1,-1-12 0,5-6 31,-4-3 1,1-2 0,-5-1-1,0 1-28,-1-1 0,7 1 0,-4-1 1,1 1 87,1-1 1,-2 1 0,3 1 125,-1 5 0,-6 1-66,5 4 0,-1 12 0,2 0-71,-6 7 1,1 5 0,-1-1-347,-2 1 191,-2-1 0,4-5 1,0-1-808,-2 3 495,5 2 1,-5-5-1,8-1 1,1-2-432,3-4 1,1 3-1,1-1 845,-1-2 0,9-2 0,1-2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4.096"/>
    </inkml:context>
    <inkml:brush xml:id="br0">
      <inkml:brushProperty name="width" value="0.08571" units="cm"/>
      <inkml:brushProperty name="height" value="0.08571" units="cm"/>
    </inkml:brush>
  </inkml:definitions>
  <inkml:trace contextRef="#ctx0" brushRef="#br0">0 332 7936,'0'-10'488,"0"3"-437,0-1 0,2 6 1,2-6 2,2 0 1,5 5-1,-3-7 7,2 2 0,-1-5 0,5 3-9,-2 0 1,-6-5 0,3 3-59,-1-4 1,4-1 0,-7 0 10,-1-1 0,4 1-113,-2-1 128,0 1 0,-6-1-87,0 1 75,0-1 0,0 7-27,0-1-14,-8 8 1,4-4-64,-8 8 0,9 2 40,-3 4 1,4-2 0,2 8 0,0 1 20,0 3 0,0-5 0,0 1 0,0 2 63,0 1 1,2 3-1,2-1 1,3 1 92,3-1 0,-4-5 0,4-1 1,-1 3 36,1 1 0,-4-3 0,4 0 0,-1-1 104,1-1 0,2 6-5,5-5-138,-7-3 0,3 2 200,-7-5-208,0-3-81,-6 6 1,-8-2 0,-3 0-113,-5-2 1,-1 0-1,-1-1-279,1 3 0,-1 0 0,1-6-662,-1 0 1,7 0 1022,-1 0 0,0 0 0,-5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4.677"/>
    </inkml:context>
    <inkml:brush xml:id="br0">
      <inkml:brushProperty name="width" value="0.08571" units="cm"/>
      <inkml:brushProperty name="height" value="0.08571" units="cm"/>
    </inkml:brush>
  </inkml:definitions>
  <inkml:trace contextRef="#ctx0" brushRef="#br0">1 61 7727,'0'-17'-203,"0"5"565,0 0 0,0 7-71,0-7 0,1 10 0,3 2-71,2 10 0,6 5 0,-6 3 0,-2 1-1,-3 4 1,5-3 0,0 5-57,-2 0-55,-2-5 1,-2 7 0,0-6 0,0 2-6,0-1 0,0-3 1,0-1-1,0 1-36,0 4 0,0-3 1,0 3-60,0-4 0,0-1 0,0-1-83,0 1 0,0-7 1,2-1-258,4-2-316,-4-2-58,13-6 523,-5 0 1,2 0 0,-3-2 0,1-2-474,0-2 0,-5-6 9,7 7 385,0-9 1,-1 10 0,1-7 100,2-3 1,-5 6 0,1 0 0,0 3 160,-1-1 0,-3-6 0,6 6 0,0-7 0,5 3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5.043"/>
    </inkml:context>
    <inkml:brush xml:id="br0">
      <inkml:brushProperty name="width" value="0.08571" units="cm"/>
      <inkml:brushProperty name="height" value="0.08571" units="cm"/>
    </inkml:brush>
  </inkml:definitions>
  <inkml:trace contextRef="#ctx0" brushRef="#br0">16 88 7370,'-8'-10'72,"6"0"60,-4 5 0,6 3 0,6-4 1,6 4-180,3 2 1,3-2 0,-1-2 0,2-2-36,5 2 0,-5 2 0,6 2 0,1 0-204,3 0 1,-4-5 0,0-1 285,0 2 0,3-6 0,7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5.693"/>
    </inkml:context>
    <inkml:brush xml:id="br0">
      <inkml:brushProperty name="width" value="0.08571" units="cm"/>
      <inkml:brushProperty name="height" value="0.08571" units="cm"/>
    </inkml:brush>
  </inkml:definitions>
  <inkml:trace contextRef="#ctx0" brushRef="#br0">0 88 7323,'0'-18'288,"0"1"290,0 7-196,0-5 168,0 13-319,0-6 1,0 10 0,0 4-65,0 5 1,0 5 0,0 1 79,0 1-151,0-1 0,0 1 1,0-1 2,0 1-104,0-1 0,0 1 0,2-1-54,4 1 0,-4-1 1,6 1-6,-1-1 1,-3-7-1,6-2-77,-2-1 1,5-5-1,-1 4 5,4-4 1,-5-8 0,1-2 0,-1-1 92,-1-5 0,4-1 0,-6-3 17,1 1 1,-5-1 0,2 1 165,-4-1-152,-2 1 0,0-1 0,0 1 42,0-1-27,-8 1 0,4-1 0,-7 1-245,-3 0 81,-2 7 1,1 0 0,1 6 0,3-2-274,-3 3 1,4 1-1,1 4 434,1 3 0,-6 13 0,5 9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6.843"/>
    </inkml:context>
    <inkml:brush xml:id="br0">
      <inkml:brushProperty name="width" value="0.08571" units="cm"/>
      <inkml:brushProperty name="height" value="0.08571" units="cm"/>
    </inkml:brush>
  </inkml:definitions>
  <inkml:trace contextRef="#ctx0" brushRef="#br0">1 315 8165,'9'-10'-1,"-1"3"1,0 1 16,4 0 1,-3-2 0,3 2 20,2-5 1,-1 1 0,1 0 0,-3 1 95,3-1 1,-4 0 0,-1-3-1,1 1-47,0-2 0,-6-1 1,3-3-1,-1 1-13,0 0 0,0-1 0,-6 1-38,0-1 0,0 1-94,0-1 1,-2 9-28,-4 3 34,4 4 1,-11 10 0,5 1-24,-2 1 1,6 5 0,-2-3-54,5 4 1,1 1 0,0 1 91,0-1 1,0-5-1,0-1 97,0 3 0,1-6 1,3-1 37,2 1 1,2-6-1,-4 6 101,2 0 1,7-6-77,-1 3 1,-2-3 13,1-2-84,1 8 28,5-6-17,-7 6 6,6-8 1,-15 2 248,5 4-50,-4-5 0,-2 15 26,0-4 0,-8 3-189,-3 3 1,3-7-1,0-1 1,2 0-21,1-1 1,-3-3-555,2 6 79,4 0 0,-6-1 0,10-1 0,4-2-134,6-5 0,-3-1 0,3-2-913,2 0 1201,9 0 1,-4-5-1,5-1 1,-5 0 233,-1-2 0,-1 4 0,0-5 0,1-1 0,-1 0 0,-5 1 0,0-5 0,-1 2 0,-1-1 0,0 3 0,-6-2 132,1-1 0,3-3 530,-2-1 0,-4 5 73,4 1-530,-4 7 0,0-4-166,3 8-68,-3 0 1,8 0-52,-4 0 1,-2 0 72,7 0 26,-7 0 1,12 0-2,-4 0 1,-3 0 0,1-2-25,-2-4 1,-1 4 0,-3-6 7,2 1 1,0 3 71,-6-8 1,0 0-18,0-5 1,0 5-19,0 1 0,-8 5 129,-3-6-134,3 8 0,-2-3 270,4 7-256,-3 0 0,-3 5 1,2 3 295,2 2-273,-5 2 0,9-1 0,-6 1 1,1 1 74,-1 3 1,6 1-1,-4 1 1,2-1 51,1 1 1,-1-1 0,6 1-52,0-1 0,8 1 0,3-3-179,5-3 0,1 1 0,1-7 0,-1-2-138,1-2 0,5-2 1,2 0-1,0 0-591,1 0 0,3-6 0,-4 0-1236,2 3 1997,-6-7 0,12 0 0,-5-7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1.272"/>
    </inkml:context>
    <inkml:brush xml:id="br0">
      <inkml:brushProperty name="width" value="0.08571" units="cm"/>
      <inkml:brushProperty name="height" value="0.08571" units="cm"/>
      <inkml:brushProperty name="color" value="#004F8B"/>
    </inkml:brush>
  </inkml:definitions>
  <inkml:trace contextRef="#ctx0" brushRef="#br0">210 1 7689,'-10'0'702,"3"0"1,7 1-788,0 5 0,0-2 3,0 8 1,7-6-70,5 5 104,-4-7 1,7 4-36,-3-8 91,-4 0 0,7 0 64,-3 0-37,-4 0 1,5-2-1,-5-2 106,2-2 1,-6-1 402,1 1-413,5 4 0,-8-4 1,4 12-50,-4 5 0,-4 7 1,-2 5-1,-2 6-38,2 4 1,-3 2 0,-1 2 0,-2 2-13,-4 2 0,5 5 0,-3-5 108,-1-2-102,5 5 0,-8-7 1,5 4 290,-5-4-287,-1-10 0,-1 0 0,1-5 232,-1 1-205,1 0 0,-1-13 0,1-4 0,-1-4 25,1-2 1,5-2 0,3-4-1,-1-6-188,0-3 1,6-5-1,-2-1 1,5-4-67,1-3 0,0-3 1,0-7-1,1-3-230,5 2 1,-2-6 0,8 1 0,1-1-296,3 4 1,1 10 0,1 4 0,-1 2 683,1 4 0,-1 7 0,1 2 0,7 9 0,2-5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7.873"/>
    </inkml:context>
    <inkml:brush xml:id="br0">
      <inkml:brushProperty name="width" value="0.08571" units="cm"/>
      <inkml:brushProperty name="height" value="0.08571" units="cm"/>
    </inkml:brush>
  </inkml:definitions>
  <inkml:trace contextRef="#ctx0" brushRef="#br0">123 53 7588,'0'-10'-58,"0"1"207,0 3 0,0 2 133,0-8 122,0 9 33,0-5-108,-8 8-258,6 0 1,-11 2 0,5 2 284,-2 1-253,7 9 1,-11-4 0,6 7 0,0 1 39,1-1 1,-5 1-1,4-1 1,0 0-74,1 1 0,1 5 0,6 1 0,0-3-72,0-2 1,0-1 0,0-1-52,0 1 0,2-7 0,4-1-364,5-2 0,5-2 1,1-6-244,1 0 0,-1 0 0,1-2 134,-1-4 0,1-2 0,-3-6 526,-3 3 0,3-1 0,-5-5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8.540"/>
    </inkml:context>
    <inkml:brush xml:id="br0">
      <inkml:brushProperty name="width" value="0.08571" units="cm"/>
      <inkml:brushProperty name="height" value="0.08571" units="cm"/>
    </inkml:brush>
  </inkml:definitions>
  <inkml:trace contextRef="#ctx0" brushRef="#br0">0 53 7194,'0'-17'182,"0"5"620,0 0-543,0 9 43,0-5 231,0 8-406,0 0 0,2 8 1,2 3 326,2 5-336,0 1 0,-6 6 0,2 1 0,2-1 44,1 2 1,1 0-1,-6 5 1,0-5-86,0 0 1,0-4 0,2 7 0,2-3-41,2-4 0,0 0 1,-6 1-1,0 1-75,0-2 1,0-7 0,0-2 0,0 1 57,0 3 1,0-5-122,0 1-73,0-8 201,0 4-126,0-8-82,0 0 162,0-8 0,0 4 0,0-8-21,0-1 1,0 3-1,2-1 14,3-3 1,-1 0-1,6 1 1,0 1 3,-1-1 0,-3-3 0,6-1 41,1-1 0,3 1 0,-1-1 1,-1 3 32,-2 3 1,-1-2-1,5 7 81,-4-3 1,3 6-75,-3-2 0,-5 12 1,-1 6-224,-4 3 67,-2 3 0,0-1 0,0 1-275,0-1 143,8 8 1,-6-5 0,4 3 0,-2-4-447,1-1 1,-1-6-1,8-1 675,2 3 0,1 1 0,3 3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29.689"/>
    </inkml:context>
    <inkml:brush xml:id="br0">
      <inkml:brushProperty name="width" value="0.08571" units="cm"/>
      <inkml:brushProperty name="height" value="0.08571" units="cm"/>
    </inkml:brush>
  </inkml:definitions>
  <inkml:trace contextRef="#ctx0" brushRef="#br0">140 315 7600,'0'-18'-896,"0"6"1093,0 1 1,0 5 17,0-6-59,0 8 1,0-5 401,0 3-29,0-4-277,0-7-22,0-1 52,0 9-35,0-7-159,0 14 103,0-13-74,0 13 0,-2-6-16,-3 8 1,-5 8 0,-8 5-41,1 9 1,2-3 0,1 4 0,4-3-52,2-3 1,-3 1-1,5-1 1,0 1-44,-2-1 0,6 0 0,-3 1-33,3-1 0,2-5 0,2-2 48,3-2 0,-1-3 0,8-7-67,2-3 82,-7 3 0,9-12 1,-6 6-54,-1-1 53,7 5 1,-12-12 0,5 5 17,-1-5 1,4 4 0,-4 1 111,1-3 61,-5 6-71,12-7 1,-14 15 0,3 0-64,-3 10 1,-2-1 0,0 3 32,0 1 1,0 3-6,0 1 6,0-7-90,0 6 3,0-7 0,2 1-19,4-4 1,-2-4 0,8-2 4,1 0 0,-3-2 0,2-2-4,1-2 0,-3-7 1,1 1-5,3-4 1,0-1 0,-1-2 0,-1-3-57,1-1 1,-3 0 0,0 3-1,0-1-55,-1-2 1,-3-6 0,4 5 0,-2 3 31,-5 2 1,1-5 229,2 1-169,-4 0 1,4 13 0,-12 4 65,-6 4 8,5 2 1,-9 0 102,5 0-135,-5 8 1,-1 2 0,1 7-38,4 1 0,5-1 1,7 1-98,0-1 0,0-5 0,0-1 97,0 3 0,5-4 0,3-1 73,2-1 0,2 4 0,5-7 18,0-1 0,-5 4 0,0-2 152,1-2 0,-3 0 153,2 2-271,-1-5 0,-1 15 101,-4-4 1,-4-3-25,-2 3-99,0 0 1,0-1 0,0 1 31,0 1 0,0-3 0,0 2-51,0 1 0,2-5-121,4-2 0,1-2 1,7 0-226,-2 2 1,-1-1-1,7-5 1,-1 0-253,1 0 0,-7-5 1,1-1-1,1 0-250,3-2 1,-4 6 0,-1-4 797,3 4 0,1-5 0,-3 5 0,0-4 0,1 4 0,3-6 0,1-1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0.301"/>
    </inkml:context>
    <inkml:brush xml:id="br0">
      <inkml:brushProperty name="width" value="0.08571" units="cm"/>
      <inkml:brushProperty name="height" value="0.08571" units="cm"/>
    </inkml:brush>
  </inkml:definitions>
  <inkml:trace contextRef="#ctx0" brushRef="#br0">193 175 7727,'10'-7'-391,"-4"-5"361,-5 4 0,-1-7 197,0 3 0,2 2-22,4-1 0,-4 5-41,4-6 1,-4 6 0,0-3 81,4 1 0,-4 0 13,3 2 1,-3 2 92,-2-7 0,0 5 158,0-6-196,0 8-139,-7-3 0,3 7 118,-8 0-143,0 0 0,1 0 0,-1 2 154,-1 3-216,5-3 1,-8 14 0,7-4-1,-3 3-76,0 3 0,8-1 0,-1 1 0,3-1-237,2 0 0,0 1 242,0-1 0,2-7 0,3-4 177,7-4 1,-2-2 0,1 0 54,3 0 1,-4 2 0,-1 4 0,-1 5 164,-4 5 1,4 1 0,-2 3 235,-2 3-410,-3 4 1,-1 8 0,0 2-18,0 4-108,0-5 1,0 13 0,0-6 0,0-1-4,0 1 1,0-2 0,0-6-1,0 0 88,0 0 0,0-8 0,-1-4 0,-3-4 27,-2-1 0,-2-1 1,2-1-116,-5-4 0,1-5 0,-2-7 0,-1 0-86,-3 0 0,4-2 0,1-3 0,-3-7-263,-1-4 1,-1-1 0,3-1 0,3-1-396,2-4 1,-3 1-1,5-9-912,2-5 1205,2 1 0,4-8 1,4 8-1,5 0-891,5 0 0,3-6 1290,5 1 0,3-1 0,8 6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0.712"/>
    </inkml:context>
    <inkml:brush xml:id="br0">
      <inkml:brushProperty name="width" value="0.08571" units="cm"/>
      <inkml:brushProperty name="height" value="0.08571" units="cm"/>
    </inkml:brush>
  </inkml:definitions>
  <inkml:trace contextRef="#ctx0" brushRef="#br0">0 278 7573,'6'-17'23,"0"-1"0,0 7 435,-6-1-299,8 8 1,-4-4 0,7 8-205,3 0 0,1-5-25,3-1 11,-1 0 1,1 0-1,-1-2 49,1-1 0,-1 3 46,1-6 1,-1 1 50,1-7 1,-9 1-1,-3-1-26,-4 1 0,-2 5 0,0 0 77,0-1 1,-2 3-44,-4-2 1,-3 9 220,-9-3-261,1 12 1,-1-3 0,-1 9 0,-3 2 239,-1 1 0,0 8 0,5 3 186,1 1-308,7-6 0,-5 10 0,5-6 0,0 3 64,4 3 0,4-4 0,2 0 1,2-2-55,4-3 1,6-3 0,11-3 0,6-5-250,4-5 1,2-4 0,2-2 0,2-2-360,2-4 1,5-4-1,-5-7 1,-4 0-343,-6-1 0,0 3 0,-8 1 767,-1 2 0,-3 1 0,-2-7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2.309"/>
    </inkml:context>
    <inkml:brush xml:id="br0">
      <inkml:brushProperty name="width" value="0.08571" units="cm"/>
      <inkml:brushProperty name="height" value="0.08571" units="cm"/>
    </inkml:brush>
  </inkml:definitions>
  <inkml:trace contextRef="#ctx0" brushRef="#br0">227 515 7127,'0'-10'303,"0"3"-88,0 7 246,0-8 166,0 6-386,0-14 1,0 12-52,0-7 0,0 5-59,0-6 1,-2 8-55,-4-1 1,2-3 0,-7 2-2,-3 2 1,-1 2 0,-3 2 0,1 0 62,-1 0 0,7 6 0,-1 2 75,-2 2-156,-1-7 1,-3 13-1,3-4-27,3 3-17,-3 3 1,13-1 0,-4 1-52,4-1-5,2 0 1,0-5 0,0 0 0,0 1 8,0 3 0,6-5 1,2-1-1,1-2-83,5-4 1,1-2-1,3-2 27,-1 0 0,1-6 1,-3-2-1,-1-2-33,-2-3 0,-1-3 0,5-1 43,-5-1 0,3 1 1,-8 0-1,-2-1 33,-2 1 0,3-1 1,1-1-7,-2-5 16,-2 5 0,-2-6 1,0 7-43,0 1 44,0-8 1,0-1 0,0-3-16,0 6 46,0-4 0,0 2 1,0-6-1,0 3 30,0 3 1,0 2 0,-2 5 0,-2 1 298,-2 0 1,1-1-46,5 1 1,0 9-160,0 8 1,0 8-1,0 11 1,0 4 24,0 6 0,0 4 1,0 2-1,0 0-71,0 0 1,0 0-1,2 0-115,3 0 13,-3 0 1,6-2-1,-8-2-373,0-2 285,0 0 1,6 0 0,0-2-392,-2-1 348,-2-3 1,-1-6-1,3 1-1052,2-1 486,0-7 0,-4 4 723,4-9 0,-2 1 0,7-6 0,1-8 0,5-1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2.893"/>
    </inkml:context>
    <inkml:brush xml:id="br0">
      <inkml:brushProperty name="width" value="0.08571" units="cm"/>
      <inkml:brushProperty name="height" value="0.08571" units="cm"/>
    </inkml:brush>
  </inkml:definitions>
  <inkml:trace contextRef="#ctx0" brushRef="#br0">1 70 7727,'0'-18'-57,"0"7"224,0-1 32,0 8 0,6-5-6,-1 3 239,1 4-271,-6-6 15,0 8 0,0 2 128,0 4-216,0 3 0,0 9 0,0-1 0,0 1 37,0-1 1,0 1 0,0-1 0,0 1-48,0-1 1,0 1-1,0-1-109,0 1 0,2-1-88,4 1 0,-2-3 0,7-3-61,3-7 0,-4-3 0,1-2 92,3 0 1,-6-2 0,-1-3 7,1-7 34,-6 4 1,8-7 84,-4 3-72,-4-3 1,11-3 42,-7 1-11,0-1 1,0 1 0,0-1 47,-3 1 1,-1-1-1,0 1 151,4-1 1,-4 7 173,4-1 1,-4 10-211,-2 2 1,0 2 0,0 10 0,0 1-139,0 3 0,0 7 1,0 0-1,0-1-219,0-3 1,0-1-1,0-1-898,0 1 818,0-1 1,0 1-1,2-3-1102,4-3 1091,-5 3 1,13-11 0,-6 6 0,2-2 285,3-5 0,-3-1 0,1-2 0,3 0 0,2-7 0,1-3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3.341"/>
    </inkml:context>
    <inkml:brush xml:id="br0">
      <inkml:brushProperty name="width" value="0.08571" units="cm"/>
      <inkml:brushProperty name="height" value="0.08571" units="cm"/>
    </inkml:brush>
  </inkml:definitions>
  <inkml:trace contextRef="#ctx0" brushRef="#br0">0 158 7707,'8'-10'115,"-6"2"1,14 8-46,-5 0 1,-1 0 0,2 0-204,1 0 1,-3 0 53,1 0 1,1-5 26,6-1 0,-7 0 0,-1 4 74,-2-4 1,-3 2-1,-3-5 115,4 1 0,-4 0 138,4 2-198,-4 4 72,-2-13-114,0 5 1,-2 0 0,-2 3-16,-2-1 1,-1 6 0,1-6 51,-6 0 1,2 6 53,-1-3 1,5 3-1,-6 2 26,-1 0 0,3 5 0,0 3 1,3 2-3,3 3 1,-4 3 0,2 1-1,2 1 20,2-1 1,0 1 0,-2-1 0,-1 1-3,1-1 0,2 1 0,2 1-17,0 4-117,8-11 1,-5 11-1,9-13-177,2 0 90,-7 5 0,9-13 1,-4 4-1,3-4-299,3-2 1,-1 0 0,0 0-1,1 0-415,-1 0 0,1 0 0,-1-2 767,1-4 0,-1-3 0,1-9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3.980"/>
    </inkml:context>
    <inkml:brush xml:id="br0">
      <inkml:brushProperty name="width" value="0.08571" units="cm"/>
      <inkml:brushProperty name="height" value="0.08571" units="cm"/>
    </inkml:brush>
  </inkml:definitions>
  <inkml:trace contextRef="#ctx0" brushRef="#br0">35 53 7599,'-7'-18'-769,"5"7"1245,-4-1 218,4 8-65,2-4-365,0 8 1,0 8 0,0 4-28,0 3 0,0 9 0,0-1 0,0 0-31,0 2 1,0-3 0,0 5 0,0-2-49,0-3 1,0 3 0,0 0 0,0 0-44,0 0 0,-2-1 1,-2-7-1,-2 1-154,2-1 0,2 1 0,2-1 0,0 1-85,0-1 0,0-5-121,0-1 85,8 1 1,-4-2-309,8-5 0,-6-3 93,5-2 0,-1-2 0,3-1-318,-1-3 0,0-8 1,5 2 344,1-3 0,-7 3 0,-1 1 348,-2-3 0,3-1 0,-5-3 0,-2 1 0,-2 7 0,6-13 0,2 3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4.294"/>
    </inkml:context>
    <inkml:brush xml:id="br0">
      <inkml:brushProperty name="width" value="0.08571" units="cm"/>
      <inkml:brushProperty name="height" value="0.08571" units="cm"/>
    </inkml:brush>
  </inkml:definitions>
  <inkml:trace contextRef="#ctx0" brushRef="#br0">86 70 7723,'-17'-2'0,"-1"-2"209,1-2 1,5 1 104,0 5-131,9 0 0,-3 0-119,12 0 1,9 0 0,8 0 0,1 0-251,1 0 1,2 0 0,6 0-1,-2 0-45,-2 0 1,-6-6-1,5 0 1,-1 2-55,0 2 1,-6 2 0,3-2 0,-5-2 284,-2-2 0,1-7 0,-1 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1.762"/>
    </inkml:context>
    <inkml:brush xml:id="br0">
      <inkml:brushProperty name="width" value="0.08571" units="cm"/>
      <inkml:brushProperty name="height" value="0.08571" units="cm"/>
      <inkml:brushProperty name="color" value="#004F8B"/>
    </inkml:brush>
  </inkml:definitions>
  <inkml:trace contextRef="#ctx0" brushRef="#br0">35 51 7689,'0'-17'-113,"0"5"454,0 0 1,2 9-10,4-3 0,-4 6-205,4 6 1,-4 9 0,-2 10-1,-2 3-98,-4 3 0,4 2 0,-6 3 1,2 3-279,1 2 1,-3 0 0,4-6 0,-2 0-60,2 0 1,2-1-1,2-1 1,0-3-202,0-7 1,0-2 508,0 2 0,0-3 0,0-3 0,0-9 0,0-8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4.765"/>
    </inkml:context>
    <inkml:brush xml:id="br0">
      <inkml:brushProperty name="width" value="0.08571" units="cm"/>
      <inkml:brushProperty name="height" value="0.08571" units="cm"/>
    </inkml:brush>
  </inkml:definitions>
  <inkml:trace contextRef="#ctx0" brushRef="#br0">0 53 7700,'0'-12'307,"0"1"-115,0 7 0,0-6 393,0 4 67,0 4-294,0-5 1,0 14-147,0 5 0,0 4 0,0 1-96,0 1 0,0-1 1,0 0-170,0 1 1,2-1-1,2 1-77,2-1 1,7-7-12,-1-4 1,4-4 0,1-2 22,0 0 1,1-2 27,-1-4 83,1-4 1,-3-7 0,-3-1-1,-6 1 16,-4-1 0,-2 1 0,0 0-2,0-1 1,-8 3-1,-2 1 1,-1 4-126,-1 3 0,0 1 1,-5 6-1,-1 0-375,1 0 1,5 0 0,3 2 492,1 3 0,2 5 0,6 8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6.732"/>
    </inkml:context>
    <inkml:brush xml:id="br0">
      <inkml:brushProperty name="width" value="0.08571" units="cm"/>
      <inkml:brushProperty name="height" value="0.08571" units="cm"/>
    </inkml:brush>
  </inkml:definitions>
  <inkml:trace contextRef="#ctx0" brushRef="#br0">0 400 7785,'0'-12'770,"0"1"-821,0 7 1,2-4-62,4 8 67,-4 0 0,13 0 18,-3 0 9,4 0 0,-5 0 0,1 0 67,1 0 0,-3 0 1,2 0 63,1 0 0,-3-6-64,2 0 1,-7-5 0,5 3-15,-2-2 0,-2 5-33,-6-7 0,-2 2 22,-4-1 0,2-3 44,-8 8-51,9 0 1,-13 0 226,4 1-213,5-1 1,-9 6 191,4 0-112,5 0 0,-9 2 0,7 4-17,-1 5 0,-4 5 1,6-1-1,1 1 1,-1 1 0,2-3 1,6 9-1,0-3-48,0-3 0,0 0 0,0 1 0,0-1-33,0 1 0,6-1 0,2 1 1,1-3-16,5-3 1,2 2-1,1-9-42,0-1 1,1-2 0,-1-2 0,1 0-84,-1 0 0,1-2 0,-1-2-140,1-1 188,-1-9 0,-5 4 0,-1-5 0,1 1-50,-2 3 0,3-1 1,-5-6 61,2 1 1,-4-1-1,3 1 1,-1 0 32,-4-1 1,-2 1-1,-2-1 1,0 1 25,0-1 0,0 1 0,0-1 1,0 1 15,0-1 1,0 1 0,0-3 0,0-1 100,0-2 0,0 0 0,-2 5 75,-4 1 1,4-1 44,-4 1-173,4-1 1,2 7 157,0-1-121,0 8 0,2-2 0,2 14 1,2 8 37,-2 5 0,4 10 0,-2-2 1,-3 2-109,-1-2 1,4 4-1,0-4 1,-2 4-192,-2 2 1,-2-6 0,2-2 0,2 1-139,2-1 0,-1-6 1,-3 2-1,2-3-310,2-3 0,2-1 1,-4-3-1,3-3 615,3-2 0,-6-2 0,11 1 0,-5 3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7.187"/>
    </inkml:context>
    <inkml:brush xml:id="br0">
      <inkml:brushProperty name="width" value="0.08571" units="cm"/>
      <inkml:brushProperty name="height" value="0.08571" units="cm"/>
    </inkml:brush>
  </inkml:definitions>
  <inkml:trace contextRef="#ctx0" brushRef="#br0">0 140 7727,'18'0'-89,"-7"0"104,1 0 0,-6 0-94,6 0 15,-1 0 0,-1-2 0,-2-2 17,-1-2 0,1-1 0,6 3 77,-3-2 0,-7-2 0,4 4 115,0-1 0,-6-9 69,4 2 1,-4 3-114,-2-3 0,0 0-75,0-5 1,-8 7 37,-4 4 0,2 4 0,-1 2 74,-3 0 0,5 0 122,-3 0-137,0 8 0,1 0 0,1 5 1,2-1 44,4 2 0,-4 1 1,3 3-1,1-1-31,2 1 1,2-1 0,0 1-1,0-1-52,0 0 1,0 1 0,0-1 0,2-1-94,4-4 1,3 1 0,9-5-374,-1 2 0,1-7 0,-1 3 0,1-4-347,-1-2 0,1 0 728,-1 0 0,0 0 0,1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8.027"/>
    </inkml:context>
    <inkml:brush xml:id="br0">
      <inkml:brushProperty name="width" value="0.08571" units="cm"/>
      <inkml:brushProperty name="height" value="0.08571" units="cm"/>
    </inkml:brush>
  </inkml:definitions>
  <inkml:trace contextRef="#ctx0" brushRef="#br0">140 272 7342,'-2'-10'-63,"-3"4"115,3 4 0,-8-4 150,4 1 1,4-3 184,-4 2 91,4 4-248,-5-13 0,3 13-54,-8-4 1,2 6 0,-3 6 13,1 5 1,6-1 0,-3 2-42,1 1-81,2 3 1,4 1 0,-2 1 0,-2-1-46,3 1 0,1-1 1,2 0-116,0 1 41,0-1 0,2-1 0,1-2 0,5-5-39,2-1 0,2 4 1,5-7-1,0-1-79,1-2 0,-1-2 1,3 0-1,1 0 131,2 0 0,1 0 0,-7 0 0,1-2 20,-1-4 0,1-1 1,-3-7-1,-1 4 37,-3 3 1,-1-7 0,4 4 0,-5-1-115,-1-1 0,6 0 54,-3-5 0,-3 0 0,-2-1 58,-4 1-32,6-1 1,-6 7 0,3-1 0,-3-2 31,-2-1 1,0-3 0,0-1 57,0-4 0,0 9 1,0-3-1,0-1 93,0-3 0,0 1 0,-2-3 114,-3 4 1,3 1 218,-4 1-407,4 7 0,2 10 0,0 12 0,0 3-10,0 3 0,0 7 0,0 2 0,0 2-86,0 0 0,0-2 1,0 4-441,0-1 332,0-1 1,6-2 0,-1-4-360,-1-3 256,-2-3 0,-2 0 1,2 1-1,2-1-800,2 1 0,2-6-374,-2-1 1387,-5-7 0,15-4 0,-6-10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8.239"/>
    </inkml:context>
    <inkml:brush xml:id="br0">
      <inkml:brushProperty name="width" value="0.08571" units="cm"/>
      <inkml:brushProperty name="height" value="0.08571" units="cm"/>
    </inkml:brush>
  </inkml:definitions>
  <inkml:trace contextRef="#ctx0" brushRef="#br0">68 53 7821,'-18'-11'0,"1"1"845,0 2-578,7 2 1,4 6-330,12 0 1,4 0-1,7 0 1,0 0-221,1 0 0,-1 0 0,1 0 0,-1 0-213,1 0 0,-1 0 0,1-2 495,-1-3 0,1 3 0,-1-6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39.244"/>
    </inkml:context>
    <inkml:brush xml:id="br0">
      <inkml:brushProperty name="width" value="0.08571" units="cm"/>
      <inkml:brushProperty name="height" value="0.08571" units="cm"/>
    </inkml:brush>
  </inkml:definitions>
  <inkml:trace contextRef="#ctx0" brushRef="#br0">1 315 7709,'0'-12'801,"0"0"-658,0 8 1,2-9 64,4 7-67,-4-8 0,13 5-34,-3-9 0,-3 7 127,3-1-191,0 0 0,-1-3 1,-1 1-1,0 3-25,-1-3 0,-3 4 0,4-1 1,-2-3-23,-4-1 0,3 3 1,-1 0-51,-2-1 0,-2-3-23,-2-1 0,-2 7 0,-4 4 0,-5 4 1,-5 10 0,1 4 47,3 3 1,-2 3 0,9-1-57,1 1 0,2-1 0,2 1-218,0-1 260,0-7 1,2 5 119,4-3-84,3-4 1,3 5-1,-1-7 176,3-2 1,2 0 0,1 0-25,1 1 1,-7 1 0,1-6 232,1 0-285,-5 0-108,0 0 0,-8 8 7,0 4 1,-6-3 65,0 3 0,-5 0 54,5 5-65,0-7-40,6 5 46,0-5-80,0 0 43,0 5 0,2-13-20,4 4 0,-2-4 0,7-2 19,3 0 1,-1-2-1,1-2 16,-2-2 0,-1-5 1,5 3-1,-3 0 1,-1 0 0,-6-3 1,4 3-1,-1-2 22,1-3 1,-4 3-1,5-2 94,3-1 1,-4 3 18,1-2-20,-7 9-51,12-5-58,-14 8 1,5 2 0,-7 4-46,0 5 0,0-1 0,0 2-5,0 1 1,2 3 23,4 1 0,-2-1-3,8-5 0,-6 3 17,5-8 1,1 0-1,3-8-20,-3-4 0,-2 2-210,-4-8 201,3 1 1,1-1-1,-4 0 1,-4-1-21,-2-3 0,6 5 0,-1-1 20,-1-2-42,-2-1 1,-2 3-1,-2 1-98,-4-3 1,-3 0 0,-9 3-292,1 5 1,-1 4 0,1 2-689,-1 0 1,7 0 1121,-1 0 0,0 8 0,-5 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0.864"/>
    </inkml:context>
    <inkml:brush xml:id="br0">
      <inkml:brushProperty name="width" value="0.08571" units="cm"/>
      <inkml:brushProperty name="height" value="0.08571" units="cm"/>
    </inkml:brush>
  </inkml:definitions>
  <inkml:trace contextRef="#ctx0" brushRef="#br0">211 280 6996,'0'-10'655,"0"1"-340,0 3-217,0 4-23,0-6 0,0 6-16,0-4 0,0 2-16,0-7 1,0 5-57,0-6 0,0 6 76,0-5 0,0 5 160,0-6-112,0 8 1,-2-5 124,-4 3 25,-4 4-223,-7-6 0,5 14 0,0 2 291,-1 2-262,5-7 1,-6 13-143,9-4 103,-9 3 1,12 3 0,-4-1-60,4 1 0,2-7 0,0 1-69,0 1 0,2-5 1,4-2 103,6-4 1,-3-2 0,3 0 63,2 0 1,1-6 236,3 0 1,-1 0-41,1 6 0,-9 2 0,-3 4-67,-4 6 0,4 9 0,0 4 0,-2 3-30,-3 3 0,-1 0 1,0 0-1,-1-2-25,-5 2 0,4 2 0,-6 2 0,2-2 8,0-4 1,-1 2-1,1-8 1,-4-1-1,0-3 1,-5 4 0,3-1 0,-1-5-69,1-3 1,-4-5 0,5 3-1,-5-4-51,-1 0 1,5-7 0,1 3-191,-3-8 1,4 1 0,1-9-235,1-2 1,2-7-1,6-2-882,0 1 977,0 3 1,0-4 0,0-3-1,2 1-249,4 0 1,3-6-1,9 2 1,-1-4 60,1-2 0,-1 6 0,1 0 1,1-2 274,4-2 0,-3 0 1,5 2-1,-2 3 218,1 3 0,5 2 1,-6 6-1,-2 1-8,-1 4 0,-3-1 0,1 7 0,-1 2 65,1 2 1,-1 2 305,1 0 0,-7 0 103,1 0-288,-8 0 0,5 2 72,-3 4-167,-4-4 0,12 8 75,-8-5 58,-1-3-182,3 6 10,2-8 1,2 0-20,-1 0 1,-5-2-61,6-4 1,-7-1 0,5-7 24,-2 2 0,-2 6 1,-6-5-39,0-3 0,0 5-17,0-3 0,0 0 48,0-5 0,0-1 3,0 1 1,0 5 139,0 1-119,0-1 0,0 0 0,-2 3 71,-4 1 1,4 0 0,-6 4 112,1-2 0,3 1-60,-8 5 1,2 7 0,-3 5 0,1 3 24,-1 3 1,3-1-1,0 3 1,0 1 5,1 2 1,3 3 0,-4-5 0,2 2-76,5-1 0,1 3 0,2-2 0,0-2-109,0-1 0,2-3 1,3-1-56,7-4 0,-2 1 1,1-7-791,3-2 624,1-2 0,3-4 0,-1-2-1048,1-2 792,-1-7 0,1 9 1,-1-8 490,1-2 0,-3-1 0,-1-1 0,-4 3 0,-3 1 0,7 1 0,-12-7 0,6 1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1.463"/>
    </inkml:context>
    <inkml:brush xml:id="br0">
      <inkml:brushProperty name="width" value="0.08571" units="cm"/>
      <inkml:brushProperty name="height" value="0.08571" units="cm"/>
    </inkml:brush>
  </inkml:definitions>
  <inkml:trace contextRef="#ctx0" brushRef="#br0">0 36 7691,'6'-12'-31,"0"1"0,2 7 385,-2-2-81,-4 4 0,7 4-60,-3 4 0,-4-2 0,4 7 1,-4 3 4,-2 1 1,0 3-1,0-1 1,0 1-44,0-1 0,0 1 1,0-1-1,0 1-20,0-1 1,0 1-1,0-1-148,0 0 0,0-5 56,0 0-201,0-1 25,0-1-51,0-2 77,0-8 1,6-2-94,0-4 87,-1-4 0,-5-1 0,2-1 0,2-2-21,2-1 1,2-2 0,-4-1 0,3 1 22,3-1 0,-4 1 1,4-1-1,-1 1 78,1-1 1,-6 1 0,4 1 0,-3 3 130,1 1 1,2 8 290,-2-2-321,-4 4 0,6 10 0,-8 4-7,0 3 0,2 3 0,1-1-30,3 1-17,0-1 0,-6 1 0,0-1 29,0 1 0,2-7 0,4-1-17,5-2 0,-1 3 0,2-5-27,1-2 0,-3-2 0,2-4-103,1-4 1,3-3 0,1-9 38,1 1 0,-7-1 1,1 1-1,0-1 40,-3 1 0,1-1 1,-6 1 105,2-1 0,0 7 54,-6-1 1,2 8 37,3-2-151,-3 4 0,6 4-470,-8 4 249,0 4 1,0 7 0,0 1 0,0-1-399,0 1 0,0-1 0,0 1-143,0-1 0,6-5 0,0-1 720,-2 3 0,-2-6 0,5 7 0,3-5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1.622"/>
    </inkml:context>
    <inkml:brush xml:id="br0">
      <inkml:brushProperty name="width" value="0.08571" units="cm"/>
      <inkml:brushProperty name="height" value="0.08571" units="cm"/>
    </inkml:brush>
  </inkml:definitions>
  <inkml:trace contextRef="#ctx0" brushRef="#br0">0 103 7767,'10'-27'0,"-4"4"0,-4 3 163,-2 3-546,0 7 1,0 4 382,0 12 0,0 4 0,0 7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2.017"/>
    </inkml:context>
    <inkml:brush xml:id="br0">
      <inkml:brushProperty name="width" value="0.08571" units="cm"/>
      <inkml:brushProperty name="height" value="0.08571" units="cm"/>
    </inkml:brush>
  </inkml:definitions>
  <inkml:trace contextRef="#ctx0" brushRef="#br0">36 87 7727,'9'-7'-193,"7"-3"524,-5-8 0,-3 7-13,-2-1 1,-2 8-205,2-2-16,-4 5 57,5-7 268,-7 6-203,0-6 1,-2 10 0,-3 4-13,-7 5 0,2 5 1,-1 1-1,-1 1 43,2-1 1,-3 1 0,7-1 0,0 1-85,-2-1 0,6 1 1,-3-1-1,3 1-54,2-1 0,0 1 0,2-1-124,3 1 1,5-9 0,8-3 0,1-4-378,4-2 0,-1 0 1,7-2-1,0-4-120,-2-5 1,6 1-1,-6-2-1219,0-1 1140,6 5 0,-13-6 587,3 8 0,-4-7 0,-1 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2.003"/>
    </inkml:context>
    <inkml:brush xml:id="br0">
      <inkml:brushProperty name="width" value="0.08571" units="cm"/>
      <inkml:brushProperty name="height" value="0.08571" units="cm"/>
      <inkml:brushProperty name="color" value="#004F8B"/>
    </inkml:brush>
  </inkml:definitions>
  <inkml:trace contextRef="#ctx0" brushRef="#br0">35 140 7664,'0'-17'0,"2"-1"0,2 1-3,2-1 0,0 1 0,-4 1 604,3 5-286,-3 3 1,14 2 315,-5 0-460,-3 0 0,8 6 0,-7 2 1,3 2 111,0 2 0,-6 8 0,3-3-161,-1 5 1,-2 1 0,-6 1 0,0-1-162,0 1 1,-8-3-1,-4-1 1,-3-3-432,-3 3 1,1-4 0,0 1 0,-1 1-2378,1-2 2847,-1 5 0,1-5 0,-1 7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3.009"/>
    </inkml:context>
    <inkml:brush xml:id="br0">
      <inkml:brushProperty name="width" value="0.08571" units="cm"/>
      <inkml:brushProperty name="height" value="0.08571" units="cm"/>
    </inkml:brush>
  </inkml:definitions>
  <inkml:trace contextRef="#ctx0" brushRef="#br0">70 18 7889,'-12'-6'666,"1"0"-470,7 0 1,-6 8 0,6 4 513,-2 6-546,1 11 1,-1-2 0,0 8 0,2 4-128,2 6 1,2-2-1,0 4 1,2-4-303,4-2 1,-2-2 0,5-2-1,1-4-64,0-2 0,-4-2 1,3-5-1,1-1-382,0 1 1,-4-9 710,5-3 0,-7-4 0,4-10 0,-8-1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3.305"/>
    </inkml:context>
    <inkml:brush xml:id="br0">
      <inkml:brushProperty name="width" value="0.08571" units="cm"/>
      <inkml:brushProperty name="height" value="0.08571" units="cm"/>
    </inkml:brush>
  </inkml:definitions>
  <inkml:trace contextRef="#ctx0" brushRef="#br0">35 140 7727,'12'-27'0,"-1"4"-66,3 3 1,-4 5 0,1 1 0,3 5 240,1 1 1,9-4 0,-1 6 230,-2 2-332,-1 3 0,-3 1 1,1 0-90,-1 0 130,-7 0 1,3 7-80,-7 5-54,0 3 0,-6 3 0,-2-1 0,-4 1 4,-5-1 0,-11 1 1,-1-1-1,0 1-88,-3-1 0,7-1 1,-6-3-1,2-1-187,-1 1 1,3-3-1,7 0 1,3 0-703,-3-1 991,6-5 0,-7 12 0,5-7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4"/>
    </inkml:context>
    <inkml:brush xml:id="br0">
      <inkml:brushProperty name="width" value="0.08571" units="cm"/>
      <inkml:brushProperty name="height" value="0.08571" units="cm"/>
    </inkml:brush>
  </inkml:definitions>
  <inkml:trace contextRef="#ctx0" brushRef="#br0">1 51 7727,'0'-10'-265,"0"-6"335,0 14 64,0-13 0,2 13 69,3-4 0,-3 6-27,4 6 1,-4 4 0,-2 7-34,0 1 0,0-1 0,0 0 0,0 1 20,0-1 1,0 1-1,0-1-133,0 1 0,0-1-163,0 1-127,8-1 151,2-7 1,1-2-59,1-8 1,0 0 0,3-2 100,-3-4 1,1 2-1,-5-8 71,2-1 0,-4-3 0,3-1 31,-1-1 0,0 1 0,-4-1 69,2 1 1,1-1 26,-1 1 0,-4 5 252,4 1-375,-4 7 1,-2-2-1,0 12-294,0 5 196,0 5 1,0-4-1,0-1-292,0 3 84,0 1 0,0 3 0,0-1-424,0 1 0,0-1 721,0 1 0,8-1 0,-7 1 0,7-1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4.747"/>
    </inkml:context>
    <inkml:brush xml:id="br0">
      <inkml:brushProperty name="width" value="0.08571" units="cm"/>
      <inkml:brushProperty name="height" value="0.08571" units="cm"/>
    </inkml:brush>
  </inkml:definitions>
  <inkml:trace contextRef="#ctx0" brushRef="#br0">0 16 7633,'12'-10'349,"0"5"1,-8 5-296,1 5 32,-3 5 1,4 2-1,0-1 29,-2 3 0,0-4 0,0 1 51,1 3-113,1-6 0,-6 1 0,0-3 19,0 6 0,0-3-105,0 3-142,0-8-64,0 4 44,0-8 1,6-2 80,0-4 0,6 2 1,-7-8-1,1 1 76,2 1 0,-4-3 0,5 5 0,1-2-3,0-4 0,-4 5 188,5-3 0,-5 2 0,6-1 110,1 5 1,-3 4 1,2 2 0,-6 0-134,5 0 1,-5 8-96,6 3 0,-8 5 1,1 1-5,-3 1 1,0-8 0,2-3 70,2 1-13,0 2-165,-6 7 138,0-7-145,0-2 14,0-8-135,0 0 141,0-8 1,2 4 0,2-8-12,1-1 1,9-3 0,-4-1 63,-1-1 1,5 7-1,-6-1 167,1-1 0,-3 5 61,6 2-208,0 4 0,3 4-284,-3 4 131,-4-4 0,-3 13 0,1-3-253,-2 3 1,0 1-1,0-2-649,2-3 892,-1 1 1,1-1-1,2-1 1,0 0 157,0 0 0,-3-7 0,3 13 0,2-6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5.069"/>
    </inkml:context>
    <inkml:brush xml:id="br0">
      <inkml:brushProperty name="width" value="0.08571" units="cm"/>
      <inkml:brushProperty name="height" value="0.08571" units="cm"/>
    </inkml:brush>
  </inkml:definitions>
  <inkml:trace contextRef="#ctx0" brushRef="#br0">0 50 7727,'10'-18'575,"4"6"-179,-8 1 1,1 7-1,-3 0-206,2 8 0,0 6 1,-6 9-1,0 2-34,0 3 0,-2 7 0,-2-4-433,-2 0 227,0 6 0,4-6 1,-1 8-987,-3 0 788,0-8 1,6 4-1,0-6-607,0 3 446,0-7 1,0 4-556,0-7 964,0-1 0,0-7 0,2-2 0,4-8 0,-4-8 0,5-2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5.301"/>
    </inkml:context>
    <inkml:brush xml:id="br0">
      <inkml:brushProperty name="width" value="0.08571" units="cm"/>
      <inkml:brushProperty name="height" value="0.08571" units="cm"/>
    </inkml:brush>
  </inkml:definitions>
  <inkml:trace contextRef="#ctx0" brushRef="#br0">53 36 7727,'7'-18'123,"-3"8"904,8 5-720,-8 3 1,4 9 0,-8 5-1,0 4-90,0 1 0,-6 1 0,-2-1 1,0 1-173,1-1 1,-5 0 0,4-1 0,0-2-648,1-3 0,-1-1 0,4 3 0,-2-1-1553,2 2 2155,2-7 0,2 9 0,0-6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45.856"/>
    </inkml:context>
    <inkml:brush xml:id="br0">
      <inkml:brushProperty name="width" value="0.08571" units="cm"/>
      <inkml:brushProperty name="height" value="0.08571" units="cm"/>
    </inkml:brush>
  </inkml:definitions>
  <inkml:trace contextRef="#ctx0" brushRef="#br0">0 330 7602,'10'-7'-203,"6"-3"311,-5-8 0,-1 7 7,2-1 1,-1 1-21,7-7 1,-7 1-1,1-1-82,2 1 0,-7-1 0,1 1 0,-2-1-4,0 1 1,0-1-128,-6 1 145,0-1 0,0 1-185,0-1 112,0 9 0,-2-5-81,-4 8 0,2 2 55,-8 10 1,8 4 0,-1 7 26,3 1 0,2-1 1,0 1-1,0-1 97,0 1 1,0-1-1,0 1 1,0-1 178,0 1 0,0-7 0,0 1 0,0 2 4,0 1 0,6 3 1,1-3 155,3-3 1,-4 3 154,5-3-297,-7-4 0,6 5 233,-4-7-5,-4 0-264,6 2-119,-8-6 1,-2 7-160,-4-3 1,2-4 0,-8 4-1,-1-4-282,-3-2 0,5 0 0,-1 0 0,-2 0-905,-1 0 0,3 6 1252,0-1 0,1 1 0,-7-6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51.665"/>
    </inkml:context>
    <inkml:brush xml:id="br0">
      <inkml:brushProperty name="width" value="0.08571" units="cm"/>
      <inkml:brushProperty name="height" value="0.08571" units="cm"/>
    </inkml:brush>
  </inkml:definitions>
  <inkml:trace contextRef="#ctx0" brushRef="#br0">53 70 7727,'-12'-8'-45,"1"-3"63,7 3 1,-4-2 0,6 6-73,-4-1-86,4-1 1,-5 4-73,7-4 0,2 4-74,3-4 286,-3 4 0,14 2 0,-6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7:31:54.722"/>
    </inkml:context>
    <inkml:brush xml:id="br0">
      <inkml:brushProperty name="width" value="0.08571" units="cm"/>
      <inkml:brushProperty name="height" value="0.08571" units="cm"/>
    </inkml:brush>
  </inkml:definitions>
  <inkml:trace contextRef="#ctx0" brushRef="#br0">1 5554 5947,'10'-8'182,"-3"6"1,-5-5 0,2 5-8,2-4 1,2 4 0,-2-6-90,5 0 0,-1 6 0,0-5 0,-1 1-26,1 0 0,-4-6 0,6 5 0,1-1 16,3 0 0,-5-5 1,1 1-41,2-4 0,1-1 0,1-1 0,-3 1-5,-1 0 1,-2-1 0,3 1-1,-1-1 29,1 1 0,-3-7 0,0 1-23,-3 2-13,7-6 0,-10 5 1,6-5-1,-1 0 5,1 0 1,0-2 0,3-4 0,-1 0 13,2-2 0,-5 9 0,3-8 0,0 1 9,-3 0 0,7-2 0,-5 0 1,3 2-18,-2 4 0,3-2 0,-5 5 0,2-1-10,-1-4 1,-1 0-1,3 0 1,-1 2-39,2-2 0,-5-4 1,3-4-1,0-2 13,-3 3 0,7-7 0,-6 0 0,1-1-22,1-1 0,-6 1 0,3-5-13,-1 5 32,6-5 1,-12 12 0,5-5 32,1 1-12,-6 2 1,6 4-1,-8-1 1,0-5 12,0-2 0,0 5 0,0-5 1,0 0-13,0 1 0,0-3 0,0-3 0,0 1-26,0 3 1,6-1 0,0-4 0,-1 3-15,3 1 0,-6 3 0,4-5 0,-2 5 5,2 1 0,-4-6 0,3 3 0,-3-3 14,-2 3 1,0-5 0,0 5 0,-2-5 17,-3-1 0,3 7 1,-6 3-2,0-1-10,6 6 0,-6-8 0,6 7-46,-3-3 37,3-8 0,-6 11 0,8-7 0,-2-2-3,-4-3 1,4 7-1,-6-7 1,3 3 6,-1 3 0,-6 3 0,4-4 0,-1 1 2,-5-1 1,4 6 0,-1-2-1,-3 4-1,-1 3 1,3-7 0,2 0-1,3 2-23,3 2 0,0-5 1,0-5-1,-2-1 1,2 1 1,2-2-1,2 9 159,0 1-143,-7 2 1,5 4-1,-4 2 112,4 2-106,-6 8 1,6-7 0,-4 7 20,4-2-16,2-8 0,0 9 0,0-5 0,0 0 0,0 0 1,0 6 0,0-5-1,0 3-11,0 0 0,0-8 1,0 4-1,0-3 23,0 1 1,0 8 0,0-4 0,0 1-1,0 1 0,-5 0 1,-1 5-1,0 1 4,-2-1 1,6-1 0,-6 0-1,3-1 12,-1 5 1,-2 1 62,2-3-79,4-1 0,-6 7-61,8-1 68,-7 8-35,5-4 9,-14 8-24,14 0 67,-5 0 0,5 0 74,-4 0 15,4 0-113,-6 0 0,6 0 4,-4 0 4,4 0 0,-7 2 4,3 4 1,4-2 0,-6 8-9,0 1 1,6-3 0,-5 2 0,1 1-8,0 3 1,-2-5-1,4 1 1,-1 2-22,1 1 0,-4 2 1,2 1-1,0-1 0,-1 1 0,5-1 1,-6 1-1,2-1 3,0 1 0,0-7 0,4-1 0,-1 0-21,-3-1 75,0-5-25,6 4-15,0-8 1,0-2-1,0-4 2,0-5 1,6-5-1,0-1-7,-3-1-1,7 1 0,-6-3-2,8-3-5,-8 4 1,9-7-1,-5 9 2,2 0 0,-5-1 0,5 1 1,0 1-1,0 4 0,-5-3 0,7 3 4,2-3 0,1-3 1,3 3 3,-1 3 1,-5-1 0,-1 7 0,1 0 3,-2-2 0,5 6 33,-3-4-38,-4 4 1,1 2-1,-5 2 1,4 2 16,2 2 1,-5 6-1,7-4 1,2 1-13,1 5 0,-3 1 1,-1 1-1,3-3-41,2-1 0,1 0 0,1 3 0,-1-1-145,0-3 1,7-1-1,-1 4 1,0-5-75,3-1 0,-7 4 0,4-4 0,-1-1-406,1 1 0,-4 0 0,5-4 654,-5 2 0,-2 7 0,1-3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8:52.460"/>
    </inkml:context>
    <inkml:brush xml:id="br0">
      <inkml:brushProperty name="width" value="0.08571" units="cm"/>
      <inkml:brushProperty name="height" value="0.08571" units="cm"/>
      <inkml:brushProperty name="color" value="#849398"/>
    </inkml:brush>
  </inkml:definitions>
  <inkml:trace contextRef="#ctx0" brushRef="#br0">3351 193 6904,'2'-10'323,"4"4"-248,-4 4 0,6 0 161,-8-3 13,0 3 88,0-6 1,0 8-7,0 0-188,-8 0 0,4 0 9,-8 0 1,1-2-30,-7-4 1,7 4-1,-1-4-6,-2 4-38,7 2 1,-9 0-15,5 0-1,3 0 0,-8-1 26,5-5 0,-5 4-47,-1-4 1,1 2 0,3 0 0,1-2 12,-2 2 1,5 3 0,-3-1-14,-2-4 1,-1 4-1,-3-4 8,1 4 1,-1-4 0,1 0 2,0 3 1,-1-5 0,1 0-17,-1-2 0,6 6 0,1-1 0,-3 1 18,-1-2 1,3 4-1,0-4-148,-1 4 101,-3 2 1,5-6-1,-1 1 1,-2 1-29,-1 2 1,-3 2-1,1 0 22,0 0 0,-1 0 1,1 0-1,-1 0-3,1 0 1,5 0 0,0 0-1,-1 0 11,-3 0 1,-1 0 0,-1 0-5,1 0 1,-1 0-1,1 0 1,0 0-6,-1 0 0,6 0 0,1 0 1,-3 0-10,-1 0 1,-3 0-1,1 0 5,-1 0 0,1 0 1,-1 0 44,1 0-41,-1 0 1,1 0-8,-1 0 6,1 0 0,0 0 0,-1 2 0,1 2-8,-1 1 0,1 1 0,-1-4-22,1 4 1,-1-4-1,1 4 1,1-2 4,5 1 0,-5-3 1,4 4-1,-1-2 17,1 2 0,-3-4 0,3 4 0,-1-2 4,1 1 1,-4-3 0,7 6 0,-3-2 8,0 0 1,1 1 0,-7-3-1,1 2-5,-1-2 1,7 4-1,-1-2-15,-2-2 12,-1 5 1,-3-5 0,1 6 0,0-2-3,-1-5 0,-1 5 1,-3-2-1,-1 0 0,2 2 1,1-4 0,3 5 0,-1-1 4,1-4 0,-1 4 0,1-1 0,0 1 3,-1 0 1,-1 0-1,-3-4 1,1 3-2,5 3 0,-1-4 0,5 4 0,-3-1 0,-3 1 0,1-4 1,-1 3-1,1 1-4,-1 0 1,1 2 0,0 3-1,-1-3 0,1 3-2,-1-3 4,1-4 1,-1 5-1,1-5 1,-1 0-1,1-1 0,-1 7 1,1-4-1,-1 1-1,1 1 0,-2-6 1,-3 6-1,-1-1 21,2-1 0,1 5 1,3-5-1,-1 2-9,1-1 0,-1-5 0,1 6 0,-1-1-7,1-1 0,-1 6 0,1-7 0,0 3 8,-1 0 0,1-3 0,-1 5 0,-1-4-37,-5-3 0,9 7 1,-6-4 6,-1-1 17,9 7 0,-3-12 0,4 6 0,-3-1-1,-2 1 0,-1-4 1,1 3 12,-1-1 0,1 4 1,-1-4-1,1-1 9,-1 1 1,1 4 0,-3-4 7,-3 1 0,4-3 0,-5 4 1,7-1-10,5 1 1,-3-4-1,3 4 1,-3-3-14,-3-3 1,1 4 0,-1 0 0,1 0-12,-1-1 1,3 1 0,1-4 0,3 2-7,-3-2 1,-2-2 0,1 0-22,3 3 0,-3-3-115,3 4-311,4-4-583,-7-2 297,13 0 0,-4 0 0,10-2-133,2-4 0,7 4 876,-1-3 0,4-5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3.059"/>
    </inkml:context>
    <inkml:brush xml:id="br0">
      <inkml:brushProperty name="width" value="0.08571" units="cm"/>
      <inkml:brushProperty name="height" value="0.08571" units="cm"/>
      <inkml:brushProperty name="color" value="#004F8B"/>
    </inkml:brush>
  </inkml:definitions>
  <inkml:trace contextRef="#ctx0" brushRef="#br0">36 106 7220,'-10'-8'-43,"-6"6"92,15-6 1,-5 8-59,12 0 0,3 0 89,9 0 0,-1 0-17,1 0-38,-9 0 0,7 0-45,-4 0 0,-3 0-41,3 0 0,0-2-4,5-4 1,-7 3 48,-5-9 1,-3 6 9,-2-6 1,0 7 88,0-7 0,-2 6 83,-3-6 0,-5 9-83,-7-3 0,5 4 0,0 2 215,-1 0-224,5 0 0,-8 0 20,5 0 0,1 2 0,-2 4-39,-1 5 1,5-1 0,0 0 0,2-1 10,1 1 1,-1 2 0,6 5-11,0 1 1,0-7 0,0 1 0,0 1 35,0 3 1,0-4 0,0-1-17,0 3 0,6 1 1,1 1-1,1-2-16,0-3 0,5-5 0,-1 4-18,4-3 1,-5-1 0,1-6-1,2 0-12,-7 0 1,9 0-1,-5 0-66,5 0 65,-6 0 1,5-6 35,-3 1-39,3-9 1,-3 10-1,-2-7 1,-1-1 42,1 2 0,-4-5 0,6 3-11,1-4 1,-5-1-1,0 0-48,-1-1 0,-5 6 0,4 1-69,-4-3 1,4-1-1,0-3-275,-2 1 106,-2 7 185,-2-5 0,-2 13-195,-4-4 178,4 4 1,-8 2-4,4 0 17,4 8 0,-7-6 0,5 5-23,-2 1 1,0 2 55,6 7 0,0 1 55,0-1 0,2-1 18,4-5 0,-2 3 0,6-6 102,-3 1 0,5-3-95,-6 6 1,2-8-1,-5 3 34,3 1 0,0-4 17,-6 8 1,0-1 128,0 7-112,0-8 1,-2-1 0,-2-3 139,-2 6 0,1-3-107,5 3 1,0-6-168,0 6 0,2-9 0,3 3-396,7-4 0,-2-2 0,1 0-1344,3 0 1,-4-2 1738,1-4 0,9 4 0,7-5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8:53.026"/>
    </inkml:context>
    <inkml:brush xml:id="br0">
      <inkml:brushProperty name="width" value="0.08571" units="cm"/>
      <inkml:brushProperty name="height" value="0.08571" units="cm"/>
      <inkml:brushProperty name="color" value="#849398"/>
    </inkml:brush>
  </inkml:definitions>
  <inkml:trace contextRef="#ctx0" brushRef="#br0">122 43 7914,'0'-17'-793,"0"-1"1,-5 11 988,-1 7 1,-2 5 0,4 9 0,-2-2 59,2 1 1,3 3 0,-1 1-147,-4 1 1,4-1 0,-4 1-1,2-1 8,-2 1 0,4-1 0,-3 0-32,3 1-77,-6-1 1,6 1 0,-6-1 0,2 1 54,0-1 0,1 1-141,5-1 105,-8 1 1,6-1-1,-4 1 9,4-1 1,2-5 0,0-1 19,0 3 0,0-4-53,0 1 0,0-5 7,0 6 1,2-8 0,4 1 10,6-3 1,3-2-1,3 0-32,-1 0 0,1 0 1,-1-2-1,0-1-104,1-3 1,-1 0 0,1 6-483,-1 0 425,9 0 1,-7-6-1,4 0-946,-3 2 851,-3 2 1,2 2 265,5 0 0,-5 0 0,6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8:53.819"/>
    </inkml:context>
    <inkml:brush xml:id="br0">
      <inkml:brushProperty name="width" value="0.08571" units="cm"/>
      <inkml:brushProperty name="height" value="0.08571" units="cm"/>
      <inkml:brushProperty name="color" value="#849398"/>
    </inkml:brush>
  </inkml:definitions>
  <inkml:trace contextRef="#ctx0" brushRef="#br0">0 88 7877,'0'-18'-761,"0"9"0,0-1 792,0 4 0,0 2 353,0-7 1,0 5 23,0-6 139,0 8-271,0-4 0,0 16 0,0 4-100,0 3 1,0 5 0,0 1 0,0 2-61,0-1 0,0-1 1,0 0 25,0 3-55,0 7 0,6-12 1,0 6-135,-2 1-38,-2-7 1,-2 12 0,0-8 0,2-1-161,4-3 1,-4 4-1,3 1 1,-1-3-329,2-2 1,-2-1-1,6-1-63,-3 1 1,1-8 635,-2-5 0,4 5 0,7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8:54.478"/>
    </inkml:context>
    <inkml:brush xml:id="br0">
      <inkml:brushProperty name="width" value="0.08571" units="cm"/>
      <inkml:brushProperty name="height" value="0.08571" units="cm"/>
      <inkml:brushProperty name="color" value="#849398"/>
    </inkml:brush>
  </inkml:definitions>
  <inkml:trace contextRef="#ctx0" brushRef="#br0">88 123 7615,'0'-18'-769,"0"1"0,0 5 684,0 1 1,-2 1 336,-4-2-46,4-3 0,-5 11-132,7-8 0,2 8 0,3-2-24,7 5 0,-2 1 0,1 0 13,3 0 0,-4 0 1,1 0-1,3 0-98,1 0 68,3 0 1,-6 0 97,-1 0-65,-7 0 7,4 0-81,-8 0 0,-2 5 1,-4 3-9,-6 2 0,3-6 0,-3 3-30,-1 1 1,-3-4-1,-1 6-5,-1-2 1,1 3-1,1-3 41,4 2 1,-3-6-1,5 3 8,1 1 1,-5-4-1,6 6 62,-2-3-74,7-1 157,-5 2-69,8-6-18,0 13 0,2-11 1,4 6-37,5-2 1,-1-2-1,2-6 1,1 0-30,3 0 1,1 0-1,1 0 1,-1 0-86,1 0 0,-1 0 1,0 2-87,1 3 1,-1-3 0,1 4-187,-1-4 1,1-2 365,-1 0 0,1 6 0,-1 0 0,-7 0 0,5 1 0,-5 3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8:54.952"/>
    </inkml:context>
    <inkml:brush xml:id="br0">
      <inkml:brushProperty name="width" value="0.08571" units="cm"/>
      <inkml:brushProperty name="height" value="0.08571" units="cm"/>
      <inkml:brushProperty name="color" value="#849398"/>
    </inkml:brush>
  </inkml:definitions>
  <inkml:trace contextRef="#ctx0" brushRef="#br0">0 51 7368,'12'-18'-1328,"0"1"1621,-8 7 0,3 4-19,-7 12 0,0-2 0,0 7 1,0 3-216,0 2 0,0 1 1,0 1-1,2-1-66,4 0 0,-4 1 1,4-1-1,-4 1-170,-2-1 1,0 1-1,2-1-64,4 1 1,-4-7-1,3 1 1,-1 0-24,2-3 1,-4 1 263,4-4 0,-4-4 0,-2 13 0,8-13 0,1 6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18:55.240"/>
    </inkml:context>
    <inkml:brush xml:id="br0">
      <inkml:brushProperty name="width" value="0.08571" units="cm"/>
      <inkml:brushProperty name="height" value="0.08571" units="cm"/>
      <inkml:brushProperty name="color" value="#849398"/>
    </inkml:brush>
  </inkml:definitions>
  <inkml:trace contextRef="#ctx0" brushRef="#br0">18 122 7302,'0'-17'-763,"-6"5"812,0 1 1,1 5 526,5-6-405,0 8 1,2-4-1,3 8-146,7 0 0,4 0 1,1 0 19,0 0 1,1-5 0,-1-1-178,1 2 1,-1 2 0,1 0-549,-1-4 451,1 4 1,-7-5 228,1 7 0,0-8 0,5-2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07.772"/>
    </inkml:context>
    <inkml:brush xml:id="br0">
      <inkml:brushProperty name="width" value="0.08571" units="cm"/>
      <inkml:brushProperty name="height" value="0.08571" units="cm"/>
      <inkml:brushProperty name="color" value="#004F8B"/>
    </inkml:brush>
  </inkml:definitions>
  <inkml:trace contextRef="#ctx0" brushRef="#br0">158 1502 7083,'-10'-2'-423,"4"-3"544,4 3-39,2-6 0,0 6 282,0-4-182,0 4 1,2-6 129,4 8-155,-4-7 105,6 5-99,-8-6-92,0 0 1,0-1-52,0-9 0,0 6 0,0 1 1,0-3 1,0 4 0,2-1 20,4-3 0,-4-1 0,3-3 13,-3 1 0,-2 5 0,0 1-11,0-3-6,0-2 0,0-1-36,0-1 25,0 1 0,0 0 1,0-1-46,0 1 31,0 7 1,0-6 0,0 5 0,0-5-9,0-1 1,0 5 0,0 0 0,0-1-8,0-3 0,0 5 1,0-1-1,0-1 29,0-3 0,0-1 0,0-1-6,0 1 0,-2 1 1,-2 2-1,-1 3-2,1-3 0,2-1 0,2-3-26,0 1 1,0-1 0,0 1-1,0-1 3,0 1 0,0 5 1,0 1-30,0-3 34,0-1 0,-2-3 0,-2 1 0,-2-1-5,2 1 1,2-1 0,2 1 0,0-1 2,0 1 0,0-1 1,0 1-1,0-1 1,0 1 0,0 0 0,0-1 7,0 1 0,0-1 0,0 1 10,0-1 1,0 1-1,0-1 1,0 1 1,0-1-1,0 1-18,0-1 1,2 3-1,2 1-16,2 3 18,0-1 1,-6 0 0,0 1-7,0-3 1,0-1-1,2-1 1,4 4 1,-4 3-1,3 3 2,-3-6 0,-2 3 8,0-3 0,0 0 3,0-5 1,0 5 13,0 1-9,0 7-18,0-12 6,0 14 10,0-6 15,0 8 7,0 0-37,-7 8 0,3 0 0,-6 6 6,2-3 0,-3-5 0,3 4 8,-2-3 0,4 7-12,-5-2 0,5 1 0,-4 1 0,0-4 0,1-3 0,5 7 1,-4-4-1,0-1 1,4 5 0,-5-6-11,1 1 8,2-5 0,4 10 0,-2-6-6,-2 1 0,1-5 1,5 6-1,0-4 7,0-4 1,0 3 0,2-8 1,3-3 0,-3-2 0,6 4 0,-2-4 0,0-1 0,5 3 0,-3-4-1,2 2 0,-4-3 1,3 3-1,1 0 0,0 0 0,-4-3 1,3 3 47,-1-2-40,6 6 1,-10-11 0,7 3 12,3-3 0,-5 3 0,1 0 0,0 1 5,0 1 1,-7 0 0,5 7 28,0-3 0,-4-6-3,7 6 0,-5 0-5,6 6 0,-6 0 1,3 2-36,-1 4 1,0 4-1,-4 7 1,4-1-1,1-4 0,-5 3 0,4-3-72,0 3 73,-6 3 0,13-1-121,-3 1 38,-4-1 1,7 1-169,-3-1 1,3-1 0,1-3-1324,-5-1 1561,5-8 0,-6 3 0,7-7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09.522"/>
    </inkml:context>
    <inkml:brush xml:id="br0">
      <inkml:brushProperty name="width" value="0.08571" units="cm"/>
      <inkml:brushProperty name="height" value="0.08571" units="cm"/>
      <inkml:brushProperty name="color" value="#004F8B"/>
    </inkml:brush>
  </inkml:definitions>
  <inkml:trace contextRef="#ctx0" brushRef="#br0">280 36 7380,'12'-2'-756,"-1"-4"0,-5 4 776,6-4 1,-8 3 120,2-3 0,-3 4 372,3-4-12,-4 4-149,6 2-204,-8 0 699,0 0-707,-8 0 1,4 0 68,-7 0 0,5 0-45,-6 0 0,1 0-90,-7 0 1,1 0 0,1 2-1,3 2-24,1 2 1,0-1 0,-5-3-14,-1 4 1,1 4 0,-1 5 0,1-1 23,-1-2 0,7-3 0,-1 5-53,-1-2 22,-3-1 0,4 13 0,3-1-93,1-2 80,2-1 0,4-1 1,-2 2-1,-2 3 15,3-3 1,1 4 0,2-2-1,2-1 21,3-3 0,-1-1 0,8-1-10,2 1 1,1-3 0,3-3 0,-1-4 1,0-1 0,1-5 0,-1 4 0,1-4-9,-1-2 0,1-2 0,-1-2 0,1-2-16,-1 2 0,1-3 0,-1-1-203,1-2 58,-9 6 0,7-9 0,-7 5-427,1-2 0,0 4-900,-4-5 1070,-4-1 1,5 1 0,-5 1 381,4 2 0,4-5 0,7 3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10.665"/>
    </inkml:context>
    <inkml:brush xml:id="br0">
      <inkml:brushProperty name="width" value="0.08571" units="cm"/>
      <inkml:brushProperty name="height" value="0.08571" units="cm"/>
      <inkml:brushProperty name="color" value="#004F8B"/>
    </inkml:brush>
  </inkml:definitions>
  <inkml:trace contextRef="#ctx0" brushRef="#br0">175 629 7813,'10'-10'0,"4"0"0,-9 5 88,1 3 0,0-8 493,0 4 6,0 4-297,-6-13-164,0 5 0,0-2 109,0 1-98,0 7 0,-2-10-63,-4 8 9,4-7 0,-14 9-18,5-8-26,3 8 1,-7-3 0,3 7-62,-4 0 1,-1 0 0,-1 2 32,1 3 1,1 5 0,3 8-1,1 1-46,-1 4 0,5-3 0,0 3 0,2-2-63,0 3 1,1-5-1,5 4 1,0-3-58,0-3 1,0 1 110,0-1 4,7 0 1,3-7 22,8-4-28,-1-4 0,0-4 40,1-4-9,-1-4 1,-5-7 0,0 0 0,-1-1-1,-1 1 0,4-7 0,-7-1 0,1 0 16,0 0 0,0-6 0,-4 2 0,1-4-6,-1-2 1,-2 0 0,-2-2 0,0-2 40,0-2 1,0 0-1,-2 7 1,-2 1 84,-1 3 1,-7-3 0,6 6-1,0 0 42,-1 4 0,5 3 0,-6 3 173,0 0-272,6 7-19,-6 2 1,8 10 0,0 4-1,0 7-34,0 9 1,0-1 0,2 8 0,2 2-49,2 2 1,2 2 0,-4 0-1,1 0-54,-1 0 1,4 0 0,-2 0 0,0 0-68,2 0 1,-7-6 0,7 0-1,-2 0-251,0-2 0,5 0 0,-3-5-319,2 1 1,-4 0 0,5-7 726,3-5 0,2-3 0,1-8 0,0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11.227"/>
    </inkml:context>
    <inkml:brush xml:id="br0">
      <inkml:brushProperty name="width" value="0.08571" units="cm"/>
      <inkml:brushProperty name="height" value="0.08571" units="cm"/>
      <inkml:brushProperty name="color" value="#004F8B"/>
    </inkml:brush>
  </inkml:definitions>
  <inkml:trace contextRef="#ctx0" brushRef="#br0">0 245 7813,'0'-11'1163,"0"-1"-782,0 8 0,0-6-62,0 5 1,2 5-88,4 0 0,4 7-109,7 11-87,-7-1 1,5 1-1,-5-1-49,0 1 0,5-1 0,-5 1 29,0-1 1,3-5-1,-5-1 83,2 3 1,-4-4 105,5 1-121,-7-7 0,6 2 1,-6-12-23,2-5 1,-1-5 0,-5-1-1,0-1-26,0 1 0,2-3 0,2-1 1,2-2-36,-2 1 1,-2-3-1,-2 0-109,0-2 66,0 5 0,0-3 0,0 8-375,0-1 233,0 1 1,0-1-1,0 1-677,0-1 1,2 9-449,4 3 1,-3 4 1308,9 2 0,-8 8 0,4 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11.706"/>
    </inkml:context>
    <inkml:brush xml:id="br0">
      <inkml:brushProperty name="width" value="0.08571" units="cm"/>
      <inkml:brushProperty name="height" value="0.08571" units="cm"/>
      <inkml:brushProperty name="color" value="#004F8B"/>
    </inkml:brush>
  </inkml:definitions>
  <inkml:trace contextRef="#ctx0" brushRef="#br0">87 332 7813,'-11'0'-174,"-1"0"446,-1 0 0,-3-5 726,-1-1-479,7 0-388,2 6-4,8 0 0,14 0 0,5 0 23,6 0-107,4 0 1,8-8-1,4-2 174,6 1-127,3-15 1,3 13-1,1-12 1,2 3 45,2 3 1,1-7 0,-7 1-1,-2 2-51,-3 1 1,1-3-1,-9 2 1,-6 3-216,-7 5 0,-3 7 0,-4-4-475,-3 2 1,-12 3-200,-4 5 1,-8 2 0,-10 1 0,-1 5 803,-4 2 0,-4 1 0,-8 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3.458"/>
    </inkml:context>
    <inkml:brush xml:id="br0">
      <inkml:brushProperty name="width" value="0.08571" units="cm"/>
      <inkml:brushProperty name="height" value="0.08571" units="cm"/>
      <inkml:brushProperty name="color" value="#004F8B"/>
    </inkml:brush>
  </inkml:definitions>
  <inkml:trace contextRef="#ctx0" brushRef="#br0">88 0 7728,'-10'2'1347,"4"4"-1122,-4 4 1,8 15-1,-5 4 76,-1 4-223,6 2 0,-8 2 0,6 2-344,-1 2 141,-1 7 0,0-11 1,0 4-1,2-4-231,2-2 1,2-6-1,0-2 1,0-2-591,0-4 1,0-1 945,0-3 0,8 1 0,2-1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13.051"/>
    </inkml:context>
    <inkml:brush xml:id="br0">
      <inkml:brushProperty name="width" value="0.08571" units="cm"/>
      <inkml:brushProperty name="height" value="0.08571" units="cm"/>
      <inkml:brushProperty name="color" value="#004F8B"/>
    </inkml:brush>
  </inkml:definitions>
  <inkml:trace contextRef="#ctx0" brushRef="#br0">158 681 6340,'0'-10'424,"2"3"-106,4 7 44,-4 0 39,6 0-121,-8-8 60,0 6-170,0-6 0,0 6 397,0-4-340,0 5 0,-2-13-90,-4 8 0,-2-2 0,-6 4-35,3-1 1,5-1 0,-6 6-65,-1 0 1,-1 2-1,1 2-71,1 1 5,0 9 0,3-10 0,1 8-131,0 1 106,6 3 1,-11 1-1,7 1-155,2-1 116,2 1 0,2-7 0,0 1-89,0 1 141,0-5 0,2 6 0,4-8-39,5-3 0,5-1 65,1-2 0,-1-2 0,-3-1 0,-3-5 21,-2-2 0,4-2 1,-5-5-1,1-2-4,0-5 1,0 3 0,-5-6 0,3 0 17,-2-1 1,-2-1 0,-2-6 62,0 1-84,0-9 1,0 6 0,0-4 185,0 4-118,0 2 1,0 0 0,-2 3 193,-4 2-111,4 5 1,-7 8 200,3-1-26,4 1-250,-6 7 0,2 4 1,1 12-1,1 6-84,2 3 0,4 3 0,2-1 0,1 3-24,-1 3 1,4-2-1,0 6 1,0 1 9,-1-1 0,5 0 1,-4 4-1,-1-2 13,1 2 0,4-6 1,-4 1-6,1-1 18,-5-6 0,10 6 0,-6-9-152,1-4 149,3 3 1,0-7-150,-1 3 131,1-3 1,-1-8-1,1 0 1,0-2-22,-3-4 1,5 3-1,-6-9 1,0-2 5,-1-1 0,5-3 0,-6 1 0,0-2 22,1-5 1,-3 5 0,6-6-1,-2 1 6,-4 1 0,-1 0 0,1 3 0,2-1 65,-2-2 0,-2-8 0,-2 3 0,0 1 7,0 4 1,0-2 0,0 0-1,0-1 60,0 1 1,0 2 0,-2 5 232,-4 1-255,4-1 0,-7 1 342,3 0-116,4 7-326,-6 2 0,8 16 1,0 3-1,0 5-22,0 1 1,2 1 0,2-1 0,2 1-1,-2-1 0,3 7 0,-1-1 0,0-2-6,2-1 1,-6-3-1,5 1 1,-1-1-48,0 0 0,2 5 0,-4-1-238,2 1 209,7-7 0,-11 4 0,6-7-487,0 2 240,-6 1 1,13 1-142,-3-5 1,-3 3-438,3-8 658,0 0 0,-1-6 0,-1-2 1,0-2-149,-1-2 0,1-8 1,4 3 412,-3-5 0,-5-1 0,4-1 0,-2 1 0,-3 5 0,-5 1 0,0-3 0,0-2 0,0-1 0,0-1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13.414"/>
    </inkml:context>
    <inkml:brush xml:id="br0">
      <inkml:brushProperty name="width" value="0.08571" units="cm"/>
      <inkml:brushProperty name="height" value="0.08571" units="cm"/>
      <inkml:brushProperty name="color" value="#004F8B"/>
    </inkml:brush>
  </inkml:definitions>
  <inkml:trace contextRef="#ctx0" brushRef="#br0">113 141 7702,'-17'0'-89,"-1"0"1,1 0 883,-1 0 1,7 0 35,-1 0-734,0 0 0,5 0 1,7 0-1,9-2-56,7-4 1,1 4 0,1-6-1,1 2-30,4 1 1,-3-7-1,5 4 1,-2 0 11,1 1 0,-1-1 0,-6 4 0,1-4-72,-1-1 0,1 5 0,-3-4-833,-3 0 550,3 6 1,-11-6-1226,8 8 824,-8 0 733,4 0 0,-1-7 0,3-3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55.540"/>
    </inkml:context>
    <inkml:brush xml:id="br0">
      <inkml:brushProperty name="width" value="0.08571" units="cm"/>
      <inkml:brushProperty name="height" value="0.08571" units="cm"/>
      <inkml:brushProperty name="color" value="#FFFFFF"/>
    </inkml:brush>
  </inkml:definitions>
  <inkml:trace contextRef="#ctx0" brushRef="#br0">53 228 8146,'-7'-10'244,"5"2"1,-8 8 621,4 0-17,-4 0-7,1 0-574,1 0 1,29-2-1,8-2-139,6-2 0,4-1 1,4 1 103,9-6-122,1 4 1,13-7 0,-6 3 109,2-3-119,10-3 1,-6 1 0,3-1-156,-1 1 49,-7 7 0,1-3 0,-8 5-208,-2-2-56,-11 6 1,-10-4 0,-8 8-1818,-1 0 653,-11 0 0,-5 0 983,-12 0 0,-3 0 0,-9 0 449,1 0 0,-1 0 0,1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55.983"/>
    </inkml:context>
    <inkml:brush xml:id="br0">
      <inkml:brushProperty name="width" value="0.08571" units="cm"/>
      <inkml:brushProperty name="height" value="0.08571" units="cm"/>
      <inkml:brushProperty name="color" value="#FFFFFF"/>
    </inkml:brush>
  </inkml:definitions>
  <inkml:trace contextRef="#ctx0" brushRef="#br0">35 53 7863,'0'-17'286,"0"5"1,-2 2 1521,-3 3-1327,3 1 1,-6 8-209,8 4-191,0-5 0,0 17 0,0-3 0,0 9 69,0 3 0,0 0 0,0 4-285,0-2 76,0 8 1,0 0 0,0 4-636,0-4 448,0-2 1,0-1-1,0-1 1,0-1-365,0-3 1,0-6-1,0 4-329,0-2 0,0-1 938,0-7 0,-8 1 0,6-9 0,-6-1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56.348"/>
    </inkml:context>
    <inkml:brush xml:id="br0">
      <inkml:brushProperty name="width" value="0.08571" units="cm"/>
      <inkml:brushProperty name="height" value="0.08571" units="cm"/>
      <inkml:brushProperty name="color" value="#FFFFFF"/>
    </inkml:brush>
  </inkml:definitions>
  <inkml:trace contextRef="#ctx0" brushRef="#br0">60 105 8225,'-17'0'647,"1"-2"1,3-2-197,1-2 1,10 0 0,2 6-211,10 0 0,11 0 1,6 0-1,4 0-50,6 0 1,4 0 0,0-2-1,5-1-28,5-3 0,1-2 0,1 4 0,1-4-142,4-1 1,-3 3 0,1-4 0,-8 2-384,-7 5 0,-6-1 0,-6 0-576,-6-2 352,-3 0-1340,-10 6 1248,-3 0 1,-9 0 677,-3 0 0,-5 0 0,-8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58.619"/>
    </inkml:context>
    <inkml:brush xml:id="br0">
      <inkml:brushProperty name="width" value="0.08571" units="cm"/>
      <inkml:brushProperty name="height" value="0.08571" units="cm"/>
      <inkml:brushProperty name="color" value="#FFFFFF"/>
    </inkml:brush>
  </inkml:definitions>
  <inkml:trace contextRef="#ctx0" brushRef="#br0">0 88 6633,'0'-10'1720,"0"0"-1055,0 4 0,0 2-482,0-7 1,8 7-1,3-2 1,7 4-83,5 2 1,6-6-1,12 0 1,8 3-15,7 1 0,-2 0 1,6-2-1,-1-2-148,-1 2 0,4 2 0,-10 2 0,-7 0-184,-6 0 1,-12 0-1,-4 0-602,-3 0 270,-11 0-320,7 0 516,-14 0 1,4 0-344,-12 0 598,-4 0 0,-7 0 0,-3 2 126,-3 4 0,3-4 0,-5 6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7:58.904"/>
    </inkml:context>
    <inkml:brush xml:id="br0">
      <inkml:brushProperty name="width" value="0.08571" units="cm"/>
      <inkml:brushProperty name="height" value="0.08571" units="cm"/>
      <inkml:brushProperty name="color" value="#FFFFFF"/>
    </inkml:brush>
  </inkml:definitions>
  <inkml:trace contextRef="#ctx0" brushRef="#br0">1 70 11677,'17'0'0,"3"0"233,3 0 1,4-2 0,8-2 0,2-2-80,4 2 0,3-3 0,7 1 0,-3 0-80,-1-2 0,-1 6 1,5-4-1,-7 5-374,-9 1 0,-2-6 0,-9 0-852,-3 2-539,-2 2 210,-9 2 1481,6 0 0,-14 8 0,5 2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1.145"/>
    </inkml:context>
    <inkml:brush xml:id="br0">
      <inkml:brushProperty name="width" value="0.08571" units="cm"/>
      <inkml:brushProperty name="height" value="0.08571" units="cm"/>
      <inkml:brushProperty name="color" value="#FFFFFF"/>
    </inkml:brush>
  </inkml:definitions>
  <inkml:trace contextRef="#ctx0" brushRef="#br0">245 445 7349,'0'-10'310,"0"3"1,0 5-236,0-4-11,0 4 36,0-6 78,0 8 1,0-2 437,0-4-253,-7 5 0,3-7-110,-8 8 0,6 0 1,-5 0-132,-3 0 0,4 0 0,-1 0 0,-3 2-73,-1 4 1,-1 3-1,2 9 1,3-1-23,-3 1 0,1-1 0,-1 3 0,2 1-70,-1 2 0,5 6 1,0-5-153,1-3 132,5-2 0,-6-1 1,8-1-1,2-1 17,4-5 1,-2 3 0,7-8 10,3-2 0,1-2 0,3-4 0,-1-4-2,1-6 1,-1 2 0,-1-1-1,-3-5 9,-1-5 1,-2 2 0,3-5 0,-3 5-3,-2 1 0,3-5 0,-5 0 0,0 0 14,2-3 1,-6 5 0,3-6 0,-1 0 28,2-1 1,-4 1 0,4-4 141,-4 2-148,-2 0 1,0-4-1,0 2 1,0 4 101,0 2 1,0-1-1,0 5 161,0-2-85,0-1 0,-6 13-39,0-1 1,0 6-82,6-5 1,0 9-1,0 2-18,0 10 0,0 1 0,2 5 0,2 3-14,2 0 0,0 7 0,-6-1 1,0 0-5,0 0 0,0 6 0,0-1 0,0 3-45,0 1 0,0-4 0,0-1 1,0 2-31,0 2 0,0-4 1,0-2-237,0-2 189,0 6 0,0-6 0,0 5-232,0-7 144,0-4 1,0-1 0,0-1 0,2 1-455,4-1 1,-4-5 0,5-3-3,1-1 0,-4-2 0,8-6 439,1 0 1,3-6 0,-1-2-1,-1-1 198,-3-5 0,-7-1 0,20-3 0,-5 1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1.871"/>
    </inkml:context>
    <inkml:brush xml:id="br0">
      <inkml:brushProperty name="width" value="0.08571" units="cm"/>
      <inkml:brushProperty name="height" value="0.08571" units="cm"/>
      <inkml:brushProperty name="color" value="#FFFFFF"/>
    </inkml:brush>
  </inkml:definitions>
  <inkml:trace contextRef="#ctx0" brushRef="#br0">1 68 7615,'2'-9'-330,"4"3"1,-4 2 769,4-2-187,-5 4 1,-1-8 55,0 5 0,2 3 508,4-4-55,-4-4-475,6 8 0,-8-4-113,0 12-59,0-4 0,0 14 0,0-5 60,0 5-84,0 1 1,-2 7 0,-2-1 87,-2-2-127,0 6 1,6-1 0,0 5 0,0-2 26,0 2 1,0-4 0,0 0 0,0 0-35,0 1 0,0-7 1,0 2-1,0-3-26,0-3 0,0 0 1,2-1-88,4-4 0,-2 1-110,8-7 1,-1 0-159,7-6 202,-8 0 1,5-2-480,-3-4 409,3 4 1,-3-11 0,0 5-640,1-2 487,-5 6 0,7-5-578,-3 3 608,4-4 0,-5-2 0,-1 1-1,-2-3 1,3 4-1,-3 1 327,2 1 0,-6-6 0,3 5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2.360"/>
    </inkml:context>
    <inkml:brush xml:id="br0">
      <inkml:brushProperty name="width" value="0.08571" units="cm"/>
      <inkml:brushProperty name="height" value="0.08571" units="cm"/>
      <inkml:brushProperty name="color" value="#FFFFFF"/>
    </inkml:brush>
  </inkml:definitions>
  <inkml:trace contextRef="#ctx0" brushRef="#br0">47 53 7615,'-12'0'202,"2"-2"260,3-4 1,-1 4 429,2-4-695,4 5 1,0-1-1,10-2 146,2-2-218,1 0 1,7 6-1,-1 0 124,1 0-119,-1 0 0,6-2 0,3-2 24,1-2-142,-6 1 0,6 5 0,-5 0 1,1 0-1,-2 0 1,5 0 0,-3 0-462,-2 0 0,-1 0-789,-3 0-671,-7 0 373,-2 0 1536,-8 0 0,-8 0 0,-2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3.729"/>
    </inkml:context>
    <inkml:brush xml:id="br0">
      <inkml:brushProperty name="width" value="0.08571" units="cm"/>
      <inkml:brushProperty name="height" value="0.08571" units="cm"/>
      <inkml:brushProperty name="color" value="#004F8B"/>
    </inkml:brush>
  </inkml:definitions>
  <inkml:trace contextRef="#ctx0" brushRef="#br0">18 228 7375,'0'-33'0,"0"1"0,2 5-105,4 2 1,-5-4 0,7 6 1026,0 1 1,2 5-495,7 5 1,1 4-1,-1 10-79,1 4 1,-7 4-1,-1 7-102,-2 1 1,-3-1-1,-5 1-141,0-1 1,0 1-866,0-1 562,-7 1 0,-1-7 0,-6-1 0,3-2-640,-3-4 0,-1 3 0,-3 1-109,1 2 1,5-6 945,0 2 0,1 3 0,-7 1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00.706"/>
    </inkml:context>
    <inkml:brush xml:id="br0">
      <inkml:brushProperty name="width" value="0.08571" units="cm"/>
      <inkml:brushProperty name="height" value="0.08571" units="cm"/>
      <inkml:brushProperty name="color" value="#FFFFFF"/>
    </inkml:brush>
  </inkml:definitions>
  <inkml:trace contextRef="#ctx0" brushRef="#br0">367 18 8030,'0'-10'485,"-2"3"355,-4 7-358,4 0 0,-13 0-135,3 0 0,2 0 0,-1 0-187,-3 0 1,-1 2 0,-3 1-129,1 3 0,-1 8 0,1-5 0,-1 3 16,1 0 1,-1-1 0,1 7-23,0-1-29,-1 1 0,1-1 0,-1 1-47,1-1 68,7 8 0,-4-5 0,7 3 0,-1-2 13,0 3 0,2-5 1,6 4-1,0-1 36,0 1 1,2-4 0,4 5 11,6-5 1,3-1 0,3-3 0,-1-1 27,1-3 0,-1-5 0,1 4-100,-1-2 1,0-3 0,1-5-473,-1 0 0,1 0-44,-1 0 1,-1-1-1,-4-5-364,-7-6 0,3 2 1,0 1-627,2 1 1499,-7-6 0,13 5 0,-6-9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01.754"/>
    </inkml:context>
    <inkml:brush xml:id="br0">
      <inkml:brushProperty name="width" value="0.08571" units="cm"/>
      <inkml:brushProperty name="height" value="0.08571" units="cm"/>
      <inkml:brushProperty name="color" value="#FFFFFF"/>
    </inkml:brush>
  </inkml:definitions>
  <inkml:trace contextRef="#ctx0" brushRef="#br0">210 612 7056,'10'-2'-20,"-4"-4"1,-2 4 0,0-5 325,2-1-184,-1 6 1,1-8 294,0 4-102,0 4 22,2-5 45,-6-1-155,5 6 220,-7-14-196,0 14 0,0-13-58,0 3 1,-2 3-1,-3-1-42,-7 2 0,-4 2 1,-1 6-39,-1 0 1,1 0 0,0 0 0,-1 0-44,1 0 1,-1 6 0,1 2 0,-1 2-85,1 3 1,1 5-1,3 3 1,3 2-56,2-1 1,-3-3-1,5-2-246,2 1 238,2-1 0,2 1 0,2-1 12,4 1 1,3-9-1,9-3-159,-1-4 178,1-2 0,1 0 1,2 0-1,3-2-7,-3-4 0,-1-1 0,-5-7 0,-1 2 50,-3-1 0,-1-3 1,4-3-1,-5-2 5,-1-3 1,4-1-1,-7 4 1,-1-4 36,-2-3 0,-2-3 1,0-7-1,0-3-20,0 2 0,0-4 0,0 3 78,0 1-91,0-6 1,0 10 0,0-2 151,0 6-70,-7 10 0,5-4 209,-4 7 153,4 9-328,2 1 0,0 21 0,0 7-96,0 5 1,0 4-1,0 6 1,0 0-16,0 0 0,0 6 0,0 1 0,0 1-36,0 0 0,0 3 1,0-5-1,2-2-122,4-2 0,-4-2 0,3 0 0,-3-1-198,-2 1 0,0-7 0,2-5-441,4-4 455,-4-1 0,6-7-929,-8 1 756,8-8 1,-5 4-338,9-8 841,0-8 0,5-2 0,1-7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02.354"/>
    </inkml:context>
    <inkml:brush xml:id="br0">
      <inkml:brushProperty name="width" value="0.08571" units="cm"/>
      <inkml:brushProperty name="height" value="0.08571" units="cm"/>
      <inkml:brushProperty name="color" value="#FFFFFF"/>
    </inkml:brush>
  </inkml:definitions>
  <inkml:trace contextRef="#ctx0" brushRef="#br0">0 237 7519,'0'-17'-332,"0"5"0,0 1 1099,0-3 0,0 4-185,0-1 0,2 5-91,4-6 1,-2 8-248,8-1 0,-8 5 0,1 5 0,-1 7-52,2 3 1,-4 3-1,6-1 1,-2 3-102,-1 3 0,3-3 0,-4 5 1,4-2 8,1 0 1,-5 1 0,4-7-180,0 1 41,-6 7 1,13-6-1,-5 4-29,0-3 0,3-9 1,-5-1-72,2-2 150,-6-2 1,11-6 2,-3 0 1,-2-2-1,-1-4 1,1-4 26,0 1 1,-6-7 0,3 3 0,-1-7-18,0-3 0,6-2 1,-7 3-1,1-3-61,2-2 1,-4-2 0,6-6-1,-3 0-119,-3 0 1,4 0 0,-2 2 0,-2 4-86,-2 6 0,-2 3 0,0 3-1077,0-1-109,0 9 1073,0 9 0,0 9 0,2 9 0,1-1 353,3 1 0,8-1 0,-4 1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02.895"/>
    </inkml:context>
    <inkml:brush xml:id="br0">
      <inkml:brushProperty name="width" value="0.08571" units="cm"/>
      <inkml:brushProperty name="height" value="0.08571" units="cm"/>
      <inkml:brushProperty name="color" value="#FFFFFF"/>
    </inkml:brush>
  </inkml:definitions>
  <inkml:trace contextRef="#ctx0" brushRef="#br0">84 106 7524,'-17'0'166,"-1"0"1,7 0-1,-1 0 1198,-1 0-1067,5 0 0,4 0 0,14 0 0,9 0-94,6 0 0,10 0 1,10 0-1,3 0 12,7 0 1,1 0 0,-2 0-1,4-2 39,6-4 0,6 2 1,4-6 19,2 2-144,-1-5 0,-5 9 1,-2-6 104,-4 3-193,-4-7 1,-15 12 0,-6-4 0,-10 2-471,-12-1-240,1 3 0,-18-6 0,0 8-302,-10 0 0,-5 0 0,-3 0-29,1 0 1,5 6 998,0-1 0,1 9 0,-7-4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52.350"/>
    </inkml:context>
    <inkml:brush xml:id="br0">
      <inkml:brushProperty name="width" value="0.08571" units="cm"/>
      <inkml:brushProperty name="height" value="0.08571" units="cm"/>
      <inkml:brushProperty name="color" value="#FFFFFF"/>
    </inkml:brush>
  </inkml:definitions>
  <inkml:trace contextRef="#ctx0" brushRef="#br0">0 53 6677,'0'-10'176,"0"0"-5,0 5-14,0 3-73,0-6 66,0 8-30,0 0 101,0-8-53,0 6 1,2-6 174,4 8 1,-4 0-210,5 0 1,-7 2-117,0 4 0,0-2 0,2 8 26,4 1 1,-4-3-103,4 2 93,-4-1 1,-2 1-106,0 0 90,0-9 0,0 13-64,0-4 67,0-5 0,0 3 0,0-4 0,2-4-16,4 4-11,-4-4-7,5-2 0,-7-2 7,0-4 0,2 2-86,4-8 85,-4 1 1,8-1 5,-4 0-5,-4 1 0,7 1 0,-5 2 3,2 1 0,2 3 189,-2-8-158,-4 8 0,7-9 16,-3 7 1,-4-2 0,6 4 78,-1-2-90,-5 0 1,8 8-27,-4 4 1,-4-2-12,4 8 1,-4-6-18,-2 5 1,0 1 5,0 5-1,0-7 21,0 6 19,0-15 11,0 7 0,0-8 5,0 0-7,7 0 0,-5-2 1,6-2 53,0-1 1,-6-9-33,4 2 0,1 3 66,-1-3-64,0 8 68,2-11-7,-6 5-14,13 0 0,-11 2-2,8 8 1,-6 0-76,5 0 0,-7 8 0,2 4-35,-4 3 0,-2-3 1,0 0-30,0 1 0,0 3 0,0 1-126,0 1 1,0-7-1,0 1-319,0 2 0,0-5-765,0 3 764,0-8 1,2 6 480,4-5 0,-4-3 0,5 6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3.705"/>
    </inkml:context>
    <inkml:brush xml:id="br0">
      <inkml:brushProperty name="width" value="0.08571" units="cm"/>
      <inkml:brushProperty name="height" value="0.08571" units="cm"/>
      <inkml:brushProperty name="color" value="#FFFFFF"/>
    </inkml:brush>
  </inkml:definitions>
  <inkml:trace contextRef="#ctx0" brushRef="#br0">51 71 7132,'-9'0'1255,"-5"-2"-764,8-4 0,-1 4 404,1-4-676,4 4 0,-4 2 0,12 0-61,5 0 0,5 0 0,1 0-7,1 0-104,-1 0 1,9-2 0,1-2-78,0-2 21,6 1 0,-8 5 0,6 0-346,-2 0 189,0 0 0,1 0 1,-3 0-1,-2 0-227,-4 0 1,4 0 0,-1 0-1227,-3 0 812,-1 0 1,-5-2 806,-3-4 0,-6 4 0,-10-6 0,-2 0 0,-8 6 0,5-5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4.086"/>
    </inkml:context>
    <inkml:brush xml:id="br0">
      <inkml:brushProperty name="width" value="0.08571" units="cm"/>
      <inkml:brushProperty name="height" value="0.08571" units="cm"/>
      <inkml:brushProperty name="color" value="#FFFFFF"/>
    </inkml:brush>
  </inkml:definitions>
  <inkml:trace contextRef="#ctx0" brushRef="#br0">88 80 7615,'0'-17'333,"0"-1"1,-6 6 440,0 1 0,-1 1-390,1-1 0,4 11 0,-4 11 0,4 5-149,2 1 0,-6 3 0,0 3 0,2 6-51,3 4 0,1 2 1,0 0-1,0 0-106,0 0 1,-6-6 0,0 0 0,2 0-200,2-2 1,2 4-1,0-8-981,0-1 732,0-3 1,-6-1-1213,0-1 344,1 1 115,5-9 856,7-1 1,-3-8 0,6-2 266,-2-4 0,5-3 0,-3-9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4.841"/>
    </inkml:context>
    <inkml:brush xml:id="br0">
      <inkml:brushProperty name="width" value="0.08571" units="cm"/>
      <inkml:brushProperty name="height" value="0.08571" units="cm"/>
      <inkml:brushProperty name="color" value="#FFFFFF"/>
    </inkml:brush>
  </inkml:definitions>
  <inkml:trace contextRef="#ctx0" brushRef="#br0">35 85 7270,'0'-17'209,"0"-1"0,0 7 678,0-1-222,0 8-44,0-11-348,0 13 1,0-4-32,0 12 0,0 4 0,0 9 0,0 4 34,0 6 1,0 6 0,0 4 133,0 2-221,0 7-146,0-11-17,0 6 0,-6-8 0,0 2 1,2 0-1,2-1 0,1-3-294,-5 0 0,4-7 0,-4-3 0,4-4-1036,2-1 1,0-7-528,0 1 816,0-8 808,8 4 0,-6-10 207,4-4 0,-5 4 0,-1-13 0,0 5 0,0-8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5.246"/>
    </inkml:context>
    <inkml:brush xml:id="br0">
      <inkml:brushProperty name="width" value="0.08571" units="cm"/>
      <inkml:brushProperty name="height" value="0.08571" units="cm"/>
      <inkml:brushProperty name="color" value="#FFFFFF"/>
    </inkml:brush>
  </inkml:definitions>
  <inkml:trace contextRef="#ctx0" brushRef="#br0">80 122 7615,'-17'-11'-70,"0"-1"1,5 8 868,0-2 82,1-3-396,1 7-375,10-6 1,12 8 0,11 0 0,6 0-56,4 0 0,4-6 1,2 0-1,3 3 2,3 1 1,0 0-1,3-2 1,-1-2 28,1 2 62,3-6-9,1 8-131,0-5 1,1 1 0,-3 0 0,-3 2 0,-8 2-273,-8 2 1,0 0-331,-8 0 0,-9 0-31,-14 0 1,-2 2-1,-10 2-529,-2 2 976,7 7 1,-7-9 177,8 8 0,-15 0 0,2 5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5.679"/>
    </inkml:context>
    <inkml:brush xml:id="br0">
      <inkml:brushProperty name="width" value="0.08571" units="cm"/>
      <inkml:brushProperty name="height" value="0.08571" units="cm"/>
      <inkml:brushProperty name="color" value="#FFFFFF"/>
    </inkml:brush>
  </inkml:definitions>
  <inkml:trace contextRef="#ctx0" brushRef="#br0">103 1 7615,'-17'0'235,"5"0"0,0 0 536,-1 0-445,5 7 1,-7-5 34,13 6 1,-8-6 92,4 4-345,4-4 1,-4 11 0,12-7-1,6-2 15,3-2 1,5-2 0,3 0 0,6 0 3,4 0 1,4 0-1,4 0 1,3 0-53,1 0 0,5-2 0,-3-2 0,3-2-157,3 3 1,-7-1 0,-3 0-1,-4-2-376,-6 2 0,-10 2-1048,0 2 1,-13 0 1070,-10 0 1,-15 0 0,-13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3:19.213"/>
    </inkml:context>
    <inkml:brush xml:id="br0">
      <inkml:brushProperty name="width" value="0.08571" units="cm"/>
      <inkml:brushProperty name="height" value="0.08571" units="cm"/>
      <inkml:brushProperty name="color" value="#004F8B"/>
    </inkml:brush>
  </inkml:definitions>
  <inkml:trace contextRef="#ctx0" brushRef="#br0">349 106 7434,'0'-18'157,"0"9"295,0-7-155,0 6 0,-6-1 144,1-1-189,-9 8-134,4-4 1,-1 3 98,-1-1-80,0 0 1,-5 6 130,0 0-172,-1 0 0,1 6 0,-1 2 0,1 1 66,-1 5 0,1 1 1,-1 3-1,1 1-18,-1 5 1,1-3-1,-1 6 1,3 0-21,3 0 1,-1 2-1,7 6 1,2 0-20,2 0 0,2-6 1,0 0-1,2 1-2,4-3 0,-2 4 0,7-8 1,3-2-21,1-1 0,5-5 1,1-1-1,2-4 24,-1-3 0,-3-1 1,-1-6-72,-1 0-19,1 0 0,5 0-574,0 0 107,0 0 1,-5-8-1,-1-3-532,1-5 1,-3 5 0,-1-1 0,-2 0-941,1 3 1922,3-7 0,1 6 0,1-7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4.180"/>
    </inkml:context>
    <inkml:brush xml:id="br0">
      <inkml:brushProperty name="width" value="0.08571" units="cm"/>
      <inkml:brushProperty name="height" value="0.08571" units="cm"/>
      <inkml:brushProperty name="color" value="#004F8B"/>
    </inkml:brush>
  </inkml:definitions>
  <inkml:trace contextRef="#ctx0" brushRef="#br0">53 53 7689,'0'-11'838,"0"-1"-635,-8 0-113,6 3 1,-8 1-1,7 10 19,-3 4 0,0-3 0,6 9-180,0 2 43,0-7 1,-2 9-1,-2-4 1,-2 3 32,2 3 0,2-7 1,2 1-1,0 1 84,0 3 0,0-4 0,0-1 38,0 3 0,2-4-102,4 1 1,-2-7 0,8 2-136,1-4 1,3-4 18,1-4 0,-1-4 0,-3-7 16,-1-1 0,-8 1 0,2 0-375,-4-1 228,-2 1 1,0-1-664,0 1 466,0 7 0,-8-4 419,-4 9 0,-3-9 0,-3 4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6.276"/>
    </inkml:context>
    <inkml:brush xml:id="br0">
      <inkml:brushProperty name="width" value="0.08571" units="cm"/>
      <inkml:brushProperty name="height" value="0.08571" units="cm"/>
      <inkml:brushProperty name="color" value="#FFFFFF"/>
    </inkml:brush>
  </inkml:definitions>
  <inkml:trace contextRef="#ctx0" brushRef="#br0">36 53 7222,'-10'-8'123,"2"4"590,8-7 1,-2 7-300,-4-2 1,4 2 248,-3-2-432,3 5-43,2-7 0,0 16-70,0 3-164,0 5 0,0 1 1,0 1-1,0-1-124,0 1 0,0-1 0,0 0 0,0 1-144,0-1 0,0-5 0,0 0 0,0 1-225,0 3 1,0-5 0,0 1-69,0 2 0,0-5 607,0 3 0,0-6 0,0 5 0,0-7 0,7 4 0,3-8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6.651"/>
    </inkml:context>
    <inkml:brush xml:id="br0">
      <inkml:brushProperty name="width" value="0.08571" units="cm"/>
      <inkml:brushProperty name="height" value="0.08571" units="cm"/>
      <inkml:brushProperty name="color" value="#FFFFFF"/>
    </inkml:brush>
  </inkml:definitions>
  <inkml:trace contextRef="#ctx0" brushRef="#br0">0 121 7615,'0'-18'-261,"0"1"1,0 5 532,0 0-84,0 1 1,0-1 115,0 1 1,0 5-42,0-6 1,2 8-47,4-2 1,4 6-158,7 6 0,-1 4 1,-3 7-1,-3 1-111,-2-1 1,5 1-1,-3-1 1,2 1-53,-1-1 1,1 1-358,5-1 339,1 1 0,-7-7 0,1-1-537,2-2 404,-7 5 1,9-11-509,-4 4 602,-5-4 1,3-2 159,-4 0 0,-4-2 0,6-2 0,-1-2 0,-5-7 0,6 3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6.936"/>
    </inkml:context>
    <inkml:brush xml:id="br0">
      <inkml:brushProperty name="width" value="0.08571" units="cm"/>
      <inkml:brushProperty name="height" value="0.08571" units="cm"/>
      <inkml:brushProperty name="color" value="#FFFFFF"/>
    </inkml:brush>
  </inkml:definitions>
  <inkml:trace contextRef="#ctx0" brushRef="#br0">1 96 7329,'0'-18'-281,"0"1"1,2-1 1352,3 1-627,-3 0 1,6 9-305,-8 8 0,6 8 1,0 9-1,-2 0-50,-2 1 0,-2 5 0,0 2 0,0 1-135,0-1 1,0 4 0,0-6 0,0 1-248,0 1 1,0-6 0,2 5-574,3-5 584,-3-2 0,8 1 0,-6-1-141,2 1 0,7-9 421,-1-3 0,3-4 0,3-2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17.696"/>
    </inkml:context>
    <inkml:brush xml:id="br0">
      <inkml:brushProperty name="width" value="0.08571" units="cm"/>
      <inkml:brushProperty name="height" value="0.08571" units="cm"/>
      <inkml:brushProperty name="color" value="#FFFFFF"/>
    </inkml:brush>
  </inkml:definitions>
  <inkml:trace contextRef="#ctx0" brushRef="#br0">140 123 6816,'10'0'56,"-2"0"259,-8 0-23,0 0 50,8 0-138,-6 0 0,5-2 1,-7-4 0,0 2 7,0-8 0,0 1-127,0-7 0,0 6 0,-2 3 3,-3 1 0,3-6-23,-14 13 0,12-9-69,-7 4 47,7 4 1,-12-6-30,5 8-13,-5 8 0,4-4 0,1 8-12,-3 1 0,1 3 1,-1 1-1,4 1-21,3-1 1,1 1-1,6-1 29,0 0 1,0 1 44,0-1 0,2-7 1,3-4-40,7-4 1,4-2 0,1 0 0,1-2-54,-1-4 1,-1 2 0,-3-5 11,-1 1 34,-1-6 1,1 10 21,0-7-37,-1-1 0,1 0 182,0 1 215,-8 7 159,3-4-387,-7 8 1,0 2 0,0 4-87,0 5 1,0-1-1,0 2-22,0 1 0,0 3 0,0 1-20,0 1 0,2-7 0,2 1 55,2 2 1,7-7-22,-1-1 1,4-4-204,1-2 56,1 0 0,-1 0-627,1 0 104,-9 0-897,7-8 980,-14-1 1,11-3 530,-7 0 0,8 1 0,-5-7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24.872"/>
    </inkml:context>
    <inkml:brush xml:id="br0">
      <inkml:brushProperty name="width" value="0.08571" units="cm"/>
      <inkml:brushProperty name="height" value="0.08571" units="cm"/>
      <inkml:brushProperty name="color" value="#FFFFFF"/>
    </inkml:brush>
  </inkml:definitions>
  <inkml:trace contextRef="#ctx0" brushRef="#br0">0 1 9328,'18'0'190,"-1"0"-121,1 0 1,-7 0 0,1 0 0,2 2-11,1 3 1,3-3 0,-1 4-62,1-4-5,-1-2 0,0 0 0,1 0-74,-1 0 13,1 0 0,-6 0-97,-1 0 60,1 0 0,-1 0 0,1 0-88,2 0 1,-5 0-523,3 0 51,-8 0 90,11 0 143,-13 0 78,6 0 81,-8 0 272,0 0 0,0 8 0,0 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25.467"/>
    </inkml:context>
    <inkml:brush xml:id="br0">
      <inkml:brushProperty name="width" value="0.08571" units="cm"/>
      <inkml:brushProperty name="height" value="0.08571" units="cm"/>
      <inkml:brushProperty name="color" value="#FFFFFF"/>
    </inkml:brush>
  </inkml:definitions>
  <inkml:trace contextRef="#ctx0" brushRef="#br0">0 51 7343,'0'-18'-385,"0"6"1819,0 1-1090,0 7 1,0-2 0,0 12-158,0 6 0,0 3 0,0 5-12,0 3-116,0-4 0,0 12 1,0-5 36,0 1-10,0-6 1,2 10-1,2-6-154,2 2 18,0-5 0,-6 9 0,0-8 0,0-2-41,0-1 0,0-3 0,0 1 0,0-1-173,0 1 0,0-1 51,0 1 1,0-1-476,0 1-426,0-9-124,0 7 1238,0-14 0,0-2 0,0-10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26.228"/>
    </inkml:context>
    <inkml:brush xml:id="br0">
      <inkml:brushProperty name="width" value="0.08571" units="cm"/>
      <inkml:brushProperty name="height" value="0.08571" units="cm"/>
      <inkml:brushProperty name="color" value="#FFFFFF"/>
    </inkml:brush>
  </inkml:definitions>
  <inkml:trace contextRef="#ctx0" brushRef="#br0">1 121 7519,'2'-18'-242,"4"1"1,-4 5 0,3 1 948,-3-3-207,-2 6 1,2-7 352,4 3-619,-4 4 1,8 2-1,-6 12-61,1 6 1,1 5 0,-6 7 0,2 5-23,4 4 0,-4 7 0,4 1 1,-4-2-100,-2-2 1,0-2 0,0 0 0,0 0-144,0 0 1,0 0 0,0-2 0,0-2-92,0-2 1,0-8-1,0 2-991,0-3-130,0-11-742,0 7 2045,0-14 0,0-2 0,0-10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26.670"/>
    </inkml:context>
    <inkml:brush xml:id="br0">
      <inkml:brushProperty name="width" value="0.08571" units="cm"/>
      <inkml:brushProperty name="height" value="0.08571" units="cm"/>
      <inkml:brushProperty name="color" value="#FFFFFF"/>
    </inkml:brush>
  </inkml:definitions>
  <inkml:trace contextRef="#ctx0" brushRef="#br0">113 88 7640,'-17'-12'0,"-1"3"328,1 1 1,-1-4 355,1 6-374,7-7 0,0 11-13,5-4-193,10 4 1,-7 2 0,18 0-10,3 0-12,10 0 0,-1 0 1,8 0-1,3 0-46,2 0 1,2 0-1,-3 0 1,7 0-68,4 0 0,1 0 0,0 0 0,1 0 16,-1 0 0,0 0 1,-1 0-1,-5-2-68,-5-4 0,-4 4 1,-4-3-1,-4 3-354,-6 2 0,-9 0-1028,-2 0 150,-8 0 1041,3 0 0,-12 7 273,-1 5 0,-8-4 0,4 7 0,-7-5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27.143"/>
    </inkml:context>
    <inkml:brush xml:id="br0">
      <inkml:brushProperty name="width" value="0.08571" units="cm"/>
      <inkml:brushProperty name="height" value="0.08571" units="cm"/>
      <inkml:brushProperty name="color" value="#FFFFFF"/>
    </inkml:brush>
  </inkml:definitions>
  <inkml:trace contextRef="#ctx0" brushRef="#br0">26 18 7642,'-10'0'1299,"2"8"-983,1-6 1,7 6-186,0-8 0,7 0 0,13 0 0,1 0-1,2 0 1,8-2 0,-1-2 0,3-2-21,2 2 0,-1 2 0,3 2 0,2-2-9,2-4 0,0 4 1,-6-3-1,-1 3-141,1 2 0,-2 0 1,-4 0-783,-5 0 572,-13 0 1,-1 0-468,-4 0 418,-4 0 1,4 0-1353,-12 0 892,4 0 759,-6 0 0,0 7 0,-1 3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27.904"/>
    </inkml:context>
    <inkml:brush xml:id="br0">
      <inkml:brushProperty name="width" value="0.08571" units="cm"/>
      <inkml:brushProperty name="height" value="0.08571" units="cm"/>
      <inkml:brushProperty name="color" value="#FFFFFF"/>
    </inkml:brush>
  </inkml:definitions>
  <inkml:trace contextRef="#ctx0" brushRef="#br0">0 18 7626,'8'-9'1386,"-6"1"-735,6 8 172,-8 0-550,0 0 1,0 8 0,0 3 0,0 5-293,0 1 1,0 1-1,0 1 1,0 2-152,0 3 0,0 5 1,0-6-1,0 0-260,0 3 1,0-7-1,0 4-822,0-3 760,0-3 0,2-5-583,4 0 733,-4-1 342,13-1 0,-5 5 0,7-5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4.544"/>
    </inkml:context>
    <inkml:brush xml:id="br0">
      <inkml:brushProperty name="width" value="0.08571" units="cm"/>
      <inkml:brushProperty name="height" value="0.08571" units="cm"/>
      <inkml:brushProperty name="color" value="#004F8B"/>
    </inkml:brush>
  </inkml:definitions>
  <inkml:trace contextRef="#ctx0" brushRef="#br0">1 437 7689,'16'-2'0,"-3"-2"-147,-1-2 110,-8 0 0,11 6 207,-3 0-182,-4-7 0,7 5 1,-5-6-1,1 2-120,1 0 1,-2-1-1,3 3 1,-1-4 123,2-2 1,-5 4-1,1-5 107,-2-3 1,3 4-1,-5-1 1,-2-3 62,-2-1 1,-2-3 0,0 1 0,0-3-19,0-3 0,0 4 0,-2-5 0,-2 3-93,-2-2 0,-5 3 1,5-3-1,0 4 81,-2 1 0,4 7 55,-7-1-129,7 8 0,-6-4 237,4 8-182,4 8 0,-5 2 0,5 9 1,-2 3 9,-2 1 1,0 8 0,6-2 0,0 4-80,0 2 1,-6 0 0,1-2-1,1-2-225,2-2 0,2-2 0,0 2 0,0-5-537,0-5 1,0-2 0,2 1 717,4-1 0,3 1 0,9-1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28.533"/>
    </inkml:context>
    <inkml:brush xml:id="br0">
      <inkml:brushProperty name="width" value="0.08571" units="cm"/>
      <inkml:brushProperty name="height" value="0.08571" units="cm"/>
      <inkml:brushProperty name="color" value="#FFFFFF"/>
    </inkml:brush>
  </inkml:definitions>
  <inkml:trace contextRef="#ctx0" brushRef="#br0">18 105 7496,'0'-11'119,"0"-1"382,0 8 0,0-5-141,0 3 1,0 2-343,0-8 0,0 6 0,2-3-150,3 1 0,-1 2 1,8 6 70,2 0 0,1-6 1,3 0 4,-1 3 1,0 1 0,1 2 66,-1 0 1,-5 0 30,0 0-41,-1 0 1,-1 2-1,-6 1-3,-8 3 0,0 2 0,-7-4-5,-3 2 15,6 0 1,-7-4 0,3 1 51,-4 3 0,-1 2 1,0-4-6,-1 2 0,6 0 0,3-5 1,-1 3 8,0 2 0,5 0 0,-5-4 17,2 4 1,2-2-35,6 7 0,0-5-27,0 6 1,8-8 35,4 1-39,3 5 0,3-8 0,-1 6-14,1 0 0,-1-6 1,0 5-1,1-1-208,-1 0 1,1 2 0,-1-4-375,1 1 1,-1 7 0,1-4-30,-1 2 0,-5-7 608,-1 3 0,1 4 0,6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31.196"/>
    </inkml:context>
    <inkml:brush xml:id="br0">
      <inkml:brushProperty name="width" value="0.08571" units="cm"/>
      <inkml:brushProperty name="height" value="0.08571" units="cm"/>
      <inkml:brushProperty name="color" value="#FFFFFF"/>
    </inkml:brush>
  </inkml:definitions>
  <inkml:trace contextRef="#ctx0" brushRef="#br0">1 71 7607,'0'-10'1334,"0"-5"-1137,0 13 1,2-8-37,4 4 1,-3 4-1,9-4-186,2 4 1,1 2-1,5 0 1,1 0-8,2 0 1,2 0 0,-3 0 0,3 0-2,2 0 1,-6 0 0,5 0-1,-3-1-100,0-5 0,1 4 0,-7-4-206,1 4 1,-1 2-463,0 0 100,-7 0-182,-2 0 883,0 0 0,-6 0 0,5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31.560"/>
    </inkml:context>
    <inkml:brush xml:id="br0">
      <inkml:brushProperty name="width" value="0.08571" units="cm"/>
      <inkml:brushProperty name="height" value="0.08571" units="cm"/>
      <inkml:brushProperty name="color" value="#FFFFFF"/>
    </inkml:brush>
  </inkml:definitions>
  <inkml:trace contextRef="#ctx0" brushRef="#br0">18 86 7636,'-5'-11'0,"-1"-1"-654,2-2 0,2 5 903,2-3 423,0 0-354,0 3 1,0 3-138,0 12 1,0 5-1,0 11 1,0 3-57,0 2 0,2 2 1,2 6-1,2 0-94,-3 0 1,-1 0-1,-2 0 1,0 0-336,0 0 1,0-6 0,2-2 0,2-2-179,2-3 0,0-3 1,-4-2 481,4 1 0,-4-8 0,21-3 0,-4-7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32.124"/>
    </inkml:context>
    <inkml:brush xml:id="br0">
      <inkml:brushProperty name="width" value="0.08571" units="cm"/>
      <inkml:brushProperty name="height" value="0.08571" units="cm"/>
      <inkml:brushProperty name="color" value="#FFFFFF"/>
    </inkml:brush>
  </inkml:definitions>
  <inkml:trace contextRef="#ctx0" brushRef="#br0">0 123 7636,'2'-15'-492,"4"3"417,-4-4 1,8 7 0,-7-9 473,3 1 1,0 5-1,-4 2 307,4 3-339,-4 1 0,7 6-83,-3 0 1,-2 2 0,6 5-94,-2 11 1,-3 1 0,-5 10-1,0 4-74,0 6 0,0-2 0,0 6 0,0-2-123,0-1 1,0 1-1,0-6 1,0-2-151,0-4 0,0 4 0,0-6 0,0 0-529,0-3 1,0-11-801,0-1 449,0 0 69,0-3 967,0-1 0,8-23 0,2-5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32.508"/>
    </inkml:context>
    <inkml:brush xml:id="br0">
      <inkml:brushProperty name="width" value="0.08571" units="cm"/>
      <inkml:brushProperty name="height" value="0.08571" units="cm"/>
      <inkml:brushProperty name="color" value="#FFFFFF"/>
    </inkml:brush>
  </inkml:definitions>
  <inkml:trace contextRef="#ctx0" brushRef="#br0">71 123 7640,'-8'-11'309,"-4"-1"-118,4 8 1,-7-10 446,3 9-47,4-9-339,1 12-189,7-6 1,7 2-1,7 1 1,5 1 14,5 2 0,7 2 0,-2 0 0,4-2-153,2-4 1,0 4 0,0-4 0,0 4-21,0 2 0,-1-2 0,-1-1 0,-3-3-100,-7 2 1,-4 2 0,-1 2-835,-1 0 334,1 0 1,-9 2-64,-3 4 758,-4-4 0,-2 5 0,-8 1 0,-1 2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8:32.937"/>
    </inkml:context>
    <inkml:brush xml:id="br0">
      <inkml:brushProperty name="width" value="0.08571" units="cm"/>
      <inkml:brushProperty name="height" value="0.08571" units="cm"/>
      <inkml:brushProperty name="color" value="#FFFFFF"/>
    </inkml:brush>
  </inkml:definitions>
  <inkml:trace contextRef="#ctx0" brushRef="#br0">1 17 7646,'9'0'1787,"-1"0"-1596,0 0 1,-4 0 117,7 0-202,1 0 1,5 0 0,1 0 0,-1 0-40,1 0 1,1 0 0,5 0 0,3 0-22,0 0 1,4 0 0,-6 0 0,0 0-74,1 0 0,-3 0 1,-6 0-1,1 0 1,-1 0 1,1 0-1,-1 0-692,1 0-1659,-9 0 2376,-1 0 0,0-7 0,2-3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1:09:05.283"/>
    </inkml:context>
    <inkml:brush xml:id="br0">
      <inkml:brushProperty name="width" value="0.08571" units="cm"/>
      <inkml:brushProperty name="height" value="0.08571" units="cm"/>
      <inkml:brushProperty name="color" value="#FFFFFF"/>
    </inkml:brush>
  </inkml:definitions>
  <inkml:trace contextRef="#ctx0" brushRef="#br0">36 0 8518,'-10'8'111,"4"4"0,4-2-4,2 1 0,0-5-29,0 6 1,-5-1-76,-1 7 74,0-8-73,6 5 18,0-5 0,0 1 1,0 1-12,0 2 1,0-5-32,0 3 1,0-6 62,0 5 1,0-5 13,0 6 0,0-6 33,0 5-85,0-7 1,0 6-57,0-4 78,0-4-73,0 5 48,0-7 0,0 2-6,0 4 57,0-4-32,0 6 10,0-8 567,0 0-624,8 0 1,-4 0 16,7 0 1,-5 0 45,6 0 1,-6 0 34,5 0 1,-5-2-54,6-4-50,-1 4 44,-1-6 1,5 8-7,-3 0 0,-2 0-156,1 0 119,-7 0 1,6 0-8,-4 0 0,-2 0 31,7 0 8,-7 0 1,6 0 97,-4 0 52,-4 0-151,6 0 1,-7 0-397,5 0-100,-4 0-429,6 0 924,-8 0 0,8 8 0,1 2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09.812"/>
    </inkml:context>
    <inkml:brush xml:id="br0">
      <inkml:brushProperty name="width" value="0.08571" units="cm"/>
      <inkml:brushProperty name="height" value="0.08571" units="cm"/>
      <inkml:brushProperty name="color" value="#FFFFFF"/>
    </inkml:brush>
  </inkml:definitions>
  <inkml:trace contextRef="#ctx0" brushRef="#br0">193 680 7844,'-2'-10'160,"-4"4"75,4-4 1,-6 7 121,8-9-72,0 8 48,-7-4 6,5 8-153,-6 0 0,6 0 0,-4 0 1,2 0-1,-7 0-65,-3 0 1,4 0 0,1 2 0,-1 2-89,0 2 0,4 7 0,-3-1 1,-1 4-40,0 1 0,1 1 0,-3-1 0,4 1-11,0-1 0,6 0 1,-3 1-1,3-1-38,2 1 1,0-1-1,0 1 1,0-1-81,0 1 0,2-7 96,3 1 0,5-8 1,8 2 5,-1-4 1,-5-4-1,-1-2 1,1-4 5,-2-2 1,5 1 0,-5-5-10,0 2 34,5 1 0,-7-7 0,6 1 0,-5-1 38,-1 1 0,4-6 0,-7-1 1,1 1-14,2-2 0,-6 3 0,6-7 0,-2-2 14,-1-2 1,1-7-1,-6-3 1,0 0 32,0 1 0,0-5 0,0 4 0,0 2-27,0 5 0,0-3 1,0 12 82,0-1-93,0 3 0,0 2 30,0 0-34,0-1 0,0 7-2,0-1-31,0 1 42,0 7 1,0 4-21,0 12 1,0 4-1,0 7 1,0 1 2,0-1 1,0 7 0,0 1 0,0 2 12,0 4 0,0-4 1,2 2-1,2 2-6,2 2 1,0 8 0,-6 0-64,0-2 46,0-2 0,0 3 0,0 3 1,0 0-15,0-1 1,0-1 0,0-4 0,0 0-117,0-2 1,0 2 0,0-12-1,2 0-362,3 0 1,-3-1-579,4-7 435,-4 1 0,4-11 0,2-7-886,1-9 1510,-5-7 0,12-1 0,-6-1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10.935"/>
    </inkml:context>
    <inkml:brush xml:id="br0">
      <inkml:brushProperty name="width" value="0.08571" units="cm"/>
      <inkml:brushProperty name="height" value="0.08571" units="cm"/>
      <inkml:brushProperty name="color" value="#FFFFFF"/>
    </inkml:brush>
  </inkml:definitions>
  <inkml:trace contextRef="#ctx0" brushRef="#br0">0 63 7395,'0'-10'-231,"0"0"639,0 5-140,0 3-55,0-6 2,8 8 92,-6 0-178,6 0 1,-8 2-38,0 4 1,0-2 0,0 7 0,0 3-24,0 1 0,0 3 0,0-1-60,0 1 1,0-1 0,0 1 0,0-1-28,0 1 1,0-7-1,0 1 1,0 1 9,0 3 0,0-4 0,0-1-31,0 3 0,0-5 24,0 3 27,0-8-15,0 4-1,0 0 1,0-8-7,0 0 0,0-2 0,0-10-4,0-2 0,5-1 1,3-3 11,2 1 0,-4-1 0,5 1 0,1 0 16,-2-1 1,3 6 0,-5 1-1,2-3 26,3-1 0,-3-3 0,2 1 1,-1-1 78,-1 1 1,6 5 0,-7 1-1,3-1 69,0 2 1,-7 0 23,7 5-168,0 3 2,-3 2 0,5 4 0,-8 7-71,-2 3 46,-2 1 0,-2 3 0,0 1 0,0 3 6,0 1 1,0 0 0,0-5-1,0 1-13,0 4 1,0-3-1,0 3 1,0-4 0,0-1 0,0-1 0,0 1-46,0-1 1,0 1 0,2-3-58,3-3 1,-3-2-1,6-7-131,0 3 1,2 0 0,7-6-87,0 0 0,-1-2 0,-2-2 1,-3-4-98,3-1 0,1-3 1,3-3 401,-1 3 0,1-4 0,-1 7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11.803"/>
    </inkml:context>
    <inkml:brush xml:id="br0">
      <inkml:brushProperty name="width" value="0.08571" units="cm"/>
      <inkml:brushProperty name="height" value="0.08571" units="cm"/>
      <inkml:brushProperty name="color" value="#FFFFFF"/>
    </inkml:brush>
  </inkml:definitions>
  <inkml:trace contextRef="#ctx0" brushRef="#br0">53 70 7696,'-17'0'59,"7"-8"134,2 6 0,6-5 7,-4 7 8,5 0 290,-7 0-304,8 0 1,2 0 0,2 1 80,1 5 1,9-4-123,-2 4 0,3-4 1,3-2-38,-1 0 0,1 6 1,1 0-1,4-3 9,6-1 0,0-2 0,4 0 1,4-2 42,0-3 1,8 3 0,-1-4 0,3 2-42,0-2 1,-1 4 0,7-4-1,-1 3-51,0-3 0,1 4 0,-1-4 71,1 4-118,-1 2 1,-5-6 0,-5 0-150,-5 3 48,2 1 0,-12 2 1,6 0-1,-4-2-27,-6-4 0,-3 4 0,-3-4 0,1 4-132,-1 2 0,-5 0-415,0 0-776,-9 0 25,5 0 0,-10 0 1397,-4 0 0,4 0 0,-5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5.780"/>
    </inkml:context>
    <inkml:brush xml:id="br0">
      <inkml:brushProperty name="width" value="0.08571" units="cm"/>
      <inkml:brushProperty name="height" value="0.08571" units="cm"/>
      <inkml:brushProperty name="color" value="#004F8B"/>
    </inkml:brush>
  </inkml:definitions>
  <inkml:trace contextRef="#ctx0" brushRef="#br0">88 208 7314,'8'-10'315,"-6"-5"1,6 11-223,-8-8 57,0 8 0,5-5-20,1 3 139,0 4-138,-6-6 125,0 0-57,0 6-39,0-13 1,0 11 381,0-8-392,0 8 1,-2-5 0,-4 5-78,-5-2 0,1 0 0,0 8 0,1 2-23,-1 2 1,0 7 0,-3-1-190,1 4 0,6 1 0,-4 1-81,3-1 0,1-5 1,6-1-91,0 3 1,2-6 157,4-3 1,3-3 238,9-2-91,-1 0 0,-5 0 0,-1-2 80,3-3 0,0 1 0,-1-6 310,-1 2-81,0-5-163,5 11 0,-5-6-18,-1 8 0,-7 2-73,2 4 1,-4 4-27,-2 7 17,0-7 0,0-1-14,0-3 38,0-4-172,0 14 97,0-14 10,8 5 1,-4-7 29,7 0 0,-5 0 0,6 0-6,1 0 0,-3-7 0,0-5-17,-3-4 1,1 5 0,-4-1 0,2-1-21,-2-3 0,4-1 1,-3-1-163,-1 1 174,-2-1 0,4 1-113,0-1 94,0 1 1,-6 5-240,0 1 48,-8 7 0,4-10 96,-8 8 1,3 2-1,-5 8 1,4 4 1,3 2 1,1-4 0,4 5-31,-4 3 0,4 1 94,-4 3 1,6-1 50,6 1 0,-2-3 1,8-3 15,1-6 0,3 1 0,1-1 8,1-2 0,-7-2 167,1-2-115,0 0 1,-1 0 0,-1 2 146,-2 4 182,-3-4-266,-5 6 1,0-7-139,0 5 0,0-2 0,-1 6 3,-5-2 0,4-1 1,-6-3 2,0 2 0,6 8 76,-3-3 1,3-1 242,2 2-239,0-8 1,2 3 86,3-7-111,-3 0 1,14-2-1,-5-2 107,5-1 1,-4-7 0,-1 4-98,3-1 1,-4 5 0,-1-4 0,1 2-32,0 0 1,-5 0-320,7 6-158,-8 0 0,4 2 0,-8 4-494,0 6 0,0 3 0,0 3 328,0-1 0,0-5 0,0 0 598,0 1 0,8 3 0,1 1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13.111"/>
    </inkml:context>
    <inkml:brush xml:id="br0">
      <inkml:brushProperty name="width" value="0.08571" units="cm"/>
      <inkml:brushProperty name="height" value="0.08571" units="cm"/>
      <inkml:brushProperty name="color" value="#FFFFFF"/>
    </inkml:brush>
  </inkml:definitions>
  <inkml:trace contextRef="#ctx0" brushRef="#br0">280 453 6938,'-10'0'500,"2"-2"-455,8-4-14,0 4-19,0-6 160,0 8 133,0 0-133,0-8 135,0 7 164,0-7 183,-7 8-286,5-8 1,-8 4-157,4-8 1,2 9-1,-7-3-41,-3 4 0,4 2 1,-1 0-94,-3 0 1,-1 2 0,-3 4-62,1 5 0,-1 5 0,1 1 0,-1 3-65,1 3 1,5-4 0,2 7-94,3-1 89,-7-6 0,12 12 0,-4-8-75,4-1 44,2-3 0,2-1 1,4-1-37,6 1 0,3-9 0,3-3 50,-1-4 0,1-4 1,-1-4 24,1-5 0,-3-5 0,-1-1 1,-3-1 2,3 1 1,-6-1-1,-1 1 1,-1-1 49,0 1 0,6-6 0,-6-3 34,-3-1-54,7 6 0,-8-12 0,4 4 0,-4-2 9,-2 2 0,0-4 1,0 4 128,0-4-105,0-2 0,0 6 0,0 1 1,0 3 60,0 4 1,0-1 0,0 1 139,0-2 1,0 0 178,0 5-270,0 8 0,0 5-124,0 10 0,0 5 0,0 9 0,0 3-29,0 1 1,0 6 0,0-4 0,0 3-36,0 3 0,0 2 0,0 0-103,0-4 100,0 4 0,6-6 0,0 6 0,-3-2-60,-1-2 1,-2-2 0,0 4 0,0-4-212,0-1 1,0-1 0,0-4-1,0 2-309,0-1 1,6-3 0,0-1 11,-2-1 0,0-7 627,2-4 0,3-4 0,9-2 0,-1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13.720"/>
    </inkml:context>
    <inkml:brush xml:id="br0">
      <inkml:brushProperty name="width" value="0.08571" units="cm"/>
      <inkml:brushProperty name="height" value="0.08571" units="cm"/>
      <inkml:brushProperty name="color" value="#FFFFFF"/>
    </inkml:brush>
  </inkml:definitions>
  <inkml:trace contextRef="#ctx0" brushRef="#br0">36 35 7696,'0'-9'-868,"-2"-5"2009,-4 8-577,4 0-23,-6 6-153,8 0-282,0 8 1,-2 2 0,-2 7 166,-1 1-191,-1-1 1,6 1 0,0-1 0,0 3 31,0 3 1,0-2 0,0 6 0,0-1-56,0-5 0,0 4 0,0-1 1,0-1-61,0 2 0,0-6 1,0 5-1,0-5-38,0-1 0,0-7 0,2-1 0,2 0-117,1-1 1,9-5 26,-2 2 1,-3-4-225,3-2 195,0 0 0,5 0-334,0 0 346,-7-8 0,4 4 1,-6-5-1,-1-1-212,1 0 1,6 4-1,-3-5 130,5-3 1,-1 4-1,-1 1 1,-2-1-22,1 0 0,-3 5 0,1-7 249,3-2 0,-4 7 0,-1-1 0,-1 0 0,6-2 0,-4-7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14.131"/>
    </inkml:context>
    <inkml:brush xml:id="br0">
      <inkml:brushProperty name="width" value="0.08571" units="cm"/>
      <inkml:brushProperty name="height" value="0.08571" units="cm"/>
      <inkml:brushProperty name="color" value="#FFFFFF"/>
    </inkml:brush>
  </inkml:definitions>
  <inkml:trace contextRef="#ctx0" brushRef="#br0">53 87 7696,'-12'0'-586,"1"0"1525,-1 0-467,2 0-168,3 0 0,20 0-147,5 0 0,3-1 1,-4-3-25,1-2-105,-1 0 1,1 6-1,-1 0-316,1 0 168,-1-8 0,1 6 1,-1-3-1,1 1-224,-1-2 0,6 4 0,1-6 0,-1 2-438,2 0 1,-5 1 781,3 5 0,4-8 0,0-2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14.994"/>
    </inkml:context>
    <inkml:brush xml:id="br0">
      <inkml:brushProperty name="width" value="0.08571" units="cm"/>
      <inkml:brushProperty name="height" value="0.08571" units="cm"/>
      <inkml:brushProperty name="color" value="#FFFFFF"/>
    </inkml:brush>
  </inkml:definitions>
  <inkml:trace contextRef="#ctx0" brushRef="#br0">18 35 8268,'-10'0'249,"3"0"1,9 0 0,3 0-244,7 0 1,-2 0-1,1 0-65,3 0 1,1-2 0,3-2-22,-1-2 0,1 0 0,-1 6 0,1 0-81,-1 0 1,-5 0 0,0-1-325,1-5 0,3 4-582,1-4 1067,1 4 0,-1 2 0,-7 0 0,-3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15.404"/>
    </inkml:context>
    <inkml:brush xml:id="br0">
      <inkml:brushProperty name="width" value="0.08571" units="cm"/>
      <inkml:brushProperty name="height" value="0.08571" units="cm"/>
      <inkml:brushProperty name="color" value="#FFFFFF"/>
    </inkml:brush>
  </inkml:definitions>
  <inkml:trace contextRef="#ctx0" brushRef="#br0">35 18 7639,'-10'-2'187,"3"-2"730,-1-2-355,6 0 24,-6 6-392,8 0 0,8 0 18,4 0-172,3 0 0,3 0 1,-1 0 13,1 0 0,-1 0 1,0 0-95,1 0 1,-1 0-1,1 0-67,-1 0 0,1 0 1,-1 0-249,1 0 0,-7 0 1,1 0-917,2 0 1,-5 0 1270,3 0 0,0 0 0,5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17.144"/>
    </inkml:context>
    <inkml:brush xml:id="br0">
      <inkml:brushProperty name="width" value="0.08571" units="cm"/>
      <inkml:brushProperty name="height" value="0.08571" units="cm"/>
      <inkml:brushProperty name="color" value="#FFFFFF"/>
    </inkml:brush>
  </inkml:definitions>
  <inkml:trace contextRef="#ctx0" brushRef="#br0">594 18 6764,'8'-10'934,"-6"3"-763,6 7 0,-8 2 50,0 3-155,0-3 0,0 14 1,0-5 213,0 5-214,0 1 0,-6-5 1,-2 0-1,0 1 73,1 3 1,-7 3-1,2 3 102,-3 1-198,-3 0 0,1-5 1,-3-1-1,-3 1 3,-6-1 0,2 0 0,-2 1 1,-2-1-46,-2 1 1,4-6-1,0-3 1,-1 1-2,3 0 1,0-7 0,6 3 0,-3-4-23,3-2 0,2 0 0,1 0 0,3-2 14,3-4 1,-2 3-1,7-9 11,-3-2 1,6 5 0,-2-3-7,4-2 11,2 7 1,0-9-42,0 5 39,0 3 0,8-8-30,4 5 37,-4 3 1,7 0 0,-3 6 17,3-4 0,3 4 0,-1-3 26,1 3 1,-1 2 0,1 0 0,-1 0-20,0 0 0,1 5 0,-1 1 0,1 0-26,-1 2 0,1 0 0,-1 5 1,1-1-39,-1 1 0,1 3 1,-1 1-1,1 1-12,-1-1 1,-1 1-1,-3-1 1,-1 1-12,1-1 1,-3-1-1,0-3 1,-2-1-67,-5 2 1,5 1-212,-2 3 1,2-3-1,-4-1-432,1-3 1,3-7-214,-2 2 971,-4-4 0,14-2 0,-7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18.003"/>
    </inkml:context>
    <inkml:brush xml:id="br0">
      <inkml:brushProperty name="width" value="0.08571" units="cm"/>
      <inkml:brushProperty name="height" value="0.08571" units="cm"/>
      <inkml:brushProperty name="color" value="#FFFFFF"/>
    </inkml:brush>
  </inkml:definitions>
  <inkml:trace contextRef="#ctx0" brushRef="#br0">1 18 7642,'0'-10'312,"0"2"-258,0 8 4,0 0 1,0 8 7,0 4 0,0-2 1,1 1-8,5 3 1,-4-5 0,4 3 1,-4 2 1,-2-5-104,0 3 147,0 0-162,0-3 99,0 7 0,0-12-1,0 7-16,0-7-48,0 4 23,0-8 0,6-2-10,0-4 1,-1 2 0,-3-5-1,2-1-6,2 0 0,2 5 203,-2-7 59,3 0-209,1-5 1,6 7 165,-5 4 6,-3 4-171,0 2 0,-6 0 1,2 2 12,1 4 1,1-2-1,-6 8-56,0 1 1,6-3 0,0 2 11,-2 1 0,-2 3-47,-2 1 1,6 1-56,-1-1 1,7-5 0,-4-3-125,1-1 0,3-2-466,6-6 506,-1 0 0,-5 0 1,-1 0-1,1-2-204,-2-4 0,5 2 0,-3-5 383,3 1 0,3-6 0,-1 5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20.501"/>
    </inkml:context>
    <inkml:brush xml:id="br0">
      <inkml:brushProperty name="width" value="0.08571" units="cm"/>
      <inkml:brushProperty name="height" value="0.08571" units="cm"/>
      <inkml:brushProperty name="color" value="#FFFFFF"/>
    </inkml:brush>
  </inkml:definitions>
  <inkml:trace contextRef="#ctx0" brushRef="#br0">210 35 6362,'0'-10'801,"0"1"-680,0 3 0,-2 4 217,-4-4 44,4 4-219,-5 2 0,1 2 0,-2 4-21,-2 6 1,5-3-1,-5 3 1,0 0-64,0-3 0,1 9 0,-5-3 0,3 7 0,-3-1 1,0 0 0,1 1 0,1 1-26,0 8 0,1-10 1,1 7-68,2-3-19,3 6 1,5-10 0,0 6-1,0 1 9,0-1 1,0-6-1,0 2 1,1-3-26,5-3 0,-2 1 1,8-1-94,1 1 1,3-7 0,1-1-235,1-2 0,-1-2 1,1-6-195,-1 0 0,-1-2 0,-3-2 569,-1-2 0,0-8 0,5 5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21.062"/>
    </inkml:context>
    <inkml:brush xml:id="br0">
      <inkml:brushProperty name="width" value="0.08571" units="cm"/>
      <inkml:brushProperty name="height" value="0.08571" units="cm"/>
      <inkml:brushProperty name="color" value="#FFFFFF"/>
    </inkml:brush>
  </inkml:definitions>
  <inkml:trace contextRef="#ctx0" brushRef="#br0">18 36 7637,'0'-10'-134,"-2"-3"223,-3 7 170,3 0-237,-6 6 65,8 8 0,0-4 0,0 7-29,0 3-41,0-6 0,0 7 1,0-3 11,0 3-50,0 3 1,6-7-1,-1 1 1,-1 2-65,-2 1 0,-2 3 0,0-1-189,0 0 0,0-5 0,2 0-548,4 1 822,-4-5 0,14 8 0,-7-7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21.503"/>
    </inkml:context>
    <inkml:brush xml:id="br0">
      <inkml:brushProperty name="width" value="0.08571" units="cm"/>
      <inkml:brushProperty name="height" value="0.08571" units="cm"/>
      <inkml:brushProperty name="color" value="#FFFFFF"/>
    </inkml:brush>
  </inkml:definitions>
  <inkml:trace contextRef="#ctx0" brushRef="#br0">1 18 8393,'12'0'-229,"-1"0"-54,3 0 1,1-2-104,3-4 0,-1 4 0,1-4 386,-1 4 0,1 2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5.958"/>
    </inkml:context>
    <inkml:brush xml:id="br0">
      <inkml:brushProperty name="width" value="0.08571" units="cm"/>
      <inkml:brushProperty name="height" value="0.08571" units="cm"/>
      <inkml:brushProperty name="color" value="#004F8B"/>
    </inkml:brush>
  </inkml:definitions>
  <inkml:trace contextRef="#ctx0" brushRef="#br0">53 140 7689,'0'-33'371,"0"4"0,-2 6 1,-2 9 828,-2 3-716,-7-1-77,11 2-1462,-14 3 786,14 7 0,-5 7 0,9 3 269,3 0 0,5 13 0,8-3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22.186"/>
    </inkml:context>
    <inkml:brush xml:id="br0">
      <inkml:brushProperty name="width" value="0.08571" units="cm"/>
      <inkml:brushProperty name="height" value="0.08571" units="cm"/>
      <inkml:brushProperty name="color" value="#FFFFFF"/>
    </inkml:brush>
  </inkml:definitions>
  <inkml:trace contextRef="#ctx0" brushRef="#br0">1 1 7380,'9'0'666,"-1"2"-649,-8 4 198,0-4-257,0 13 72,0-5 0,0 1 0,0 1-7,0 2 1,2-5-11,4 3 1,-4 0-27,4 5 0,-4-5-47,-2-1 64,0-7-7,0 4 36,0-8-32,0 0 3,7 0 0,-5-8 0,6-1 6,0-1 1,-6 0-1,6 6 1,-3-4 29,1-1 1,2 5 0,-4-4 29,2 0 1,5 5-8,-5-9-52,8 8-196,-5-4 1,3 8-84,0 0 1,-8 8-128,1 4 187,-3-5 0,0 9-235,4-4 1,-4-3 442,4 3 0,4 0 0,-1 5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22.642"/>
    </inkml:context>
    <inkml:brush xml:id="br0">
      <inkml:brushProperty name="width" value="0.08571" units="cm"/>
      <inkml:brushProperty name="height" value="0.08571" units="cm"/>
      <inkml:brushProperty name="color" value="#FFFFFF"/>
    </inkml:brush>
  </inkml:definitions>
  <inkml:trace contextRef="#ctx0" brushRef="#br0">227 88 7640,'0'-17'-76,"0"-1"0,0 7 299,0-1-17,0 8 1,6-6 69,0 5-170,7 3 1,-9-6 0,6 10-1,0 4 54,-1 5 0,1 5 0,4 1 0,-3 3-17,3 3 1,-5 4 0,1 8 0,0 0-7,0 0 1,-5 0 0,5-2-1,-2 0-9,-4 2 1,4-10 0,-3 10-1,-1-2-16,-2 0 0,-2-4 0,0-2 0,-2 0-67,-4 1 1,-3-7 0,-9 2-349,1-3 236,-8-3 0,3 1 0,-7-3-1113,-2-3 844,-2 3 1,-2-7-1,0 6 1,0-5-1921,0-1 2256,8-2 0,-6 2 0,6 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25.218"/>
    </inkml:context>
    <inkml:brush xml:id="br0">
      <inkml:brushProperty name="width" value="0.08571" units="cm"/>
      <inkml:brushProperty name="height" value="0.08571" units="cm"/>
      <inkml:brushProperty name="color" value="#FFFFFF"/>
    </inkml:brush>
  </inkml:definitions>
  <inkml:trace contextRef="#ctx0" brushRef="#br0">18 17 6434,'-10'-9'1630,"2"1"-1077,8 8 665,0 0-1175,8 0 0,2 0-40,7 0 0,1 0-100,-1 0 119,-7 0 1,5 0-199,-3 0 52,4 0 1,-5 0-695,1 0 107,-1 0 0,1 0 711,0 0 0,-8 0 0,3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25.768"/>
    </inkml:context>
    <inkml:brush xml:id="br0">
      <inkml:brushProperty name="width" value="0.08571" units="cm"/>
      <inkml:brushProperty name="height" value="0.08571" units="cm"/>
      <inkml:brushProperty name="color" value="#FFFFFF"/>
    </inkml:brush>
  </inkml:definitions>
  <inkml:trace contextRef="#ctx0" brushRef="#br0">0 71 7661,'0'-18'-201,"6"1"811,0-1-244,0 9 1,-4 1 59,4 8 0,-3 2-208,9 4 1,-8 9 0,2 12-1,-4 4-68,-2 6 1,0 10-1,0-1 1,0 5-144,0 1 1,0 6-1,0 1 1,0-3-369,0-2 1,0-7 0,0-3 0,0-1-261,0-4 1,0-10-1,0-6-494,0-3 765,0-11 0,2 5 350,4-8 0,3-8 0,9-8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26.405"/>
    </inkml:context>
    <inkml:brush xml:id="br0">
      <inkml:brushProperty name="width" value="0.08571" units="cm"/>
      <inkml:brushProperty name="height" value="0.08571" units="cm"/>
      <inkml:brushProperty name="color" value="#FFFFFF"/>
    </inkml:brush>
  </inkml:definitions>
  <inkml:trace contextRef="#ctx0" brushRef="#br0">18 210 7512,'0'-17'0,"0"-1"0,0 1 0,0-1 27,0 1 0,0 0 0,0-1 160,0 1 1,2-1-178,3 1 1,5 5-1,8 2-189,-1 3 173,1 1 0,-1 6 0,0 0 1,1 0 70,-1 0 1,1 2 0,-1 2 113,1 1-144,-1 9 1,-5-10 0,-2 7 0,-3 3 43,-3 2 1,-2-5 0,-2 1 0,0 1 8,0 3 0,0 1 1,-2 1-1,-2-1-34,-1 1 0,-9-3 0,4-1 0,-1-2 6,-1 1 0,6-3 0,-6 2-41,-1 1 1,-3 1-273,-1-3-9,7 5-31,2-14 213,8 6 0,2-8 1,4 0 49,6 0 0,3 0 1,3 0 65,-1 0 0,1 5 0,-1 1 28,1-2 1,-1 4 0,1-2 35,-1-2 1,-5 3 0,-3 1-19,-1 2 0,-2-4 1,-6 5-1,-2 1 2,-4-2 1,-3 3 0,-9-5-1,1 0-92,-1-1 1,-5 5 0,-2-6-70,-3-2 1,7 4-63,-2-3 1,-2 1-203,1-6 177,1 0 0,6 0-1049,-1 0 1213,1 0 0,7 0 0,2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27.194"/>
    </inkml:context>
    <inkml:brush xml:id="br0">
      <inkml:brushProperty name="width" value="0.08571" units="cm"/>
      <inkml:brushProperty name="height" value="0.08571" units="cm"/>
      <inkml:brushProperty name="color" value="#FFFFFF"/>
    </inkml:brush>
  </inkml:definitions>
  <inkml:trace contextRef="#ctx0" brushRef="#br0">0 18 7332,'0'-10'653,"0"2"-566,0 8 0,0 2-29,0 4 1,0-2 0,0 8-22,0 1 0,0-3 1,2 0-1,2-1 46,2 1 1,0 2 24,-6 5 0,0 1-88,0-1 0,5-5-30,1-1-25,0 1 88,-6-2-43,0-3 32,0-7-3,0 0 1,6-2-21,0-3 1,2-3 0,-5-6 0,5 3 13,2-3 1,-4 4-1,3-1 1,1-1 63,0 2 0,-4-5 18,5 3 0,1-3-43,5-3 0,-5 8-12,0 5-50,-8 3 1,5 4-113,-3 3 131,-4-3 0,6 14-244,-8-4 46,0 3 0,6-3 0,-1-1-161,-1 3 0,4 2 0,0 1-166,2 0 0,-5-5 0,7-2 496,2-2 0,-5-3 0,3-5 0,0 8 0,5 2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37.518"/>
    </inkml:context>
    <inkml:brush xml:id="br0">
      <inkml:brushProperty name="width" value="0.08571" units="cm"/>
      <inkml:brushProperty name="height" value="0.08571" units="cm"/>
      <inkml:brushProperty name="color" value="#FFFFFF"/>
    </inkml:brush>
  </inkml:definitions>
  <inkml:trace contextRef="#ctx0" brushRef="#br0">175 35 7095,'0'-10'233,"0"-5"-100,0 13 27,0-6 25,-7 8-35,5 0 32,-14 8-132,14 2 0,-11 1 0,5 1-3,-2 2 1,1 1 0,-5 3 0,4-1-30,2 0 0,-3 1 0,5 1 0,0 3 1,-2 1 1,5 0 0,-7-3 0,2 1-32,4 2 1,-4 1 0,3-7 0,1 0-45,2 1 0,2 7 22,0 4 0,0-4 0,0-1-209,0-5 125,8-9 0,-5 3-175,9-7 137,-8 8 0,12-12-417,-5 4 452,5-4 0,-5-2 0,1 0 0,0-2 121,-3-4 0,7-4 0,-6-7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38.365"/>
    </inkml:context>
    <inkml:brush xml:id="br0">
      <inkml:brushProperty name="width" value="0.08571" units="cm"/>
      <inkml:brushProperty name="height" value="0.08571" units="cm"/>
      <inkml:brushProperty name="color" value="#FFFFFF"/>
    </inkml:brush>
  </inkml:definitions>
  <inkml:trace contextRef="#ctx0" brushRef="#br0">0 18 7347,'8'-9'163,"-6"1"96,6 8-159,-8 0 1,0 2-41,0 4 0,2 3-41,3 9 1,-3-1 0,4 1-16,-4-1 0,-2 1 1,0-1 26,0 0 0,2-1 0,2-2-77,2-3 76,0-7 0,-6 12 2,0-5-10,0-3 1,0 2 13,0-4-24,0-5 1,0 9 20,0-4-49,0-4 4,0 6 0,0-16 12,0-4 0,0-3 14,0-3 1,5 1-1,3 1 1,0 3 47,0 1 0,5 0 114,-1-5-154,-4 7 0,7-5 47,-3 3-41,-4 4 0,5-1 62,-7 3-63,8 4 0,-10-6-20,7 8 0,-7 2 1,2 4-1,-2 4-50,2-1 1,-4 7-1,3-5-61,-3 5 0,-2-4 0,0-1-218,0 3 0,2 1-147,4 3 0,-2-3 33,8-3 1,-1-4 435,7-8 0,-1 8 0,1 1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38.748"/>
    </inkml:context>
    <inkml:brush xml:id="br0">
      <inkml:brushProperty name="width" value="0.08571" units="cm"/>
      <inkml:brushProperty name="height" value="0.08571" units="cm"/>
      <inkml:brushProperty name="color" value="#FFFFFF"/>
    </inkml:brush>
  </inkml:definitions>
  <inkml:trace contextRef="#ctx0" brushRef="#br0">263 33 7171,'7'-17'-1219,"-3"7"1622,8 4 1,-6 6-110,5 6 0,-7 4 0,4 9 1,-2 4-73,0 6 0,5-1 0,-5 1 5,-2 2-114,-2 10 0,0-5 0,2 5 110,2-4-122,-1-2 1,-6 0 0,-3 0-17,-2 0-131,-8 0 0,5-6 0,-9-2 1,1 0-151,-1 0 1,-7-3 0,-2 3 0,-2 0-347,0 0 0,1-6 0,-3 3 542,2-5 0,-8-1 0,-7-1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42.460"/>
    </inkml:context>
    <inkml:brush xml:id="br0">
      <inkml:brushProperty name="width" value="0.08571" units="cm"/>
      <inkml:brushProperty name="height" value="0.08571" units="cm"/>
      <inkml:brushProperty name="color" value="#FFFFFF"/>
    </inkml:brush>
  </inkml:definitions>
  <inkml:trace contextRef="#ctx0" brushRef="#br0">297 525 6953,'-10'-2'468,"5"-4"-276,3 4 1,-4-8 73,0 5-58,0 3 105,6-6-92,0 8 168,0-8-218,-8 6 1,5-8 143,-9 5 0,6 3-132,-6-4 1,1 4 0,-7 4-107,1 4 0,-1 1 0,1 7 0,0-2-36,-1 1 0,1 3 0,-1 3 0,1 3-62,-1 1 1,8 0-1,3-3 1,1 1-198,0 2 1,0 0-1,6-5 69,0-1 1,8-1 0,4-3-23,3-1 147,3-8 1,-1 4 0,1-10-1,-1-2-4,1-2 0,-1-6 1,0 5-1,1-3 41,-1-4 0,-1-1 1,-3-3-1,-1 3-3,2 3 1,-1-3 0,1 3-1,-4-3-7,-3-3 0,5 1 0,-6-1 0,0-1-9,1-5 0,-5 5 1,4-6-1,-4 0-1,-2-4 1,0-4 0,0-2 0,0 0 69,0 0 0,0 0 0,0 0 122,0 0-96,0 0 1,0 2 0,0 2 115,0 2 1,0 8-38,0-3-32,0 13-96,0 3 0,0 21 0,0 7-55,0 5 1,0 4-1,0 6 1,0 2 15,0 4 0,0 1 0,0 7 0,0-4-25,0-3 0,0-1 1,0-4-1,0 2-86,0 1 0,0 1 0,0-8 0,0-2-104,0-2 0,0-5 0,0 3 0,0-2-17,0-4 0,0-7-537,0-2 37,0-1-536,0-1 761,0-2 506,0-8 0,8-16 0,2-3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6.387"/>
    </inkml:context>
    <inkml:brush xml:id="br0">
      <inkml:brushProperty name="width" value="0.08571" units="cm"/>
      <inkml:brushProperty name="height" value="0.08571" units="cm"/>
      <inkml:brushProperty name="color" value="#004F8B"/>
    </inkml:brush>
  </inkml:definitions>
  <inkml:trace contextRef="#ctx0" brushRef="#br0">18 53 7900,'-5'-18'1230,"-1"1"-888,0 7 0,14 2-265,3 8 1,5 0 0,-1 2-25,-3 4 1,4-2-73,-5 7 0,-1 1 67,2 6 0,-9-7 89,3 1-69,-4-1 1,-2 1 10,0 0-15,-8-1 1,5 1 0,-7 0 33,2 1 0,-4-3 0,5 0 13,-3-3 0,4 5 0,-4-4 60,3 2 0,1-5-122,6 7 0,2-8-172,4 2 1,-3-4-1,9-2-373,2 0 0,1 0 1,3 0-1559,-1 0 1439,-7 0 1,5-2 614,-3-4 0,11 4 0,4-6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43.325"/>
    </inkml:context>
    <inkml:brush xml:id="br0">
      <inkml:brushProperty name="width" value="0.08571" units="cm"/>
      <inkml:brushProperty name="height" value="0.08571" units="cm"/>
      <inkml:brushProperty name="color" value="#FFFFFF"/>
    </inkml:brush>
  </inkml:definitions>
  <inkml:trace contextRef="#ctx0" brushRef="#br0">0 70 7273,'0'-17'-170,"0"5"817,0 1-392,0 7 1,0-6-32,0 4 53,8 4-41,-6-5-132,6 7 1,-8 1 0,0 5 17,0 6 0,0 3 0,0 3-65,0-1 0,0 1 1,0-1-1,0 1-39,0-1 0,0 1 0,0-1 0,2 1-50,3-1 0,-3 1 0,4-1 36,-4 0 1,-2-5-98,0 0 135,0-1-82,0-1 52,0-2 1,2-8-61,4 0 52,-4 0 0,6-2 1,-7-2-13,5-2 1,-4-7-1,6 1 1,-2-4-13,0-1 1,1 0 0,-1-1 0,4 1 12,0-1 0,5 1 1,-5-1-1,1 1 63,1-1 1,0 1-1,5-1 73,1 1 0,-7 5 192,1 1-94,0 7-192,-3-4 1,1 10-1,-6 4 47,2 5-46,0 5 0,-6 1 1,0 1-1,0-1 15,0 1 0,0-1 1,0 1-1,0-1-32,0 1 0,0-1 0,0 1 0,0 1-47,0 4 0,0-3 0,1 3-9,5-4 1,4-1-1,7-3-18,1-3 0,1-4 0,3-8 0,1 0-86,-2 0 1,5 0-1,-3-2 1,0-4-252,2-6 1,-5-1 0,3-1-1240,-4 3 850,-1-1 781,-1 2 0,1-13 0,-1 3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45.354"/>
    </inkml:context>
    <inkml:brush xml:id="br0">
      <inkml:brushProperty name="width" value="0.08571" units="cm"/>
      <inkml:brushProperty name="height" value="0.08571" units="cm"/>
      <inkml:brushProperty name="color" value="#FFFFFF"/>
    </inkml:brush>
  </inkml:definitions>
  <inkml:trace contextRef="#ctx0" brushRef="#br0">1 420 7428,'0'-17'51,"0"7"0,0 0 124,0 4 0,2 4 0,4-3-40,5 3 1,5 2 105,1 0-180,1 0 0,-1 0 0,1 0 0,-1 0 57,1 0 0,-1 0 0,1-2 88,-1-4-147,8 4 1,-5-6 0,5 8-1,-2 0-8,0 0 0,7-2 1,-5-2-1,2-1-15,4 1 0,-4 0 0,2 0 0,2-2 7,2 2 1,8 0-1,0 0 1,-2-1-25,-3 1 1,-1-4-1,0 2 1,2 0 4,4-1 0,-6 5 1,2-4-1,-6 2 10,0-2 1,-2 4 0,2-6-1,2 3 7,-2-1 1,-6-2 0,4 4 0,4-4 10,6-1 1,-2 5-1,6-4 1,-1 2 17,5 0 0,3-1 0,3 3 79,-1-2-111,-7 0 0,5 4 0,-5-2 100,0-2-105,5 1 1,-7-1 0,3 0-1,-3 0 11,0-2 1,3 6 0,11-3-1,1 1 9,-2-2 0,6 4 0,0-6 0,2 2-1,0 1 0,-9-1 0,-1 4 1,-6-2-7,1-2 0,-4 0 1,1 6-1,1-2-4,-3-3 0,7 3 0,-5-4 1,5 4-4,1 2 1,-5-2 0,-3-2-20,-1-2 7,-2 0 1,-6 6-1,-2 0 153,-4 0-148,4 0 0,-14 0 0,5-2 1,-5-1 23,-2-3 0,1 0 0,-1 6 0,1 0 15,-1 0 1,1 0-1,-1 0-16,1 0 0,-1 0 1,1 0-11,-1 0 1,1 0 0,-1 0-21,0 0 1,-5 0 0,0 0 0,1 0-68,3 0 0,-4 0-101,-1 0 61,1 0 0,-1 0-155,1 0 96,0 0 0,-3 2 0,-1 2-1141,0 2-710,-6-1 1992,6-5 0,-8 0 0,0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48.125"/>
    </inkml:context>
    <inkml:brush xml:id="br0">
      <inkml:brushProperty name="width" value="0.08571" units="cm"/>
      <inkml:brushProperty name="height" value="0.08571" units="cm"/>
      <inkml:brushProperty name="color" value="#FFFFFF"/>
    </inkml:brush>
  </inkml:definitions>
  <inkml:trace contextRef="#ctx0" brushRef="#br0">489 18 6576,'0'-10'471,"0"3"-297,0 7 356,0 0-436,0 7 0,-2 3 0,-1 8 8,-3-1 0,-8 1 1,4-1-1,-1 0-1,-1 1 0,0-1 0,-5 1 0,-2-1-10,-5 1 0,3 1 0,-8 3 0,0 1-38,2-2 1,-6-1-1,5-1 1,-1 0-23,0-1 0,8 7 1,-2-11-1,3-3 41,3-1 0,-1-4-100,1-6 81,7 0-54,2 0 1,8-8-1,0-4-16,0-3 1,0 3 0,0 1 0,2-1 15,4 2 1,-4-5 0,6 5 0,-2-2 26,-1 1 0,3 5 0,-2-4 4,6 2 1,-3-3 0,3 5-20,2 2 0,1-4 1,3 3-20,-1 1 1,1 2-1,-1 4-113,0 4 112,1-5 1,-1 9-1,1-4 1,-1 6-38,1 3 0,-3-3 0,-1-1-124,-2 3 118,-1 2 1,1-5-1,-3 1 1,-1 1-124,-4 3 0,4-4 1,-2-1-1,0 1-333,1-2 1,-3 5-53,8-3 0,-1-3 267,7 3 0,-1-8 293,1 2 0,-8-4 0,5-2 0,-5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49.235"/>
    </inkml:context>
    <inkml:brush xml:id="br0">
      <inkml:brushProperty name="width" value="0.08571" units="cm"/>
      <inkml:brushProperty name="height" value="0.08571" units="cm"/>
      <inkml:brushProperty name="color" value="#FFFFFF"/>
    </inkml:brush>
  </inkml:definitions>
  <inkml:trace contextRef="#ctx0" brushRef="#br0">0 18 5760,'0'-10'265,"0"3"19,0 7 751,0 0-810,0 7-123,0 3-49,0 8 1,0-7 7,0 1-10,0-8 1,0 11-3,0-3 0,0-2-18,0 1 1,0-5-85,0 6 23,0-8 16,0 3 11,0-7 60,8 0-52,-6-7 1,7 3 127,-3-8-120,-4 8 0,8-5 135,-4 3-111,-4 4 0,7-8 137,-3 4-105,-4 4 1,8-5-59,-4 7 0,-4 2-17,3 3 1,-1-1 0,0 8-1,2 1 0,0-3-301,-6 2-72,8-1 0,-5 5-164,9-4 0,0-5 161,5-7 1,-5 0 381,0 0 0,-9 0 0,13 0 0,-6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1.414"/>
    </inkml:context>
    <inkml:brush xml:id="br0">
      <inkml:brushProperty name="width" value="0.08571" units="cm"/>
      <inkml:brushProperty name="height" value="0.08571" units="cm"/>
      <inkml:brushProperty name="color" value="#FFFFFF"/>
    </inkml:brush>
  </inkml:definitions>
  <inkml:trace contextRef="#ctx0" brushRef="#br0">18 18 7585,'-8'-10'1049,"6"2"-670,-6 8-263,8 0 402,0 0-468,8 0-4,2 0 0,1 0 0,1 0-4,1 0 0,3 0 0,1 0-94,1 0 1,-1 0-197,1 0 0,-1 0-159,1 0 1,-7 0-1,1 0-1482,2 0 1889,-7 0 0,9 0 0,-6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2.050"/>
    </inkml:context>
    <inkml:brush xml:id="br0">
      <inkml:brushProperty name="width" value="0.08571" units="cm"/>
      <inkml:brushProperty name="height" value="0.08571" units="cm"/>
      <inkml:brushProperty name="color" value="#FFFFFF"/>
    </inkml:brush>
  </inkml:definitions>
  <inkml:trace contextRef="#ctx0" brushRef="#br0">123 70 7344,'0'-17'-226,"0"7"1,0 0 484,0 5 57,0 3 90,0-14-174,0 14 0,-2-6-85,-4 8 1,4 8-97,-4 4 5,-4 3 0,9 3 1,-7-1 46,0 1-51,6-1 1,-11 3-1,7 1 83,2 2-95,-6 8 1,6-4 0,-5 8 0,1-2 21,4-3 1,0 3 0,0-4 0,-2 2-21,2-2 1,2 2-1,2-8 1,2 0-38,4 3 0,-4-13 1,6 5-1,0-3-176,3 1 1,-1-7-1,2-3-231,1-4 1,3-2 0,1 0-829,1 0 984,-9 0 0,7-6 0,-4-1 246,3-3 0,-5 6 0,5-19 0,-5 3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3.139"/>
    </inkml:context>
    <inkml:brush xml:id="br0">
      <inkml:brushProperty name="width" value="0.08571" units="cm"/>
      <inkml:brushProperty name="height" value="0.08571" units="cm"/>
      <inkml:brushProperty name="color" value="#FFFFFF"/>
    </inkml:brush>
  </inkml:definitions>
  <inkml:trace contextRef="#ctx0" brushRef="#br0">452 0 7439,'10'0'-486,"-2"0"859,-8 0-26,0 0-225,0 8 1,0-4 0,-2 6 0,-2-1 12,-2 1 0,-7 2 0,1 3 142,-3-3-210,-3 3 0,1-5 1,-3 8 111,-3-1-103,3 0 1,-11 1 0,6-3 113,-2-3-152,-2 4 1,0-7 0,0 7 0,0-3 11,1-1 1,3-8-1,8 2-51,-1-4 1,7-2-52,-1 0 0,8-2 16,-2-4 1,12 2 0,6-8 12,3-1 0,3-1 205,-1 3-178,1-5 1,-7 14 0,1-6 162,2 1-146,-7 5 1,9-6 99,-5 8-97,5-8 1,1 6 0,1-4-24,-1 4 0,-5 2 0,-2 2 0,-1 2-10,1 2 1,-4 8 0,4-3-1,-1 5-2,1 1 1,-4-1 0,4-3 0,-3-1 3,-3 2 1,4 1 0,-2 3 0,0-1-16,1 1 1,-5-1 0,6 1-389,0-1-257,-6 0 142,13 1-319,-13-8 492,14-3 1,-12-7-308,7 0 474,-7 0 1,12 0 184,-5 0 0,-3 0 0,8-7 0,-7-3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3.972"/>
    </inkml:context>
    <inkml:brush xml:id="br0">
      <inkml:brushProperty name="width" value="0.08571" units="cm"/>
      <inkml:brushProperty name="height" value="0.08571" units="cm"/>
      <inkml:brushProperty name="color" value="#FFFFFF"/>
    </inkml:brush>
  </inkml:definitions>
  <inkml:trace contextRef="#ctx0" brushRef="#br0">1 1 7735,'9'0'316,"-1"8"-215,-8 1-106,0 9 1,0-7 2,0 1-13,0-8 38,0 4 0,2-8 51,4 0-20,-4 0 1,12-2 0,-7-2 122,3-2-58,-6 0-98,4 6-9,-1-8 0,-3 6-134,8-3 0,-8 5-250,2 5 1,-4-1-147,-2 8 0,5-6 161,1 5 1,0-5 356,-6 6 0,8-8 0,-6 11 0,5-5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4.560"/>
    </inkml:context>
    <inkml:brush xml:id="br0">
      <inkml:brushProperty name="width" value="0.08571" units="cm"/>
      <inkml:brushProperty name="height" value="0.08571" units="cm"/>
      <inkml:brushProperty name="color" value="#FFFFFF"/>
    </inkml:brush>
  </inkml:definitions>
  <inkml:trace contextRef="#ctx0" brushRef="#br0">0 53 7628,'2'-10'-160,"2"2"164,2 0 0,0 4 304,-6-7 14,0 7 84,7-4-386,-5 8 10,6 0 0,-8 8 1,0 4-64,0 3 1,0 3-1,0-1 1,0 0-145,0 1 1,0-1 0,0 1-86,0-1 1,0-5-1,2 0-244,4 1 1,-4 3 505,4 1 0,-4-7 0,-2 5 0,0-5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4.869"/>
    </inkml:context>
    <inkml:brush xml:id="br0">
      <inkml:brushProperty name="width" value="0.08571" units="cm"/>
      <inkml:brushProperty name="height" value="0.08571" units="cm"/>
      <inkml:brushProperty name="color" value="#FFFFFF"/>
    </inkml:brush>
  </inkml:definitions>
  <inkml:trace contextRef="#ctx0" brushRef="#br0">34 53 7569,'-10'-7'-448,"0"5"1139,5-4-609,3 4 1,-4 2 0,12 0-69,5 0 0,5-2 0,1-2 1,1-2-9,-1 2 0,1 2 0,-1 2 0,1 0-110,-1 0 1,1 0 0,-1 0-325,0 0 0,1 0 0,-1 0 428,1 0 0,-1-7 0,1-3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7.109"/>
    </inkml:context>
    <inkml:brush xml:id="br0">
      <inkml:brushProperty name="width" value="0.08571" units="cm"/>
      <inkml:brushProperty name="height" value="0.08571" units="cm"/>
      <inkml:brushProperty name="color" value="#004F8B"/>
    </inkml:brush>
  </inkml:definitions>
  <inkml:trace contextRef="#ctx0" brushRef="#br0">123 445 6650,'8'-17'785,"-6"5"-466,4 0 1,-4 7-69,-2-7 0,2 6 102,3-5 1,-3 5-123,4-6 0,-4 6 0,-4-3-36,-4 1 1,2 2 0,-7 6-79,-3 0 0,4 0 1,-1 0-174,-3 0 48,-1 8 0,3-4 1,0 7-30,-1 3 0,3-4-221,-1 1 113,7 1 0,-4-1-159,8 1 236,0-8 0,2 4 1,4-8-4,5 0 0,-1 0 0,2 0 0,1 0 8,3 0 0,1 0 0,1 0 8,-1 0 1,1 0-1,-1 0 46,1 0 0,-1 0 0,0 0 63,1 0 1,-6 6-1,-1-1-28,3-1 0,-6 0 1,-1 0 28,1 2 1,2 0-51,7-6 0,-5 0-3,0 0 81,-9 0 1,7-2 41,-4-4 0,-2-2 0,6-5 0,-3 1 113,-3-2 0,-2-1 0,-2-3-46,0 1 1,0-2-1,0-3 1,0-3-14,0-2 0,0 3 0,0-5 0,0 0-44,0 2 1,0-6 0,0 6 0,0 0 121,0 3 1,0 11-166,0 1 30,0 1 1,0 3-144,0 8 19,0 8 0,0 15 1,0 2-396,0 2 213,0 2 0,0 6 0,0 0 0,0 0-161,0 0 1,0-6 0,0-2-1,0-1-205,0-5 1,0 4-1,0-2-421,0-1 0,0-3-271,0-1 1242,8-9 0,2 7 0,7-6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5.294"/>
    </inkml:context>
    <inkml:brush xml:id="br0">
      <inkml:brushProperty name="width" value="0.08571" units="cm"/>
      <inkml:brushProperty name="height" value="0.08571" units="cm"/>
      <inkml:brushProperty name="color" value="#FFFFFF"/>
    </inkml:brush>
  </inkml:definitions>
  <inkml:trace contextRef="#ctx0" brushRef="#br0">0 35 7628,'0'-17'636,"0"7"-371,0 2-148,0 8 1,0 2 0,0 4 25,0 6-59,0 11 0,0-2 0,0 8 1,0 2-73,0 2 1,0 2 0,0-2 0,0 0-314,0 2 0,0-10 1,0 8-1,0-4-215,0-1 1,0-5 0,0 4 515,0-2 0,0-1 0,0-7 0,0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5.851"/>
    </inkml:context>
    <inkml:brush xml:id="br0">
      <inkml:brushProperty name="width" value="0.08571" units="cm"/>
      <inkml:brushProperty name="height" value="0.08571" units="cm"/>
      <inkml:brushProperty name="color" value="#FFFFFF"/>
    </inkml:brush>
  </inkml:definitions>
  <inkml:trace contextRef="#ctx0" brushRef="#br0">1 245 7628,'0'-18'0,"0"1"0,0-1 0,0 1-207,0 0 0,0-1 317,0 1-52,8-1 0,-5 3 0,7 1-25,-2 2-37,5 1 1,-3-1 0,8 2 0,-1 3 28,1 3 0,-7-4 1,1 2-1,1 2 58,3 2 0,-4 2 0,-1 0 77,3 0 1,-4 8-97,1 4 1,-7 3 0,2 3-18,-4-1 1,-4 1 0,-2-1-40,-2 1 0,-7-1-56,1 1 0,-2-1 0,1-1 15,1-5 0,8 5-3,-2-5 14,-3-3 1,7 2-119,-4-4 133,4 3 2,2 1 0,0 0 5,0-4 1,8-4 3,3 3 1,3-1 0,0 0 42,-3 2 0,1 2 60,5-2 0,-5-5 102,0 5 1,-8 4-130,1 2 1,-5-5 0,-4 1-1,-3-2-32,-3 0 1,-2 2-1,-5-5-193,-1 3 95,1 0 1,0-4 0,-1 2-521,1 2 63,-1 0 0,1-6 507,-1 0 0,1 0 0,-1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6.492"/>
    </inkml:context>
    <inkml:brush xml:id="br0">
      <inkml:brushProperty name="width" value="0.08571" units="cm"/>
      <inkml:brushProperty name="height" value="0.08571" units="cm"/>
      <inkml:brushProperty name="color" value="#FFFFFF"/>
    </inkml:brush>
  </inkml:definitions>
  <inkml:trace contextRef="#ctx0" brushRef="#br0">0 0 7276,'10'0'533,"0"0"-312,-4 0 18,-4 0-158,5 8 1,-7 2-130,0 7 113,0-7 1,0-1-150,0-3 107,0-4-16,0 14-50,0-7-4,0 1 22,0-2 22,8-8 0,2-6 1,7-2 0,1-1 1,-7-1-1,1-2 125,2 6-121,-7-3 0,7 5 1,-6-6 233,1 2-219,-5 3 0,6 5 1,-6-2 86,2-4-99,7 4 25,-11-6 0,8 14 0,-6 2-323,2 1 1,0 3-680,-6 5 1,1 1 971,5-1 0,-4-7 0,14 6 0,-7-7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7.092"/>
    </inkml:context>
    <inkml:brush xml:id="br0">
      <inkml:brushProperty name="width" value="0.08571" units="cm"/>
      <inkml:brushProperty name="height" value="0.08571" units="cm"/>
      <inkml:brushProperty name="color" value="#FFFFFF"/>
    </inkml:brush>
  </inkml:definitions>
  <inkml:trace contextRef="#ctx0" brushRef="#br0">175 88 7592,'0'-17'0,"2"1"-15,4 4 0,-4-3 100,4 3 0,3 4 6,3 3 1,4 3 0,1 2 16,0 0 0,-5 5 0,0 5 0,-1 4 18,-1 5 1,6 4-1,-7 1 1,3 5 32,0 4 0,-7 2 1,5 0-1,-2 0 26,-4 0 0,-2 1 0,0 3 0,2 4-1,1 2 1,1-7 0,-6 3 24,0-4-97,0-2 0,-6 4 1,-1-2-22,-3-4-71,6-2 0,-12-2 0,5-2-77,-5-2-46,-1-2 1,-1-3 0,1-1 0,-2 1-163,-5-5 1,3-1-1,-8 3 1,0-1-184,2-5 1,-5 3-1,9-8 1,2-2-576,1-2 1,9-2 1022,-1 0 0,8-8 0,-3-2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7.957"/>
    </inkml:context>
    <inkml:brush xml:id="br0">
      <inkml:brushProperty name="width" value="0.08571" units="cm"/>
      <inkml:brushProperty name="height" value="0.08571" units="cm"/>
      <inkml:brushProperty name="color" value="#FFFFFF"/>
    </inkml:brush>
  </inkml:definitions>
  <inkml:trace contextRef="#ctx0" brushRef="#br0">1 18 7092,'10'-8'755,"5"6"0,-11-6-541,8 8 1,-8 8-130,1 4 1,-3 3 0,-2-3 1,0-1 4,0 3-63,0-6 1,0 7-1,0-3 45,0 3-57,0-5 1,0 6 0,0-5-8,0 5 1,0-5 0,0 1-46,0 2 0,0-5 67,0 3-27,0-8 10,0 4 1,6-10 0,2-2-15,2-2 1,-5-8-1,7 3-2,2-5 0,-1-1 0,1 1 75,-3 5-67,1-5 0,0 6 0,-1-5 156,3 3-23,-6-3 0,7 11-27,-3-8 0,1 6 0,1-3 134,-2 1 0,-8 4-155,1 10 0,-3 4 0,-2 7-17,0 0 1,0 1 0,0-1-82,0 1 0,0-1 0,0 1-66,0-1 1,6-5-44,0 0 40,0-1 1,-4-1-218,4-4 159,3 3 1,9-7-1,-1 4-126,1-4 0,-1-4 0,1-2 0,-1-2-175,1 3 1,-1-5 0,0 0 0,1 0-859,-1 1 1293,1-7 0,-1 4 0,1-7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9.227"/>
    </inkml:context>
    <inkml:brush xml:id="br0">
      <inkml:brushProperty name="width" value="0.08571" units="cm"/>
      <inkml:brushProperty name="height" value="0.08571" units="cm"/>
      <inkml:brushProperty name="color" value="#FFFFFF"/>
    </inkml:brush>
  </inkml:definitions>
  <inkml:trace contextRef="#ctx0" brushRef="#br0">1 88 7063,'0'-18'569,"0"7"194,0-1-629,0 8 0,2-4 1,3 7-19,7-5 1,-2 4 0,1-4 2,3 4-124,1 2 0,3 0 0,-1 0 67,1 0-83,-1 0 0,7 0 1,-1 0-1,-2 0-79,-1 0 1,3-6 0,0 0 0,-1 3-125,-3 1 1,-2 2 0,1 0-344,-1 0 1,-5 0 82,0 0 0,-9 2 484,3 3 0,-4-3 0,-2 6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4:59.543"/>
    </inkml:context>
    <inkml:brush xml:id="br0">
      <inkml:brushProperty name="width" value="0.08571" units="cm"/>
      <inkml:brushProperty name="height" value="0.08571" units="cm"/>
      <inkml:brushProperty name="color" value="#FFFFFF"/>
    </inkml:brush>
  </inkml:definitions>
  <inkml:trace contextRef="#ctx0" brushRef="#br0">18 70 7167,'-10'-8'1181,"3"6"-683,7-5-262,0 7-143,7 0 1,-3 0-1,8 0 10,1 0 1,3 0 0,1 0-1,1 0-29,-1 0 1,1-2-1,-1-2 1,1-2-112,-1 2 1,3 2-1,1 2 1,2-2-338,-1-4 1,-3 4-1,-2-3-325,1 3 0,7 2 0,2-2 279,0-4 1,-1 4 419,-9-4 0,1 4 0,-1 2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00.791"/>
    </inkml:context>
    <inkml:brush xml:id="br0">
      <inkml:brushProperty name="width" value="0.08571" units="cm"/>
      <inkml:brushProperty name="height" value="0.08571" units="cm"/>
      <inkml:brushProperty name="color" value="#FFFFFF"/>
    </inkml:brush>
  </inkml:definitions>
  <inkml:trace contextRef="#ctx0" brushRef="#br0">193 655 7651,'0'-18'-766,"0"7"1229,0-1 114,0 8-72,0-11-269,0 5 1,-2 0-51,-4 5 1,2 3-127,-8 2 1,6 0-1,-5 0 43,-3 0 0,-1 7 0,-3 3-49,1 0 0,5 5 0,0-5 0,1 2-28,1-1 1,-5 1-103,3 5 135,4 1 0,0-7-169,8 1 146,0 0 1,0-1-45,0 1-8,0-8 1,2 4 0,4-8 0,6 0-25,3 0 1,3 0 0,-1 0-1,1 0-15,-1 0 1,-5-6 0,0-2 0,1 0 32,3 1 0,1-7 0,1 2 18,-1-3 1,-5 3-1,-3 1 1,-1-3 30,-4-2 0,4-1 1,-2-1-1,-3 1 31,-1 0 0,-2-3 0,0-1 78,0-2-125,8-9 1,-6 5 0,4-8 61,-4 0-54,-2 1 1,0-1 0,0 0 244,0 0-236,0-8 1,0 12 0,0-4 264,0 2-231,0 8 1,0 0-1,2 7 74,4 1 1,-4 9-85,3 8 0,-3 15 0,-2 15 0,0 5-21,0 5 0,0 5 0,0 7 0,0 1-40,0-1 0,0 0 1,0 1-1,0-3-79,0-3 1,0 1-1,0-7 1,0-2-106,0-2 0,0-4 0,0-4 0,2-6-331,4-3 0,-2-3-92,8 1 1,-1-9-1,7-3-819,-1-4 1435,1-10 0,-1-1 0,1-9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01.317"/>
    </inkml:context>
    <inkml:brush xml:id="br0">
      <inkml:brushProperty name="width" value="0.08571" units="cm"/>
      <inkml:brushProperty name="height" value="0.08571" units="cm"/>
      <inkml:brushProperty name="color" value="#FFFFFF"/>
    </inkml:brush>
  </inkml:definitions>
  <inkml:trace contextRef="#ctx0" brushRef="#br0">18 53 7651,'0'-18'-921,"8"1"1481,-7 7 131,7 2-64,-8 8-518,0 0 1,0 8-1,0 4 1,0 5 45,0 7 0,0-3 0,0 8 0,0 0-16,0-2 1,0 6 0,-2-5 0,-2 1-14,-1 0 1,-1-2-1,6 4 1,-2-4-46,-4-2 1,4 4 0,-4-5 0,4-3-8,2-2 1,0-1 0,0-1-92,0 1 1,0-6 0,2-3-89,4-1 1,4-2-1,7-6-56,1 0 1,-1 0 0,1-2 0,-1-2-70,1-2 0,-1-5 1,0 3-1,1 0-126,-1 0 1,1-3 0,-1 3 76,1-2 1,-1 0 0,-1-3 0,-3 3-54,-1 2 0,-6 1 1,4 1 331,-3-6 0,5 2 0,-6-1 0,7-1 0,-3-5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01.627"/>
    </inkml:context>
    <inkml:brush xml:id="br0">
      <inkml:brushProperty name="width" value="0.08571" units="cm"/>
      <inkml:brushProperty name="height" value="0.08571" units="cm"/>
      <inkml:brushProperty name="color" value="#FFFFFF"/>
    </inkml:brush>
  </inkml:definitions>
  <inkml:trace contextRef="#ctx0" brushRef="#br0">53 88 7508,'-6'-12'-181,"0"1"0,-5 5 0,3-4 1046,-2 2-360,6 3-336,-3 5 1,14 0 0,5 0-87,3 0 0,9 0 1,-1 0-1,0 0-119,3 0 1,-5 0 0,6 0 0,-2 0-6,-3 0 0,3 0 0,-2 0 0,-1 0-14,-3 0 1,4 0 0,0 0 0,-1 0-117,-3 0 0,-1-6 0,1 0 1,2 2-590,3 2 0,-1 2 760,-6 0 0,1-8 0,-1-1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7.483"/>
    </inkml:context>
    <inkml:brush xml:id="br0">
      <inkml:brushProperty name="width" value="0.08571" units="cm"/>
      <inkml:brushProperty name="height" value="0.08571" units="cm"/>
      <inkml:brushProperty name="color" value="#004F8B"/>
    </inkml:brush>
  </inkml:definitions>
  <inkml:trace contextRef="#ctx0" brushRef="#br0">121 35 7689,'-18'0'237,"1"0"-12,-1 0 0,7 0 0,-1 0 288,-2 0 1,1-2-261,1-4 1,6 4-224,12-3 1,4 3 0,7 2-1,1 0-6,-1 0 0,7-6 1,-1 0-1,0 2 211,2 2 1,-5 2 0,3 0-39,-4 0 0,-1 0 1,-1 0-203,1 0 1,-6 0-843,-1 0 538,-7 0 1,10 2-1346,-9 4 782,1-4 0,-6 13 872,0-3 0,8 4 0,-6 1 0,6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2.426"/>
    </inkml:context>
    <inkml:brush xml:id="br0">
      <inkml:brushProperty name="width" value="0.08571" units="cm"/>
      <inkml:brushProperty name="height" value="0.08571" units="cm"/>
      <inkml:brushProperty name="color" value="#FFFFFF"/>
    </inkml:brush>
  </inkml:definitions>
  <inkml:trace contextRef="#ctx0" brushRef="#br0">35 88 6940,'-2'-10'852,"-3"4"-729,3 4 1,-8 2 195,4 0 78,4 0-8,-6 0-237,8 0 0,2 0-206,4 0 114,-4 0 0,14 0 0,-5 0-76,5 0 1,1 0 0,1 0-111,-1 0 133,-7-8 1,5 7 0,-3-5 0,4 4-33,1 2 0,1 0 0,-1-2 0,0-2-116,1-2 0,-1 0 0,1 6-157,-1 0 0,-5 0 1,-2-2-392,-3-3 0,7 3-162,-2-4 851,3 4 0,3-6 0,-1-2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2.926"/>
    </inkml:context>
    <inkml:brush xml:id="br0">
      <inkml:brushProperty name="width" value="0.08571" units="cm"/>
      <inkml:brushProperty name="height" value="0.08571" units="cm"/>
      <inkml:brushProperty name="color" value="#FFFFFF"/>
    </inkml:brush>
  </inkml:definitions>
  <inkml:trace contextRef="#ctx0" brushRef="#br0">1 85 6695,'0'-17'-426,"0"5"1114,0 1-451,0-1 0,2 2 1,2 3 462,1-1-346,1 6 1,-6-4-197,0 12 1,0 4 0,0 9 0,2 2-40,4 3 1,-4 7-1,4-2 1,-4 2-137,-2-2 1,0 4 0,0-6 0,0 2-303,0 0 0,0-7 0,0 3-242,0 0 0,5-6 1,1 5-561,-2-5 1121,-2-1 0,6-9 0,2-1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3.667"/>
    </inkml:context>
    <inkml:brush xml:id="br0">
      <inkml:brushProperty name="width" value="0.08571" units="cm"/>
      <inkml:brushProperty name="height" value="0.08571" units="cm"/>
      <inkml:brushProperty name="color" value="#FFFFFF"/>
    </inkml:brush>
  </inkml:definitions>
  <inkml:trace contextRef="#ctx0" brushRef="#br0">18 280 7788,'-7'-18'706,"5"9"-490,-6-7 0,10 14 0,4-4-101,5 4 1,7 2 0,3 0 0,4 0-3,2 0 0,-3 0 0,7 0 0,4-2 34,4-3 0,11 3 1,2-6-1,10 0 42,6-3 0,4-3 0,2 0-4,2 3-84,7-1 0,-11-3 1,4 1 11,-5 2-116,-16 1 1,1-1 0,-13 2 0,-1 3 34,1 3 1,4-4-1,-7 2 1,-1 2-84,-2 2 0,-2 2 0,0 0 0,-2-2 15,-4-3 1,2 3 0,-8-4 0,-1 4-94,-3 2 0,-1 0-349,-1 0-292,-7 0 0,-5-6-14,-10 0 0,1 0 0,-8 8-135,-1 4 919,-3-4 0,-1 14 0,-1-7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5.259"/>
    </inkml:context>
    <inkml:brush xml:id="br0">
      <inkml:brushProperty name="width" value="0.08571" units="cm"/>
      <inkml:brushProperty name="height" value="0.08571" units="cm"/>
      <inkml:brushProperty name="color" value="#FFFFFF"/>
    </inkml:brush>
  </inkml:definitions>
  <inkml:trace contextRef="#ctx0" brushRef="#br0">577 36 7788,'16'-2'-850,"-3"-2"513,-1-2 0,-6 0 575,5 6 1,-7-2-10,2-3 0,-2 3 62,2-4-174,-4 4 0,7 2 314,-3 0 11,-4 0-319,6 0 1,-8 8 0,-2 1-50,-4 1 0,-4 5 0,-7-3 1,-1 4-10,1 1 1,-1-5 0,-1-1 0,-4 3-23,-6 2 0,2 1 0,-3 0 0,-1 3 33,-2 3 0,-2-9 0,-1 3 0,-3-1 32,-2-1 0,0 3 0,6-3-81,0-3 21,0-4 0,8-3 0,4 1-54,4-2 73,1-2 1,8-4-110,5-4-27,3 4 1,2-13 0,2 3 43,3-3 0,-1 3 0,8 0 0,2 1 59,1 1 1,3-4 0,-3 7 0,-1-1 4,-3 0 1,1 0 0,5 5 0,1-3-12,-1 2 0,7 2 1,-1 2-1,-2 0-13,-1 0 0,-3 0 1,1 0-1,-1 0-31,1 0 0,1 6 1,2 1-1,3 1-11,-3 0 1,-8 6 0,-1-5-213,2 1 147,1 6 0,1-13 1,-3 7-374,-1-2 184,-8 5 1,9-3 0,-5 6-465,2-5 0,-4 5 336,5-5 0,-7-1 1,4 0 408,0-2 0,-6-1 0,4-1 0,3-4 0,1 6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6.051"/>
    </inkml:context>
    <inkml:brush xml:id="br0">
      <inkml:brushProperty name="width" value="0.08571" units="cm"/>
      <inkml:brushProperty name="height" value="0.08571" units="cm"/>
      <inkml:brushProperty name="color" value="#FFFFFF"/>
    </inkml:brush>
  </inkml:definitions>
  <inkml:trace contextRef="#ctx0" brushRef="#br0">1 35 7519,'0'-10'-609,"0"1"1017,0 3-208,0 4-117,0-6 1,2 8 0,2 2 79,1 4 1,1-2-12,-6 7 0,2-1-66,4 2-12,-4 3 1,6-11-47,-8 8 17,0-1 1,2-1-1,1-2-51,3 0-6,0-6 0,-6 7 21,0-3 1,0-2-43,0 8 2,0-9 19,0 5 1,6-10 6,0-4 0,2 3 0,-5-9 39,3-2 0,8 5 102,-3-3 1,-1 2 43,2-1-130,-1 3 0,1 2 14,0 0 1,-6 0-72,5 6 1,-7 2-1,4 4-256,0 6 0,-6-2-75,3 1 1,-3 1-1,0 3-283,4-3 0,-4-2 621,4-5 0,-2 3 0,2 4 0,3 3 0,9-5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6.572"/>
    </inkml:context>
    <inkml:brush xml:id="br0">
      <inkml:brushProperty name="width" value="0.08571" units="cm"/>
      <inkml:brushProperty name="height" value="0.08571" units="cm"/>
      <inkml:brushProperty name="color" value="#FFFFFF"/>
    </inkml:brush>
  </inkml:definitions>
  <inkml:trace contextRef="#ctx0" brushRef="#br0">0 68 7638,'0'-17'147,"0"-1"0,0 7 334,0-1-350,0 8 1,0-2-43,0 12 0,0 4 0,0 7-120,0 1 0,0-1 0,0 1 0,0-1-2,0 1 0,0-1 0,0 0 0,0 1-326,0-1 1,2 1-329,4-1 401,-4 1 1,6-7 0,-8 1 285,0 2 0,0-7 0,7 9 0,3-6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6.899"/>
    </inkml:context>
    <inkml:brush xml:id="br0">
      <inkml:brushProperty name="width" value="0.08571" units="cm"/>
      <inkml:brushProperty name="height" value="0.08571" units="cm"/>
      <inkml:brushProperty name="color" value="#FFFFFF"/>
    </inkml:brush>
  </inkml:definitions>
  <inkml:trace contextRef="#ctx0" brushRef="#br0">18 70 6925,'-8'-9'546,"6"-1"550,-4 4-980,4 4 1,10-6-243,4 8 148,3 0 1,3 0 0,-1 0-47,1 0-4,-1 0 0,1-1 1,-1-3-1,1-2-16,-1 2 0,1 2 0,-1 2-284,0 0 0,1 0 0,-1 0 328,1 0 0,-8-8 0,-3-1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7.783"/>
    </inkml:context>
    <inkml:brush xml:id="br0">
      <inkml:brushProperty name="width" value="0.08571" units="cm"/>
      <inkml:brushProperty name="height" value="0.08571" units="cm"/>
      <inkml:brushProperty name="color" value="#FFFFFF"/>
    </inkml:brush>
  </inkml:definitions>
  <inkml:trace contextRef="#ctx0" brushRef="#br0">0 34 6165,'8'-10'1166,"-6"2"-878,6 8 225,-8-8-293,0 6 1,0-3 0,0 10-42,0 7 0,0 4 0,0 3 0,0 4-1,0 6 1,0 4 0,0 2-1,0 2-162,0 4 0,0-4 0,0 5 0,-2-1-88,-4 0 1,4-6-1,-4-6-637,4 2 517,2-6 1,0 1-1,2-11-808,4-3 615,-4 3 0,6-11 0,-6 6 385,4-2 0,-4-5 0,3-8 0,-3-7 0,6-4 0,2-1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8.416"/>
    </inkml:context>
    <inkml:brush xml:id="br0">
      <inkml:brushProperty name="width" value="0.08571" units="cm"/>
      <inkml:brushProperty name="height" value="0.08571" units="cm"/>
      <inkml:brushProperty name="color" value="#FFFFFF"/>
    </inkml:brush>
  </inkml:definitions>
  <inkml:trace contextRef="#ctx0" brushRef="#br0">52 210 7788,'-7'-17'-488,"3"1"1,-6 2 571,2 3 0,2 5 1,5-4-1,-3 1 232,-2-1 1,0 4-317,6-6 69,0 8 0,2-9 0,2 5-126,2-2 98,7 7 0,-3-13 1,7 6 20,1 1 0,-1 1 0,1 6 18,-1-4 0,1 4 0,-1-4 39,1 4 0,-1 2 0,1 0-46,-1 0 0,-5 0 0,-3 2-21,-1 4 1,-2 4 0,-6 7-34,0 1 0,0-1-42,0 1 42,-8-1 0,4-5 1,-5-1-10,1 3 0,-6 2-62,3 1 70,3-7 0,-2 3-71,4-7 1,4 8-223,-3-3 231,3-3 0,4 2 48,3-4 0,5-4 0,6 5 64,-5 1 0,5-4 64,-5 8 0,-1-8 166,2 1-230,-8-3 110,3 6-154,-7 2 0,-2-1 0,-1-1 0,-5-2-22,-2 0 1,-1 2 0,-7-4 0,1 1-88,-1-1 1,-1 4 0,-3-2-1,-1-2-198,2-2 1,1-2 0,3 0 0,-1 0-639,1 0 0,5 0 921,1 0 0,7-8 0,-4-2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19.117"/>
    </inkml:context>
    <inkml:brush xml:id="br0">
      <inkml:brushProperty name="width" value="0.08571" units="cm"/>
      <inkml:brushProperty name="height" value="0.08571" units="cm"/>
      <inkml:brushProperty name="color" value="#FFFFFF"/>
    </inkml:brush>
  </inkml:definitions>
  <inkml:trace contextRef="#ctx0" brushRef="#br0">1 18 7323,'9'0'591,"1"0"-451,-4 0-45,-4 0 1,6 2-40,-8 3 12,0-3 1,2 14-15,3-4 1,-3-3-5,4 3 1,-4 0-64,-2 5 1,0-5-32,0-1-31,0-7 85,0 4 1,2-8 0,2-2 3,2-4 1,1 2-1,-3-7 0,2-3 1,8-1 171,-3-3-76,-3 8 1,2-3 0,-6 5 0,4 0 118,1 1 0,-5-1 0,4 4-54,0-2 0,-4 0-121,7 6 1,-7 2 0,4 2-40,0 2 1,-7 7 0,5-1-58,-4 4 1,-2 1 0,0 1-54,0-1 1,6-5-1,0-1-76,-2 3 0,5-6-372,3-3 350,-4-3 1,7-2-1,-3 0-646,4 0 546,1 0 1,6 0 0,1-2-703,-3-3 995,6-5 0,-7-8 0,5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7.653"/>
    </inkml:context>
    <inkml:brush xml:id="br0">
      <inkml:brushProperty name="width" value="0.08571" units="cm"/>
      <inkml:brushProperty name="height" value="0.08571" units="cm"/>
      <inkml:brushProperty name="color" value="#004F8B"/>
    </inkml:brush>
  </inkml:definitions>
  <inkml:trace contextRef="#ctx0" brushRef="#br0">0 175 7689,'0'-29'0,"0"2"0,0 2 626,0 4-324,0 1 0,0 9 0,0-1-54,0-2-1717,0 7 1469,0-1 0,0 8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21.964"/>
    </inkml:context>
    <inkml:brush xml:id="br0">
      <inkml:brushProperty name="width" value="0.08571" units="cm"/>
      <inkml:brushProperty name="height" value="0.08571" units="cm"/>
      <inkml:brushProperty name="color" value="#FFFFFF"/>
    </inkml:brush>
  </inkml:definitions>
  <inkml:trace contextRef="#ctx0" brushRef="#br0">18 952 7466,'-10'0'224,"3"0"-109,7 0 20,0 0 0,2-6 39,3 0 1,5-2-38,8 2 1,-1-1 0,1-7-55,-1 2 0,-5 3 0,-3-5 0,1 4-58,0 3 1,-4-7 0,5 2 0,1-3-10,-2-3 1,-1 1 0,-5 0-59,2-1 5,8 1 1,-13-1-1,7-1-93,0-5 130,-6-3 0,6-2 0,-8 0-56,0-2 56,7-2 0,-5-4 1,4-2-1,-4-1 14,-2 1 0,0-4 0,0 2 0,-2 3 17,-4 1 0,4 8 0,-3-1 0,1 1 5,-2 2 0,4 2 1,-4 8 42,4-1-64,-6 1 0,7 9-4,-5 8 1,4 2 0,0 9 74,-4 3-76,4 2 0,-6 7 0,6 0 85,-3-2-86,3 7-1,-6-7 1,6 8 0,-2 2-2,-2 2 1,0-4-1,4 0 1,-1 2-2,-3 2 1,0 0 0,6-2 0,0-2 21,0 3 0,0-5 0,0 2 0,0 2 29,0 2 1,0-4-1,0-2 1,0 0-1,0 0 1,6-3 0,2 3 0,-1-2-12,1-4 1,0-1 0,-4-1-1,3 1-73,3-3 1,-4 4-1,6-11-148,1 0 1,-3 3-507,2-7 396,-9 0 1,13-6-930,-4 0 878,-5-8-1,3 1 1,-6-7 336,2 2 0,7 1 0,-3-7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24.199"/>
    </inkml:context>
    <inkml:brush xml:id="br0">
      <inkml:brushProperty name="width" value="0.08571" units="cm"/>
      <inkml:brushProperty name="height" value="0.08571" units="cm"/>
      <inkml:brushProperty name="color" value="#FFFFFF"/>
    </inkml:brush>
  </inkml:definitions>
  <inkml:trace contextRef="#ctx0" brushRef="#br0">0 18 6838,'0'-9'493,"0"1"0,2 8-329,4 0 1,-4 2-40,4 4 1,-4 3 0,0 7 12,3-4-52,-3 3 0,6-5-10,-8 7-43,8 1 1,-6-1 0,4 1 0,-3-1-37,3 1 0,-4-1 0,4 0-6,-4 1 1,-2-1 0,2-1 10,4-4 0,-4-3 29,4-3-12,-5 4-26,-1 0 0,-1-5 0,-3-10 14,-2-7-1,0 2-97,6-1 89,0-1 1,0 0 0,0 1-157,0-3 142,0 6 1,0-7-1,2 3 1,2-3-8,2-3 0,1 1 0,-1-1 28,6 1 0,-2-1 0,1 1 51,3-1 0,1 3 0,1 1 63,-5 3 0,5 7 0,-4-2 22,3 4 1,-3 2-1,-1 0-76,3 0 0,-6 2 1,-2 4-1,-4 5 5,-2 5 1,0 1 0,0 1 32,0-1-66,0 1 1,0-1 0,0 1 68,0-1-72,0-7 0,0 5 0,0-3-7,0 3 12,0 3 1,0-1 0,0 1-18,0-1 1,0-5 0,2 0-56,3 1 0,-3-3 0,6 2-14,0 1 0,-4-5-48,7-2 1,1-4-1,5-2-18,1 0 1,-1 0 0,-1-2-130,-4-4 0,1 2 0,-5-6 0,0 1-227,-1-1 1,5 4 0,-4-4 0,0 1 468,-1-1 0,7-2 0,-4-5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25.544"/>
    </inkml:context>
    <inkml:brush xml:id="br0">
      <inkml:brushProperty name="width" value="0.08571" units="cm"/>
      <inkml:brushProperty name="height" value="0.08571" units="cm"/>
      <inkml:brushProperty name="color" value="#FFFFFF"/>
    </inkml:brush>
  </inkml:definitions>
  <inkml:trace contextRef="#ctx0" brushRef="#br0">524 17 7553,'-17'-7'-175,"-1"5"0,7-6 355,-1 8 0,6 0 0,-6 0-60,-1 0 0,3 0 0,-1 2 28,-3 4 0,-2 3 0,-1 9-9,-1-1 1,7 1 0,-1-1 0,-1 3-20,-3 3 1,-1-4 0,1 7-1,3-1 25,1 4 0,0 2 0,-5 0 55,-1-2-131,1 0 1,5 12-1,1 2 1,-3-1 28,-2 1 0,1-2 0,1-4-55,3 4-5,-1-5 1,0 7 0,3-8-1,-1 0 20,0 0 0,6-4 0,-1 0 1,1 2 0,-2-2 0,4-2 0,-4 2 0,4-2 0,2 2 1,0 2 0,0 2-1,0 0-4,0 0 1,0 0-1,0 0 1,0 0-18,0 0 0,0-6 0,0-2 1,0 0 7,0 0 0,0-5 0,0 3-3,0 0 4,8-5 0,-4 5-107,7-8 84,-7 1 0,10-1 1,-6-1-19,1-5 24,3 5 1,0-6 0,-1 7 0,1 1 0,5-3-8,1-3 1,-8-3-1,-3-5-19,1 2 0,0 2 1,5-4-91,-1 2 1,0-1-271,5-5 1,1 0-4,-1 0 0,-5 0-677,-1 0 751,1-7 1,0 5 0,-3-6-1111,-1 0 1056,6 6 0,-6-7 1,5 5 338,-1-2 0,-1-8 0,7 5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35.654"/>
    </inkml:context>
    <inkml:brush xml:id="br0">
      <inkml:brushProperty name="width" value="0.08571" units="cm"/>
      <inkml:brushProperty name="height" value="0.08571" units="cm"/>
      <inkml:brushProperty name="color" value="#FFFFFF"/>
    </inkml:brush>
  </inkml:definitions>
  <inkml:trace contextRef="#ctx0" brushRef="#br0">437 18 7305,'10'-10'981,"-2"2"-897,-8 8 0,0 8-2,0 4 1,0 3 0,-2 3-32,-4-1 0,2 1 0,-5-1 10,1 1-39,-6-1 0,4 1 0,-7-1 0,-2 0 7,-5 1 1,3 1 0,-6 1 0,0-1 3,0-3 1,3-5 0,-3 3-1,2-2-9,3 1 1,-3-5 0,2-2-11,2-4 0,1-2 1,3 0 2,-1 0-29,9 0 1,1-8 7,8-4 1,0-3 69,0-3-61,0 1 1,0 5-1,2 2 114,4 3-75,-4 1 0,13-2 4,-3-4 1,-3 5 0,3 1 0,0 2-5,-3-2 0,7 4 0,-4-4-39,3 4 0,3 2 1,-1 2-1,0 2-1,1 2 1,-1 6-1,1-4-17,-1 1 1,1 1-1,-1 4-5,1-3 1,-1 1-106,1 5 78,-9-7 1,5 6-1,-6-7-367,1 1 215,-5-2 0,6-3-301,-4 1 190,-4 8 0,7-12 0,-5 6-118,2-1 0,8-5 0,-3 4 426,5-4 0,-6-2 0,5 0 0,-5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36.596"/>
    </inkml:context>
    <inkml:brush xml:id="br0">
      <inkml:brushProperty name="width" value="0.08571" units="cm"/>
      <inkml:brushProperty name="height" value="0.08571" units="cm"/>
      <inkml:brushProperty name="color" value="#FFFFFF"/>
    </inkml:brush>
  </inkml:definitions>
  <inkml:trace contextRef="#ctx0" brushRef="#br0">0 18 6646,'10'0'-19,"-2"0"198,-8 0 5,0-8 13,0 6 281,0-6-76,0 8-110,0 0-194,0 8 1,0-4-73,0 7 0,0-5 0,0 6-42,0 1 0,0-3 37,0 2-94,0-1 104,0-1-96,0 6 55,0-14 26,0 5 0,1-7 43,5 0-20,-4 0 1,8 0 0,-6-2 54,2-3 1,1 1 38,-1-8-77,-4 8 0,12-6-13,-8 5 1,1 3-115,-1-4 117,-4 4-110,6 2 88,-8 0-248,8 8 158,-6-6 0,5 7-336,-7-3 37,8 4 1,-4 0 0,6-3-163,-3 1 0,7-6 527,-2 4 0,-3-4 0,3-2 0,7 0 0,9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37.673"/>
    </inkml:context>
    <inkml:brush xml:id="br0">
      <inkml:brushProperty name="width" value="0.08571" units="cm"/>
      <inkml:brushProperty name="height" value="0.08571" units="cm"/>
      <inkml:brushProperty name="color" value="#FFFFFF"/>
    </inkml:brush>
  </inkml:definitions>
  <inkml:trace contextRef="#ctx0" brushRef="#br0">1 70 9607,'9'-7'47,"-1"5"0,-6-6 0,4 8 7,6 0 1,-3 0-1,3-2-9,2-4 0,-5 4 1,3-3-39,1 3 1,3 2 0,0-2 0,-3-2-92,-1-2 1,-6 0-1,5 6-631,3 0 0,-5-2-655,3-4 1370,-8 4 0,12-5 0,-7 7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38.472"/>
    </inkml:context>
    <inkml:brush xml:id="br0">
      <inkml:brushProperty name="width" value="0.08571" units="cm"/>
      <inkml:brushProperty name="height" value="0.08571" units="cm"/>
      <inkml:brushProperty name="color" value="#FFFFFF"/>
    </inkml:brush>
  </inkml:definitions>
  <inkml:trace contextRef="#ctx0" brushRef="#br0">157 1 7487,'-17'0'-90,"-1"0"0,1 6 1,1 3-1,3 5 351,1 5 1,2 5 0,-3-1 0,3 8-128,2 8 1,-3 0 0,5 5 0,2 1-31,2 0 1,2-7-1,0 5 1,0-4-94,0-4 1,0 2 0,2-14 0,2-2-157,2-1 1,7-3 0,-1-1-42,4-5 0,1-3 0,0-6-519,1 4 509,-1-4 1,1 6-1,-1-8 1,3 0 195,3 0 0,-4-6 0,5 0 0,-5-8 0,-1 5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39.230"/>
    </inkml:context>
    <inkml:brush xml:id="br0">
      <inkml:brushProperty name="width" value="0.08571" units="cm"/>
      <inkml:brushProperty name="height" value="0.08571" units="cm"/>
      <inkml:brushProperty name="color" value="#FFFFFF"/>
    </inkml:brush>
  </inkml:definitions>
  <inkml:trace contextRef="#ctx0" brushRef="#br0">487 18 7680,'0'-10'-428,"8"2"658,-6 8-108,6 0 1,-8 8 0,0 4-46,0 3 0,-6-3 0,-2-1 0,-2 3 7,-3 2 1,-1 1 0,1 1 0,-1-1 8,-5 0 0,-1 1 0,-9-1 0,-2 1 9,-2-1 0,-2 1 1,0-1-1,0-1-4,0-5 0,6 3 0,2-8-123,2-2 121,2 5 1,5-7-134,1 4 7,7-4 0,4-10-49,12-3 26,-4-5 1,19 5 0,-3-1 0,1 0 35,1 3 1,-3-5 0,0 8 0,1 0 44,-1-1 0,1 5 0,-1-4 1,1 4 55,-1 2 1,1 0 0,-1 0-16,1 0 1,-7 2 0,1 4-65,2 5 1,-5 5 0,1 1 0,-2 1-53,-4-1 0,3 1 1,-1-1-109,-2 1 1,-2-1 0,-2 0 0,2-1-283,4-4 0,-4 3-426,4-3 563,-5-4 1,5 1 0,2-5 299,2 2 0,-4 0 0,5-6 0,1 0 0,5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39.935"/>
    </inkml:context>
    <inkml:brush xml:id="br0">
      <inkml:brushProperty name="width" value="0.08571" units="cm"/>
      <inkml:brushProperty name="height" value="0.08571" units="cm"/>
      <inkml:brushProperty name="color" value="#FFFFFF"/>
    </inkml:brush>
  </inkml:definitions>
  <inkml:trace contextRef="#ctx0" brushRef="#br0">1 18 7486,'0'-10'633,"0"2"-560,0 8 257,0 0-347,0 8 72,0-6 0,0 14-32,0-5 0,0-1 1,0 2 130,0 1-31,0-5-72,0 7 0,2-13 82,3 4-118,-3-4 64,6-2-86,-8 0 38,8 0 0,-6-2 6,4-4-1,3 4 1,-5-11 0,6 5 73,-2-2 1,-1 7-49,-1-3 1,-2 2-35,8-2 0,-6 4-189,5-4 1,-7 6-485,2 6 0,-2 4-129,2 7 0,-4-5-88,3-1 862,5-7 0,0 12 0,0-14 0,5 6 0,-5-8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40.396"/>
    </inkml:context>
    <inkml:brush xml:id="br0">
      <inkml:brushProperty name="width" value="0.08571" units="cm"/>
      <inkml:brushProperty name="height" value="0.08571" units="cm"/>
      <inkml:brushProperty name="color" value="#FFFFFF"/>
    </inkml:brush>
  </inkml:definitions>
  <inkml:trace contextRef="#ctx0" brushRef="#br0">0 53 7680,'0'-17'30,"0"5"0,2 2 772,4 3-597,-4 1 1,6 8 0,-8 4-101,0 5 1,0 1 0,0 3 0,0 5-100,0-1 0,0 2 0,0 1 0,0 1-86,0-2 0,0-1 0,0-3 0,0 3-103,0 3 0,0-9 0,0 3 1,0-1-432,0-1 0,0-3-353,0-1 590,0 1 377,0-2 0,0-3 0,7 1 0,3 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8.044"/>
    </inkml:context>
    <inkml:brush xml:id="br0">
      <inkml:brushProperty name="width" value="0.08571" units="cm"/>
      <inkml:brushProperty name="height" value="0.08571" units="cm"/>
      <inkml:brushProperty name="color" value="#004F8B"/>
    </inkml:brush>
  </inkml:definitions>
  <inkml:trace contextRef="#ctx0" brushRef="#br0">36 36 7399,'0'-18'392,"0"10"0,-2 6 0,-2 8-168,-2 4 0,0-4 0,6 5-29,0 3 0,-6 2 1,0 1-88,3 1 1,1-7 0,2 1-14,0 1 1,0-3-45,0 2 1,0-6-14,0 5 1,2-7-110,3 2 0,-3-6 0,6-4 0,-2-4 87,0-1 0,1 3 1,-3-6-186,2-2 0,0-1 0,-6-2-684,0-1 1,0 1-1080,0-1 1932,0 1 0,0-1 0,0 1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40.713"/>
    </inkml:context>
    <inkml:brush xml:id="br0">
      <inkml:brushProperty name="width" value="0.08571" units="cm"/>
      <inkml:brushProperty name="height" value="0.08571" units="cm"/>
      <inkml:brushProperty name="color" value="#FFFFFF"/>
    </inkml:brush>
  </inkml:definitions>
  <inkml:trace contextRef="#ctx0" brushRef="#br0">36 70 7680,'-12'-9'-2,"3"1"622,1 0-371,2 6 0,8-11-165,4 7 0,3 0 0,9 6-101,-1 0 1,1 0 0,-1 0-1,1 0-73,-1 0 0,1 0 0,-1 0-360,1 0 350,-1-8 1,0 6 0,1-4-361,-1 4 171,1 2 0,-6 0-637,-1 0 926,1 0 0,5 0 0,1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41.080"/>
    </inkml:context>
    <inkml:brush xml:id="br0">
      <inkml:brushProperty name="width" value="0.08571" units="cm"/>
      <inkml:brushProperty name="height" value="0.08571" units="cm"/>
      <inkml:brushProperty name="color" value="#FFFFFF"/>
    </inkml:brush>
  </inkml:definitions>
  <inkml:trace contextRef="#ctx0" brushRef="#br0">35 11 7680,'10'-8'607,"-2"6"0,-8 2 0,0 12 94,0 3-571,0 10 0,0 4 0,0 12 122,0 6-221,0 3 1,-6 3 0,-2-3-300,-1-3 138,5 3 1,-6-13 0,6 4 0,-2-4-495,2-3 1,2-6 0,2-5-1040,0-4 1663,0-1 0,0-9 0,0-1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41.671"/>
    </inkml:context>
    <inkml:brush xml:id="br0">
      <inkml:brushProperty name="width" value="0.08571" units="cm"/>
      <inkml:brushProperty name="height" value="0.08571" units="cm"/>
      <inkml:brushProperty name="color" value="#FFFFFF"/>
    </inkml:brush>
  </inkml:definitions>
  <inkml:trace contextRef="#ctx0" brushRef="#br0">53 176 7460,'0'-18'-434,"0"1"1,0-1 773,0 1 0,0 5-13,0 0-264,0 1 0,2-1 1,4 2-21,6 3 1,3-5 0,3 6-11,-1 2 1,7-3-1,-1 1 1,-2 2-6,-1 2 1,-3 2 0,0 0 0,1 0 40,-1 0 1,1 6-1,-3 1 16,-3 3 0,2 2-6,-9 5 0,-1 1 1,-9-1-40,-7 1 1,-4-3 0,1-1-154,3-3 113,-3-7 0,5 12-20,-8-5 1,1 3 0,2 0-91,3-3 1,4-5 31,8 6 0,0-6 64,0 5 0,8-7 1,4 2-1,3-4 13,2-2 0,-5 0 1,0 2-1,1 2 7,3 1 1,1 1-1,1-4 123,-1 4 0,1-2 144,-1 8-42,-7-1-239,-2 7 1,-10-7 0,-4-1 0,-8 0-38,-7-1 0,0-3 1,-8 4-1,-3 0-91,-1-1 1,-1-3-1,-1 4 1,2-2-246,4-4 1,-3 3-1,9-1-145,2-2 1,7-2 525,3-2 0,7 0 0,-4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42.310"/>
    </inkml:context>
    <inkml:brush xml:id="br0">
      <inkml:brushProperty name="width" value="0.08571" units="cm"/>
      <inkml:brushProperty name="height" value="0.08571" units="cm"/>
      <inkml:brushProperty name="color" value="#FFFFFF"/>
    </inkml:brush>
  </inkml:definitions>
  <inkml:trace contextRef="#ctx0" brushRef="#br0">1 18 7209,'10'-10'463,"5"2"1,-11 8-295,8 0-132,-8 0 56,3 0 1,-7 8 17,0 4-46,0-5-53,0 9 24,0-6 0,0 1-13,0 1 1,0-6 16,0 5 1,0-5-13,0 6 3,0-8 0,0 1 3,0-10 1,6 1-1,2-6 47,2 2 1,-5-3 0,7 3 55,2-2-111,-7 6 1,3-9 0,-4 7 191,6 2-165,-5-6 0,3 8 42,-4-3-78,4 3 0,1 2-83,1 0 0,-6 2-281,5 3 0,-7-1-249,2 8 1,-4 0 96,-2 5 1,6-5 0,2-3 498,1-1 0,-3 0 0,6-2 0,-8-4 0,3 5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42.730"/>
    </inkml:context>
    <inkml:brush xml:id="br0">
      <inkml:brushProperty name="width" value="0.08571" units="cm"/>
      <inkml:brushProperty name="height" value="0.08571" units="cm"/>
      <inkml:brushProperty name="color" value="#FFFFFF"/>
    </inkml:brush>
  </inkml:definitions>
  <inkml:trace contextRef="#ctx0" brushRef="#br0">228 105 7680,'2'-15'-204,"4"3"0,-2-3 1,7 3 317,3-3 0,3 3 0,5 2 235,1 3 1,0 1 0,-5 8 0,-1 3-150,1 7 1,3 4 0,-2 3-1,-3 4 60,-1 6 0,-5 10 0,0 4 305,-2 2-435,-3 1 0,-5 5 0,0-3 176,0-1-205,0-1 0,-2 1 0,-3-3 0,-7-1 9,-4-4 1,5-8-1,-1-4 1,-1-2-72,-3-3 1,-7-3 0,0-1-1,-1-3-397,-1-3 1,-2 3 0,-8-5 0,0 0-510,0-4 1,0-3 0,0 1 866,0 2 0,-7 0 0,-3-6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48.064"/>
    </inkml:context>
    <inkml:brush xml:id="br0">
      <inkml:brushProperty name="width" value="0.08571" units="cm"/>
      <inkml:brushProperty name="height" value="0.08571" units="cm"/>
      <inkml:brushProperty name="color" value="#FFFFFF"/>
    </inkml:brush>
  </inkml:definitions>
  <inkml:trace contextRef="#ctx0" brushRef="#br0">1 36 7459,'0'-12'-165,"0"0"525,0 8-91,0-3-78,0 7 347,0 0-464,0 7 1,0-3 0,2 6 0,2 0-25,2-1 1,-1-3-1,-5 6 1,0 1-21,0 3 1,0-4-1,0-1 8,0 3 0,0 1 1,2 3 5,4-1 1,-4 1-33,4-1 1,-4 1-13,-2-1 0,0-5 9,0-1-53,0-7 66,0 4-35,0-8 8,0 0-6,0-8 1,0 4 8,0-7 0,0-1 0,0-5 6,0-1 0,6 1 0,2 1 0,-1 3 26,1 1 0,4 0 0,-5-5 0,1-1 43,0 1 1,4 5-1,-5 3 1,1-1 1,0 0 0,4 4 0,-5-3 5,3 1 25,-6 2-55,11 6 0,-7 2 0,4 4 74,-6 6-96,-4 3 1,-2 3-1,2-1 1,1 0 7,3 1 1,0-1-1,-6 3 1,0 1-26,0 2 1,0 1 0,2-7 1,4 1 1,-2-1 0,7 1-33,3-1 0,-4-7 0,1-4 0,3-5-91,1-1 0,5 0 0,1 0 1,2 0-158,-1 0 1,3-7 0,-2-5 0,-1-1-253,-3 1 1,-2-4 0,1 5-495,-1-5 1013,1 6 0,-1-5 0,1 5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49.978"/>
    </inkml:context>
    <inkml:brush xml:id="br0">
      <inkml:brushProperty name="width" value="0.08571" units="cm"/>
      <inkml:brushProperty name="height" value="0.08571" units="cm"/>
      <inkml:brushProperty name="color" value="#FFFFFF"/>
    </inkml:brush>
  </inkml:definitions>
  <inkml:trace contextRef="#ctx0" brushRef="#br0">18 437 7407,'-8'-10'-986,"6"0"1035,-4 5 0,4 1 638,2-8-191,0 8-356,0-4 0,2 8 0,4 0-8,5 0 0,-1 0 0,2 0-64,1 0 1,3 0 0,1 2 0,1 2-46,-1 2 1,1 0 0,-1-6-1,3 0-1,3 0 1,-2 0 0,8 0 0,2 0-5,2 0 0,2 0 1,2 0-1,2 0 25,2 0 0,1 0 1,-3-2-1,2-2 11,-2-2 0,3-1 1,-1 3-1,-2-4-45,-2-2 1,-2 6 0,0-2 0,0 3-1,0-3 0,0 4 1,-1-4-1,1 4-1,0 2 1,0 0 0,2-2-93,4-4 86,-4 4 0,11-5 0,-7 7 71,-2 0-39,5-8 1,-1 6 0,4-6 0,-7 2 29,-3 0 1,-2-5 0,2 3-1,2 0 6,2 1 0,1-1 0,-1 4 0,6-2-15,3 2 1,8-4-1,1 3 1,-3-1-13,-2-2 0,-1 6 1,1-6-1,0 3-23,-1-1 0,1 0 0,-11 4 0,1-2-3,5-2 0,1 0 0,3 4 0,-1-1-4,0-3 0,1 0 1,1 6 87,4 0-86,-3-8 0,-1 6 1,-9-4 65,-3 4-44,7-5 1,-6 5 0,5-6 0,-1 2 17,1 0 1,10 1 0,6 5-1,4-2-30,2-4 0,-8 4 0,-2-4 0,-1 4-6,-1 2 0,0 0 0,-7-2 1,-3-2 5,-1-2 1,1 1 0,10 5-1,4 0 3,1 0 1,-1 0 0,-6 0-1,2 0 9,-2 0 1,-1 0 0,-3 0 0,-1 0-19,-5 0 1,5 0-1,-5-2 1,5-2 16,1-2 0,-5 0 1,-3 4 60,-1-4-75,5 4 1,-11-5 0,4 7 0,-6 0 6,-6 0 0,-4-2 0,-5-2 1,1-2-29,2 2 1,1 2-1,-7 2-187,1 0 1,-1 0-1218,0 0 724,-7 0 0,-10 6 1,-11 2 678,-5 2 0,-17 9 0,-4 8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50.987"/>
    </inkml:context>
    <inkml:brush xml:id="br0">
      <inkml:brushProperty name="width" value="0.08571" units="cm"/>
      <inkml:brushProperty name="height" value="0.08571" units="cm"/>
      <inkml:brushProperty name="color" value="#FFFFFF"/>
    </inkml:brush>
  </inkml:definitions>
  <inkml:trace contextRef="#ctx0" brushRef="#br0">629 51 7714,'10'-8'0,"-3"-2"-127,1 1 1,-6-1 482,4 4 1,-2 4-83,2-4 1,-4 6-106,3 6 0,-3 4 1,-4 7-45,-3 1 1,-3-1-1,-6 1 1,3-1-20,-3 1 1,-1-1 0,-3 1-1,-1-1-15,-5 1 0,3-1 0,-8 0 0,0 1 16,2-1 1,-8 1 0,2-1-13,-6 1-35,-2-1 1,0-5 0,1-2-87,1-3 49,10-1 0,-4-4 0,6 2 1,-1 2-31,5-2 0,10-4 0,3-6-29,2-6 0,2-3 0,6-3-7,0 1 0,2 5 0,4 0 19,6-1 1,3 3 0,3 0 0,-1 3 52,1 3 1,-1-4 0,1 2 0,-1 2 1,0 2 1,1 2-1,1 0 1,3 0-12,1 0 0,2 6 1,-3 2-1,3 2-84,2 3 1,-6 3 0,3 1-457,-5 1 294,-2-1 1,1 1 0,1-1 0,1 1-171,-3-1 1,5 1 0,-11-1 0,5 0 26,1 1 1,-5-6 0,-2-1 0,-3 3 368,-3 1 0,6-5 0,0 6 0,7-7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51.584"/>
    </inkml:context>
    <inkml:brush xml:id="br0">
      <inkml:brushProperty name="width" value="0.08571" units="cm"/>
      <inkml:brushProperty name="height" value="0.08571" units="cm"/>
      <inkml:brushProperty name="color" value="#FFFFFF"/>
    </inkml:brush>
  </inkml:definitions>
  <inkml:trace contextRef="#ctx0" brushRef="#br0">0 33 7773,'8'-9'130,"-6"-7"1,8 14 120,-5-4 1,-1 6-114,8 6 1,-6 4-64,5 7 1,-5 1-148,6-1 262,-8-7-138,4 6 5,-8-7 0,1 1 0,3-2 62,2-1 1,0-3 87,-6 8-137,0-8-81,0 4 0,2-8 0,2-2 18,2-4 0,5 2 0,-3-6 63,2 3 0,1-7 90,7 2 0,-1 3 107,1-3-217,-1 8 1,-5-4 13,0 8-5,-9 0 0,13 2-92,-4 4 0,-3-2 0,1 8-229,-2 1 1,3 3 0,-3-1-387,2-3 1,-4 1-1,5-5-545,3 2 1193,1 2 0,3-3 0,-1-1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52.755"/>
    </inkml:context>
    <inkml:brush xml:id="br0">
      <inkml:brushProperty name="width" value="0.08571" units="cm"/>
      <inkml:brushProperty name="height" value="0.08571" units="cm"/>
      <inkml:brushProperty name="color" value="#FFFFFF"/>
    </inkml:brush>
  </inkml:definitions>
  <inkml:trace contextRef="#ctx0" brushRef="#br0">402 86 7700,'0'-18'-91,"0"6"95,0 1 0,0 5 229,0-6 0,0 7 51,0-7 0,2 8-136,4-2 0,2 12 0,5 6 1,-1 3 35,1 3 1,-3 1-1,0 4 82,-2 6-172,5 4 1,-3 2-1,7 2 292,1 4-290,-8-4 0,5 13 1,-3-3 127,3 3-137,-5 11 0,3 1 0,-5 7 0,0 1 31,0 0 0,-2 0 1,-6-2-1,0 0-3,0 2 1,-8-12-1,-2 4 1,-2-10-21,1-5 1,-1 0-1,-5 3 1,-1-1-7,1-3 0,-1 1 1,1 5-1,-3 0-40,-3 1 0,2-9 0,-6-1 1,0-2-75,-1 0 0,5-1 0,-4-7 0,0-3-150,0-7 0,3-4 0,-3-1-543,2-1 519,-6-7 1,11 3 0,-3-7 0,4-2-510,1-2 0,1-2 0,-1 0-263,1 0 1,7-8 970,4-3 0,4-5 0,2-1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08.512"/>
    </inkml:context>
    <inkml:brush xml:id="br0">
      <inkml:brushProperty name="width" value="0.08571" units="cm"/>
      <inkml:brushProperty name="height" value="0.08571" units="cm"/>
      <inkml:brushProperty name="color" value="#004F8B"/>
    </inkml:brush>
  </inkml:definitions>
  <inkml:trace contextRef="#ctx0" brushRef="#br0">0 35 7689,'18'-10'166,"-9"1"1,-1 5 285,0-2 0,-4 0-179,7 6-163,-7 8 0,4-4 0,-8 7 117,0 3 1,2-4-53,4 1-79,-4-7 0,6 12 102,-8-5 0,0-1 23,0 2-136,0-8 1,0 5-77,0-3 1,-2-4-115,-4 4 1,4-6 45,-4-6 1,4 2 50,2-7 0,6-1 0,2-4 21,1 5 2,-5-5 1,10 12-1,-6-5 1,-1-1 310,1 0 0,6 6 90,-3-1 1,5-3-156,1 2 0,-5 2 1,-2 10-129,-3 6 0,-1 3 0,-4 3 0,2-1-79,2 1 1,0-7-1,-6 1 1,2 1-83,4 3 0,-5-4 0,7-1-258,0 3 1,-4-6-1,7-3-80,3-3 1,2-2-1,1 0-545,1 0 0,-7-6 1,1-1-1233,1-3 2143,-5 6 0,8-19 0,-7 3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55.775"/>
    </inkml:context>
    <inkml:brush xml:id="br0">
      <inkml:brushProperty name="width" value="0.08571" units="cm"/>
      <inkml:brushProperty name="height" value="0.08571" units="cm"/>
      <inkml:brushProperty name="color" value="#FFFFFF"/>
    </inkml:brush>
  </inkml:definitions>
  <inkml:trace contextRef="#ctx0" brushRef="#br0">18 88 7308,'-8'-18'171,"6"7"111,-3-1-16,3 8-151,2-4 0,0 6-52,0-3-9,7 3 0,-3-6-199,8 8 110,-8 0 1,11 0 0,-3 0-211,3 0 1,3-6 0,-1 0-319,1 2 0,-1 2 563,1 2 0,-1 0 0,1 0 0,-9 0 0,-1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56.004"/>
    </inkml:context>
    <inkml:brush xml:id="br0">
      <inkml:brushProperty name="width" value="0.08571" units="cm"/>
      <inkml:brushProperty name="height" value="0.08571" units="cm"/>
      <inkml:brushProperty name="color" value="#FFFFFF"/>
    </inkml:brush>
  </inkml:definitions>
  <inkml:trace contextRef="#ctx0" brushRef="#br0">34 70 7273,'-12'0'-112,"0"0"447,9 0 0,-3 0-321,12 0 1,5-2-1,11-2 1,1-2-67,-2 2 1,1 1 0,-1-1-111,2-2 94,0 0 0,-5 4 0,-1-2 0,1-2-380,-1 3 1,1 1 447,-1 2 0,1-8 0,-1-2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56.897"/>
    </inkml:context>
    <inkml:brush xml:id="br0">
      <inkml:brushProperty name="width" value="0.08571" units="cm"/>
      <inkml:brushProperty name="height" value="0.08571" units="cm"/>
      <inkml:brushProperty name="color" value="#FFFFFF"/>
    </inkml:brush>
  </inkml:definitions>
  <inkml:trace contextRef="#ctx0" brushRef="#br0">175 594 7474,'0'-12'59,"0"1"72,0 7 1,6-6-30,0 4 47,0 4 1,-6-7 88,0 3 1,0 2 322,0-8-417,0 8 0,-2-9 0,-4 7-49,-5 2 0,1 4 1,-2 4-1,-1 4-89,-3 1 1,-1 1 0,-1 4-1,1-3-66,-1 3 0,3 3 0,1 3-164,2-3 154,9 5 1,-5-13-1,8 9-107,0-1 166,0-7 1,2 3 0,4-7-1,5-2-19,5-2 1,1-2 0,1 0 0,-1-2 14,1-4 0,-1 2 1,2-7-1,3-3 18,1-1 0,-5 3 0,-7 0 0,3-1 0,1-3 0,-3-1 0,-2-1 1,-1 1-5,1-1 1,-6 1 0,4 0 0,-2-3 5,-1-3 1,1 3-1,-6-5 1,0 2 39,0 0 0,0-8 1,0 1-1,0-3 26,0-1 1,0-1 0,0 0 0,0 0 70,0 0 1,0 8-1,0 3 1,2 5 150,4 2-155,-4 7-95,6 2 0,-8 16 0,0 5 0,0 9-20,0 7 1,0 10 0,0 3 0,0 3-24,0 4 1,0-5-1,0 3 1,0-1-85,0-1 1,0 0 0,0-7 0,0 3-212,0-2 1,0-2-1,0-4 1,0-2-279,0-2 1,0-8 0,0 3-197,0-5 1,7-4 768,5-3 0,-4-4 0,7-16 0,-5-2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57.389"/>
    </inkml:context>
    <inkml:brush xml:id="br0">
      <inkml:brushProperty name="width" value="0.08571" units="cm"/>
      <inkml:brushProperty name="height" value="0.08571" units="cm"/>
      <inkml:brushProperty name="color" value="#FFFFFF"/>
    </inkml:brush>
  </inkml:definitions>
  <inkml:trace contextRef="#ctx0" brushRef="#br0">18 78 7729,'0'-17'-151,"0"-1"0,0 7 0,2 1 668,4 2-109,-4-5 0,5 13 0,-7 0-257,0 9 1,0 7-1,0 1 1,0 3-14,0 3 1,0-4 0,0 7-1,0-1 3,0 4 1,-6-4 0,1 0 0,1-1 0,2-1 0,2 2 1,0-3-105,0 1 7,-8 8 1,6-12-1,-4 5 1,4-5-15,2-2 0,0 1 0,0-1 0,0 1-16,0-1 0,0-5 0,2-2 1,2-1-111,2 1 1,2-6-1,-2 2 1,5-4-24,5-2 0,-5 0 0,1 0 0,2 0-22,1 0 0,3-6 0,1-2 1,2-2-78,3-3 0,-1 3 1,-6-2-1,1 1-179,-1 1 1,-1-5-1,-3 5-521,-1 0 557,0-5 1,-1 11 359,1-8 0,0 1 0,-1-1 0,1 0 0,-8 1 0,4-7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5:57.652"/>
    </inkml:context>
    <inkml:brush xml:id="br0">
      <inkml:brushProperty name="width" value="0.08571" units="cm"/>
      <inkml:brushProperty name="height" value="0.08571" units="cm"/>
      <inkml:brushProperty name="color" value="#FFFFFF"/>
    </inkml:brush>
  </inkml:definitions>
  <inkml:trace contextRef="#ctx0" brushRef="#br0">53 87 7717,'-12'-7'0,"1"-3"125,-3 0 0,6 0 783,3 5-769,3 3 1,9-6 0,5 8 0,4 0-60,1 0 0,6 0 0,3 0 1,1 0-143,4 0 0,2 0 0,2 0 0,0 0-362,0 0 0,0 0 1,-1 0-1,1-2-750,0-4 1174,0 4 0,0-13 0,0 5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08.012"/>
    </inkml:context>
    <inkml:brush xml:id="br0">
      <inkml:brushProperty name="width" value="0.08571" units="cm"/>
      <inkml:brushProperty name="height" value="0.08571" units="cm"/>
      <inkml:brushProperty name="color" value="#FFFFFF"/>
    </inkml:brush>
  </inkml:definitions>
  <inkml:trace contextRef="#ctx0" brushRef="#br0">0 53 7657,'0'-9'40,"0"-7"221,0 14 1,0-7-189,0 3 155,0 4 166,0-6-244,0 8 0,0 8 0,0 3-37,0 5 0,2 1 0,2 1 0,2-1-7,-2 1 0,-2-1 0,-2 3 0,0 1-56,0 2 0,6 1 0,-1-7 0,-1 0-27,-2 1 0,-2-1 1,0 1-51,0-1 17,0 1 0,0-1 1,0 1 18,0-1 1,0 1-133,0-1 67,0-7 28,0-2 0,0-10 0,0-4-15,0-6 1,0 2-1,0-1-8,0-3 1,0-1-1,2-3 16,4 1 1,-4-6-1,4-1 1,-2 3 38,1 1 1,-1 3-1,6 0 74,-2-1-86,5 1 1,-9 1 0,6 3 160,-2 1-89,5 0 0,-5 1 1,6 1 92,-3 2-123,-7-5 0,12 11 0,-5-4 25,5 4 0,-4 10 1,-3 5-46,-1 9 1,0-3 0,-4 4 0,1-1-52,-1 1 1,-2-4 0,-2 5 0,2-5-153,4-2 0,-4 1 0,4-1 0,-2 1-133,1-1 0,-1-1 1,6-3-1,0-3-143,-1-2 1,9-2-1,5-6 1,-1 0 464,-3 0 0,6-8 0,2-2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08.493"/>
    </inkml:context>
    <inkml:brush xml:id="br0">
      <inkml:brushProperty name="width" value="0.08571" units="cm"/>
      <inkml:brushProperty name="height" value="0.08571" units="cm"/>
      <inkml:brushProperty name="color" value="#FFFFFF"/>
    </inkml:brush>
  </inkml:definitions>
  <inkml:trace contextRef="#ctx0" brushRef="#br0">33 88 7657,'-11'-10'330,"-1"4"-75,8-3 1,-2 7 0,10-6-254,2 0 0,8 6 0,-3-4 0,7 5-35,5 1 1,-2-2 0,6-2 0,1-2-14,-1 2 0,-4 0 0,4 0-522,-2-2 415,-1 1 0,-1 5 0,0 0 1,-1 0-457,-3 0 1,-7 0 608,-1 0 0,-7 7 0,4 3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08.678"/>
    </inkml:context>
    <inkml:brush xml:id="br0">
      <inkml:brushProperty name="width" value="0.08571" units="cm"/>
      <inkml:brushProperty name="height" value="0.08571" units="cm"/>
      <inkml:brushProperty name="color" value="#FFFFFF"/>
    </inkml:brush>
  </inkml:definitions>
  <inkml:trace contextRef="#ctx0" brushRef="#br0">35 106 7522,'-17'0'2179,"7"0"-1847,2 0 1,22 0-259,3 0-27,5 0 1,3-6 0,4 0 16,4 2-148,2-6 0,0 8 1,2-5-1,1 1-297,3 0 1,0-6-1,-6 5 1,0-1 380,0 0 0,0-6 0,0 5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09.824"/>
    </inkml:context>
    <inkml:brush xml:id="br0">
      <inkml:brushProperty name="width" value="0.08571" units="cm"/>
      <inkml:brushProperty name="height" value="0.08571" units="cm"/>
      <inkml:brushProperty name="color" value="#FFFFFF"/>
    </inkml:brush>
  </inkml:definitions>
  <inkml:trace contextRef="#ctx0" brushRef="#br0">612 18 6580,'8'-10'541,"-6"2"1,5 10-1,-7 4-410,0 6 0,0-3 0,-1 3 0,-3 1 19,-2 3 1,-8 3-1,5 3 81,-1 1-154,-6 0 0,7-5 0,-9 1 40,1 4-32,-1-3 0,-1 7 0,-3-6-3,-1 3-69,0-1 1,-2-6-1,-4 1 1,-2-1 47,1 1 1,-3-3 0,6-1 0,-2-2-4,0 1 1,2-5 0,-4 0 0,4-3 14,1 1 1,3 0 0,6-6-41,-1 0 0,9-2 0,3-4-50,4-5 1,2 1 0,0-2 0,2 1 10,4 1 0,1-5 0,7 5-100,-2 0 112,-1-5 0,5 11 0,-3-6-3,-1 2 0,0-5 1,5 9 205,0-8-177,1 8 0,-1-4 0,1 8 2,-1 0 1,-5 0-1,0 0 1,-1 2-27,-1 4 1,5-2 0,-3 8 0,4 1-38,1 3 1,-5 1 0,-1 1 0,3-3-66,2-3 0,1 3 1,-2-3-1,-1 4-46,-2 1 1,-1 1 0,7-3 0,-3-1-71,-3-3 0,2-5 0,-7 4-554,3-2 571,2 5 0,-1-11 0,1 4-955,2-4 659,-7-2 1,9 2 488,-5 4 0,5-4 0,1 5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0.399"/>
    </inkml:context>
    <inkml:brush xml:id="br0">
      <inkml:brushProperty name="width" value="0.08571" units="cm"/>
      <inkml:brushProperty name="height" value="0.08571" units="cm"/>
      <inkml:brushProperty name="color" value="#FFFFFF"/>
    </inkml:brush>
  </inkml:definitions>
  <inkml:trace contextRef="#ctx0" brushRef="#br0">60 88 7601,'-17'0'981,"-1"0"-791,1 0 1,9 0 0,8 0-92,10 0 1,7 6 0,7 0-1,5-3 14,4-1 1,9-2-1,5 0 69,3 0-105,3 0 1,5 0-1,2-2 14,2-3-13,-5 3 1,9-12 0,-8 6-97,-2-1 54,-2 5 1,-1-10 0,-1 8 0,1 1-24,-1-3 0,-7 6 0,-5-4 0,-3 4-54,-2 2 0,4-2 0,-2-2 1,-6-2-12,-4 3 0,-4 1 0,-5 2 1,-1 0-250,1 0 0,-7 0-1147,1 0 700,0 0 0,-3 2-133,-3 3 881,-4-3 0,-10 6 0,-1 0 0,-9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3:20.272"/>
    </inkml:context>
    <inkml:brush xml:id="br0">
      <inkml:brushProperty name="width" value="0.08571" units="cm"/>
      <inkml:brushProperty name="height" value="0.08571" units="cm"/>
      <inkml:brushProperty name="color" value="#004F8B"/>
    </inkml:brush>
  </inkml:definitions>
  <inkml:trace contextRef="#ctx0" brushRef="#br0">332 392 7691,'0'-17'156,"0"0"0,0-1 68,0 1 0,0 5 7,0 0-113,0 8 1,0-5 57,0 3 87,0 4-97,0-14-30,0 7 0,-2-3 68,-4 0 0,-4 3-38,-7-3 0,-1-1 0,1 7-7,0 2 1,-1 2 0,1 4-1,-3 4-1,-3 5 1,4 5 0,-5 1-1,5 3-27,1 3 1,1 2 0,-1 6 0,3-4-112,3-1 0,3 5 0,5-4-134,-2 0 93,0 6 0,8-14 0,2 5-90,2-5 71,7-1 1,-3-7 0,7-1 0,1-2-21,-1-4 0,1-2 0,1-2 0,3-2 9,1-4 1,-2 2-1,-7-8 1,-3-1 30,3-3 1,0-1 0,-1-1 0,-3 1 9,-2-1 0,3 1 1,-3-1 5,2 1 0,-6-1 1,3 3 250,1 3 19,-6-3-87,6 13-160,-8-6 0,0 16 0,0 3 0,0 5 1,0-4 0,0-1-28,0 3-4,8-6 0,-4 7 0,5-3-117,-1 3 0,6-3 11,-3 0 1,5-9 0,1 3 61,1-4 0,-1-2 1,1-2 46,-1-4 0,1 3 0,-1-7 0,-2 0 20,-3 0 0,4-1 0,-5-7 1,5 1 2,1-1 1,-1-1 0,-3-2-11,-1-3-7,0-7 1,3 4 0,-1-8 6,-3 0-7,-7 0 0,10 0 0,-6 1 232,1-1-54,-5 7 1,4 3-1,-8 8 217,0-1 1,0 10-263,0 8 1,0 10 0,0 13 0,0 7 93,0 3 1,0 9-1,0 5 1,-2 5 176,-4 6 1,4-3-1,-4 3 1,5-2-14,1 2 1,0-1-1,0 5 1,0-2-398,0-4 1,0 4 0,0-1-322,0-3 271,0-2 1,5-9-1,1-4-1164,-2-4 875,-2-10 0,0 0 1,2-6-1637,2 2 1227,-1-7 1,-5 0 0,2-7-2081,4 1 2255,-4-2 1,8-10-1,-6-4 582,2-6 0,-1-3 0,-5-3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10.617"/>
    </inkml:context>
    <inkml:brush xml:id="br0">
      <inkml:brushProperty name="width" value="0.08571" units="cm"/>
      <inkml:brushProperty name="height" value="0.08571" units="cm"/>
      <inkml:brushProperty name="color" value="#004F8B"/>
    </inkml:brush>
  </inkml:definitions>
  <inkml:trace contextRef="#ctx0" brushRef="#br0">35 32 7689,'0'-18'516,"-2"9"0,-2 5-337,-2 8 1,0 0-1,6 9 1,0 5-53,0 3 1,0 4 0,0-3 0,0 3-152,0 2 0,0-4 0,0 4 0,-1-1-167,-5-5 1,4 0 0,-4 1-1,4 1-414,2-2 1,0-1-376,0-3 651,0 1 0,0-7 329,0 1 0,0-8 0,0 4 0,0-8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1.682"/>
    </inkml:context>
    <inkml:brush xml:id="br0">
      <inkml:brushProperty name="width" value="0.08571" units="cm"/>
      <inkml:brushProperty name="height" value="0.08571" units="cm"/>
      <inkml:brushProperty name="color" value="#FFFFFF"/>
    </inkml:brush>
  </inkml:definitions>
  <inkml:trace contextRef="#ctx0" brushRef="#br0">0 36 7103,'0'-10'-286,"0"0"616,0 4-231,0 4 0,2-5 18,4 7 1,-2 0 19,8 0 1,-9 2-39,3 3 0,-2 5 3,2 8 1,-4-7-55,4 1 0,-4 0-45,-2 5 0,0-5 20,0-1-34,0-7 51,0 4-39,0 0 10,0-6 1,2 5 13,3-7-17,-3 0 0,6-1-12,-8-5 1,6-4 20,0-7 0,5 5 1,-3 2 38,2 2 1,-4 3-5,5 5-38,-7 0 1,6-6 6,-4 0 1,-2 0-182,7 6 76,-7 0 0,6 2-173,-4 4 1,-2-4 0,5 6-123,-1-1 1,0-3 0,-2 6-257,5-2 635,-3 5 0,8-11 0,-7 6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2.916"/>
    </inkml:context>
    <inkml:brush xml:id="br0">
      <inkml:brushProperty name="width" value="0.08571" units="cm"/>
      <inkml:brushProperty name="height" value="0.08571" units="cm"/>
      <inkml:brushProperty name="color" value="#FFFFFF"/>
    </inkml:brush>
  </inkml:definitions>
  <inkml:trace contextRef="#ctx0" brushRef="#br0">627 36 7700,'0'-10'-699,"6"0"1023,0 5-53,0 3-64,-6-6 1,0 10-76,0 4 1,0 3 0,0 9-30,0-1 1,-8 1-1,-2-1 1,-1-1-35,-1-5 0,0 5 0,-5-4 0,-3 3-11,-3 3 1,2-3-1,-8-1 1,-2-3 17,-2 3 1,-2 1 0,0 3 51,0-1-81,0-7 1,0 4 0,0-7 0,2 1 16,4 0 0,-2-2 0,8-6 1,1 0 6,3 0 1,7 0-89,1 0 0,5-6 0,-4-2 1,2-2 0,4 1 1,8-5-1,4 3-17,2-3 1,-4 0 0,3 1 0,1 3 11,0 2 0,-5-3 0,7 3 0,2 0 92,1 0 0,-3 3 1,0 5 142,1 0-149,3 0 0,1 0 1,1 0 108,-1 0-135,0 7 0,1-3 0,-1 8 1,1 1-41,-1 3 0,1-4 1,-1-1-1,3 3-82,3 1 1,-4 3 0,5-3 0,-5-1-223,-1-2 1,-1-3 0,0 5-370,1-3 1,-1 1 125,1 6 1,-3-7-1,-1-1 548,-2-2 0,-1-2 0,7 1 0,-1 3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3.729"/>
    </inkml:context>
    <inkml:brush xml:id="br0">
      <inkml:brushProperty name="width" value="0.08571" units="cm"/>
      <inkml:brushProperty name="height" value="0.08571" units="cm"/>
      <inkml:brushProperty name="color" value="#FFFFFF"/>
    </inkml:brush>
  </inkml:definitions>
  <inkml:trace contextRef="#ctx0" brushRef="#br0">18 36 7700,'-8'-10'0,"7"1"0,-5 3 61,4 4-46,2-6 99,0 16 0,0-4 14,0 7 1,0-5-29,0 6-28,0-8 0,0 11 54,0-3-59,0-4 1,0 1-28,0-3 0,0-2-39,0 8 0,0-7 33,0 7-123,0-8 42,0 4 13,0-8 37,0 0 1,6-2 11,-1-4 3,9 4 0,-10-14 99,8 5 0,-7 1-7,7-2 0,-6 9-53,5-3-132,-7 4 0,6 2 0,-6 2-176,2 4 1,0-3-26,-6 9 1,0-6-1,2 4 1,1-1-275,3 1 0,0-4 550,-6 6 0,8-9 0,2 5 0,-1-8 0,-1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4.161"/>
    </inkml:context>
    <inkml:brush xml:id="br0">
      <inkml:brushProperty name="width" value="0.08571" units="cm"/>
      <inkml:brushProperty name="height" value="0.08571" units="cm"/>
      <inkml:brushProperty name="color" value="#FFFFFF"/>
    </inkml:brush>
  </inkml:definitions>
  <inkml:trace contextRef="#ctx0" brushRef="#br0">0 86 7223,'6'-17'-124,"0"-1"366,0 1 0,-6 5 348,0 0-427,0 9 0,0-3 132,0 12-208,0-4 0,6 13 0,0-1 0,-3 5-14,-1 4 1,-2 3-1,0-5 1,0 2-58,0-1 0,0-3 0,0 0 1,0 3-145,0 1 1,0 0 0,0-5-405,0-1 1,0 1-322,0-1 1,0 1 852,0-1 0,8-7 0,-6-2 0,6-8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4.440"/>
    </inkml:context>
    <inkml:brush xml:id="br0">
      <inkml:brushProperty name="width" value="0.08571" units="cm"/>
      <inkml:brushProperty name="height" value="0.08571" units="cm"/>
      <inkml:brushProperty name="color" value="#FFFFFF"/>
    </inkml:brush>
  </inkml:definitions>
  <inkml:trace contextRef="#ctx0" brushRef="#br0">35 105 7700,'-11'-16'-61,"-1"5"165,8 3 23,-4 0-64,8 6 1,8-6 0,4 8 0,5 0-21,7 0 1,3-2-1,8-1 1,0-3-49,-1 2 0,1 2 0,0 2 0,-2-2 26,-4-4 1,4 4-1,-5-4 1,-1 4-156,-4 2 0,-4-5 0,-1-1-1132,-1 2 1266,-7 2 0,6 10 0,-7 1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5.091"/>
    </inkml:context>
    <inkml:brush xml:id="br0">
      <inkml:brushProperty name="width" value="0.08571" units="cm"/>
      <inkml:brushProperty name="height" value="0.08571" units="cm"/>
      <inkml:brushProperty name="color" value="#FFFFFF"/>
    </inkml:brush>
  </inkml:definitions>
  <inkml:trace contextRef="#ctx0" brushRef="#br0">35 26 7562,'0'-18'489,"0"10"-112,0 8 1,0 10-1,0 13 1,0 9-154,0 6 0,-5 1 0,-1 8 0,2-1-112,2-1 0,-4 5 0,0-3 1,2 3-309,2 3 0,2-9 0,0-3 0,0-4-243,0-2 1,0-2 0,0-4 0,0-6-454,0-3 0,0-3 892,0 1 0,0-9 0,8-9 0,2-9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5.629"/>
    </inkml:context>
    <inkml:brush xml:id="br0">
      <inkml:brushProperty name="width" value="0.08571" units="cm"/>
      <inkml:brushProperty name="height" value="0.08571" units="cm"/>
      <inkml:brushProperty name="color" value="#FFFFFF"/>
    </inkml:brush>
  </inkml:definitions>
  <inkml:trace contextRef="#ctx0" brushRef="#br0">18 227 7520,'2'-23'0,"2"0"0,4-1 0,-1 1-84,1 0 0,4-1 1,-4 7-1,1-1 233,5 1 0,1 5 0,3 3 0,1 1-56,4 4 1,-3 2-1,5 2 72,0 0 0,-5 8 1,3 3 70,-4 5-175,-9 1 0,4 7 0,-8-1 0,-3-2 27,-1-1 1,-2 3 0,-2 0-43,-3-1-61,3-3 0,-14-1 1,4-1-132,-3 0 152,-2 1 1,5-1-1,0-1 1,-1-2-87,-3-3 0,-1-5 32,-1 6 1,3-7-185,3 7 112,-4-8 0,22 4 1,0-8 121,8 0 1,3 0-1,1 0 1,1 0 7,4 0 1,-3 2 0,3 2 0,-4 1 20,-1-1 0,-1-2 1,1 0 157,-1 4-71,-7-4 0,4 8 85,-9-5-126,1 5 1,-8 2 0,-5-1-44,-11 3 1,-1-4 0,-10-1 0,-3 1-48,0 0 1,-3-6 0,2 3-1,2-1-106,1 0 0,7 0 1,-4-6-1,2 0-763,3 0 0,9 0 882,1 0 0,8-8 0,-3-2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6.277"/>
    </inkml:context>
    <inkml:brush xml:id="br0">
      <inkml:brushProperty name="width" value="0.08571" units="cm"/>
      <inkml:brushProperty name="height" value="0.08571" units="cm"/>
      <inkml:brushProperty name="color" value="#FFFFFF"/>
    </inkml:brush>
  </inkml:definitions>
  <inkml:trace contextRef="#ctx0" brushRef="#br0">0 1 8856,'10'11'-244,"-4"1"324,-4 0 1,-2-1-84,0 1 28,0-8 1,0 11 16,0-3 1,2-2-18,4 1 1,-5-5-61,5 6 62,-4-8-5,-2 3 0,2-7-27,4 0 1,-2-6 0,6-1-4,-3-3 1,7-2 85,-2-5 1,-3 1 0,1 3 0,0 3 72,-1 2 1,-5 1-1,4 3 80,0-2 0,-4 0-112,7 6 1,-5 0-1,4 2-65,-2 4 1,-3-2-1,-5 7-64,0 3 0,0 1 0,2 1-18,4-4 0,-4 3-161,4-3 1,2-3-1,-1 1-179,3-2 1,2-2-1,5-6-884,1 0 945,-1 0 0,1 0 0,-1-2 307,1-4 0,-1-4 0,1-7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8.670"/>
    </inkml:context>
    <inkml:brush xml:id="br0">
      <inkml:brushProperty name="width" value="0.08571" units="cm"/>
      <inkml:brushProperty name="height" value="0.08571" units="cm"/>
      <inkml:brushProperty name="color" value="#FFFFFF"/>
    </inkml:brush>
  </inkml:definitions>
  <inkml:trace contextRef="#ctx0" brushRef="#br0">228 71 7705,'0'-18'-112,"0"7"337,0-1 0,0 6 68,0-5-227,-8 7 16,6-4 1,-12 10-1,9 4 112,1 5-117,-6-3 1,2 13 0,-5-1 81,1 5-85,0 4 1,-5 14-1,1 3 1,3 5 47,1 1 1,0 8-1,-5 4 1,1 4-38,5 2 0,-3-2 0,8-4 0,3-8-119,1-7 0,4-6 0,3-10 0,7-4-21,4-6 1,-1-4 0,-1-3 0,-1-2-146,7-3 0,-3-7 0,6 2 0,-3-4-307,-3-2 1,7 0-1,1-2 1,0-4-39,0-6 0,-2 3 545,-5-3 0,7-7 0,2-9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9.211"/>
    </inkml:context>
    <inkml:brush xml:id="br0">
      <inkml:brushProperty name="width" value="0.08571" units="cm"/>
      <inkml:brushProperty name="height" value="0.08571" units="cm"/>
      <inkml:brushProperty name="color" value="#FFFFFF"/>
    </inkml:brush>
  </inkml:definitions>
  <inkml:trace contextRef="#ctx0" brushRef="#br0">0 96 7705,'0'-18'0,"0"1"53,0-1 1,0 7 334,0-1 0,0 6-169,0-5 1,0 9-1,0 2 1,0 9-42,0 7 1,0 3-1,0 5 1,0 5 2,0 4 1,6 4-1,0 1 1,-2 5-57,-2 2 0,-2-1 1,0 3-123,0-6 2,0-4 1,0-2 0,0-1-405,0 1 121,0-7 1,0 3 0,0-8-520,0-2 0,1-3 200,5-7 1,-2-3-1,8-8 597,1 0 0,3-8 0,1-1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15.763"/>
    </inkml:context>
    <inkml:brush xml:id="br0">
      <inkml:brushProperty name="width" value="0.08571" units="cm"/>
      <inkml:brushProperty name="height" value="0.08571" units="cm"/>
      <inkml:brushProperty name="color" value="#004F8B"/>
    </inkml:brush>
  </inkml:definitions>
  <inkml:trace contextRef="#ctx0" brushRef="#br0">105 87 6165,'0'-9'440,"0"1"1,0 6 79,0-4-282,0 4 0,0-8 286,0 5-359,0 3 1,0-8-114,0 4-159,0 4-4,0-13 35,0 13 1,8-6 5,4 8 1,-2 0 0,1 0 44,3 0 0,-4 0 49,1 0 0,1 2 18,5 4 0,-7-2 47,-4 7 0,2 1-67,-3 5 0,1-5-3,-6 0 1,0-1 7,0 7 1,0-7 0,-2-1 96,-4-2-109,4-2 0,-7 0 144,3-1-127,4 1 0,-8 0 1,5 0 3,-7-2 0,4 0 1,0-1-14,1 3-98,5 0-149,-14 2 48,14-6-26,-6 6 132,16-8 0,-4 0-25,8 0 177,-8 0-77,3 0 1,-5 0 133,4 0 77,-4-8 42,6 6 19,-8-6-144,0 8 39,0 0-164,-8 0 60,6 0-12,-6 0 0,6 0 19,-3 0-58,3 0 0,-8 0-22,4 0-36,4 8 37,-6-6 0,6 6 2,-3-8 4,3 0 28,-6 0-25,8 0 10,0 0-12,0 7 1,2-5-6,4 4 1,-2-4-22,7-2 0,-5 0-9,6 0 1,-6 6 27,5 0 0,-7 1 47,2-1-49,-4-4 1,0 8 105,4-4-98,-4-4 0,5 13 61,-7-3-48,0-4 1,0 7 15,0-3 0,0-3 1,0 3 6,0 2 1,0-5 0,-2 1 6,-3-2 1,1 4-16,-8-7 1,6 7-1,-5-6-18,-3-2 0,4 0 0,-1-1-56,-3 3 1,4 0 0,-1-6-126,-3 0 20,6 0 0,-7 0-202,3 0 0,-3 0-396,-3 0-213,8-8-380,3 6 1340,7-5 0,7-1 0,3-2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19.650"/>
    </inkml:context>
    <inkml:brush xml:id="br0">
      <inkml:brushProperty name="width" value="0.08571" units="cm"/>
      <inkml:brushProperty name="height" value="0.08571" units="cm"/>
      <inkml:brushProperty name="color" value="#FFFFFF"/>
    </inkml:brush>
  </inkml:definitions>
  <inkml:trace contextRef="#ctx0" brushRef="#br0">0 53 7616,'0'-17'528,"0"5"1366,0 0-1636,0 8 0,2-3 1,4 7-103,6 0 1,3 0-1,5 0 1,1 0-99,2 0 0,3 0 0,-5 0 0,4 0-2,2 0 0,1 0 0,3 0 8,-2 0-50,-8 0 1,12 0 0,-6 0 0,0 0-59,-3 0 1,-5 0 0,-2 0-706,1 0-522,-1 0 1,-5 0-248,0 0 1518,-8 0 0,3 0 0,-7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0.778"/>
    </inkml:context>
    <inkml:brush xml:id="br0">
      <inkml:brushProperty name="width" value="0.08571" units="cm"/>
      <inkml:brushProperty name="height" value="0.08571" units="cm"/>
      <inkml:brushProperty name="color" value="#FFFFFF"/>
    </inkml:brush>
  </inkml:definitions>
  <inkml:trace contextRef="#ctx0" brushRef="#br0">35 190 7200,'0'-9'1501,"2"1"-1430,4 8 30,-4 8 1,13-4 0,-3 5-75,4-1 0,1 4 0,0-6-81,1-3 86,-8 7 1,5-8-1,-3 4 1,3-4 24,3-2 1,-1 0 0,1 0 82,-1 0 1,1 0-37,-1 0 1,1-6-1,-3-2-36,-3-1 1,-5 3-1,-7-6-80,0-1 0,0 3 0,0-2 7,0-1 0,0-3-33,0-1 1,-1-1 16,-5 1 29,4-1 1,-12 7-1,6 1 1,1 0 51,-1 0 0,0 7 1,2-5 42,-5 0 0,-5 6-41,-1-4 0,-1 6 0,1 4 0,1 4-24,5 2 1,-5 1-1,6 7 1,-1-1-2,-1 1 1,0 5 0,-3 2-1,1 0 15,3 1 0,-1 3 0,-3-4 1,1 2 32,2 4 0,6 0 0,-3 0 105,1-2-151,2 1 0,6-1 0,0-2 282,0-2-275,0-2 0,2 1 0,4-1 285,6-2-278,-5-1 0,9-5 0,-4-1 0,3-5 37,3-1 1,-1 4 0,0-6 0,1-2-19,-1-3 1,1 5 0,-1 0 0,1-2-43,-1-2 1,1-4 0,-1-2 0,1-2-187,-1 2 0,1-3 0,-3-1 0,-1 0-203,-3 0 0,-5-3 1,4 3-1182,-2-2 1,-3-1 1539,-5-7 0,8 1 0,2-1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1.802"/>
    </inkml:context>
    <inkml:brush xml:id="br0">
      <inkml:brushProperty name="width" value="0.08571" units="cm"/>
      <inkml:brushProperty name="height" value="0.08571" units="cm"/>
      <inkml:brushProperty name="color" value="#FFFFFF"/>
    </inkml:brush>
  </inkml:definitions>
  <inkml:trace contextRef="#ctx0" brushRef="#br0">86 71 6881,'0'-10'843,"-8"2"-384,6 0 24,-6 6 141,8-5-88,0 7-152,0 0-269,0-8 0,2 6-33,4-4 1,-2 4-169,8 2 122,-1 0 1,1 0 0,0 0-29,1 0 0,-3 0-70,2 0 99,-9 0 14,13 0-63,-6 0 0,1 0-19,1 0 22,-8 0 0,-4 0 0,-12 0 16,-3 0 0,3 0 0,0 0 0,-1 0-1,-3 0 0,5 0 1,-1 0 24,-2 0-26,-1 0 1,3 6 0,1 0-19,-3-2 28,6-2-32,-7-2-64,5 7-28,0-5 0,5 6-120,10-8 1,5 0-1,8 0-92,-1 0 0,6 0 1,1-2-1,-3-2-84,-2-2 0,-1 1 0,-1 3 0,1-2 405,-1-2 0,1 0 0,-1 6 0,8-8 0,2-1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4.240"/>
    </inkml:context>
    <inkml:brush xml:id="br0">
      <inkml:brushProperty name="width" value="0.08571" units="cm"/>
      <inkml:brushProperty name="height" value="0.08571" units="cm"/>
      <inkml:brushProperty name="color" value="#FFFFFF"/>
    </inkml:brush>
  </inkml:definitions>
  <inkml:trace contextRef="#ctx0" brushRef="#br0">1 60 7693,'0'-11'-55,"0"-1"1,0 6 277,0-6 1,2 9 204,4-3-177,-4-4 1,5 10-43,-7 0 1,0 8 0,0 9-70,0 1 0,0-1 0,0 1 47,0-1-97,0 8 0,0-5 1,0 5 12,0 0-76,0-5 0,0 5 1,0-6 0,0 5-58,0-5 0,0 6 0,0-7 0,0-1-3,0 1 0,0-7 1,2 1-82,4 1 1,-2-5-112,8-2 0,-1-4-29,7-2 1,-3-2 0,-1-2 0,-4-4-277,-3-1 1,5 3 0,-4-6-45,2-1 0,-5 5 574,7 2 0,-8-4 0,9 6 0,-7-7 0,0 7 0,0-6 0,0 4 0,7 4 0,-3-5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4.818"/>
    </inkml:context>
    <inkml:brush xml:id="br0">
      <inkml:brushProperty name="width" value="0.08571" units="cm"/>
      <inkml:brushProperty name="height" value="0.08571" units="cm"/>
      <inkml:brushProperty name="color" value="#FFFFFF"/>
    </inkml:brush>
  </inkml:definitions>
  <inkml:trace contextRef="#ctx0" brushRef="#br0">36 53 7693,'-2'-10'-197,"-4"4"0,4 3 0,-6-1 744,0-2-107,6 0-7,-5 6-84,7 0-105,0 0 81,0-8-86,0 6-22,0-5-94,0 7 1,7 0-53,5 0 0,4 0 1,1 0-126,1 0 0,-7 0 0,1 0 1,1 0-41,3 0 1,-4 0 0,-1 0-420,3 0 0,1 0-208,3 0 1,-1 0 0,1 0 720,-1 0 0,-5 0 0,-1 0 0,1 0 0,6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5.409"/>
    </inkml:context>
    <inkml:brush xml:id="br0">
      <inkml:brushProperty name="width" value="0.08571" units="cm"/>
      <inkml:brushProperty name="height" value="0.08571" units="cm"/>
      <inkml:brushProperty name="color" value="#FFFFFF"/>
    </inkml:brush>
  </inkml:definitions>
  <inkml:trace contextRef="#ctx0" brushRef="#br0">140 53 7235,'-8'-18'-205,"6"7"1048,-4-1-503,-3 8-188,7-3-24,-6 7 0,2 7 76,0 5-128,-7 3 1,11 5-1,-6 1 246,0 2-249,6 1 0,-11 1 0,7 2 0,0 2 23,-2 0 1,6 0 0,-5 4 0,1-1-91,0-3 1,0-6-1,6 4 1,0-2-96,0-3 0,0-3 0,2-1 0,2-1-280,2 0 0,7-5 1,-1-2-70,3-2 1,3-3 0,-1-5-1,1 0 131,-1 0 0,1 0 0,-1 0 307,1 0 0,-9-7 0,15-3 0,-5-8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6.264"/>
    </inkml:context>
    <inkml:brush xml:id="br0">
      <inkml:brushProperty name="width" value="0.08571" units="cm"/>
      <inkml:brushProperty name="height" value="0.08571" units="cm"/>
      <inkml:brushProperty name="color" value="#FFFFFF"/>
    </inkml:brush>
  </inkml:definitions>
  <inkml:trace contextRef="#ctx0" brushRef="#br0">472 36 7693,'9'-8'-215,"-3"-3"289,-4 3 443,-2 0-432,0 8 0,0 8 0,0 3 19,0 5 0,-6 1 0,-1-1 0,-1-3 8,0-1 1,-6 0-1,3 3 1,-3-1-7,3-2 1,-5-1-1,2 5 1,-5-3-51,-4-1 0,-1-6 1,5 5-1,-2 1-21,-3-2 1,-5 3 0,4-7-4,-2-2-30,6 6 0,-7-8 0,7 3-15,-2-3 5,-1-2 1,13 0-35,-1 0 1,3-2 12,-3-3 1,4 1-1,10-6 18,4 2 1,4-3 0,5 3 5,-3-2 0,3 6 0,-3-2 49,3 5 1,-3 1 0,0 0 80,1 0 0,3 0-73,1 0 1,1 0 0,-3 1 0,-1 3-1,-3 2 1,-5 6 0,6-4-68,2 1 0,-1 3 0,1 3 0,-5-1-231,-1-2 1,6-1-506,-3 7 1,5-1 225,1 1 0,-1-7 0,-3-1-507,-1-2 1032,0 5 0,5-11 0,1 6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7.021"/>
    </inkml:context>
    <inkml:brush xml:id="br0">
      <inkml:brushProperty name="width" value="0.08571" units="cm"/>
      <inkml:brushProperty name="height" value="0.08571" units="cm"/>
      <inkml:brushProperty name="color" value="#FFFFFF"/>
    </inkml:brush>
  </inkml:definitions>
  <inkml:trace contextRef="#ctx0" brushRef="#br0">0 1 8191,'0'17'240,"0"-5"-161,0-1 1,0-5 42,0 6-112,0 0 0,0-1-101,0 1 81,0-8-13,0 3 28,0-7 0,2 0-6,4 0 1,-2 0 14,8 0 0,-7-5 0,5-3 57,-2-2 0,0 4-1,-2-5 1,-3 7 43,9-2-156,-8 4 89,11 2-263,-13 0 113,6 0 0,-8 2-357,0 4 152,0-4 0,0 13 11,0-3 0,0-2 1,0 1-537,0 3 833,8-6 0,-6 1 0,4-3 0,3-4 0,1 6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7.416"/>
    </inkml:context>
    <inkml:brush xml:id="br0">
      <inkml:brushProperty name="width" value="0.08571" units="cm"/>
      <inkml:brushProperty name="height" value="0.08571" units="cm"/>
      <inkml:brushProperty name="color" value="#FFFFFF"/>
    </inkml:brush>
  </inkml:definitions>
  <inkml:trace contextRef="#ctx0" brushRef="#br0">1 78 7693,'0'-18'-271,"6"1"197,-1-1 1,1 7 544,-6-1 0,6 10-279,0 2 1,0 8 0,-6 9-90,0 1 0,0 5 1,0 0-1,0-1-93,0-3 0,0 0 0,0 3 0,0 1-169,0-2 1,0-5-1,0-1-391,0 5 0,0 1-313,0-3 163,0-1 700,0 1 0,0-9 0,7-1 0,3-8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7.668"/>
    </inkml:context>
    <inkml:brush xml:id="br0">
      <inkml:brushProperty name="width" value="0.08571" units="cm"/>
      <inkml:brushProperty name="height" value="0.08571" units="cm"/>
      <inkml:brushProperty name="color" value="#FFFFFF"/>
    </inkml:brush>
  </inkml:definitions>
  <inkml:trace contextRef="#ctx0" brushRef="#br0">16 70 7564,'0'-17'0,"-5"5"229,-1 1 1,2 5-185,10-6 1,-2 8-1,7-2-96,3 4 1,1 2 0,3 0 0,-1 0-81,1 0 1,-1 0 0,1 0-1,-1 0-58,1 0 1,-1 0 0,0 0 0,1 0-516,-1 0 704,1 0 0,7 0 0,2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16.518"/>
    </inkml:context>
    <inkml:brush xml:id="br0">
      <inkml:brushProperty name="width" value="0.08571" units="cm"/>
      <inkml:brushProperty name="height" value="0.08571" units="cm"/>
      <inkml:brushProperty name="color" value="#004F8B"/>
    </inkml:brush>
  </inkml:definitions>
  <inkml:trace contextRef="#ctx0" brushRef="#br0">105 121 6876,'10'-2'409,"-5"-4"-121,-3 4-5,-2-6-43,0 8-194,0-7 0,2 5 12,4-4 0,-4 2 86,4-2-57,-4 4 61,-2-6-60,0 8 83,0-7-36,0 5 0,0-14-119,0 7 0,-2-3 59,-4 0 1,-4 8-19,-7-1 0,5 5 0,1 3-11,-3 3 0,4 8 0,1-3-35,1 5 1,-4-4 0,6-1-26,2 3 42,-5-6 1,7 7-123,-4-3 100,4 3 0,2-3-64,0 0 47,0-9-31,0 13 1,8-14 2,3 4 0,-1-4 1,2-4 27,1-4 0,-5 2 0,0-6 67,0 3 0,-4-1 18,7 2 1,-5 2-46,6-8-9,-8 9 0,3-3-151,-7 12 50,0-4 0,0 7-383,0-3 145,0 4 1,0 1 0,0 1-415,0 2 1,0-5 732,0 3 0,0-6 0,0 5 0,0-7 0,0 4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8.041"/>
    </inkml:context>
    <inkml:brush xml:id="br0">
      <inkml:brushProperty name="width" value="0.08571" units="cm"/>
      <inkml:brushProperty name="height" value="0.08571" units="cm"/>
      <inkml:brushProperty name="color" value="#FFFFFF"/>
    </inkml:brush>
  </inkml:definitions>
  <inkml:trace contextRef="#ctx0" brushRef="#br0">70 9 7257,'10'-8'825,"-4"8"-520,-4 10 1,-2 11-1,0 4 1,-2 4-66,-4 8 0,2 0 0,-6 8-254,3-3 19,-7-1 0,10 0 0,-5 0-488,1-3 258,-6-1 1,12-4 0,-4-2 0,4-4-294,2-1 0,0-9 1,0-5 14,0 1 0,2-5 503,4-2 0,4-4 0,7-2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8.593"/>
    </inkml:context>
    <inkml:brush xml:id="br0">
      <inkml:brushProperty name="width" value="0.08571" units="cm"/>
      <inkml:brushProperty name="height" value="0.08571" units="cm"/>
      <inkml:brushProperty name="color" value="#FFFFFF"/>
    </inkml:brush>
  </inkml:definitions>
  <inkml:trace contextRef="#ctx0" brushRef="#br0">18 261 7693,'0'-23'0,"0"-1"-285,0 3 0,0 2 1,2 1-1,2 1 385,2-1 0,6 1 0,-5 1 56,3 5-95,2-5 1,-1 6-1,1-5-11,2 3 9,1 5 0,3 5 0,-1-2 77,1-2 1,-1 2-42,0 10 1,-5 4 0,-2 7 0,-2 0-14,-5 1 0,-1-1 0,-2 1 0,0-1-40,0 1 0,-5-7 1,-3 1-1,0 2-34,0 1 1,-3-3-1,3-1 1,-2 1-34,-3-2 1,3 3-1,0-5 1,1 0-77,-1 0 0,4 5-58,-6-1 0,8-2 92,-1 1 15,3-7 94,2 4-58,0-8 0,6 2 0,1 2 31,3 2-10,-6-1 0,11-5 1,-3 0 79,4 0 0,1 2 59,0 4 64,1-4 0,-8 8-80,-5-4 0,-1-4 0,0 5-11,2 1 0,-2-6 0,-10 4 0,-6-2-118,-3 1 0,-3-3 0,1 4 0,0-2-199,-1 2 0,1-4 0,-1 4-855,1-4 689,-1-2 1,1 0-516,-1 0 881,1 0 0,-1 0 0,1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9.123"/>
    </inkml:context>
    <inkml:brush xml:id="br0">
      <inkml:brushProperty name="width" value="0.08571" units="cm"/>
      <inkml:brushProperty name="height" value="0.08571" units="cm"/>
      <inkml:brushProperty name="color" value="#FFFFFF"/>
    </inkml:brush>
  </inkml:definitions>
  <inkml:trace contextRef="#ctx0" brushRef="#br0">1 35 7693,'7'-9'711,"-5"-7"-490,14 14 0,-12-6 0,5 10-61,-1 4 0,-2-2-3,-6 8-71,0-1 0,0 1 40,0 0-128,0-1 0,0 1 25,0-1 0,2-5-41,4 6 0,-4-6-2,4 5-174,-5-7 82,-1 4 0,2-10 86,4-4 1,-2 2 0,8-5-1,-1-1 11,-1 0 1,4 4-1,-7-3 54,3 1-29,-6-6 1,12 12 0,-7-5 84,1-1 1,5 6-151,-3-4 0,-2 4-198,1 2 0,-7 2 0,4 2-211,0 2 1,-4 6-1,5-5 59,-1 3 0,4-4 0,-4 4 405,1-3 0,3 7 0,5-4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29.533"/>
    </inkml:context>
    <inkml:brush xml:id="br0">
      <inkml:brushProperty name="width" value="0.08571" units="cm"/>
      <inkml:brushProperty name="height" value="0.08571" units="cm"/>
      <inkml:brushProperty name="color" value="#FFFFFF"/>
    </inkml:brush>
  </inkml:definitions>
  <inkml:trace contextRef="#ctx0" brushRef="#br0">53 105 7042,'0'-17'-243,"0"-1"0,0 7 0,2-1 622,4-1 0,-2-1 48,8 2 1,-1 5-261,7 7 0,-7 1 1,-1 5-1,-2 8 53,-4 7 1,3 1-1,-1 7 1,-2 2 2,-2 2 0,-2 4 0,0 1 0,0 3 24,0-2 0,0-4 0,-2-4-8,-4-2-169,4 0 0,-5 0 0,5-2-143,-4-1-12,4-3 1,-12-6 0,7 1-333,-3-1 1,-2-5 0,-5-2-1232,-1-3 1648,1-1 0,-1-6 0,1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30.207"/>
    </inkml:context>
    <inkml:brush xml:id="br0">
      <inkml:brushProperty name="width" value="0.08571" units="cm"/>
      <inkml:brushProperty name="height" value="0.08571" units="cm"/>
      <inkml:brushProperty name="color" value="#FFFFFF"/>
    </inkml:brush>
  </inkml:definitions>
  <inkml:trace contextRef="#ctx0" brushRef="#br0">403 53 7722,'7'-17'-8,"3"5"0,8 2 0,-1 3 202,0 3 0,1 2 0,-1 2 0,1 2 37,-1 4 0,7 11 1,-1 12-1,0 4-18,2 2 0,-11 8 1,3 5-1,-1 7 14,-1 3 1,-5 8-1,-4-2 1,-4 4 19,-2 2 1,0-2 0,0-4 0,-2-6-50,-4-4 0,2-1 0,-5-1 0,-1-2-48,0-3 1,4-4-1,-5-10 1,-3-4-42,-1-6 0,-3 0 1,1-3-1,-3-5-179,-3 1 0,-4-3 0,-8 1 0,0-4-207,0-3 0,-8 5 0,-3-4 0,-5 0-782,-1-1 1,1-1-1,3-4 1059,1 4 0,9 4 0,-5 7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48.882"/>
    </inkml:context>
    <inkml:brush xml:id="br0">
      <inkml:brushProperty name="width" value="0.08571" units="cm"/>
      <inkml:brushProperty name="height" value="0.08571" units="cm"/>
      <inkml:brushProperty name="color" value="#FFFFFF"/>
    </inkml:brush>
  </inkml:definitions>
  <inkml:trace contextRef="#ctx0" brushRef="#br0">35 71 7723,'-7'-10'-438,"5"2"689,-6 1 1,6 5 266,-4-4 86,4 4-169,-5 2 1,7 2 284,0 4-411,0-4-169,0 5 0,0-5-128,0 4-109,0-4 0,7 6 114,5-8 1,3 0 0,3 0 0,-1 0 46,1 0 1,-1 0 0,3 0-1,1-2-14,2-4 1,8 4 0,-3-4 0,1 4-12,0 2 1,0-5 0,4-1-1,-2 2-51,-2 2 0,-8 0 1,5-2-1,-3-2 19,0 2 0,0 2 1,-5 2-1,-1-2 40,1-3 0,-7 3 4,1-4-9,0 4-71,-3 2 32,7 0-14,-14 0-12,6 0-3,-8 0 14,0 0 12,-8 0 0,6 2 0,-4 4 0,4-4 0,-6 7-3,-3-3 1,1-4-7,-2 4 8,1 4 1,-1-6 0,1 7-11,-3 3 1,-2-5-1,-1 3 4,0 2 1,-1 1-1,1 1 1,-1-3-2,1-1 0,-3 0 1,-1 5-1,-2 1 4,1-1 0,3 0 1,1 1-1,1-1-8,-1 1 1,7-1 0,-1 1 12,-1-1-5,5 1 1,-6-1 0,6 1 16,-1-1 10,5 1 1,-4-1 0,8 0 56,0 1 1,0-1-19,0 1 1,2-1 0,4-1 11,6-5 1,-3-1 0,3-6 0,1 2-9,3-2 1,1-2 0,1 0 0,-1 2-17,1 1 0,1 1 0,3-6 1,1 0-53,-2 0 1,-1 0 0,-3 0 0,3 0-18,3 0 0,-4-2 0,4-2 0,-3-1-160,-3 1 1,-5-4 0,0 0-937,1-2 452,-5 7 1,6-13-1810,-9 4 2472,9 5 0,-12-9 0,6 6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49.886"/>
    </inkml:context>
    <inkml:brush xml:id="br0">
      <inkml:brushProperty name="width" value="0.08571" units="cm"/>
      <inkml:brushProperty name="height" value="0.08571" units="cm"/>
      <inkml:brushProperty name="color" value="#FFFFFF"/>
    </inkml:brush>
  </inkml:definitions>
  <inkml:trace contextRef="#ctx0" brushRef="#br0">1 53 7873,'0'-18'-734,"0"7"1100,0-1-173,0 8 114,0-4 226,0 8-14,0 0-293,0 8 0,0-4-87,0 8 1,2-1-58,4 7 1,-4-1-87,3 1 1,-3-1 93,-2 1-165,0-1 77,0 1 0,0-7-67,0 1 49,0-8 0,0 5-5,0-3-11,0-4 0,6-2-6,0-12 1,2 3 0,-4-3 55,1-1 1,9-3 0,-4-1 39,-1-1 0,5 6 0,-6 3 0,0-1 40,-1 0 1,1 6 228,-2-1-219,4-5 61,-1 8-144,7-6 0,-12 8 1,5 2-30,-1 4 1,-2-2-1,-6 8 1,2-1-222,4-1 0,-4 5-205,3-3 0,-3 4 0,0-1 0,2-1-270,2-3 0,2-7 0,-4 4 700,2 0 0,7-6 0,-3 13 0,7-5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0.718"/>
    </inkml:context>
    <inkml:brush xml:id="br0">
      <inkml:brushProperty name="width" value="0.08571" units="cm"/>
      <inkml:brushProperty name="height" value="0.08571" units="cm"/>
      <inkml:brushProperty name="color" value="#FFFFFF"/>
    </inkml:brush>
  </inkml:definitions>
  <inkml:trace contextRef="#ctx0" brushRef="#br0">34 88 7620,'-12'-6'988,"0"0"-885,9 0 0,-3 6-53,12 0 0,-3-2 1,9-2-8,2-2 1,1 1 0,3 5 0,-1 0 50,1 0 1,-7-2-1,1-2 1,1-2-18,3 2 0,1 0-231,1-2 88,-1 4 1,1-5 0,-1 5-220,1-4 1,-7 4-1,1-4-499,2 4 1,-5 2 783,3 0 0,-8 0 0,11 8 0,-5 2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1.035"/>
    </inkml:context>
    <inkml:brush xml:id="br0">
      <inkml:brushProperty name="width" value="0.08571" units="cm"/>
      <inkml:brushProperty name="height" value="0.08571" units="cm"/>
      <inkml:brushProperty name="color" value="#FFFFFF"/>
    </inkml:brush>
  </inkml:definitions>
  <inkml:trace contextRef="#ctx0" brushRef="#br0">51 53 7951,'-18'0'772,"7"0"-302,-1 0 0,8 2-145,-2 4 1,6-4-168,6 4 0,4-4 0,7-2-38,1 0 1,-1 0-1,1 0 151,-1 0-146,1 0 1,5-2-48,0-4-52,0 4 1,-5-6-1,-1 6 1,1-2-257,-1-1 1,-5-1 0,0 4-533,1-4 1,3 4-162,1-4 0,1-2 923,-1 3 0,1-1 0,-1 6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3.809"/>
    </inkml:context>
    <inkml:brush xml:id="br0">
      <inkml:brushProperty name="width" value="0.08571" units="cm"/>
      <inkml:brushProperty name="height" value="0.08571" units="cm"/>
      <inkml:brushProperty name="color" value="#FFFFFF"/>
    </inkml:brush>
  </inkml:definitions>
  <inkml:trace contextRef="#ctx0" brushRef="#br0">1 106 7228,'0'-18'0,"0"1"-7,0-1 1,0 7 603,0-1-2,0 8-351,0-11 1,2 13 160,4-4-249,-4 4 1,5 12 0,-7 5 27,0 7 0,0 3 0,0-2 0,0 6-84,0 4 1,0-4-1,0 0 1,0 2-112,0 2 0,0-3 1,0-3-1,0 0-325,0 0 0,0-4 0,0 4 1,0-1-93,0-5 0,0-2 0,0-1-521,0-1 1,2-7 948,4-4 0,4 4 0,7-1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16.978"/>
    </inkml:context>
    <inkml:brush xml:id="br0">
      <inkml:brushProperty name="width" value="0.08571" units="cm"/>
      <inkml:brushProperty name="height" value="0.08571" units="cm"/>
      <inkml:brushProperty name="color" value="#004F8B"/>
    </inkml:brush>
  </inkml:definitions>
  <inkml:trace contextRef="#ctx0" brushRef="#br0">157 53 7630,'0'-10'204,"0"-5"71,0 13 9,0-14-135,0 14 0,-8-5-24,-3 7 1,1 0 0,-2 1-22,-1 5 1,-1-2 0,1 6 0,1 0-22,-2-1 1,5-3 0,-1 6 0,2 1-8,4 3 1,-3-5 0,1 1-32,2 2-37,2-7 1,2 9-119,0-4 141,0 3 1,6-3-1,2-2-97,1-3 1,3-1 1,7-6-1,3 0 1,1 0-121,-2 0 0,-1 0 0,-3 0 0,1 0-543,-1 0 1,1-2 0,-1-2 727,1-2 0,-1-7 0,0 3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4.292"/>
    </inkml:context>
    <inkml:brush xml:id="br0">
      <inkml:brushProperty name="width" value="0.08571" units="cm"/>
      <inkml:brushProperty name="height" value="0.08571" units="cm"/>
      <inkml:brushProperty name="color" value="#FFFFFF"/>
    </inkml:brush>
  </inkml:definitions>
  <inkml:trace contextRef="#ctx0" brushRef="#br0">35 175 7873,'-11'0'1200,"-1"0"-793,8 0-265,-4 0 1,12 0 0,8 0 131,11 0-171,16 0 0,8 0 0,11 0 122,6 0-132,12 0 1,-3-2-1,9-2 1,3-3-6,6-3 0,-1-2 1,3-5-1,-4 1-6,-2 5 1,-5-5-1,-3 5 1,-3-3-16,-8 2 0,-8-1 0,-13 7 0,-7 2-18,-3 2 0,-9 2 0,-5 0-161,-4 0 1,-1 0-1,-1 0-138,1 0 0,-7 0-518,1 0 495,0 0 1,-3-2-528,-3-4 394,4 4 0,-6-5-1257,7 7 1663,-7 0 0,12 0 0,-7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5.842"/>
    </inkml:context>
    <inkml:brush xml:id="br0">
      <inkml:brushProperty name="width" value="0.08571" units="cm"/>
      <inkml:brushProperty name="height" value="0.08571" units="cm"/>
      <inkml:brushProperty name="color" value="#FFFFFF"/>
    </inkml:brush>
  </inkml:definitions>
  <inkml:trace contextRef="#ctx0" brushRef="#br0">612 33 7640,'0'-10'-355,"0"3"749,0-1-264,0 6 0,0-4 0,0 12 13,0 5 0,-6 5 1,-1 1-1,-1 1-4,0-1 0,-6 1 0,3-1 1,-5 1 18,-1-1 1,-3 7-1,-1-1 1,-4-2-47,-2-1 0,-2-1 0,-6 2 1,2 3 2,4-3 0,-4-2 0,5-3-46,1-4 9,-6 3 1,8-7 0,-4 3 29,6-5-46,3-4 0,3-2 0,-1 0-44,1 0-93,7 0 0,-3-2 12,7-4 0,0 3 0,6-9-75,0-2 0,8-1 109,3-3 1,5 1 0,1 1 59,1 5 1,-1 3 0,-1 6-1,-3-2 81,-1-2 0,0 1 0,5 5 0,1 1-29,-1 5 0,1-2 1,-1 8-122,0 1 75,1 3 0,-1 1 1,1 1-117,-1-1 32,1 1 0,-1-1 0,3 3-180,3 3 0,-4-4 0,5 5 0,-7-5-358,-5-2 1,3-5 0,-3-2-119,3-2 0,1-1 0,-2-3 703,-3 2 0,1 0 0,5-6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6.623"/>
    </inkml:context>
    <inkml:brush xml:id="br0">
      <inkml:brushProperty name="width" value="0.08571" units="cm"/>
      <inkml:brushProperty name="height" value="0.08571" units="cm"/>
      <inkml:brushProperty name="color" value="#FFFFFF"/>
    </inkml:brush>
  </inkml:definitions>
  <inkml:trace contextRef="#ctx0" brushRef="#br0">0 10 6868,'0'-10'526,"0"18"-471,0-4 0,0 13 59,0-11-60,0 4 0,0 1 156,0 1-57,0-8-21,0 11 1,2-7-72,4 4 1,-4-2-74,4-5-105,-4-3 89,-2 6 1,6-10-1,1-2 56,3-2 0,-6-1 0,4 3 149,0-2-50,-7 0 1,9 4 293,-4-4-408,4-3 81,7-1-122,-7 2-430,5 8 0,-13 8-131,4 4 0,2-3 280,-2 3 0,1-2 0,-3 3 309,2-1 0,0-8 0,2 11 0,1-5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7.098"/>
    </inkml:context>
    <inkml:brush xml:id="br0">
      <inkml:brushProperty name="width" value="0.08571" units="cm"/>
      <inkml:brushProperty name="height" value="0.08571" units="cm"/>
      <inkml:brushProperty name="color" value="#FFFFFF"/>
    </inkml:brush>
  </inkml:definitions>
  <inkml:trace contextRef="#ctx0" brushRef="#br0">0 62 7391,'2'-15'-190,"4"3"322,-4-3 1,6 11 600,-8-8-268,8 8-400,-6 4 1,5 6 0,-7 10 0,0 3-21,0 0 1,0 3 0,0-1 0,0 4-64,0 2 1,0-3-1,0 3 1,0-2-55,0-4 0,0 5 0,0-3 1,0-2-228,0-1 1,0-3-1,0 1-492,0-1 0,2-5 791,4-1 0,-4-7 0,14 12 0,-7-7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7.384"/>
    </inkml:context>
    <inkml:brush xml:id="br0">
      <inkml:brushProperty name="width" value="0.08571" units="cm"/>
      <inkml:brushProperty name="height" value="0.08571" units="cm"/>
      <inkml:brushProperty name="color" value="#FFFFFF"/>
    </inkml:brush>
  </inkml:definitions>
  <inkml:trace contextRef="#ctx0" brushRef="#br0">71 123 7873,'-18'-8'0,"3"4"349,3-7 97,-4 7-277,15-4-167,-7 8 0,16 0 0,3 0 0,7 0-7,5 0 0,-2 0 0,8 0 0,2-2-24,2-4 0,2 4 0,0-4 0,0 2-66,0-1 1,-6 1 0,-2-6-1,-1 2-90,-5 4 1,-2-3-1,-1 1-1294,-1 2 1479,1 2 0,-1-6 0,1-1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7.818"/>
    </inkml:context>
    <inkml:brush xml:id="br0">
      <inkml:brushProperty name="width" value="0.08571" units="cm"/>
      <inkml:brushProperty name="height" value="0.08571" units="cm"/>
      <inkml:brushProperty name="color" value="#FFFFFF"/>
    </inkml:brush>
  </inkml:definitions>
  <inkml:trace contextRef="#ctx0" brushRef="#br0">35 31 7873,'10'-11'348,"-4"-1"0,-2 8 1,0 0-1,1 8-19,-1 8 1,-2 5 0,-2 8 109,0 10-291,0 8 1,0 9 0,0 1-11,0-1-128,-7 1 0,3 5 0,-6 0 0,0-4-133,1-5 0,5-1 0,-4-7 0,2-2-606,0-2 0,0-8 1,6-2-1190,0-2 1918,0-1 0,0-15 0,8-17 0,2-11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8.400"/>
    </inkml:context>
    <inkml:brush xml:id="br0">
      <inkml:brushProperty name="width" value="0.08571" units="cm"/>
      <inkml:brushProperty name="height" value="0.08571" units="cm"/>
      <inkml:brushProperty name="color" value="#FFFFFF"/>
    </inkml:brush>
  </inkml:definitions>
  <inkml:trace contextRef="#ctx0" brushRef="#br0">1 298 7873,'0'-18'0,"0"1"0,0-1-75,0 1 136,0-1 1,0 1-1,0-1 1,0 1-51,0-1 1,0 1 0,0-1 0,0 1 30,0-1 1,8 7 0,3 1 0,5 0-58,1 1 0,3-1 0,1-2 0,4 7 55,2 3 1,-3 2 0,3 0 0,0 0 58,0 0 1,-6 0 0,3 0 0,-7 2 54,-5 3 0,3 3 0,-5 6 0,0-3-35,-4 3 1,-4 1 0,-2 3-67,0-1-50,0 1 0,-8-3 0,-2-1 0,-2-2-33,1 1 1,-1-3-1,-3 2 1,1-1-2,2-1 0,1 5-167,-7-3 0,3-2-4,3 1 0,4-5 64,8 6 1,2-8 103,4 2 1,4-4-1,7-2 1,1 0 56,-1 0 1,-5 0 0,0 1 0,1 3 54,3 2 1,-1 2 0,-1-4 182,-3 2-170,1-1 0,0 1 0,-3 2 58,-1 2 1,-2-4 161,-6 5-212,0-7 0,-8 10 1,-5-7-1,-7 3-47,-3 4 0,-8-5 0,2 1 0,-2-2-187,2-4 1,-4 4 0,5-3 0,1-1-208,4-2 0,-2 4 0,2 0-940,1-2 1282,11-2 0,3-10 0,8-2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6:58.987"/>
    </inkml:context>
    <inkml:brush xml:id="br0">
      <inkml:brushProperty name="width" value="0.08571" units="cm"/>
      <inkml:brushProperty name="height" value="0.08571" units="cm"/>
      <inkml:brushProperty name="color" value="#FFFFFF"/>
    </inkml:brush>
  </inkml:definitions>
  <inkml:trace contextRef="#ctx0" brushRef="#br0">1 0 7802,'9'0'604,"1"2"-594,-4 4 1,-4 4 6,4 7 1,-5-5 0,1-2 0,2-1 65,2 1 1,0-4-75,-6 6 54,0-9 1,0 7-135,0-4 121,0-4 0,0 8-102,0-5 72,8-3-28,-6 6 0,7-8 0,-5-2-13,2-4 0,6 2 0,-5-7 86,3-3 0,-4 5 0,6-3 70,1-2 1,-3 5 0,2-1 127,1 2 0,-3 0 239,1 3-538,1 3 133,-2 2 1,3 3-249,-7 9 97,8-8 1,-12 12 0,5-7-524,1 1 188,-6 5 1,14-11-118,-5 8 1,5-8-1,1 2 1,1-4 505,-1-2 0,1 0 0,-1 0 0,8 0 0,3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2.873"/>
    </inkml:context>
    <inkml:brush xml:id="br0">
      <inkml:brushProperty name="width" value="0.08571" units="cm"/>
      <inkml:brushProperty name="height" value="0.08571" units="cm"/>
      <inkml:brushProperty name="color" value="#FFFFFF"/>
    </inkml:brush>
  </inkml:definitions>
  <inkml:trace contextRef="#ctx0" brushRef="#br0">123 1 7885,'10'0'342,"-3"1"0,-7 5-292,0 6 0,0-2 1,0 1-122,0 3 63,0 1 0,0-3 0,-2 0-39,-3 1 10,3 3 0,-6-5 0,6 1-46,-4 2 13,4 1 0,-11-3 0,5-3 0,0 1-120,0 0 1,-3-4 0,3 3-408,-2-1 0,4 4 597,-5-6 0,-1-1 0,-5-5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3.074"/>
    </inkml:context>
    <inkml:brush xml:id="br0">
      <inkml:brushProperty name="width" value="0.08571" units="cm"/>
      <inkml:brushProperty name="height" value="0.08571" units="cm"/>
      <inkml:brushProperty name="color" value="#FFFFFF"/>
    </inkml:brush>
  </inkml:definitions>
  <inkml:trace contextRef="#ctx0" brushRef="#br0">1 79 7410,'0'-18'0,"0"1"-394,0-1 0,0 7 335,0-1 0,0 10 59,0 2 0,0 8 0,0 9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17.427"/>
    </inkml:context>
    <inkml:brush xml:id="br0">
      <inkml:brushProperty name="width" value="0.08571" units="cm"/>
      <inkml:brushProperty name="height" value="0.08571" units="cm"/>
      <inkml:brushProperty name="color" value="#004F8B"/>
    </inkml:brush>
  </inkml:definitions>
  <inkml:trace contextRef="#ctx0" brushRef="#br0">35 34 7689,'0'-12'814,"0"1"-513,0 7 1,0-2 0,0 12 13,0 5-185,0 5 0,0 1 1,0 3 4,0 3-107,0-4 1,-6 12-1,1-5 1,1-1-202,2 0 0,2 0 0,0-3 1,0 1-487,0-2 0,-2-1 1,-2-3-168,-2 1 0,0-1 826,6 1 0,8-1 0,2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4.615"/>
    </inkml:context>
    <inkml:brush xml:id="br0">
      <inkml:brushProperty name="width" value="0.08571" units="cm"/>
      <inkml:brushProperty name="height" value="0.08571" units="cm"/>
      <inkml:brushProperty name="color" value="#FFFFFF"/>
    </inkml:brush>
  </inkml:definitions>
  <inkml:trace contextRef="#ctx0" brushRef="#br0">157 297 7735,'10'-10'418,"-2"3"0,-8 9 1,0 3 78,0 7-408,-8 4 0,4 1 1,-6 2 102,3 5-124,-7 3 0,10 2 1,-8 0-1,1 2 12,1 2 0,-3 2 0,5-2 0,0-2-113,0-2 1,-3-7 0,3 1 0,0-4-8,0-1 1,1-3-1,3-1-112,-2-3 94,0-7 0,6 2-108,0-12 1,0 2 16,0-7 0,0-1-18,0-5 122,0-1 0,0 1-49,0-1 69,0 1 0,0-1 0,2-1 0,2-2 6,2-3 1,1-1 0,-3 4 0,4-4 39,2-3 0,-4-1 0,5-6 0,1 0-2,-2 1 0,5-1 0,-5 0 0,1 0 6,1 0 0,0 6 0,5 0 0,-1-1 39,-5 3 0,5 2 1,-6 8-1,1 1 26,1 4 0,-6-1 39,5 7-102,-7 0 0,6 8 0,-6 4 216,2 6-166,-1 11 1,-5-2-1,0 8 1,0 4 1,0 6 0,0 0 0,0 6 0,0-1-32,0 1 0,0-4 1,0 3-1,0-1-95,0-4 1,0-2 0,0-2 0,2-1-123,4 1 1,-4-7-1,4-3-205,-4 0 0,4-6-260,0 5 1,7-13-40,-1-5 1,-3-4-93,3-2 766,-8 0 0,6-2 0,-4-4 0,-5-3 0,7-9 0,-8 1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4.844"/>
    </inkml:context>
    <inkml:brush xml:id="br0">
      <inkml:brushProperty name="width" value="0.08571" units="cm"/>
      <inkml:brushProperty name="height" value="0.08571" units="cm"/>
      <inkml:brushProperty name="color" value="#FFFFFF"/>
    </inkml:brush>
  </inkml:definitions>
  <inkml:trace contextRef="#ctx0" brushRef="#br0">18 53 7816,'-7'-10'-440,"5"-6"607,-6 14 0,10-5-164,4 7 0,3 0 0,9 0 0,-1-2-100,1-4 0,-7 4 0,1-4 1,2 4-268,1 2 364,3 0 0,7 0 0,2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5.541"/>
    </inkml:context>
    <inkml:brush xml:id="br0">
      <inkml:brushProperty name="width" value="0.08571" units="cm"/>
      <inkml:brushProperty name="height" value="0.08571" units="cm"/>
      <inkml:brushProperty name="color" value="#FFFFFF"/>
    </inkml:brush>
  </inkml:definitions>
  <inkml:trace contextRef="#ctx0" brushRef="#br0">192 105 7520,'0'-17'-374,"0"5"1,2 2 644,4 3 1,-4-7-20,4 3 1,-4 1-94,-2-2 0,-2 8-57,-4-2 1,2 5-109,-8 1 1,7 0 0,-7 1 19,-2 5 1,1-2-1,-1 6-57,3-2 10,7 5 0,-10-3-55,8 7 30,-7 1 1,11-1-102,-4 1 149,4-1 1,2-5 0,0 0-6,0 1 1,8-3-1,3 1 46,5 3 0,1-4 1,1-1 76,-1-1 1,1 4 0,-1-4 30,1 1 1,-7-3 0,1 4 98,2-2 1,-7 5-76,-1-1 1,-6-4-1,-6-1-142,-5 1 1,-7-6 0,-3 4-1,-2-4-204,1-2 0,1 2 0,0 2-890,-3 1 695,1 1 1,5-6 377,1 0 0,0-7 0,-1-3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6.513"/>
    </inkml:context>
    <inkml:brush xml:id="br0">
      <inkml:brushProperty name="width" value="0.08571" units="cm"/>
      <inkml:brushProperty name="height" value="0.08571" units="cm"/>
      <inkml:brushProperty name="color" value="#FFFFFF"/>
    </inkml:brush>
  </inkml:definitions>
  <inkml:trace contextRef="#ctx0" brushRef="#br0">36 35 7650,'0'-17'619,"0"7"-341,0 2 0,0 22 1,0 5-123,0 6 1,0-1 0,0 5 0,-2 2-20,-4 2 1,4 0 0,-4-2-1,2-2-43,-1 2 1,3 2 0,-4 2 0,4 0-32,2 0 1,0-6-1,0-2 1,0-2-13,0-3 0,0-3 1,0-1-60,0-1 0,2-5 0,4-3-92,5-1 1,-1-2-244,2-6 204,-1 0 1,1 0-322,0 0 256,-1-8 0,7 4 1,-1-5-97,1 1 1,-7-4 0,1 4-447,1-1 0,3-3 354,1-5 1,1-1 391,-1 1 0,1-1 0,-8 1 0,-3-1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6.907"/>
    </inkml:context>
    <inkml:brush xml:id="br0">
      <inkml:brushProperty name="width" value="0.08571" units="cm"/>
      <inkml:brushProperty name="height" value="0.08571" units="cm"/>
      <inkml:brushProperty name="color" value="#FFFFFF"/>
    </inkml:brush>
  </inkml:definitions>
  <inkml:trace contextRef="#ctx0" brushRef="#br0">51 53 7750,'-16'-2'-300,"3"-2"177,1-2 373,8 0 0,-2 6 1,12 0-168,6 0 1,-3 0 0,3 0-1,2 0-88,1 0 1,8 0-1,1 0-61,-3 0 50,6 0 1,-5 0 0,5-2 0,0-1 10,0-3 0,-4 0 0,5 6-613,-3 0 380,-2 0 1,-6 0-1,3 0 238,3 0 0,-3-8 0,5-2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7.415"/>
    </inkml:context>
    <inkml:brush xml:id="br0">
      <inkml:brushProperty name="width" value="0.08571" units="cm"/>
      <inkml:brushProperty name="height" value="0.08571" units="cm"/>
      <inkml:brushProperty name="color" value="#FFFFFF"/>
    </inkml:brush>
  </inkml:definitions>
  <inkml:trace contextRef="#ctx0" brushRef="#br0">36 123 7785,'-6'-12'161,"0"0"1,-2 9 0,4-5 527,-1 0-230,-1 6-356,6-6 0,2 8 0,4 0-103,5 0 0,-1 0 1,2 0-1,1 0 42,3 0 1,1 0 0,1 0-10,-1 0 17,0 0 0,7-2 0,1-1 73,2-3-79,2 0 0,0 6 0,0 0-143,3 0 116,-7 0 1,8-6-1,-4 0-290,4 2 221,-6 2 0,4 2 1,-6 0-1,1-2-215,-1-3 0,-2 3 1,-6-4-966,1 4-57,-1 2 1289,1 0 0,-8 0 0,-10-8 0,-10-2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7.789"/>
    </inkml:context>
    <inkml:brush xml:id="br0">
      <inkml:brushProperty name="width" value="0.08571" units="cm"/>
      <inkml:brushProperty name="height" value="0.08571" units="cm"/>
      <inkml:brushProperty name="color" value="#FFFFFF"/>
    </inkml:brush>
  </inkml:definitions>
  <inkml:trace contextRef="#ctx0" brushRef="#br0">105 88 6944,'-9'-17'-86,"3"-1"1,4 7-1,2-1 416,0-2-35,0 7-250,0-1 1,8 8-1,3 0 211,5 0-198,-7 0 0,7 2 0,-4 2 255,3 2-235,3 7 1,-1-9 0,1 8 0,-1-1 74,0-1 1,-1 6 0,-2-5 0,-3 5 33,3 1 0,-4 1 0,-1-1 0,-1 1-29,-4-1 0,0-5 0,0-1 1,1 3-45,-1 1 0,-4 3 0,-5-1 1,-7 1-45,-4-1 0,-3-1 1,-4-3-1,-5-1-129,1 2 0,-6-5 0,4 3-791,-4 2 652,6 1 1,-4-3 0,8-3-1294,1-1 351,3-2 225,9 2 915,3-6 0,22 5 0,4-7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08.567"/>
    </inkml:context>
    <inkml:brush xml:id="br0">
      <inkml:brushProperty name="width" value="0.08571" units="cm"/>
      <inkml:brushProperty name="height" value="0.08571" units="cm"/>
      <inkml:brushProperty name="color" value="#FFFFFF"/>
    </inkml:brush>
  </inkml:definitions>
  <inkml:trace contextRef="#ctx0" brushRef="#br0">261 175 6332,'9'0'542,"1"0"-330,-4 0 42,-4 0-128,5 0 1,-7-2-1,2-2 312,4-2 33,-4 0-267,6-1 0,-8-3-153,0-7 0,-2 7 0,-2 2-49,-2 0 1,-7 4-148,1-7 176,-3 7 0,-3-4 1,1 8-50,-1 0 33,1 0 1,-1 0 0,1 0-1,-1 2-23,1 4 0,-1 2 0,1 5 1,-1-1-16,1 1 0,5 3 1,3 1 1,1 1 0,-4-1 1,6 1 54,3-1 1,8-7-1,5-2-13,0 0 0,5-6 0,-3 3 0,3-3 12,3-2 1,5-6 0,0 1 0,-1-1-28,-3-2 0,-1 4 0,-1-6 0,1 1-10,-1-1 1,1 4 0,-1-3 0,0-1 5,1 0 0,-1 0 0,3-3 1,1 1 0,2-1 0,3-3 0,-5 1 0,2 1 36,-1 2 1,3 1-1,-2-5 1,-2 3 59,-1 1 0,-3 8 0,1-2 57,-1 4 1,-1 4-59,-5 4 1,3 4 0,-8 7-81,-2 1 0,-4-1 0,-4 1 0,-2-1-1,2 1 1,-4-1 0,1-1 0,-1-3 21,0-1 1,-5-6-1,1 3 1,-4-1-17,-1-4 0,5 4 0,1-2-149,-3-3 143,-2-1 1,-1-2 0,0 0-394,-1 0 137,8 0 0,-5 0 1,5-2-1,-1-1-1630,-1-3 1869,8-8 0,-4 4 0,8-7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0.129"/>
    </inkml:context>
    <inkml:brush xml:id="br0">
      <inkml:brushProperty name="width" value="0.08571" units="cm"/>
      <inkml:brushProperty name="height" value="0.08571" units="cm"/>
      <inkml:brushProperty name="color" value="#FFFFFF"/>
    </inkml:brush>
  </inkml:definitions>
  <inkml:trace contextRef="#ctx0" brushRef="#br0">18 18 7754,'-10'10'-40,"2"-1"0,8-3 181,0 6 0,0 3 1,0 3-1,0-1-72,0 1 0,0-1 0,0 1 0,0-1-19,0 1 0,0-1 1,0 0-1,0 1-5,0-1 1,0 1 37,0-1 0,0 1 47,0-1-8,0-7-143,0-2 1,0-10 0,0-4-11,0-6 0,0 3 1,0-3 3,0-2 0,2 1 0,2-1 0,4 3 3,2-3 0,-5-2 1,7-1-1,0 0 26,-3-1 0,7 1 0,-4-1 1,3 1 73,2-1 1,-1 1 0,-2-1 0,-3 3 104,3 3 1,1-3 0,3 5-75,-1 0 0,1 2 78,-1 8-151,-7 0 1,3 2 0,-7 4 0,-2 6 0,-2 3 0,0 3 0,2 1-184,2 5 173,0-5 0,-6 6 0,0-5-140,0 3 42,0-4 0,0 6 0,0-7 0,0-1-152,0 1 1,5-6 0,1-1-346,-2 3 0,6-1 1,1-1 245,5-6 0,-4-4 0,-1-2 1,3 0 324,1 0 0,3-8 0,7-2 0,2-7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0.699"/>
    </inkml:context>
    <inkml:brush xml:id="br0">
      <inkml:brushProperty name="width" value="0.08571" units="cm"/>
      <inkml:brushProperty name="height" value="0.08571" units="cm"/>
      <inkml:brushProperty name="color" value="#FFFFFF"/>
    </inkml:brush>
  </inkml:definitions>
  <inkml:trace contextRef="#ctx0" brushRef="#br0">53 123 7754,'-18'-8'-778,"6"6"1151,1-3 1,7 1 19,-2-2-331,4 4 1,4-6-23,4 8 12,4 0 0,7 0 1,1 0-1,-1 0 34,0 0 1,1 0-1,-1 0 261,1 0-286,-1 0 1,7 0 0,-1 0 0,-2 0 21,-1 0 1,3 0 0,2 0 0,0-2-46,1-4 0,5 5 0,-4-5 0,2 4-18,0 2 1,0-6 0,6 0 0,0 2-59,0 2 0,0 2 0,-2-2 0,-2-2-32,-2-1 1,-6-1 0,4 6 0,1 0-35,-1 0 0,-6-6 0,2 0-159,-3 2 224,-10 2 0,5 2-287,-3 0-45,3 0-149,-5-7-277,5 5-58,-13-6 855,6 8 0,-8 0 0,0 0 0,0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17.859"/>
    </inkml:context>
    <inkml:brush xml:id="br0">
      <inkml:brushProperty name="width" value="0.08571" units="cm"/>
      <inkml:brushProperty name="height" value="0.08571" units="cm"/>
      <inkml:brushProperty name="color" value="#004F8B"/>
    </inkml:brush>
  </inkml:definitions>
  <inkml:trace contextRef="#ctx0" brushRef="#br0">36 123 7354,'0'-18'-86,"0"1"299,0-1 0,2 7-270,3-1 0,-1 6 0,8-3-24,1 1 0,-3 2-13,2 6 147,-8 0-75,11-8-13,-13 6 250,14-5-20,-14 7 0,5 2-81,-7 3 0,-5-1 1,-3 6-56,-2-2 0,0-1 0,-3-3-17,1 2 1,1 6 0,-5-4-9,4 1 0,-3-3 70,3 6 0,4-6-31,3 5 1,3 1 53,2 5-197,0-7 103,0 6 1,7-15-421,5 5 192,-4 4 0,7-8-799,-3 4 706,4-4 1,-5-2 0,-1 2 287,-2 3 0,5-3 0,-3 6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1.108"/>
    </inkml:context>
    <inkml:brush xml:id="br0">
      <inkml:brushProperty name="width" value="0.08571" units="cm"/>
      <inkml:brushProperty name="height" value="0.08571" units="cm"/>
      <inkml:brushProperty name="color" value="#FFFFFF"/>
    </inkml:brush>
  </inkml:definitions>
  <inkml:trace contextRef="#ctx0" brushRef="#br0">140 70 7754,'-10'-7'0,"2"-3"0,3-2-13,-1 1 0,0 5 258,6-6 1,2 8-108,4-2-99,-4 5 1,13 1 0,-3 0 0,3 1 14,3 5 0,-1 4 0,1 6 109,-1-5-93,1 5 0,-1-7 0,1 9 0,-1-1 88,1 1 1,-3-1-1,-1 1 1,-3-1-21,3 1 0,-6-1 0,-1 1 0,-1-1 19,0 1 0,0 5 1,-6 2-88,0 2 0,-2-11 1,-2 1-1,-4-1-51,-1-1 0,-5 3 1,-7-3-1,-3-1-22,3-3 1,-4-1-1,0 4-471,-3-3 334,7-7 0,-10 10 0,6-6-1208,-2 1 992,5-5 0,-7 6 0,10-6-971,3 2 1327,10-1 0,-9-5 0,5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2.390"/>
    </inkml:context>
    <inkml:brush xml:id="br0">
      <inkml:brushProperty name="width" value="0.08571" units="cm"/>
      <inkml:brushProperty name="height" value="0.08571" units="cm"/>
      <inkml:brushProperty name="color" value="#FFFFFF"/>
    </inkml:brush>
  </inkml:definitions>
  <inkml:trace contextRef="#ctx0" brushRef="#br0">0 53 7754,'0'-10'-3,"0"0"239,0 5 1,0 5-119,0 0 1,0 7-1,0 11 1,0-1 2,0 1 0,0-1 0,0 3 1,0 1-60,0 2 1,0 3 0,0-5 0,0 4-19,0 2 1,0-5-1,0 1 1,0-4-16,0-1 1,2-1-1,2 1 1,2-1 31,-2 1 0,-2-1-118,-2 1 145,0-9-124,0-1 58,0-8-52,0 0 17,0-8 1,0 4 0,0-7 0,0-3 1,0-1 0,0-3-31,0 1 1,0 5 0,0 0 0,0-1-15,0-3 0,2-1 1,2-1-1,3 1 24,3-1 1,-4 1 0,5-2-1,3-3 9,2-1 0,1-2 0,1 3 97,-1-1-40,0 0 0,1 5 0,-3 1 151,-3-1-95,4 9 0,-7-5 0,9 8 0,-1 2 10,1 2 0,-7 2 0,1 0-38,2 0 1,-7 8 0,1 6 0,-2 5-2,0 5 0,0 1 0,-6-4 0,0 4-26,0 2 0,0-3 0,0 5 0,0 0-15,0-2 1,-6-2-1,0-5 1,2 1-3,2 2 1,2 1-1,-2-7 1,-2 1 3,-2-1 1,1 1-37,5-1 17,0 0 1,0-5 0,0 0-5,0 1 1,2-5 0,1 0-24,3 0 1,8-6 0,-2 3-111,3-3 1,2-2-1,1-2-181,-1-3 1,-5 3 0,0-6 0,1 2-576,3 0 0,-5-5 0,1 3 890,2-2 0,1-2 0,3-5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3.573"/>
    </inkml:context>
    <inkml:brush xml:id="br0">
      <inkml:brushProperty name="width" value="0.08571" units="cm"/>
      <inkml:brushProperty name="height" value="0.08571" units="cm"/>
      <inkml:brushProperty name="color" value="#FFFFFF"/>
    </inkml:brush>
  </inkml:definitions>
  <inkml:trace contextRef="#ctx0" brushRef="#br0">157 106 7478,'0'-12'-627,"0"0"619,0 8 1,0-5 132,0 3-23,-7 4 0,5-8 69,-4 4-22,4 4 20,2-5 1,-2 1-79,-4 0 0,2 0-30,-7 6 0,5 0 1,-6 0 0,0 0-64,-5 0 1,0 2-14,-1 4 0,8-2 0,3 6 8,-1-3 0,6 7 2,-4-2 0,4-3 3,2 3 25,0 0-16,0-3 0,2-1-6,4-8 0,-2 0 1,7 0-6,3 0 0,2 0 2,1 0 1,0 0 0,1-2-4,-1-4 1,-5 4 0,0-5 4,1-1 0,1 4 0,-1-6 0,-1 2 7,2 5 1,1-7-7,3-2 0,-1 3 0,1-1 0,-1 2 1,0-4 1,1 7 1,-1-1-1,1 6 1,-6 0-15,-1 0 1,-5 2 89,6 4 0,-8-3 0,1 9-32,-3 2 0,-2-5 23,0 3 0,-6-6 1,-1 4 54,-3-3 0,4 1-45,-5-2 0,-1-4 1,-6 4-71,1-4 0,-1-2 0,1 0-55,0 0 1,5 0-1,0 0-297,-1 0 1,-3 0-250,-1 0 0,7-2 43,4-4 0,6-4 548,6-7 0,4-1 0,7 1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4.227"/>
    </inkml:context>
    <inkml:brush xml:id="br0">
      <inkml:brushProperty name="width" value="0.08571" units="cm"/>
      <inkml:brushProperty name="height" value="0.08571" units="cm"/>
      <inkml:brushProperty name="color" value="#FFFFFF"/>
    </inkml:brush>
  </inkml:definitions>
  <inkml:trace contextRef="#ctx0" brushRef="#br0">0 105 7754,'0'-17'-518,"0"-1"1,0 7 970,0-1 1,0 6 158,0-5-419,0 7 0,2-4 14,4 8-109,-4 0 1,13 0-1,-3 0 2,4 0 0,1 0 1,1 0-1,-1 0-39,1 0 0,-7 0 1,1 0-1,1-2-55,3-4 0,1 4 1,1-4-1,-1 5-23,1 1 0,-7 0 1,1 0-383,2 0 1,1 0-927,3 0 658,-9 0 1,-1 1 666,-8 5 0,0-4 0,0 6 0,-8 0 0,-1 1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4.552"/>
    </inkml:context>
    <inkml:brush xml:id="br0">
      <inkml:brushProperty name="width" value="0.08571" units="cm"/>
      <inkml:brushProperty name="height" value="0.08571" units="cm"/>
      <inkml:brushProperty name="color" value="#FFFFFF"/>
    </inkml:brush>
  </inkml:definitions>
  <inkml:trace contextRef="#ctx0" brushRef="#br0">18 53 7153,'-10'-8'1765,"3"6"-1393,7-6 0,2 8-174,3 0 1,5 0 0,8 0-37,-1 0 1,-5 0-1,-1 0-78,3 0 1,1 0 0,3 0-240,-1 0 1,1 0-1,-1 0-152,1 0 1,-7-2-1,1-2 1,2-2-58,1 3 0,-3 1 0,-1 2-794,3 0 752,-6 0 0,7 0 406,-3 0 0,3-8 0,3-2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6.677"/>
    </inkml:context>
    <inkml:brush xml:id="br0">
      <inkml:brushProperty name="width" value="0.08571" units="cm"/>
      <inkml:brushProperty name="height" value="0.08571" units="cm"/>
      <inkml:brushProperty name="color" value="#FFFFFF"/>
    </inkml:brush>
  </inkml:definitions>
  <inkml:trace contextRef="#ctx0" brushRef="#br0">595 88 7256,'0'-18'-119,"0"1"1,0 5 436,0 0-161,0 9-79,7-13 0,-3 14 183,8-4-18,-8 4-109,4 10 0,-8-4 239,0 8-288,0-1 1,-2 7 73,-4-1-111,-4 1 0,-2-1 1,1 1-1,-3-1 11,-1 1 0,-3-1 0,1 0 0,-3-1-37,-3-4 0,2 3 0,-6-5 0,-1 2-15,1-1 1,-2-5-1,-6 4 1,2-3 14,4-3 1,-4-2-1,4-2 1,-2 0 9,2 0 0,4 0 1,7 0-1,1 0-13,-1 0 1,7-2-89,-1-3 95,8 3 1,-9-14-102,7 4 89,0 5 1,6-3-71,0 4 57,0-4 0,8-1-7,3-1 0,5 6 0,1-3 12,1 1 0,-1 2 1,1 6-1,-1 0 29,1 0 0,5 0 1,0 0-1,-1 0-14,-3 0 1,4 6 0,2 2 0,1-1-7,-1 1 1,0 4 0,-4-4-1,3 1-19,-3 5 1,4 1-1,-1 1-208,-3-4 213,-2 3 1,-7-5 0,0 7-206,1 1 124,-5-1 1,6-5 0,-9-1-279,-1 3 67,-2-6 0,-2 7-343,0-3 1,0-2-548,0 1 1181,0-7 0,8 12 0,2-7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7.405"/>
    </inkml:context>
    <inkml:brush xml:id="br0">
      <inkml:brushProperty name="width" value="0.08571" units="cm"/>
      <inkml:brushProperty name="height" value="0.08571" units="cm"/>
      <inkml:brushProperty name="color" value="#FFFFFF"/>
    </inkml:brush>
  </inkml:definitions>
  <inkml:trace contextRef="#ctx0" brushRef="#br0">1 36 7740,'0'-12'3,"0"0"1,2 8 180,4-1-179,-5 3 14,7 2 1,-8 2 46,0 3 22,0 5 1,0 2-71,0-1 31,0 1 0,0 0 0,0-1 53,0 3 0,0 1-12,0 3 0,0-7-16,0 1 1,0-6-5,0 6-135,0-9 10,0 5 38,0-8 28,0 0-54,0-8 47,8 7 1,-6-15 0,6 6 57,-1 1 0,1-7 0,6 6 84,-3 1 0,-5-5 164,6 8-70,0 0-227,5 6 0,-7 2 0,-3 2 1,-1 4-76,0 2 0,0 1-20,-6 7 1,2-3-1,2-1-217,2-2 269,-1-9 0,3 7-519,4-4 365,3-4 1,3 6-1,-1-8-852,1 0 849,-1 0 1,3 0 0,1 0 0,2 0 186,-1 0 0,5-8 0,0-2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8.452"/>
    </inkml:context>
    <inkml:brush xml:id="br0">
      <inkml:brushProperty name="width" value="0.08571" units="cm"/>
      <inkml:brushProperty name="height" value="0.08571" units="cm"/>
      <inkml:brushProperty name="color" value="#FFFFFF"/>
    </inkml:brush>
  </inkml:definitions>
  <inkml:trace contextRef="#ctx0" brushRef="#br0">36 88 7726,'-10'-17'229,"0"7"-175,4 4 142,4 4-55,-5 2 0,14 0 70,5 0-167,4 0 1,1 0 0,1 0 246,-1 0-219,8 0 0,0 0 1,7 0-1,-1 0 60,5 0 1,9 0 0,15 0 0,8 0-8,6 0 0,9 0 0,-3 0 0,1 0-67,1 0 1,-8-5-1,1-1 1,-3 0-75,-2-2 1,-6 6 0,0-6-1,2 3-49,2-1 0,-8 0 0,-6 6 1,-7 0 8,-4 0 1,-3 0 0,-7 0-92,-3 0 119,-5 0 0,-14 0-58,1 0 0,-8 2-421,2 4 208,-12-4 0,-4 11 1,-7-5 298,-1 2 0,-7 1 0,-2 7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19.428"/>
    </inkml:context>
    <inkml:brush xml:id="br0">
      <inkml:brushProperty name="width" value="0.08571" units="cm"/>
      <inkml:brushProperty name="height" value="0.08571" units="cm"/>
      <inkml:brushProperty name="color" value="#FFFFFF"/>
    </inkml:brush>
  </inkml:definitions>
  <inkml:trace contextRef="#ctx0" brushRef="#br0">542 53 7667,'9'-12'-421,"-1"2"481,0 2 1,-6 1 194,4 1-86,3 4 0,-5-6 50,8 8 0,-8 2-58,2 4 1,-6 4 0,-6 7-43,-6 1 0,2-1 0,-1-1-131,-3-5 77,6 5 1,-7-7 0,3 9-66,-3-1 44,-10 1 0,5-3 0,-3-1 0,2-2-10,-3 1 0,-3 3 0,-6-1 0,2-1 4,2-3 1,0-7 0,-6 2 0,0-4 9,0-2 1,8 0 0,4 0 0,3 0-30,3 0 1,-1 0-1,3-2-10,3-4 0,4 2 1,8-7-1,2-1-35,4 2 0,2-5 1,5 5-1,-1-1 8,2-1 0,3 2 1,4-3 41,3 1 1,5 8-1,-6-2 134,-1 4-150,-3 2 1,-2 0 0,1 2 37,-1 4-42,1-4 1,-5 14 0,1-5 0,1 5-36,-1 1 0,-2 1 0,1-1 0,-1 1-235,1-1 1,-3 1 0,0-1 0,0 0-282,-1 1 0,-3-3 0,6-1 122,1-2 0,3-3 1,1 3 424,1-6 0,-8 4 0,5-9 0,-5 7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20.128"/>
    </inkml:context>
    <inkml:brush xml:id="br0">
      <inkml:brushProperty name="width" value="0.08571" units="cm"/>
      <inkml:brushProperty name="height" value="0.08571" units="cm"/>
      <inkml:brushProperty name="color" value="#FFFFFF"/>
    </inkml:brush>
  </inkml:definitions>
  <inkml:trace contextRef="#ctx0" brushRef="#br0">1 35 7777,'0'-9'-607,"0"-1"951,0 4 9,7 4-227,-5-6 0,6 10-30,-8 4 1,0-2 0,2 8 15,4 1 0,-4-3-103,4 2 1,-5-1 78,-1 7 1,0-7-71,0 1-53,0-8 31,0 11-7,0-13-12,0 6 1,2-8-2,4 0 0,-4-2 1,6-2-1,-2-3 16,0-3 0,5 4 0,-3-4 67,2 3 0,1-7-18,7 2 1,-7 5-71,1 1-113,0 4-327,-3 2 316,-1 8 1,-2-5 0,0 9-567,-2 2 502,-2-7 0,-2 3 0,2-4 217,3 6 0,-3-5 0,14 9 0,-6-6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18.444"/>
    </inkml:context>
    <inkml:brush xml:id="br0">
      <inkml:brushProperty name="width" value="0.08571" units="cm"/>
      <inkml:brushProperty name="height" value="0.08571" units="cm"/>
      <inkml:brushProperty name="color" value="#004F8B"/>
    </inkml:brush>
  </inkml:definitions>
  <inkml:trace contextRef="#ctx0" brushRef="#br0">70 52 7559,'0'-17'282,"2"1"668,4 5-728,-4 3 0,6 16 1,-10 3-1,-2 5-15,-2 1 0,-1 7 0,3-1 62,-2-2-139,0 6 1,0-5-1,0 5 130,2-2-187,-5-1 0,7-1 0,-4 0 0,2-2 9,-2-1 0,4-3 0,-3 1 0,3-1-28,2 1 0,0-1-221,0 1 8,0-1 1,7-7 0,5-4-126,4-4 0,1-4 0,0-4-281,1-6 1,-1 2 0,1 1-197,-1 1 1,1-4 28,-1 7 473,-7-9 1,0 10 258,-5-8 0,-3 9 0,12-7 0,-8 4 0,0 4 0,1-13 0,3 5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20.516"/>
    </inkml:context>
    <inkml:brush xml:id="br0">
      <inkml:brushProperty name="width" value="0.08571" units="cm"/>
      <inkml:brushProperty name="height" value="0.08571" units="cm"/>
      <inkml:brushProperty name="color" value="#FFFFFF"/>
    </inkml:brush>
  </inkml:definitions>
  <inkml:trace contextRef="#ctx0" brushRef="#br0">0 85 7777,'0'-27'37,"0"2"0,0 13 0,2 3 117,4 1 1,-4 4 0,4 10-114,-4 6 0,-2 3 1,0 3-1,0 1-38,0 4 0,0-1 0,0 7 0,0 0 4,0-2 0,0 0 0,0-6 0,0 3-58,0-3 1,0-2 0,0-1 0,0-1-527,0 1 0,2-1-535,4 1 1112,-4-1 0,13 1 0,-5-1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20.785"/>
    </inkml:context>
    <inkml:brush xml:id="br0">
      <inkml:brushProperty name="width" value="0.08571" units="cm"/>
      <inkml:brushProperty name="height" value="0.08571" units="cm"/>
      <inkml:brushProperty name="color" value="#FFFFFF"/>
    </inkml:brush>
  </inkml:definitions>
  <inkml:trace contextRef="#ctx0" brushRef="#br0">35 88 7761,'-6'-12'63,"0"0"0,-1 8 119,1-1 190,4 3-302,-6-6 1,16 6-1,4-4 1,3 4-142,3 2 0,-1 0 1,1 0-1,-1 0 54,0 0 0,3 0 0,1 0 1,2-2-127,-1-4 0,-3 5 0,-1-5-565,-1 4 1,1 0 707,-1-4 0,-7 4 0,-2-6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21.205"/>
    </inkml:context>
    <inkml:brush xml:id="br0">
      <inkml:brushProperty name="width" value="0.08571" units="cm"/>
      <inkml:brushProperty name="height" value="0.08571" units="cm"/>
      <inkml:brushProperty name="color" value="#FFFFFF"/>
    </inkml:brush>
  </inkml:definitions>
  <inkml:trace contextRef="#ctx0" brushRef="#br0">140 26 7777,'0'-12'525,"0"1"1,6 9 0,-1 2-224,-1 9 1,-4 15 0,-4 5 151,-1 4-318,-9 9 0,10 3 1,-7 7-147,-3 1-92,-2-1 0,5 1 1,-1-1-1,1-2-241,1-3 0,-4-4 0,6-10 1,1-2-659,-1-2 0,2-8 403,6 3 0,2-13 598,4-5 0,-4-12 0,6-4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21.755"/>
    </inkml:context>
    <inkml:brush xml:id="br0">
      <inkml:brushProperty name="width" value="0.08571" units="cm"/>
      <inkml:brushProperty name="height" value="0.08571" units="cm"/>
      <inkml:brushProperty name="color" value="#FFFFFF"/>
    </inkml:brush>
  </inkml:definitions>
  <inkml:trace contextRef="#ctx0" brushRef="#br0">1 280 7080,'0'-23'0,"0"0"0,2 1 59,4 3 0,-2 1 0,7 1 0,3-1-42,1 1 0,3 0 1,1-1-232,5 1 241,-5-1 0,14 1 0,-6 1 55,0 4-60,-2 5 1,-1 7 0,-1 0 92,-2 0-36,-1 0 0,-9 0 0,-1 2 54,-2 3 0,4 5 0,-7 8 1,-1-1-58,-2 1 1,-4-1 0,-4 1-1,-3-1-49,-1 0 1,-5 1 0,5-1 0,-2-1-3,1-4 0,-1 3 0,-4-3 1,3 1-78,1-1 0,0 3 1,-3-3-57,3 4 1,3-7 0,5-1-328,-2 0 128,0-6 255,6 6 0,2-3 11,4 1 18,-4 0 1,13-6 74,-3 0 1,3 0-1,1 2 137,-4 4 1,-3-4-1,-5 5 243,2 1-4,8-6-327,-12 14 1,5-12 0,-9 5-184,-3-1 97,-5-2 0,-8-6 0,1 0 0,-1 0-170,1 0 1,-6 0 0,-1 0-177,3 0 20,2 0 1,1 0 0,1 0 310,-1 0 0,1 0 0,-1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22.386"/>
    </inkml:context>
    <inkml:brush xml:id="br0">
      <inkml:brushProperty name="width" value="0.08571" units="cm"/>
      <inkml:brushProperty name="height" value="0.08571" units="cm"/>
      <inkml:brushProperty name="color" value="#FFFFFF"/>
    </inkml:brush>
  </inkml:definitions>
  <inkml:trace contextRef="#ctx0" brushRef="#br0">1 35 7638,'0'-18'-769,"2"9"1341,3 3-232,-3 4-219,6 2 0,-8 2-25,0 4 1,0-2 0,0 7 48,0 3 1,0 1 5,0 3 1,0-1-1,0 1 12,0-1 0,0-5-123,0 0 1,0-7-36,0 7 1,0-6-90,0 5 9,0-7 75,0 4 1,2-8-25,4 0 0,-2-8 23,7-3 0,1-3 1,4 1-1,-3 3 42,-1 2 1,-3-6 0,5 5 147,-2-1 1,-1-3 350,7 7-283,-1 0 0,-1 8-164,-5 4 1,-3 3 0,-8 9-24,0-1 0,2-1 0,2-3-69,2-1-7,0 0 1,-6-1-1,2-1-55,3-2-82,-3 5 1,14-11 0,-5 4-206,5-4 0,1-2 1,1 0-1,-1 0-378,1 0 1,-1 0-1,1-2 726,-1-4 0,8-3 0,3-9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41.122"/>
    </inkml:context>
    <inkml:brush xml:id="br0">
      <inkml:brushProperty name="width" value="0.08571" units="cm"/>
      <inkml:brushProperty name="height" value="0.08571" units="cm"/>
      <inkml:brushProperty name="color" value="#FFFFFF"/>
    </inkml:brush>
  </inkml:definitions>
  <inkml:trace contextRef="#ctx0" brushRef="#br0">35 158 7858,'-8'-10'-380,"6"3"1,-5 5 305,7-4 1,-2 4 194,-4-4 24,4 4 166,-6 2 212,8-8-80,0 7-244,0-7 13,0 8 119,0 0-349,8 0 61,2 0 0,7-2 1,0-2-2,1-2 0,1-2 0,3 4 0,1-1 8,-2 1 0,5-4 0,-1 0 1,2 0 4,4 1 0,0-1 0,0 4 0,-4-2-14,-2 2 1,1 0 0,-5 1 0,2-3-28,-1 2 1,-3 2 0,-1 2-18,-1 0 1,-5 0 36,-1 0-25,-7 0 19,4 0 0,-10 0 45,-4 0-43,4 0-32,-13 8 0,7-4 1,-6 5 17,3-1 0,5 4 0,-4-5 0,0 1 21,1 0 0,-1 6 1,-3-3-1,1 5-12,-2 1 1,-1 1 0,-3-1 0,1 1 19,-1-1 1,3 1 0,1-1 71,3 0-98,-1 9 1,-4-7 0,3 4-1,3-3 15,2-3 0,-3-5 0,5 0 0,2 1 47,2 3 0,2-5 11,0 1 0,8-8 1,4 2-33,3-4 0,3-2 0,-1 0 1,0 0-34,1 0 1,5 0 0,0-2-1,-1-2-19,-3-2 1,5-2 0,-1 4 0,-2-2-80,-1 3 0,-3-5 0,0 2 0,1 0-314,-1-2 1,-5 6-886,0-3 548,-1 3 0,1 2 722,0 0 0,-1 0 0,7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42.844"/>
    </inkml:context>
    <inkml:brush xml:id="br0">
      <inkml:brushProperty name="width" value="0.08571" units="cm"/>
      <inkml:brushProperty name="height" value="0.08571" units="cm"/>
      <inkml:brushProperty name="color" value="#FFFFFF"/>
    </inkml:brush>
  </inkml:definitions>
  <inkml:trace contextRef="#ctx0" brushRef="#br0">0 70 7792,'0'-9'-426,"0"1"381,0 0-35,0 6 107,0-6 0,0 6 164,0-3 151,0 3-112,0-6 0,0 10-107,0 4 0,0-2 1,2 5-13,4-1 1,-4 6 0,4-3-85,-4 5 0,-2-5-38,0 1 57,0 0 1,0-1-82,0 1 40,0 0 0,0-1-5,0 1-15,0 0 0,0-1-28,0 1-29,0-8 16,0 3 0,0-9 1,2-1 16,4-3 0,-5-8 0,5 3 1,-4-5 0,0 4 0,2 1 16,2-3 1,2 1-1,-4-1 83,1 2-67,1 8 1,0-11 0,2 5 12,1 1 0,-3-5 0,4 6 77,-2-1 0,-1 5 39,-1-2 1,-2 4 23,8 2 0,-8 2-54,2 4 0,-5-2 0,-1 7-29,0 3 1,0-5-1,0 3-50,0 2 1,0-5 1,0 3-123,0 0 123,0 5-29,0-7 0,6 0-73,0-5-31,0-3 92,-6 6 1,2-8 0,2-2 0,2-4 1,-1 2 0,-3-5-5,4 1 1,-2-6 22,8 3 0,-6 1 42,5-2-43,-7 1 1,10-1 0,-7 2 15,3 3 0,-4-5 1,4 4 19,-3-1 1,5 3 0,-4-4 97,1 2-83,-5 2 0,6 6 47,-4 0-25,-4 0 0,6 8 10,-8 4 1,0 3 0,0 3 23,0-1 0,0-5-80,0 0 6,0-1 1,0 1-1,0-1-27,0 3 0,0-4-45,0 1 1,0-5 0,2 4-193,3-2 0,-1-2 0,8-6-93,1 0 0,-3 0 1,2 0-245,1 0 574,3 0 0,1-8 0,1-2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43.252"/>
    </inkml:context>
    <inkml:brush xml:id="br0">
      <inkml:brushProperty name="width" value="0.08571" units="cm"/>
      <inkml:brushProperty name="height" value="0.08571" units="cm"/>
      <inkml:brushProperty name="color" value="#FFFFFF"/>
    </inkml:brush>
  </inkml:definitions>
  <inkml:trace contextRef="#ctx0" brushRef="#br0">105 0 10425,'0'18'-197,"0"-1"0,-6 1 0,-1-1 0,-1 0-321,0 1 0,-6-6 0,5-1 518,-1 3 0,-13 9 0,3 4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52.350"/>
    </inkml:context>
    <inkml:brush xml:id="br0">
      <inkml:brushProperty name="width" value="0.08571" units="cm"/>
      <inkml:brushProperty name="height" value="0.08571" units="cm"/>
      <inkml:brushProperty name="color" value="#FFFFFF"/>
    </inkml:brush>
  </inkml:definitions>
  <inkml:trace contextRef="#ctx0" brushRef="#br0">35 1 7784,'-11'0'-449,"-1"0"538,8 0-83,-4 0 112,8 0 152,0 0-117,8 0 0,2 0 5,7 0 0,1 0-63,-1 0 0,1 0 0,-1 2-17,1 3 0,-1-3 1,0 4-38,1-4 0,-1-2 0,1 0 0,-1 0-21,1 0 0,-1 0 0,1 0-32,-1 0 0,1 0 0,-1 0 20,1 0 1,-7 0 0,1 0-103,1 0 103,-5 0-65,8 0 53,-7 0 33,1 0 0,4 2 92,-8 4-95,-1-4 0,-7 6-22,-3-8 1,1 2-24,-8 3 0,6-3 6,-5 4 36,7-4-25,-12-2 1,14 2 36,-4 4-26,-3-4-12,7 6 5,-14-8 0,12 5-1,-7 1 0,5 0 0,-4-4-5,2 4 0,-3-2 0,3 5-1,-2-1 1,5 0 0,-7-4 1,-2 2 1,5 7 0,-3-3 0,-2 0 1,5 3 0,-3-5 0,-2 2 0,5-5 42,-3 7-41,0 0 1,-3-1 32,3 1-19,-3 0 0,11-1 44,-8 1 1,3 0-17,-3 5 0,-2 0 6,8 1 1,1-1 16,5 1 0,0-1 5,0 1 1,0-1-30,0 1 1,2-1 0,3 1 0,-1-7-37,8 1 16,0-8 0,-1 9 2,1-7-8,0 0 1,-1-6 0,1 0 14,1 0 1,3 6-1,1 0-5,1-2 1,-7-2 0,1-2-1,2 0 3,1 0 0,1-2 1,-3-2-1,-1-2 5,2 2 0,1 2 0,1 0-41,-5-4 0,5 4-28,-5-3 0,-1 1-479,2-2 73,-8 4 441,3-6 0,1 0 0,2-1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54.719"/>
    </inkml:context>
    <inkml:brush xml:id="br0">
      <inkml:brushProperty name="width" value="0.08571" units="cm"/>
      <inkml:brushProperty name="height" value="0.08571" units="cm"/>
      <inkml:brushProperty name="color" value="#FFFFFF"/>
    </inkml:brush>
  </inkml:definitions>
  <inkml:trace contextRef="#ctx0" brushRef="#br0">1 35 7195,'0'-12'-609,"0"1"766,0 7 51,0-4-43,0 8-65,0 0 152,8 0-140,-6 0 51,5 0-57,-7 0 1,0 2-10,0 4 0,2 2 1,2 5-46,2-1 1,0-1 0,-6 7 7,0-1 1,0-5-1,0 0-25,0 1 1,0 3 0,0 1-35,0 1 0,0-7 1,0 1 15,0 2 1,0-5-18,0 3 24,0 0 1,0-1-5,0 1 13,0-8-93,0 11 58,0-13-22,0 14 13,0-14 1,2 5 1,4-7-6,-4 0 1,5-2-31,-7-3 0,0 1-14,0-8 0,0 6 4,0-5 36,0 7 1,2-6-16,4 4-8,-4-3 88,14-1-48,-14-6 0,11 12 0,-5-5 28,2 1 1,-5-4-1,7 6 39,2 3 0,-5-5-8,3 2 1,-6-2 44,5 2 1,-5 4-8,6-3 0,-8 5-7,2 5 0,-4 5-19,-2 8 1,0-1 2,0 1-36,0-9 0,0 7-44,0-5 16,0-3 0,0 8-22,0-5 1,0-1 3,0 2 1,7-8-44,5 1 1,-2-3-1,1-2-88,3 0 1,-4 0 0,1 0-461,3 0 1,-4-2 600,1-3 0,1-5 0,5-8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18.715"/>
    </inkml:context>
    <inkml:brush xml:id="br0">
      <inkml:brushProperty name="width" value="0.08571" units="cm"/>
      <inkml:brushProperty name="height" value="0.08571" units="cm"/>
      <inkml:brushProperty name="color" value="#004F8B"/>
    </inkml:brush>
  </inkml:definitions>
  <inkml:trace contextRef="#ctx0" brushRef="#br0">121 36 7434,'-15'-2'0,"1"-2"-55,2-2 1,1 0 0,-5 4 880,5-4 0,-5 4-281,4-3-476,5 3 1,1 2-122,12 0 1,3 0-1,9 0 1,-1 0-283,1 0 1,1 0-1,2 0-838,3 0 915,-1 0 1,0 0-1,1 0-340,-3 0 597,6 0 0,-7 0 0,5 7 0,-8 3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55.216"/>
    </inkml:context>
    <inkml:brush xml:id="br0">
      <inkml:brushProperty name="width" value="0.08571" units="cm"/>
      <inkml:brushProperty name="height" value="0.08571" units="cm"/>
      <inkml:brushProperty name="color" value="#FFFFFF"/>
    </inkml:brush>
  </inkml:definitions>
  <inkml:trace contextRef="#ctx0" brushRef="#br0">140 16 7760,'10'-8'476,"-2"6"0,-8-3 0,0 10-268,0 7 1,0 4 0,0 1-135,0 1 1,-2-1 0,-2 1-384,-2-1 262,-8 0 1,10-1 0,-7-2-853,-3-3 586,-1 1 0,-3 5 313,1 1 0,-8-1 0,-3 1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57.412"/>
    </inkml:context>
    <inkml:brush xml:id="br0">
      <inkml:brushProperty name="width" value="0.08571" units="cm"/>
      <inkml:brushProperty name="height" value="0.08571" units="cm"/>
      <inkml:brushProperty name="color" value="#FFFFFF"/>
    </inkml:brush>
  </inkml:definitions>
  <inkml:trace contextRef="#ctx0" brushRef="#br0">1 36 7530,'0'-8'241,"0"8"-171,0 8-11,8 9 0,-7-5 0,5-1 0,-2 3 36,2 2 1,-4 1 0,4 0 0,-4 1-20,-2-1 0,0 1 1,2-1-1,2 3-39,1 3 0,1-4 0,-6 5 1,0-5-42,0-1 0,0-1 0,0 0 5,0 1 0,0-1-24,0 1 33,0-8-32,0-3-14,0-7 39,0 0-34,0-7 1,0 3-39,0-8 1,0 0-10,0-5 0,0-1 4,0 1 1,0 0 0,0-1 34,0 1 1,6-1 0,2 1 0,-1-1 3,1 1 0,4-1 0,-4 1 0,1-1 60,5 1 1,-4-1 0,1 1 76,3 0 0,-1-1 0,1 3 135,-2 3-204,-1 4 0,1 2 176,0 0-172,-1 1 0,1 5 1,-2 2 162,-3 3-158,-1 5 1,-4 2-1,2-1 1,2 3 10,-2 2 1,-2 7 0,-2 0 0,0-2-11,0-1 1,0-3 0,0 1 0,0-1 2,0 1 1,0-1 0,0 1-7,0-1 0,0 1-60,0-1 26,0-7-12,0-3-43,-8-7 0,6-1-9,-4-5 1,6 2 0,4-8 22,2-1 0,2-1 0,-5 0 1,3 3-9,-2-3 1,4 5-1,0-3 1,1-2 7,5-1 1,-4-3 0,1 1-1,1-1 28,-2 1 0,5-1 0,-3 1 0,3 0 32,3-1 1,-1 6 0,-1 1 0,-3-3 29,-1-1 1,-2 3-1,3 2 1,-1 3 57,2 3 0,-5 2 146,3 2-225,-8 0 0,4 2 1,-8 3-1,0 7 66,0 4 1,0 3 0,0 2 0,0 3-59,0-3 0,0 4 1,0-1-1,0-3-36,0-2 1,0 5 0,0-1 0,0-2-117,0-1 0,-6-9 1,0 1-1,2 1-396,2 3 1,2-4 0,2-1-1824,4 3 2329,4-6 0,15-1 0,2-7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58.492"/>
    </inkml:context>
    <inkml:brush xml:id="br0">
      <inkml:brushProperty name="width" value="0.08571" units="cm"/>
      <inkml:brushProperty name="height" value="0.08571" units="cm"/>
      <inkml:brushProperty name="color" value="#FFFFFF"/>
    </inkml:brush>
  </inkml:definitions>
  <inkml:trace contextRef="#ctx0" brushRef="#br0">175 138 7742,'0'-11'-274,"0"-1"175,0 8 0,-2-5 87,-4 3 36,4-4 1,-6-2 57,8 1 0,0 5 4,0-6 1,-2 8 0,-1-3 116,-3-1 1,-2 6-10,2-4 1,2 4-41,-7 2 1,-1 2-192,-5 4 85,7-4 0,-6 13 0,7-3-112,-1 4 0,0-5 0,6 1 55,-2 1 1,-1 1-1,3 0 1,-2-3-24,2 3 1,2-4 19,2 1 1,0-5-1,2 4 25,4-3 0,-2-1 0,7-6-13,3 0 1,-4 0 0,1 0-3,3 0 1,2 0-1,-1-2 1,-1-2 2,-3-1 1,-1-3 0,4 4 39,-3-2-39,-7 0 0,12 1 0,-7-3 1,3 0 14,0 0 1,-1-5 0,7 1 1,-1-4 0,1 5 0,-1-1 19,1-1 1,-1-1-1,0 0 14,1 3 1,-1 7-1,1-4 10,-1 0 1,-5 6-60,0-3 0,-9 10 1,5 7 13,0 4 0,-6-5-52,4 1 41,-4 0 0,-4 3 0,-2-1 136,-2-3-119,0-7 0,-2 10 0,-1-6 10,-1 1 0,-5-5 0,3 4-17,-4 0 1,-1-6-1,-1 3-18,1-3 0,0-2 1,-1 0-61,1 0 0,-1 0 0,1-2-276,-1-3 1,1 1-273,-1-8 0,7 6-289,-1-5 899,8 7 0,-4-12 0,8 6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7:58.894"/>
    </inkml:context>
    <inkml:brush xml:id="br0">
      <inkml:brushProperty name="width" value="0.08571" units="cm"/>
      <inkml:brushProperty name="height" value="0.08571" units="cm"/>
      <inkml:brushProperty name="color" value="#FFFFFF"/>
    </inkml:brush>
  </inkml:definitions>
  <inkml:trace contextRef="#ctx0" brushRef="#br0">210 16 7638,'2'-10'513,"4"4"1,-4 6-1,4 6-274,-4 6 0,-4 3 0,-2 3 0,-4 1-155,-2 5 1,1-5-1,-5 6 1,2-1-339,-1-1 1,-3 0-1,-1-5 1,-3-1-379,-3 1 1,4-1 631,-5 0 0,5 1 0,2-1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0.271"/>
    </inkml:context>
    <inkml:brush xml:id="br0">
      <inkml:brushProperty name="width" value="0.08571" units="cm"/>
      <inkml:brushProperty name="height" value="0.08571" units="cm"/>
      <inkml:brushProperty name="color" value="#FFFFFF"/>
    </inkml:brush>
  </inkml:definitions>
  <inkml:trace contextRef="#ctx0" brushRef="#br0">488 804 7711,'-2'-12'-92,"-4"1"366,4-1 1,-8 0-67,4 1 1,3 5-48,-9-6 1,0 6 220,-5-5-299,-1 7 1,1-10 0,-1 6 240,1-1-269,0 5 0,-3-12 0,-1 5 0,-4-5 31,-3-1 0,7-3 0,-2-1 1,3-2-55,3 1 1,-4-3 0,1 0 0,7-2-82,3-4 0,4 3 0,6-1 1,0 0-60,0 2 0,2-4 0,6 6 0,7 0-73,7-1 1,3-3 0,-4 4 0,2 0 107,-1 0 1,3 1-1,0 7 1,0 1 40,1 5 1,-3 1 0,-6 6 53,1-2-10,-8 0 0,3 14 1,-7 4 157,-2 3-77,-2 11 0,-4-5 0,-2 10 58,-2 6-138,-7-2 0,-3 7 0,-7-7 0,1 0-14,3 0 0,-4 6 0,-1 0 1,3-2-61,2-3 1,-5-6-1,1-1 1,0 2 50,-2 2 0,5-6 0,-3-4 0,4-3 34,1-3 0,6 0 1,3 1 98,1-1 0,-4-5-16,7 0 0,1-8 65,9 1-145,5-3 1,8-2 0,-1 0-40,1 0 25,7-7 0,-6 5 0,6-6 0,1 2-21,3 0 0,-2-7 1,2 3-1,2-2-26,2 1 1,2 5 0,-2-6 0,-2 1-46,-2 1 1,-6-4-1,5 6 1,-3 1-164,-4-1 0,4-4 0,-1 5-191,-3-3 1,-2 4-1,-1-4 433,-1 3 0,1 1 0,-1 6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2.994"/>
    </inkml:context>
    <inkml:brush xml:id="br0">
      <inkml:brushProperty name="width" value="0.08571" units="cm"/>
      <inkml:brushProperty name="height" value="0.08571" units="cm"/>
      <inkml:brushProperty name="color" value="#FFFFFF"/>
    </inkml:brush>
  </inkml:definitions>
  <inkml:trace contextRef="#ctx0" brushRef="#br0">18 192 6192,'9'-2'107,"-3"-3"-59,-4 3 0,0-6 13,4 8 44,-4 0-49,6 0 20,-8 0 880,0 0-897,7 0 0,-5 0-42,6 0 14,-8 0 164,0 0-176,0-8 49,0 6-34,0-6 18,0 8 101,0 0-68,0-7-57,0 5 0,-2-6-6,-4 8 19,4-8-30,-5 6 1,5-11 8,-4 7 1,4-2-22,-4 2 0,4 2 7,2-7 0,-2 7 36,-4-2 3,4-4 95,-5 8-94,7-13 1,0 11 50,0-8-56,0 9 0,0-7 54,0 4 85,0 4-63,0-6 0,0 10 17,0 4-94,0-4 1,0 14 63,0-5-70,0 5 0,0 1 1,0 1 3,0-1 1,0 1 0,-2-1 0,-2 0 10,-2 1 0,0-1 0,6 1-10,0-1 0,0 1 0,0-1-16,0 1 1,0-1 0,0 1-15,0-1 0,0 1 0,0-1-28,0 1 0,0-1 0,0 0 1,0 1 1,0-6 0,0-1-18,0 3 36,0-6 1,0 7-27,0-3 10,0 3 1,6-3-25,0 0 1,0-1-42,-6 7 39,0-9 48,0-1-20,0-8-529,0 0 464,0-8 0,0 4 0,0-7 0,0-1-16,0-5 60,7 7 0,-3-6-57,8 5 67,-8-5 1,11-1 0,-5-1 6,0 1 0,3-1 1,-5 3-1,2 1 21,3 3 0,-3 1 1,2-4 86,1 3 0,3 1 94,1-2-62,1-3 1,-3 15-1,-3 0-38,-6 10 0,-4-1 1,-2 3-1,0 2-43,0 1 1,0-3-1,0-1 1,0 3-4,0 1 0,0-3 1,-2 0 14,-4 1-13,4 3 1,-6 1-102,8 1 58,0-1 1,0 1-23,0-1 1,0 1-4,0-1 0,2-7 0,2-2-98,2-1 1,8-5-192,-3 4 1,5-6-444,1-6 1,1-3-769,-1-9 1527,-7 8 0,5-5 0,-5 5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3.904"/>
    </inkml:context>
    <inkml:brush xml:id="br0">
      <inkml:brushProperty name="width" value="0.08571" units="cm"/>
      <inkml:brushProperty name="height" value="0.08571" units="cm"/>
      <inkml:brushProperty name="color" value="#FFFFFF"/>
    </inkml:brush>
  </inkml:definitions>
  <inkml:trace contextRef="#ctx0" brushRef="#br0">123 105 7761,'0'-12'0,"0"1"-807,0 7 469,0-12 0,0 13 450,0-9 69,0 0 0,0 1 85,0-1-125,-8 8 1,4-4-8,-7 8 1,5 0-88,-6 0 1,7 2-1,-7 4-32,-2 6 0,5-3 0,-1 3-76,2 2 0,-4 1 42,7 3 0,-1-1 15,6 1 1,0-7 12,0 1 0,0-6 0,2 3 0,4-1 0,-3-2-23,9-6 18,0 0 0,-1 0 1,1-2-40,2-4 36,-7 4 0,9-7-6,-4 3 1,3-2 0,3-6 1,-1 3 0,-1 5 0,-3-4 0,-1 0 5,1 1 1,-3-1 0,2-2-1,1 5 12,3-1 0,1 0 1,1-5 28,-1 1 1,1 8-1,-1-2 55,1 4 0,-1 2-66,1 0 0,-9 2 1,-1 4-17,0 6 0,-6-3 1,4 3 15,-5 2 1,-1-5-1,-1 3 27,-5 2 1,2-7 0,-6 1 31,2 0 1,-5-6 0,1 4-39,-3-4 1,3-2 0,0 0 0,-1 0-13,-3 0 0,-1 0 0,-1 0-165,1 0 0,-1 0 0,1 0-441,-1 0 1,1-6 564,-1 0 0,1-8 0,0 5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5.392"/>
    </inkml:context>
    <inkml:brush xml:id="br0">
      <inkml:brushProperty name="width" value="0.08571" units="cm"/>
      <inkml:brushProperty name="height" value="0.08571" units="cm"/>
      <inkml:brushProperty name="color" value="#FFFFFF"/>
    </inkml:brush>
  </inkml:definitions>
  <inkml:trace contextRef="#ctx0" brushRef="#br0">1 87 7720,'0'-11'-69,"0"-1"392,0 8-263,0-4 1,2 8 14,4 0 0,-4 2 36,3 4 1,-3 4 0,-2 7 5,0 1 0,0-1 0,0 1-11,0-1 0,0 1 0,0-1-110,0 1 91,0-1 1,6 1-170,0-1 151,0 1 0,-6-1-175,0 0 148,8 1 1,-5-6-20,9-1 1,0-7-6,5 2 0,1-4 0,-1-2 3,1 0 0,-7-2 1,1-4 5,1-6 1,1-3 0,0-1-1,-3 3 8,3 1 0,-4 2 1,-1-3-1,1 1-3,0-1 1,-6 3-1,3 0 1,-1 1 44,0-1 1,2 4 25,-2-6-70,-5 8 1,9-9-34,-4 7 73,-4 0-41,6 6 0,-8 8 1,0 4-8,0 3 1,0 3 0,0-1-10,0 1 0,0-1 0,0 1 5,0-1 0,2-2 0,1-1-33,3-2 1,8-3 10,-2 3 1,3 2 59,3-9 0,-3-1 1,-1-8 221,-3-1-260,1-9 0,0 6 0,-3-5 1,-1 1 52,-4-2 0,4-1 0,-3-2-66,-1-1 1,4 1 0,-2-1 0,-2-1-34,-2-5 1,-2 5 0,0-4 0,-2 3-79,-4 3 0,2-1 0,-6 1 0,1 1-166,-1 5 0,4-3 0,-3 6-1495,1-1 71,-6 5 1693,12-4 0,-6 16 0,8 2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5.674"/>
    </inkml:context>
    <inkml:brush xml:id="br0">
      <inkml:brushProperty name="width" value="0.08571" units="cm"/>
      <inkml:brushProperty name="height" value="0.08571" units="cm"/>
      <inkml:brushProperty name="color" value="#FFFFFF"/>
    </inkml:brush>
  </inkml:definitions>
  <inkml:trace contextRef="#ctx0" brushRef="#br0">18 18 7538,'0'-9'519,"8"1"0,-6 10-500,3 4 0,-3-3 1,-2 9-1,0 2-75,0 1 0,0-3 0,-2-1 1,-1 3-270,-3 2 0,0 1 1,6 1-816,0-1 1140,0 0 0,-8 1 0,-2-1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5.890"/>
    </inkml:context>
    <inkml:brush xml:id="br0">
      <inkml:brushProperty name="width" value="0.08571" units="cm"/>
      <inkml:brushProperty name="height" value="0.08571" units="cm"/>
      <inkml:brushProperty name="color" value="#FFFFFF"/>
    </inkml:brush>
  </inkml:definitions>
  <inkml:trace contextRef="#ctx0" brushRef="#br0">0 88 7775,'0'-17'110,"0"-1"0,0 1 25,0-1 3,0 9-915,0 1 334,0 8 443,0 0 0,8 8 0,2 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19.115"/>
    </inkml:context>
    <inkml:brush xml:id="br0">
      <inkml:brushProperty name="width" value="0.08571" units="cm"/>
      <inkml:brushProperty name="height" value="0.08571" units="cm"/>
      <inkml:brushProperty name="color" value="#004F8B"/>
    </inkml:brush>
  </inkml:definitions>
  <inkml:trace contextRef="#ctx0" brushRef="#br0">18 18 8329,'0'-10'1126,"-2"3"-1002,-4 7 0,4 2 0,-4 3-118,4 7 0,2 4 1,0 1-37,0 0 1,0 1-86,0-1 135,0 1 1,0-7-1,2 1-166,4 2 0,-2-7-159,8-1 221,-1-4 1,1-2 0,0 0-1,1 0 39,3 0 1,-5-8 0,1-3 142,2-5 1,-7-1 0,-1-1-70,-4 1 0,-4-1 0,-4 3 1,-5 1-209,-5 3 1,-1 7 0,-1-2 0,1 2-1461,-1-2 1639,9 4 0,-7-5 0,6 7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6.168"/>
    </inkml:context>
    <inkml:brush xml:id="br0">
      <inkml:brushProperty name="width" value="0.08571" units="cm"/>
      <inkml:brushProperty name="height" value="0.08571" units="cm"/>
      <inkml:brushProperty name="color" value="#FFFFFF"/>
    </inkml:brush>
  </inkml:definitions>
  <inkml:trace contextRef="#ctx0" brushRef="#br0">1 1 7919,'9'2'528,"-3"4"0,-4 5-319,-2 5 1,0 1-1,0 1 1,0 1-147,0 4 0,0-1 1,0 5-1,0 0-81,0 0 1,0 0-1,0 2 1,0-5-368,0-5 0,0-1 0,0-1 0,0 1-439,0-1 1,0-5-6,0-1 829,0-7 0,8 12 0,2-7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6.439"/>
    </inkml:context>
    <inkml:brush xml:id="br0">
      <inkml:brushProperty name="width" value="0.08571" units="cm"/>
      <inkml:brushProperty name="height" value="0.08571" units="cm"/>
      <inkml:brushProperty name="color" value="#FFFFFF"/>
    </inkml:brush>
  </inkml:definitions>
  <inkml:trace contextRef="#ctx0" brushRef="#br0">18 34 7775,'0'-18'575,"2"9"-123,3 3 0,-3 6 1,4 6-1,-4 7-160,-2 9 0,0-1 0,-2 8 0,-2 2-172,-2 2 0,1 2 0,5 0 1,-2 0-99,-4 0 0,4 0 0,-4-2 0,4-2 13,2-2 1,0-8 0,0 2 0,2-3-2613,4-3 2577,-4 1 0,21-1 0,-3 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7.415"/>
    </inkml:context>
    <inkml:brush xml:id="br0">
      <inkml:brushProperty name="width" value="0.08571" units="cm"/>
      <inkml:brushProperty name="height" value="0.08571" units="cm"/>
      <inkml:brushProperty name="color" value="#FFFFFF"/>
    </inkml:brush>
  </inkml:definitions>
  <inkml:trace contextRef="#ctx0" brushRef="#br0">1 822 7565,'0'-12'386,"1"2"-102,5 3-179,-4 1-91,14 6 1,-12-6-1,7 0 96,3 2 1,-4-4 0,1 1-69,3-3 1,-5 0 0,1-3 0,0 1-39,0-2 1,-5 5 0,7-5-1,0-3-42,-3-5 1,5-1 0,-6 4 0,0-5-34,-1-5 0,7 2 0,-4-2 0,-1-2 46,-3-2 1,2-2-1,-2 0 1,-2 0 7,-3 0 0,5 6 1,0 0 75,-2-2-64,-2-2 0,-2 6 0,0 2 231,0-1-184,-8 7 0,6-6 0,-6 9 90,1 5 1,3 3-52,-8 8 1,3 10 0,-5 5 0,4 8 20,2 5 1,-3 3 0,5 7 0,0 3-33,-2-2 1,6-2 0,-3-2-1,1 2 9,-2 3 1,4-3 0,-4 2-1,4-6-5,2-4 1,0 0-1,0 4 1,2-2-36,4-2 1,-2-7-1,6 1-147,-3-4 143,7-1 0,-6-1 1,5-1-461,-1-4 249,0 3 0,5-13-474,0 4 214,1-4 0,-1-2 436,1 0 0,7-8 0,2-2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7.918"/>
    </inkml:context>
    <inkml:brush xml:id="br0">
      <inkml:brushProperty name="width" value="0.08571" units="cm"/>
      <inkml:brushProperty name="height" value="0.08571" units="cm"/>
      <inkml:brushProperty name="color" value="#FFFFFF"/>
    </inkml:brush>
  </inkml:definitions>
  <inkml:trace contextRef="#ctx0" brushRef="#br0">36 123 7743,'0'-18'565,"0"1"-19,0 7-423,0-5-55,0 13 0,0-4-23,0 12 4,-8 3 1,6 3-1,-4 0 1,4 1-13,2 3 0,-6-5 0,1 1 0,1 2 29,2 1 1,2 3-1,0-1-46,0 1 0,0-1 1,0 0 24,0 1 1,0-1 0,2-1-60,4-4 1,-3-3 0,9-5-14,2 2 1,1 0-1,3-6-99,-1 0 131,-7-8 1,5 4 0,-3-8-29,3-1 26,3-3 0,-3-1 0,-1-1 5,-2 1 1,-6-6 0,3-1 0,-1 3-31,-4 2 0,-2 1 0,-4 1 0,-4-1-114,-6 1 0,-3-1 0,-3 1 0,1 1-19,-1 5 1,1 1-1,0 6 1,-1-2-635,1 2 1,-1 2 788,1 2 0,7 8 0,2 2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8.406"/>
    </inkml:context>
    <inkml:brush xml:id="br0">
      <inkml:brushProperty name="width" value="0.08571" units="cm"/>
      <inkml:brushProperty name="height" value="0.08571" units="cm"/>
      <inkml:brushProperty name="color" value="#FFFFFF"/>
    </inkml:brush>
  </inkml:definitions>
  <inkml:trace contextRef="#ctx0" brushRef="#br0">18 88 7400,'0'-12'504,"0"0"1,6 7 51,0-7-120,0 8-392,-6-4 0,0 10 0,0 4 25,0 6 1,-6-3-1,0 3 1,2 2-11,2 1 0,-3-3 0,-1-1 19,2 3-8,2 2 0,2 1-116,0 1 109,0-1 1,0 0-153,0 1 79,0-8 0,0-1 1,2-5-65,4 2 1,3 0-1,9-6 83,-1 0 1,1-8 0,-1-2 0,1-1 67,-1-1 0,1 0 0,-3-5 0,-3 0-15,-6-1 1,1 1-1,-1-1 1,-2 1-200,-2-1 1,-10 1-1,-3-1 1,-7 1-242,-5-1 0,3 7 0,-5 1-1555,0 2 1933,6 2 0,-7 6 0,9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8.969"/>
    </inkml:context>
    <inkml:brush xml:id="br0">
      <inkml:brushProperty name="width" value="0.08571" units="cm"/>
      <inkml:brushProperty name="height" value="0.08571" units="cm"/>
      <inkml:brushProperty name="color" value="#FFFFFF"/>
    </inkml:brush>
  </inkml:definitions>
  <inkml:trace contextRef="#ctx0" brushRef="#br0">35 51 7764,'0'-11'514,"0"-1"-139,8 1 1,-4 1-159,7 4 1,-7 6-1,2 6 1,-4 5 54,-2 5 1,0 1 0,0 3 185,0 3-345,-8 4 0,6 8 0,-6 0 0,3 0 20,-1 0 0,0 0 0,4 0 0,-2 0-169,-2 0 1,1 0 0,5-2-1,0-4-367,0-6 0,-6-4 0,0-1 0,2-1-264,2 1 0,4-8 0,4-5 667,5-3 0,5-2 0,1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09.385"/>
    </inkml:context>
    <inkml:brush xml:id="br0">
      <inkml:brushProperty name="width" value="0.08571" units="cm"/>
      <inkml:brushProperty name="height" value="0.08571" units="cm"/>
      <inkml:brushProperty name="color" value="#FFFFFF"/>
    </inkml:brush>
  </inkml:definitions>
  <inkml:trace contextRef="#ctx0" brushRef="#br0">71 122 7764,'0'-17'395,"0"5"-118,0 1 1,0-1-1,2-4-209,4 5 1,-3 1 0,9 6-288,2-2 183,-7 0 0,9 1 41,-4-1 35,3 0 0,3 6-89,-1 0-123,-7 0 1,-1 0 56,-3 0 114,-4 0 1,4 6-1,-12 2 7,-5 1 1,-5-5-1,-3 2 1,-3-2 89,-1 2 1,0-4 0,5 5 0,1-1 15,-1 0 1,7 2-1,-1-4 1,0 3-26,3 3 0,1-4-22,8 6-23,0-1 1,8 1 0,3-2-9,5-3 2,1-1 1,1 2 0,-1 2 168,1-1-185,7 7 1,-6-14 0,5 6 0,-3-3-63,2 1 1,-3 6 0,3-6-1,-4-2-341,-1-2 1,-1 3 0,1 1 382,-1-2 0,1 6 0,-1-1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0.781"/>
    </inkml:context>
    <inkml:brush xml:id="br0">
      <inkml:brushProperty name="width" value="0.08571" units="cm"/>
      <inkml:brushProperty name="height" value="0.08571" units="cm"/>
      <inkml:brushProperty name="color" value="#FFFFFF"/>
    </inkml:brush>
  </inkml:definitions>
  <inkml:trace contextRef="#ctx0" brushRef="#br0">1 420 8028,'11'0'291,"1"0"0,-6 0 1,4-2-1,-1-2-150,1-2 1,0-2-1,3 4 1,-1-3-55,1-3 1,3-2 0,1-5-94,1-1 1,-1 3-1,-1-1-98,-4-1 69,3 11 1,-7-23 0,5 12-23,-1-3 68,-8 1 0,6 1 0,-6 1-170,1-1 61,1-7 0,-6 6 1,0-5-83,0 5 1,0 2-86,0-1 1,-8 8 130,-3 5 1,1 3-1,0 4 1,1 3-17,-1 7 1,6 4 0,-2 1 74,4 0 1,2 7 0,0-1 101,0-2 0,2-1 0,2-3 84,2 1-72,8-1 0,-11 1 0,7-1 262,-2 1-193,5-1 1,-3 1 0,6-1 358,-5 0-266,5 1 0,-6-1 0,7 1 151,0-1 1,-7 1-189,-4-1 1,-6-5-1,-6-2-144,-5-3 0,-7-1 1,-3-6-1,-3 0-195,3 0 0,0 0 1,-1 0-1,-1 0-818,2 0 0,7 0 993,3 0 0,-1-8 0,-6-1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1.376"/>
    </inkml:context>
    <inkml:brush xml:id="br0">
      <inkml:brushProperty name="width" value="0.08571" units="cm"/>
      <inkml:brushProperty name="height" value="0.08571" units="cm"/>
      <inkml:brushProperty name="color" value="#FFFFFF"/>
    </inkml:brush>
  </inkml:definitions>
  <inkml:trace contextRef="#ctx0" brushRef="#br0">280 227 7600,'0'-17'-203,"0"-1"131,0 1 1,0 5 161,0 0 1,6 7 0,0-7 43,-2-2 1,-2 5 242,-2-3-290,0 0 1,0 1 0,0-1 345,0-1 0,0 3-291,0-2 0,0 6 1,-2-3-1,-4 1-55,-6 4 1,-3 2 0,-3 2-1,-1 2-56,-4 4 1,1 4 0,-5 7 0,0 2-85,0 5 0,6-3 1,-3 6-1,5-2-83,1-3 1,9-1 0,3 0 168,4 3 1,4-3 211,4-9-160,11-4 1,3-8 0,5 0 239,0 0-208,-6-8 0,9 0 0,-7-6 336,2 3-267,1-1 0,-7 0 1,0 3-61,1 1 1,-3 0-1,-1 4-472,-2-1 1,-8 1-138,1 9 1,-3 5 0,-2 8-103,0-1 0,0 1 0,0-1-436,0 1 0,0-7 1021,0 1 0,8-1 0,2 7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2.149"/>
    </inkml:context>
    <inkml:brush xml:id="br0">
      <inkml:brushProperty name="width" value="0.08571" units="cm"/>
      <inkml:brushProperty name="height" value="0.08571" units="cm"/>
      <inkml:brushProperty name="color" value="#FFFFFF"/>
    </inkml:brush>
  </inkml:definitions>
  <inkml:trace contextRef="#ctx0" brushRef="#br0">1 35 7747,'12'-16'589,"-1"5"-371,-7 3 1,10 10 63,-8 4-231,-1-4 0,-3 13 1,2-3-1,2 3 24,-2 3 1,-2-1 0,-2 1-1,0-1-26,0 1 1,0-1 0,0 1 22,0-1 0,0 1 1,0-1-30,0 1 1,0-1 0,-2-1-118,-4-5 1,4-1-45,-4-4-24,4-4 149,2 5 1,0-9-49,0-3 23,0 3 1,0-14 0,2 5-42,4-5 0,-2 4 0,8 1 0,1-3-16,3-1 0,-5 3 1,1 0-1,2-1-6,1-3 0,8-1 0,1 1 1,-3 3 74,-2 1 0,-1 2 0,-1-1 0,1 3 105,-1 0 1,1 6 0,-1-4 20,1 4 1,-9 4-1,-1 2 1,-2 4-91,0 2 0,0 1 1,-6 7-4,0-1 1,0-5 0,0 0-139,0 1 116,0-5 1,0 7 0,0-3 36,0 4 0,0-5 19,0 1 1,0 0-38,0 5 0,-2-7 7,-4-4-73,4-4 36,-6-2 1,8-2 0,2-2 0,2-4 37,2-2 0,2 4 0,-3-5 10,7-3 0,-2 4 0,1-1 89,3-3-115,-6-1 0,7 3 1,-3 0 222,3-1-213,3-3 0,-6 1 0,-1 1 257,3 3-135,1 7 1,3-10 0,-1 8 34,1 2 0,-1 4-180,1 6 0,-9-2 1,-3 8-1,-4 1-159,-2 3 0,0 7 0,0 0 0,0-1-468,0-3 0,-6-1 0,0-1-506,3 1 0,1-1 1130,2 1 0,7-1 0,3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0:56:20.817"/>
    </inkml:context>
    <inkml:brush xml:id="br0">
      <inkml:brushProperty name="width" value="0.08571" units="cm"/>
      <inkml:brushProperty name="height" value="0.08571" units="cm"/>
      <inkml:brushProperty name="color" value="#004F8B"/>
    </inkml:brush>
  </inkml:definitions>
  <inkml:trace contextRef="#ctx0" brushRef="#br0">18 298 7506,'0'-10'1025,"0"0"-861,0 5 0,2 3 110,4-4-197,-4 4 1,6 0 0,-6-2 182,3-2-134,-3 0 0,8 5 75,-4-5-137,-4-4 0,11-2 0,-7 1 1,0-3 3,2-1 1,-6 3 0,5 0 0,-1-1-112,0-3 1,0-1-1,-6-1-10,0 1 1,0 5 0,0 1 3,0-3 1,-8 6 0,-3 0 66,-5 1 1,-1 5 0,-1-4 37,1 4 1,5 4-7,0 4-39,8 3 1,-3 3-1,7 0 33,0 1-25,0-5 0,2 8 0,3-5 6,7 5 0,2-5 0,-1 1 0,-1 0 3,1-3 1,1 1 0,0-6 0,-3 2 4,3-2 0,-4 0 0,1-1 36,3 3 1,-1 2 422,-1-2-393,4-4 0,-15 7-134,5-3 1,-6-2 17,-6 8 32,5-8 1,-7 5 0,6-5 21,-4 2 0,2 6 175,-8-6-149,9 7 1,-5-9 50,8 8 1,-6-6-6,0 5-159,0-7-418,6 12 1,8-14-299,4 3 0,3-3 1,3-2-1,-1 0 105,1 0 0,-1-2 0,1-2 661,-1-1 0,1-1 0,-1 0 0,0-2 0,1-1 0,-1 5 0,1-12 0,-1 6 0,1 1 0,-8-7 0,3 12 0,-5-5 0,0-1-4,-1 0 0,5 4 1005,-6-5 147,0-1-469,-6 2-350,0 3-335,0 7 1,2 0 0,1 2-12,3 3 1,2-3-105,-2 4 0,-2-4-50,7-2 0,-5-2 131,6-4 0,-6 2 52,5-7 0,-7 5 64,2-6 1,-4 1-9,-2-7 1,0 7-27,0-1 1,0 6 0,-2-4 78,-4 3 1,2 1-39,-7 6 1,5 0 225,-6 0-196,8 0 123,-11 0-181,5 8 0,-2-5 0,3 9 22,1 2 0,-4-5 1,7 3-4,1 2 0,2 1 0,2 3 3,0-1 0,0 1 1,0-1 19,0 0 0,2-5 0,3 0-27,7 1 0,4-5 0,1 0-175,1 0 0,-7-6 0,1 3-421,1-3 1,-3-2 0,0-2-1502,-2-3 928,-3 3 1099,3-6 0,2 0 0,7-2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2.602"/>
    </inkml:context>
    <inkml:brush xml:id="br0">
      <inkml:brushProperty name="width" value="0.08571" units="cm"/>
      <inkml:brushProperty name="height" value="0.08571" units="cm"/>
      <inkml:brushProperty name="color" value="#FFFFFF"/>
    </inkml:brush>
  </inkml:definitions>
  <inkml:trace contextRef="#ctx0" brushRef="#br0">53 122 7755,'17'0'260,"1"0"0,-6 0-5,-1 0 1,1 0-138,5 0 0,1 0 0,-3 2-209,-3 4 97,3-4 0,-5 6-101,8-8 53,-1 0 0,-5 0 0,-1 0 54,3 0 86,-6 0 1,7 0 134,-3 0 0,1-8-48,-1-4 0,2-3-154,-8-3 1,-3 1-1,-8 1 1,-5 3-32,0 1 0,-5 6 0,3-3 0,-4 1-46,-1 4 1,0 2 0,-1 2 0,-1 0 68,-5 0 0,5 6 1,-4 2-1,3 1 112,3 5 0,-6 1 0,-1 3 0,3-1 78,2 1 0,7-1 0,2 1 0,2 1 7,5 4 1,1-3-1,2 3 1,2-3-14,3-3 0,5 1 0,9-3 0,5-3-94,5-7 1,4 3 0,4-2 0,2-2-60,1-2 0,1-2 0,-6 0 1,0 0-106,0 0 0,-6 0 0,-2 0 0,-4-2-745,-7-4 1,1 4 0,-7-6 795,0 1 0,5-3 0,-5-7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4.243"/>
    </inkml:context>
    <inkml:brush xml:id="br0">
      <inkml:brushProperty name="width" value="0.08571" units="cm"/>
      <inkml:brushProperty name="height" value="0.08571" units="cm"/>
      <inkml:brushProperty name="color" value="#FFFFFF"/>
    </inkml:brush>
  </inkml:definitions>
  <inkml:trace contextRef="#ctx0" brushRef="#br0">70 18 7700,'0'-10'317,"0"3"-133,0 7 1,-2 1-55,-4 5 0,5 4 0,-5 9 0,4 5-22,2 5 1,0-2 0,0 2-1,0 0-66,0-2 1,0 4-1,0-5 1,0-1 36,0 0 0,0 4 0,0-6 1,0-1-27,0-3 1,0-1 0,0-1-83,0 1 0,0-7 12,0 1 1,2-8-68,4 2 105,-5-4 0,7-4-19,-8-4 0,0 2-69,0-8 63,0 8 0,0-5 1,0 3-5,0-6 0,0 3 0,0-3-15,0-2 0,0 5 1,2-1-1,2 0-7,2 0 0,6 5 0,-5-5 0,3 0-8,4 1 1,-5 5-1,3-4 1,2 2 35,1 0 0,-3 0 0,-1 6 1,3 0 52,1 0 1,-3 0 0,0 0 113,1 0-135,-5 0 1,8 8-1,-7 4 62,1 3 1,-2-3 0,-8 0 32,0 1-110,0 3 0,0-5 1,-2 1-29,-4 2 1,-4-5-1,-7 1 1,-3-2-73,-3-4 1,4 3 0,-7-1 0,3-2-59,0-2 0,-6-2 1,6 0-1,1 0-531,3 0 1,1 0-936,1 0 1609,7 0 0,2 0 0,8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5.152"/>
    </inkml:context>
    <inkml:brush xml:id="br0">
      <inkml:brushProperty name="width" value="0.08571" units="cm"/>
      <inkml:brushProperty name="height" value="0.08571" units="cm"/>
      <inkml:brushProperty name="color" value="#FFFFFF"/>
    </inkml:brush>
  </inkml:definitions>
  <inkml:trace contextRef="#ctx0" brushRef="#br0">18 402 6923,'0'-18'660,"-2"7"50,-4-1-547,4 8-23,-6-3 1,8 14-1,0 5-98,0 3 1,2-3 0,2 0-66,2 1 7,0-5 1,-6 8-1,0-5 1,2 3 28,4-3 1,-5 5 0,7-6-20,0-1 0,-4 7-15,8-4 0,-1-5 5,7-1 0,-1-4 0,1-2 22,-1 0 1,0-8-1,1-1 29,-1-1 0,-5-6 1,-2 5 195,-2-5-207,5 7 1,-5-7 162,4 4 30,3 5-87,-13-9-60,14 14-23,-15-6 0,7 10-67,-8 4 1,0-2 0,0 8 23,0 1 1,0 3 0,0 1 9,0 1 0,2-1 0,2 1-16,2-1 1,5-5-1,-3-1 8,2 3 1,-4-6-117,5-2 67,1-5 1,0-1 0,-1 0-163,3 0 185,-6 0 0,7-7-78,-3-5 82,-4-3 0,7-3 0,-5 1 4,0-1 1,3 1 0,-5-1 0,0 1 27,-1-1 0,1-1 0,-4-2 0,2-3 18,-2 3 1,0-4 0,0-1 0,1 1 16,-1 0 0,0-6 0,0 4 0,2-2-11,-2 0 1,-2 5-1,-2-3 1,0 2 165,0 4 1,0 1 93,0 3-10,0 7-95,0 2-148,0 8 1,0 2-1,0 6 1,0 7 13,0 7 0,0 9 0,0-2 1,0 4-13,0 2 0,0 6 1,0-1-1,0-1-67,0-2 0,0-2 1,0 0-1,0-2-87,0-4 1,0 2-1,0-8 1,-2-1-418,-4-3 1,4-1-1067,-4-1 1054,4-7 1,2-4-1,2-12 1,2-6 533,2-3 0,0-3 0,-6 1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5.389"/>
    </inkml:context>
    <inkml:brush xml:id="br0">
      <inkml:brushProperty name="width" value="0.08571" units="cm"/>
      <inkml:brushProperty name="height" value="0.08571" units="cm"/>
      <inkml:brushProperty name="color" value="#FFFFFF"/>
    </inkml:brush>
  </inkml:definitions>
  <inkml:trace contextRef="#ctx0" brushRef="#br0">36 70 7773,'-10'-17'361,"4"-1"0,-1 7-21,1-1-135,0 8 0,8-4 44,4 8-245,3 0 0,9 0 0,-1 0 0,3 0-95,3 0 0,-4 0 0,5 0 0,-3 0-231,2 0 0,-3 0 1,5 0-1,-2 0-433,1 0 755,-1 0 0,2 0 0,2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6.556"/>
    </inkml:context>
    <inkml:brush xml:id="br0">
      <inkml:brushProperty name="width" value="0.08571" units="cm"/>
      <inkml:brushProperty name="height" value="0.08571" units="cm"/>
      <inkml:brushProperty name="color" value="#FFFFFF"/>
    </inkml:brush>
  </inkml:definitions>
  <inkml:trace contextRef="#ctx0" brushRef="#br0">1 106 7697,'0'-18'907,"0"1"-816,0 7-161,0 2 110,0 8 1,0 2-16,0 4 43,0-4 0,0 13 202,0-3-212,0 4 0,0-5 0,0 1 94,0 2-96,0 1 0,0 3 0,0-1 8,0 0 1,0 1-1,0-1-87,0 1 1,0-1 0,0 1-1,0-1 0,0-5 0,2-2-48,3-3 1,-1 5 41,8-6 0,-6 0 33,5-6 0,-5-2 0,6-4 23,1-6 1,-3-1-1,0-1 1,-2 2 5,-5-1 0,7-3 0,0-1 11,0-1 0,-1 7 0,-5-1 27,2-2 0,6 5-3,-7-3-27,1 8-16,-6-3 1,0 14 0,0 5 27,0 3 0,0 3 0,0-1 11,0 1 0,0-7 0,0 1 13,0 2 0,2-1-31,4-1 0,-2 2-39,7-9 0,1 1 28,6-6 0,-7-6 0,-1-1 0,0-3 15,-1-4 0,-3 5 1,4-3-1,0-2-9,-1-1 0,-5-3 1,2 1-1,-4-1-48,-2 1 1,6 0 0,0-1 0,-3 1-103,-1-1 0,-4 1 1,-1-1-1,-5 1-217,-2-1 0,6 7 1,-4 1-491,1 2-181,5-5 997,-14 11 0,14-6 0,-5 8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6.857"/>
    </inkml:context>
    <inkml:brush xml:id="br0">
      <inkml:brushProperty name="width" value="0.08571" units="cm"/>
      <inkml:brushProperty name="height" value="0.08571" units="cm"/>
      <inkml:brushProperty name="color" value="#FFFFFF"/>
    </inkml:brush>
  </inkml:definitions>
  <inkml:trace contextRef="#ctx0" brushRef="#br0">53 0 8870,'0'18'39,"-2"-1"1,-2 1-70,-2-1 1,-1 0 0,3 1-276,-2-1 0,0 1 0,6-1-868,0 1 1173,0-9 0,-8 7 0,-1-6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7.047"/>
    </inkml:context>
    <inkml:brush xml:id="br0">
      <inkml:brushProperty name="width" value="0.08571" units="cm"/>
      <inkml:brushProperty name="height" value="0.08571" units="cm"/>
      <inkml:brushProperty name="color" value="#FFFFFF"/>
    </inkml:brush>
  </inkml:definitions>
  <inkml:trace contextRef="#ctx0" brushRef="#br0">53 35 7707,'0'-17'-796,"-8"7"796,-1 2 0,-9 8 0,1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7.682"/>
    </inkml:context>
    <inkml:brush xml:id="br0">
      <inkml:brushProperty name="width" value="0.08571" units="cm"/>
      <inkml:brushProperty name="height" value="0.08571" units="cm"/>
      <inkml:brushProperty name="color" value="#FFFFFF"/>
    </inkml:brush>
  </inkml:definitions>
  <inkml:trace contextRef="#ctx0" brushRef="#br0">0 45 7743,'10'-8'77,"-4"-3"1,-2 3 0,-1 0 777,3 0-580,0 7 0,-6 2-51,0 17-90,0-1 0,0 11 0,0-7 131,0 2-241,0 8 0,0-4 0,0 6 0,0-2-130,0-1 0,0-3 0,0 4 0,0-4-187,0-2 0,0 4 1,0-5-405,0-3 1,0-2-622,0-1 1318,0-1 0,-8-7 0,-1-2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7.935"/>
    </inkml:context>
    <inkml:brush xml:id="br0">
      <inkml:brushProperty name="width" value="0.08571" units="cm"/>
      <inkml:brushProperty name="height" value="0.08571" units="cm"/>
      <inkml:brushProperty name="color" value="#FFFFFF"/>
    </inkml:brush>
  </inkml:definitions>
  <inkml:trace contextRef="#ctx0" brushRef="#br0">18 36 7948,'-9'-8'711,"1"6"-621,16-6 0,-5 8 0,9 0-267,2 0 56,1 0 0,5 0 0,1 0 0,2 0-167,-1 0 1,-1-2-1,0-1 1,3-3 287,-3 2 0,-2 2 0,-1 2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8:28:18.530"/>
    </inkml:context>
    <inkml:brush xml:id="br0">
      <inkml:brushProperty name="width" value="0.08571" units="cm"/>
      <inkml:brushProperty name="height" value="0.08571" units="cm"/>
      <inkml:brushProperty name="color" value="#FFFFFF"/>
    </inkml:brush>
  </inkml:definitions>
  <inkml:trace contextRef="#ctx0" brushRef="#br0">52 10 7402,'0'-10'1964,"0"16"-1595,0 11-305,0 5 1,0 1-1,0 2 1,0 0 44,0 1 0,0 5 0,-1-4 1,-3 2-19,-2 0 1,0-6 0,4 5 0,-2-1-10,-2 0 1,1-6 0,5 3 0,-2-5-96,-4-2 1,4 1-1,-4-1-46,4 1 0,2-7-134,0 1 152,0-8 1,0 2-1,0-12-7,0-6 0,0 3 0,2-1 0,2 0-14,2 1 0,7-3-85,-1-6 121,3 1 1,1 0-1,-2 1 1,-3 2-12,3 3 1,1-1-1,3-5 1,-1-1 47,1 1 1,-1 1-1,-1 3 1,-3 1 149,-1-2 1,0 7 57,5 1 1,-1 6-151,-5 6 0,-3 3 1,-8 9-1,0-1 1,0 1 1,0 5-1,0 0 1,0-1-94,0-3 0,0 4 1,0 1-1,0-3-267,0-2 0,2-7-584,4 0 598,3-1 1,9-1-1,-1-4 1,1-4-241,-1-2 0,3 0 0,1 0 516,2 0 0,16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67812A-9C78-4603-A214-575AB4934ACA}"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9B463-79EA-4CBE-9A60-C3EF95CF4F95}" type="slidenum">
              <a:rPr lang="en-US" smtClean="0"/>
              <a:t>‹#›</a:t>
            </a:fld>
            <a:endParaRPr lang="en-US"/>
          </a:p>
        </p:txBody>
      </p:sp>
    </p:spTree>
    <p:extLst>
      <p:ext uri="{BB962C8B-B14F-4D97-AF65-F5344CB8AC3E}">
        <p14:creationId xmlns:p14="http://schemas.microsoft.com/office/powerpoint/2010/main" val="1436847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40D8-FE2E-42BF-A9BC-7761CDD9E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57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Leak </a:t>
            </a:r>
            <a:r>
              <a:rPr lang="en-US" dirty="0">
                <a:sym typeface="Wingdings" panose="05000000000000000000" pitchFamily="2" charset="2"/>
              </a:rPr>
              <a:t> positive ions coming in; less </a:t>
            </a:r>
            <a:r>
              <a:rPr lang="en-US" dirty="0" err="1">
                <a:sym typeface="Wingdings" panose="05000000000000000000" pitchFamily="2" charset="2"/>
              </a:rPr>
              <a:t>gL</a:t>
            </a:r>
            <a:r>
              <a:rPr lang="en-US" dirty="0">
                <a:sym typeface="Wingdings" panose="05000000000000000000" pitchFamily="2" charset="2"/>
              </a:rPr>
              <a:t>: less positive ions coming in. From that equation on slide 9 How will </a:t>
            </a:r>
            <a:r>
              <a:rPr lang="en-US" dirty="0" err="1">
                <a:sym typeface="Wingdings" panose="05000000000000000000" pitchFamily="2" charset="2"/>
              </a:rPr>
              <a:t>Vrest</a:t>
            </a:r>
            <a:r>
              <a:rPr lang="en-US" dirty="0">
                <a:sym typeface="Wingdings" panose="05000000000000000000" pitchFamily="2" charset="2"/>
              </a:rPr>
              <a:t> change? </a:t>
            </a:r>
            <a:r>
              <a:rPr lang="en-US" dirty="0" err="1">
                <a:sym typeface="Wingdings" panose="05000000000000000000" pitchFamily="2" charset="2"/>
              </a:rPr>
              <a:t>Vrest</a:t>
            </a:r>
            <a:r>
              <a:rPr lang="en-US" dirty="0">
                <a:sym typeface="Wingdings" panose="05000000000000000000" pitchFamily="2" charset="2"/>
              </a:rPr>
              <a:t> decreases.</a:t>
            </a:r>
          </a:p>
          <a:p>
            <a:endParaRPr lang="en-US" dirty="0">
              <a:sym typeface="Wingdings" panose="05000000000000000000" pitchFamily="2" charset="2"/>
            </a:endParaRPr>
          </a:p>
          <a:p>
            <a:r>
              <a:rPr lang="en-US" dirty="0" err="1">
                <a:sym typeface="Wingdings" panose="05000000000000000000" pitchFamily="2" charset="2"/>
              </a:rPr>
              <a:t>Gk</a:t>
            </a:r>
            <a:r>
              <a:rPr lang="en-US" dirty="0">
                <a:sym typeface="Wingdings" panose="05000000000000000000" pitchFamily="2" charset="2"/>
              </a:rPr>
              <a:t> decreased  less positive ions (k+) flowing out  </a:t>
            </a:r>
            <a:r>
              <a:rPr lang="en-US" dirty="0" err="1">
                <a:sym typeface="Wingdings" panose="05000000000000000000" pitchFamily="2" charset="2"/>
              </a:rPr>
              <a:t>Vrest</a:t>
            </a:r>
            <a:r>
              <a:rPr lang="en-US" dirty="0">
                <a:sym typeface="Wingdings" panose="05000000000000000000" pitchFamily="2" charset="2"/>
              </a:rPr>
              <a:t> increased a little.</a:t>
            </a:r>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13</a:t>
            </a:fld>
            <a:endParaRPr lang="en-US"/>
          </a:p>
        </p:txBody>
      </p:sp>
    </p:spTree>
    <p:extLst>
      <p:ext uri="{BB962C8B-B14F-4D97-AF65-F5344CB8AC3E}">
        <p14:creationId xmlns:p14="http://schemas.microsoft.com/office/powerpoint/2010/main" val="415614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40D8-FE2E-42BF-A9BC-7761CDD9E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420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F26C4D13-18AB-4AB9-A8F8-D1B9A4EC22E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E183CC9-6642-4B69-91AC-B707B025CF2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4515" name="Rectangle 2">
            <a:extLst>
              <a:ext uri="{FF2B5EF4-FFF2-40B4-BE49-F238E27FC236}">
                <a16:creationId xmlns:a16="http://schemas.microsoft.com/office/drawing/2014/main" id="{674D1B67-57D5-46EC-B0EB-F0BCAED9B1F1}"/>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0D6F91A8-ABD2-4500-81A6-EE60D57C73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action potential happened or not, based on if V crossed </a:t>
            </a:r>
            <a:r>
              <a:rPr lang="en-US" dirty="0" err="1"/>
              <a:t>Vthresh</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ym typeface="Wingdings" panose="05000000000000000000" pitchFamily="2" charset="2"/>
              </a:rPr>
              <a:t>m,n,h</a:t>
            </a:r>
            <a:r>
              <a:rPr lang="en-US" dirty="0">
                <a:sym typeface="Wingdings" panose="05000000000000000000" pitchFamily="2" charset="2"/>
              </a:rPr>
              <a:t>: small changes around the resting potential don’t lead to large changes in ionic currents  Safely assume ionic currents to </a:t>
            </a:r>
            <a:r>
              <a:rPr lang="en-US" dirty="0" err="1">
                <a:sym typeface="Wingdings" panose="05000000000000000000" pitchFamily="2" charset="2"/>
              </a:rPr>
              <a:t>bezero</a:t>
            </a:r>
            <a:r>
              <a:rPr lang="en-US" dirty="0">
                <a:sym typeface="Wingdings" panose="05000000000000000000" pitchFamily="2" charset="2"/>
              </a:rPr>
              <a:t> for sub-threshold fluctuations in V.</a:t>
            </a:r>
          </a:p>
        </p:txBody>
      </p:sp>
      <p:sp>
        <p:nvSpPr>
          <p:cNvPr id="4" name="Slide Number Placeholder 3"/>
          <p:cNvSpPr>
            <a:spLocks noGrp="1"/>
          </p:cNvSpPr>
          <p:nvPr>
            <p:ph type="sldNum" sz="quarter" idx="5"/>
          </p:nvPr>
        </p:nvSpPr>
        <p:spPr/>
        <p:txBody>
          <a:bodyPr/>
          <a:lstStyle/>
          <a:p>
            <a:fld id="{B049B463-79EA-4CBE-9A60-C3EF95CF4F95}" type="slidenum">
              <a:rPr lang="en-US" smtClean="0"/>
              <a:t>16</a:t>
            </a:fld>
            <a:endParaRPr lang="en-US"/>
          </a:p>
        </p:txBody>
      </p:sp>
    </p:spTree>
    <p:extLst>
      <p:ext uri="{BB962C8B-B14F-4D97-AF65-F5344CB8AC3E}">
        <p14:creationId xmlns:p14="http://schemas.microsoft.com/office/powerpoint/2010/main" val="2952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17</a:t>
            </a:fld>
            <a:endParaRPr lang="en-US"/>
          </a:p>
        </p:txBody>
      </p:sp>
    </p:spTree>
    <p:extLst>
      <p:ext uri="{BB962C8B-B14F-4D97-AF65-F5344CB8AC3E}">
        <p14:creationId xmlns:p14="http://schemas.microsoft.com/office/powerpoint/2010/main" val="3482841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 </a:t>
            </a:r>
            <a:r>
              <a:rPr lang="en-US" dirty="0">
                <a:sym typeface="Wingdings" panose="05000000000000000000" pitchFamily="2" charset="2"/>
              </a:rPr>
              <a:t> B. HH model</a:t>
            </a:r>
          </a:p>
          <a:p>
            <a:r>
              <a:rPr lang="en-US" dirty="0">
                <a:sym typeface="Wingdings" panose="05000000000000000000" pitchFamily="2" charset="2"/>
              </a:rPr>
              <a:t>Q2.  B. HH model</a:t>
            </a:r>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18</a:t>
            </a:fld>
            <a:endParaRPr lang="en-US"/>
          </a:p>
        </p:txBody>
      </p:sp>
    </p:spTree>
    <p:extLst>
      <p:ext uri="{BB962C8B-B14F-4D97-AF65-F5344CB8AC3E}">
        <p14:creationId xmlns:p14="http://schemas.microsoft.com/office/powerpoint/2010/main" val="126128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accent1"/>
                </a:solidFill>
                <a:latin typeface="Cavolini" panose="03000502040302020204" pitchFamily="66" charset="0"/>
                <a:cs typeface="Cavolini" panose="03000502040302020204" pitchFamily="66" charset="0"/>
                <a:sym typeface="Wingdings" panose="05000000000000000000" pitchFamily="2" charset="2"/>
              </a:rPr>
              <a:t>Ans. A. Integrate and Fire neuron</a:t>
            </a:r>
            <a:endParaRPr lang="en-US" b="0" dirty="0"/>
          </a:p>
          <a:p>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19</a:t>
            </a:fld>
            <a:endParaRPr lang="en-US"/>
          </a:p>
        </p:txBody>
      </p:sp>
    </p:spTree>
    <p:extLst>
      <p:ext uri="{BB962C8B-B14F-4D97-AF65-F5344CB8AC3E}">
        <p14:creationId xmlns:p14="http://schemas.microsoft.com/office/powerpoint/2010/main" val="1914204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 D. rate coded model</a:t>
            </a:r>
          </a:p>
        </p:txBody>
      </p:sp>
      <p:sp>
        <p:nvSpPr>
          <p:cNvPr id="4" name="Slide Number Placeholder 3"/>
          <p:cNvSpPr>
            <a:spLocks noGrp="1"/>
          </p:cNvSpPr>
          <p:nvPr>
            <p:ph type="sldNum" sz="quarter" idx="5"/>
          </p:nvPr>
        </p:nvSpPr>
        <p:spPr/>
        <p:txBody>
          <a:bodyPr/>
          <a:lstStyle/>
          <a:p>
            <a:fld id="{B049B463-79EA-4CBE-9A60-C3EF95CF4F95}" type="slidenum">
              <a:rPr lang="en-US" smtClean="0"/>
              <a:t>20</a:t>
            </a:fld>
            <a:endParaRPr lang="en-US"/>
          </a:p>
        </p:txBody>
      </p:sp>
    </p:spTree>
    <p:extLst>
      <p:ext uri="{BB962C8B-B14F-4D97-AF65-F5344CB8AC3E}">
        <p14:creationId xmlns:p14="http://schemas.microsoft.com/office/powerpoint/2010/main" val="95162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rare cases of electrical transmission through gap junctions – electrical neurotransmission.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341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opposing theories about how neurotransmission happens in brain – the people that you see on the slide were the two main proponents of these opposing theories. Experimental techniques at the time were not adequate in experimentally determining the nature of neuronal communication.</a:t>
            </a:r>
          </a:p>
          <a:p>
            <a:endParaRPr lang="en-US" dirty="0"/>
          </a:p>
          <a:p>
            <a:r>
              <a:rPr lang="en-US" dirty="0"/>
              <a:t>John Eccles proved chemical neurotransmission 20 years later – ironic!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40D8-FE2E-42BF-A9BC-7761CDD9E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605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421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For this discovery, John Eccles received noble prize in physiology in 1963 along with Hodgkin and Huxley</a:t>
            </a:r>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23</a:t>
            </a:fld>
            <a:endParaRPr lang="en-US"/>
          </a:p>
        </p:txBody>
      </p:sp>
    </p:spTree>
    <p:extLst>
      <p:ext uri="{BB962C8B-B14F-4D97-AF65-F5344CB8AC3E}">
        <p14:creationId xmlns:p14="http://schemas.microsoft.com/office/powerpoint/2010/main" val="1055017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Whether a pre-synaptic neuron gets inhibited or excited depends on what neurotransmitter was released by the pre-synaptic neuron and the receptors on post-synaptic neuron to which the neurotransmitter binds.</a:t>
            </a:r>
          </a:p>
          <a:p>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24</a:t>
            </a:fld>
            <a:endParaRPr lang="en-US"/>
          </a:p>
        </p:txBody>
      </p:sp>
    </p:spTree>
    <p:extLst>
      <p:ext uri="{BB962C8B-B14F-4D97-AF65-F5344CB8AC3E}">
        <p14:creationId xmlns:p14="http://schemas.microsoft.com/office/powerpoint/2010/main" val="2663050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25</a:t>
            </a:fld>
            <a:endParaRPr lang="en-US"/>
          </a:p>
        </p:txBody>
      </p:sp>
    </p:spTree>
    <p:extLst>
      <p:ext uri="{BB962C8B-B14F-4D97-AF65-F5344CB8AC3E}">
        <p14:creationId xmlns:p14="http://schemas.microsoft.com/office/powerpoint/2010/main" val="472908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Patient H.M – his case generated interest in hippocampus as a region of investigation for memory. In one of the first such experiments -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LTP: EC to Dentate gyrus</a:t>
            </a:r>
          </a:p>
          <a:p>
            <a:r>
              <a:rPr lang="en-US" b="0" i="0" dirty="0">
                <a:solidFill>
                  <a:srgbClr val="202122"/>
                </a:solidFill>
                <a:effectLst/>
                <a:latin typeface="Arial" panose="020B0604020202020204" pitchFamily="34" charset="0"/>
              </a:rPr>
              <a:t>One type of LTP observed in hippocampus in NMDA dependent LTP.</a:t>
            </a:r>
          </a:p>
        </p:txBody>
      </p:sp>
      <p:sp>
        <p:nvSpPr>
          <p:cNvPr id="4" name="Slide Number Placeholder 3"/>
          <p:cNvSpPr>
            <a:spLocks noGrp="1"/>
          </p:cNvSpPr>
          <p:nvPr>
            <p:ph type="sldNum" sz="quarter" idx="5"/>
          </p:nvPr>
        </p:nvSpPr>
        <p:spPr/>
        <p:txBody>
          <a:bodyPr/>
          <a:lstStyle/>
          <a:p>
            <a:fld id="{B049B463-79EA-4CBE-9A60-C3EF95CF4F95}" type="slidenum">
              <a:rPr lang="en-US" smtClean="0"/>
              <a:t>26</a:t>
            </a:fld>
            <a:endParaRPr lang="en-US"/>
          </a:p>
        </p:txBody>
      </p:sp>
    </p:spTree>
    <p:extLst>
      <p:ext uri="{BB962C8B-B14F-4D97-AF65-F5344CB8AC3E}">
        <p14:creationId xmlns:p14="http://schemas.microsoft.com/office/powerpoint/2010/main" val="311441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27</a:t>
            </a:fld>
            <a:endParaRPr lang="en-US"/>
          </a:p>
        </p:txBody>
      </p:sp>
    </p:spTree>
    <p:extLst>
      <p:ext uri="{BB962C8B-B14F-4D97-AF65-F5344CB8AC3E}">
        <p14:creationId xmlns:p14="http://schemas.microsoft.com/office/powerpoint/2010/main" val="248173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28</a:t>
            </a:fld>
            <a:endParaRPr lang="en-US"/>
          </a:p>
        </p:txBody>
      </p:sp>
    </p:spTree>
    <p:extLst>
      <p:ext uri="{BB962C8B-B14F-4D97-AF65-F5344CB8AC3E}">
        <p14:creationId xmlns:p14="http://schemas.microsoft.com/office/powerpoint/2010/main" val="2507622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Glutamate release from pre-syn </a:t>
            </a:r>
            <a:r>
              <a:rPr lang="en-US" dirty="0">
                <a:sym typeface="Wingdings" panose="05000000000000000000" pitchFamily="2" charset="2"/>
              </a:rPr>
              <a:t> Binds to AMPA and NMDA receptors this opens both the receptors NMDA is permeable to calcium ions; however, magnesium ions block it, and so calcium ions cannot flow in, unless – Post-synaptic neuron is d</a:t>
            </a:r>
            <a:r>
              <a:rPr lang="en-US" dirty="0"/>
              <a:t>epolarized </a:t>
            </a:r>
            <a:r>
              <a:rPr lang="en-US" dirty="0">
                <a:sym typeface="Wingdings" panose="05000000000000000000" pitchFamily="2" charset="2"/>
              </a:rPr>
              <a:t> magnesium ions pushed out  calcium ions flow into it.</a:t>
            </a:r>
          </a:p>
          <a:p>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The Ca</a:t>
            </a:r>
            <a:r>
              <a:rPr lang="en-US" b="0" i="0" baseline="30000" dirty="0">
                <a:solidFill>
                  <a:srgbClr val="202122"/>
                </a:solidFill>
                <a:effectLst/>
                <a:latin typeface="Arial" panose="020B0604020202020204" pitchFamily="34" charset="0"/>
              </a:rPr>
              <a:t>2+</a:t>
            </a:r>
            <a:r>
              <a:rPr lang="en-US" b="0" i="0" dirty="0">
                <a:solidFill>
                  <a:srgbClr val="202122"/>
                </a:solidFill>
                <a:effectLst/>
                <a:latin typeface="Arial" panose="020B0604020202020204" pitchFamily="34" charset="0"/>
              </a:rPr>
              <a:t> that enters the cell triggers the upregulation of AMPARs to the membrane, which results in a long-lasting increase in EPSP size underlying LTP. </a:t>
            </a:r>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29</a:t>
            </a:fld>
            <a:endParaRPr lang="en-US"/>
          </a:p>
        </p:txBody>
      </p:sp>
    </p:spTree>
    <p:extLst>
      <p:ext uri="{BB962C8B-B14F-4D97-AF65-F5344CB8AC3E}">
        <p14:creationId xmlns:p14="http://schemas.microsoft.com/office/powerpoint/2010/main" val="856461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r>
              <a:rPr lang="en-US" dirty="0"/>
              <a:t>Q1. B – Inhibitory</a:t>
            </a:r>
          </a:p>
          <a:p>
            <a:r>
              <a:rPr lang="en-US" dirty="0"/>
              <a:t>Q2. C – NMDA receptors</a:t>
            </a:r>
          </a:p>
          <a:p>
            <a:r>
              <a:rPr lang="en-US" dirty="0"/>
              <a:t>Q3. A – Gets high</a:t>
            </a:r>
          </a:p>
        </p:txBody>
      </p:sp>
      <p:sp>
        <p:nvSpPr>
          <p:cNvPr id="4" name="Slide Number Placeholder 3"/>
          <p:cNvSpPr>
            <a:spLocks noGrp="1"/>
          </p:cNvSpPr>
          <p:nvPr>
            <p:ph type="sldNum" sz="quarter" idx="5"/>
          </p:nvPr>
        </p:nvSpPr>
        <p:spPr/>
        <p:txBody>
          <a:bodyPr/>
          <a:lstStyle/>
          <a:p>
            <a:fld id="{B049B463-79EA-4CBE-9A60-C3EF95CF4F95}" type="slidenum">
              <a:rPr lang="en-US" smtClean="0"/>
              <a:t>30</a:t>
            </a:fld>
            <a:endParaRPr lang="en-US"/>
          </a:p>
        </p:txBody>
      </p:sp>
    </p:spTree>
    <p:extLst>
      <p:ext uri="{BB962C8B-B14F-4D97-AF65-F5344CB8AC3E}">
        <p14:creationId xmlns:p14="http://schemas.microsoft.com/office/powerpoint/2010/main" val="2420655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31</a:t>
            </a:fld>
            <a:endParaRPr lang="en-US"/>
          </a:p>
        </p:txBody>
      </p:sp>
    </p:spTree>
    <p:extLst>
      <p:ext uri="{BB962C8B-B14F-4D97-AF65-F5344CB8AC3E}">
        <p14:creationId xmlns:p14="http://schemas.microsoft.com/office/powerpoint/2010/main" val="179423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Ionic theory of action potentials: Hypothesis given by Julius Bernstein in 1902– he called it the ionic theory of action potential generation – he said that there have to be ionic gradients across the membrane , this cell membrane somehow breaks down to allow the ions to flow down the gradients </a:t>
            </a:r>
          </a:p>
          <a:p>
            <a:endParaRPr lang="en-US" dirty="0">
              <a:sym typeface="Wingdings" panose="05000000000000000000" pitchFamily="2" charset="2"/>
            </a:endParaRPr>
          </a:p>
          <a:p>
            <a:r>
              <a:rPr lang="en-US" dirty="0">
                <a:sym typeface="Wingdings" panose="05000000000000000000" pitchFamily="2" charset="2"/>
              </a:rPr>
              <a:t>No way to experimentally to validate or falsify the theory at that time - neurons are so small. The thickness of largest neurons in our body is about the same as the thickness of one hair (~ 100 microns).</a:t>
            </a:r>
          </a:p>
          <a:p>
            <a:endParaRPr lang="en-US" dirty="0">
              <a:sym typeface="Wingdings" panose="05000000000000000000" pitchFamily="2" charset="2"/>
            </a:endParaRPr>
          </a:p>
          <a:p>
            <a:r>
              <a:rPr lang="en-US" dirty="0">
                <a:sym typeface="Wingdings" panose="05000000000000000000" pitchFamily="2" charset="2"/>
              </a:rPr>
              <a:t>1936. John Zachary Young – was working on North-Atlantic long-finned squid - observed that there are long transparent structures- neural ganglia and could conduct action potentials. These squid axons were about 1000 times thicker in diameter.</a:t>
            </a:r>
          </a:p>
          <a:p>
            <a:endParaRPr lang="en-US" dirty="0">
              <a:sym typeface="Wingdings" panose="05000000000000000000" pitchFamily="2" charset="2"/>
            </a:endParaRPr>
          </a:p>
          <a:p>
            <a:r>
              <a:rPr lang="en-US" dirty="0">
                <a:sym typeface="Wingdings" panose="05000000000000000000" pitchFamily="2" charset="2"/>
              </a:rPr>
              <a:t>Hodgkin &amp; Huxley – Squid axon, a technique called voltage clamp, they looked at the ionic currents at various set voltages and the events accompanying an action potential. </a:t>
            </a:r>
          </a:p>
          <a:p>
            <a:endParaRPr lang="en-US" dirty="0">
              <a:sym typeface="Wingdings" panose="05000000000000000000" pitchFamily="2" charset="2"/>
            </a:endParaRPr>
          </a:p>
          <a:p>
            <a:r>
              <a:rPr lang="en-US" dirty="0">
                <a:sym typeface="Wingdings" panose="05000000000000000000" pitchFamily="2" charset="2"/>
              </a:rPr>
              <a:t>They used this </a:t>
            </a:r>
            <a:r>
              <a:rPr lang="en-US" dirty="0" err="1">
                <a:sym typeface="Wingdings" panose="05000000000000000000" pitchFamily="2" charset="2"/>
              </a:rPr>
              <a:t>Brunsviga</a:t>
            </a:r>
            <a:r>
              <a:rPr lang="en-US" dirty="0">
                <a:sym typeface="Wingdings" panose="05000000000000000000" pitchFamily="2" charset="2"/>
              </a:rPr>
              <a:t> calculating machine to estimate the parameters of their model.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40D8-FE2E-42BF-A9BC-7761CDD9E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364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RC circuit approximation of membrane a little more</a:t>
            </a:r>
          </a:p>
          <a:p>
            <a:endParaRPr lang="en-US" dirty="0"/>
          </a:p>
          <a:p>
            <a:r>
              <a:rPr lang="en-US" dirty="0"/>
              <a:t>The key assumption in this RC circuit approximation is assuming the ionic current to be ohmic at certain V</a:t>
            </a:r>
            <a:r>
              <a:rPr lang="en-US" dirty="0">
                <a:sym typeface="Wingdings" panose="05000000000000000000" pitchFamily="2" charset="2"/>
              </a:rPr>
              <a:t> that is coming from ohm’s law  </a:t>
            </a:r>
            <a:r>
              <a:rPr lang="en-US" dirty="0"/>
              <a:t>proportionality between current and Voltage. This is a good enough approximation.</a:t>
            </a:r>
          </a:p>
        </p:txBody>
      </p:sp>
      <p:sp>
        <p:nvSpPr>
          <p:cNvPr id="4" name="Slide Number Placeholder 3"/>
          <p:cNvSpPr>
            <a:spLocks noGrp="1"/>
          </p:cNvSpPr>
          <p:nvPr>
            <p:ph type="sldNum" sz="quarter" idx="5"/>
          </p:nvPr>
        </p:nvSpPr>
        <p:spPr/>
        <p:txBody>
          <a:bodyPr/>
          <a:lstStyle/>
          <a:p>
            <a:fld id="{B049B463-79EA-4CBE-9A60-C3EF95CF4F95}" type="slidenum">
              <a:rPr lang="en-US" smtClean="0"/>
              <a:t>7</a:t>
            </a:fld>
            <a:endParaRPr lang="en-US"/>
          </a:p>
        </p:txBody>
      </p:sp>
    </p:spTree>
    <p:extLst>
      <p:ext uri="{BB962C8B-B14F-4D97-AF65-F5344CB8AC3E}">
        <p14:creationId xmlns:p14="http://schemas.microsoft.com/office/powerpoint/2010/main" val="2659938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Capacitive current; We know that Q = CV </a:t>
            </a:r>
            <a:r>
              <a:rPr lang="en-US" dirty="0">
                <a:sym typeface="Wingdings" panose="05000000000000000000" pitchFamily="2" charset="2"/>
              </a:rPr>
              <a:t> for current we differentiate the Q with time. Capacitive current, I = </a:t>
            </a:r>
            <a:r>
              <a:rPr lang="en-US" dirty="0" err="1">
                <a:sym typeface="Wingdings" panose="05000000000000000000" pitchFamily="2" charset="2"/>
              </a:rPr>
              <a:t>dQ</a:t>
            </a:r>
            <a:r>
              <a:rPr lang="en-US" dirty="0">
                <a:sym typeface="Wingdings" panose="05000000000000000000" pitchFamily="2" charset="2"/>
              </a:rPr>
              <a:t>/dt = </a:t>
            </a:r>
            <a:r>
              <a:rPr lang="en-US" dirty="0" err="1">
                <a:sym typeface="Wingdings" panose="05000000000000000000" pitchFamily="2" charset="2"/>
              </a:rPr>
              <a:t>CdV</a:t>
            </a:r>
            <a:r>
              <a:rPr lang="en-US" dirty="0">
                <a:sym typeface="Wingdings" panose="05000000000000000000" pitchFamily="2" charset="2"/>
              </a:rPr>
              <a:t>/dt</a:t>
            </a:r>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8</a:t>
            </a:fld>
            <a:endParaRPr lang="en-US"/>
          </a:p>
        </p:txBody>
      </p:sp>
    </p:spTree>
    <p:extLst>
      <p:ext uri="{BB962C8B-B14F-4D97-AF65-F5344CB8AC3E}">
        <p14:creationId xmlns:p14="http://schemas.microsoft.com/office/powerpoint/2010/main" val="12061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Gating variables are dependent on membrane potential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40D8-FE2E-42BF-A9BC-7761CDD9E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67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Kinetics of gating variable.</a:t>
            </a:r>
          </a:p>
          <a:p>
            <a:endParaRPr lang="en-US" dirty="0"/>
          </a:p>
          <a:p>
            <a:r>
              <a:rPr lang="en-US" dirty="0"/>
              <a:t>N infinity: If membrane voltage remains constant at certain value, say through a voltage clamp, then n will eventually become equal to n infinity. </a:t>
            </a:r>
          </a:p>
        </p:txBody>
      </p:sp>
      <p:sp>
        <p:nvSpPr>
          <p:cNvPr id="4" name="Slide Number Placeholder 3"/>
          <p:cNvSpPr>
            <a:spLocks noGrp="1"/>
          </p:cNvSpPr>
          <p:nvPr>
            <p:ph type="sldNum" sz="quarter" idx="5"/>
          </p:nvPr>
        </p:nvSpPr>
        <p:spPr/>
        <p:txBody>
          <a:bodyPr/>
          <a:lstStyle/>
          <a:p>
            <a:fld id="{B049B463-79EA-4CBE-9A60-C3EF95CF4F95}" type="slidenum">
              <a:rPr lang="en-US" smtClean="0"/>
              <a:t>10</a:t>
            </a:fld>
            <a:endParaRPr lang="en-US"/>
          </a:p>
        </p:txBody>
      </p:sp>
    </p:spTree>
    <p:extLst>
      <p:ext uri="{BB962C8B-B14F-4D97-AF65-F5344CB8AC3E}">
        <p14:creationId xmlns:p14="http://schemas.microsoft.com/office/powerpoint/2010/main" val="2391379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it is not a very useful equation </a:t>
            </a:r>
            <a:r>
              <a:rPr lang="en-US" dirty="0">
                <a:sym typeface="Wingdings" panose="05000000000000000000" pitchFamily="2" charset="2"/>
              </a:rPr>
              <a:t> not a good separation of variables  </a:t>
            </a:r>
            <a:r>
              <a:rPr lang="en-US" dirty="0" err="1">
                <a:sym typeface="Wingdings" panose="05000000000000000000" pitchFamily="2" charset="2"/>
              </a:rPr>
              <a:t>m,h</a:t>
            </a:r>
            <a:r>
              <a:rPr lang="en-US" dirty="0">
                <a:sym typeface="Wingdings" panose="05000000000000000000" pitchFamily="2" charset="2"/>
              </a:rPr>
              <a:t>, and n contain ‘V’ term as well; But when V is near </a:t>
            </a:r>
            <a:r>
              <a:rPr lang="en-US" dirty="0" err="1">
                <a:sym typeface="Wingdings" panose="05000000000000000000" pitchFamily="2" charset="2"/>
              </a:rPr>
              <a:t>Vrest</a:t>
            </a:r>
            <a:r>
              <a:rPr lang="en-US" dirty="0">
                <a:sym typeface="Wingdings" panose="05000000000000000000" pitchFamily="2" charset="2"/>
              </a:rPr>
              <a:t>, the gating variables can be assumed constant  this equation in useful to predict how </a:t>
            </a:r>
            <a:r>
              <a:rPr lang="en-US" dirty="0" err="1">
                <a:sym typeface="Wingdings" panose="05000000000000000000" pitchFamily="2" charset="2"/>
              </a:rPr>
              <a:t>Vm</a:t>
            </a:r>
            <a:r>
              <a:rPr lang="en-US" dirty="0">
                <a:sym typeface="Wingdings" panose="05000000000000000000" pitchFamily="2" charset="2"/>
              </a:rPr>
              <a:t> will change with changes in </a:t>
            </a:r>
            <a:r>
              <a:rPr lang="en-US" dirty="0" err="1">
                <a:sym typeface="Wingdings" panose="05000000000000000000" pitchFamily="2" charset="2"/>
              </a:rPr>
              <a:t>conductances</a:t>
            </a:r>
            <a:r>
              <a:rPr lang="en-US" dirty="0">
                <a:sym typeface="Wingdings" panose="05000000000000000000" pitchFamily="2" charset="2"/>
              </a:rPr>
              <a:t> in this situation.</a:t>
            </a:r>
            <a:endParaRPr lang="en-US" dirty="0"/>
          </a:p>
        </p:txBody>
      </p:sp>
      <p:sp>
        <p:nvSpPr>
          <p:cNvPr id="4" name="Slide Number Placeholder 3"/>
          <p:cNvSpPr>
            <a:spLocks noGrp="1"/>
          </p:cNvSpPr>
          <p:nvPr>
            <p:ph type="sldNum" sz="quarter" idx="5"/>
          </p:nvPr>
        </p:nvSpPr>
        <p:spPr/>
        <p:txBody>
          <a:bodyPr/>
          <a:lstStyle/>
          <a:p>
            <a:fld id="{B049B463-79EA-4CBE-9A60-C3EF95CF4F95}" type="slidenum">
              <a:rPr lang="en-US" smtClean="0"/>
              <a:t>11</a:t>
            </a:fld>
            <a:endParaRPr lang="en-US"/>
          </a:p>
        </p:txBody>
      </p:sp>
    </p:spTree>
    <p:extLst>
      <p:ext uri="{BB962C8B-B14F-4D97-AF65-F5344CB8AC3E}">
        <p14:creationId xmlns:p14="http://schemas.microsoft.com/office/powerpoint/2010/main" val="3944809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plot: x-axis is membrane voltage; y-axis is value of gating variable.</a:t>
            </a:r>
          </a:p>
        </p:txBody>
      </p:sp>
      <p:sp>
        <p:nvSpPr>
          <p:cNvPr id="4" name="Slide Number Placeholder 3"/>
          <p:cNvSpPr>
            <a:spLocks noGrp="1"/>
          </p:cNvSpPr>
          <p:nvPr>
            <p:ph type="sldNum" sz="quarter" idx="5"/>
          </p:nvPr>
        </p:nvSpPr>
        <p:spPr/>
        <p:txBody>
          <a:bodyPr/>
          <a:lstStyle/>
          <a:p>
            <a:fld id="{B049B463-79EA-4CBE-9A60-C3EF95CF4F95}" type="slidenum">
              <a:rPr lang="en-US" smtClean="0"/>
              <a:t>12</a:t>
            </a:fld>
            <a:endParaRPr lang="en-US"/>
          </a:p>
        </p:txBody>
      </p:sp>
    </p:spTree>
    <p:extLst>
      <p:ext uri="{BB962C8B-B14F-4D97-AF65-F5344CB8AC3E}">
        <p14:creationId xmlns:p14="http://schemas.microsoft.com/office/powerpoint/2010/main" val="241495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66F1-94F8-411F-891B-4FBA40A37F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823E1E-FC4B-41D8-8F56-143019D7FD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120A4F-2D34-4097-8B45-AAFAEA2EDF11}"/>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5" name="Footer Placeholder 4">
            <a:extLst>
              <a:ext uri="{FF2B5EF4-FFF2-40B4-BE49-F238E27FC236}">
                <a16:creationId xmlns:a16="http://schemas.microsoft.com/office/drawing/2014/main" id="{A1DF035B-DAF6-45A6-970A-C3B0BDAAD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B519A-DA7C-4180-8742-988FCBCF17CB}"/>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1593114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F975-B175-41AA-93F5-251C4EA7B9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629AEA-B8B9-4609-B7FE-6424DCCD8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B685-4FFF-42B1-94C2-7044F6E340E9}"/>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5" name="Footer Placeholder 4">
            <a:extLst>
              <a:ext uri="{FF2B5EF4-FFF2-40B4-BE49-F238E27FC236}">
                <a16:creationId xmlns:a16="http://schemas.microsoft.com/office/drawing/2014/main" id="{CDFB871C-7089-41B2-A946-2D6B0042ED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064F0-DACD-4A76-B68E-895543D3BC8E}"/>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357069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F6A76C-C9AB-49D8-B6C9-BCAD671E44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D82180-85EC-430F-A86C-5189239E28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7CC35-01AA-473A-993B-1BC3C855F04F}"/>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5" name="Footer Placeholder 4">
            <a:extLst>
              <a:ext uri="{FF2B5EF4-FFF2-40B4-BE49-F238E27FC236}">
                <a16:creationId xmlns:a16="http://schemas.microsoft.com/office/drawing/2014/main" id="{86BEDC48-4703-411B-A7D6-D9F89E3C8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60D26-A168-45FC-BBB7-F59DEDB28F28}"/>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1477244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80CB-5E2F-4397-A507-5177C81D26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AAD494-D7DC-4369-B2E0-92DB8DEF78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8C8680-DF81-4E79-A80F-032B54D33FE8}"/>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260C0BDF-8B25-471F-95C5-31021561D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D68CD-141C-4987-818F-A9235C57097F}"/>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1572775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1F09-4711-4166-B1B9-0D4676563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5DE99-13D1-4EDF-959B-65B2AD948A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5FF0D-B864-4FF6-B033-A9018B014C50}"/>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F711F321-80F8-4A00-A6B1-B9702C6EC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4B3B0-2CC6-4439-8D0D-30328E5C427D}"/>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2800485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23E0-40B0-40F4-912C-4563395C59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9EE4FE-C4EB-4B22-BBE6-C8760E5D7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4B9921-8426-4244-94EB-8A0E863702C5}"/>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C8BA9AA7-8ACD-4107-9A0E-2453FD5BE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E3697-92A4-4E8D-A3A0-4A0EF7912559}"/>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1360341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DE5E-D614-4CD0-A857-35C6119E99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66FC3B-BB05-404E-9262-779F6158C3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B32F2-7450-415C-9268-0AEFB71EC5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1AD3A4-A3BC-411D-A904-DE295BFBDD3A}"/>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6" name="Footer Placeholder 5">
            <a:extLst>
              <a:ext uri="{FF2B5EF4-FFF2-40B4-BE49-F238E27FC236}">
                <a16:creationId xmlns:a16="http://schemas.microsoft.com/office/drawing/2014/main" id="{FE73AEF6-1051-41D8-9578-334539AE9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DC761-B756-467E-8745-43384F328B24}"/>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3463249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4D0F-1406-4B5B-A82F-8364B3CAE1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CAFCAC-44C1-4918-960A-59D554C58F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C661F-C900-475C-A9C9-3BB1139FB7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D22620-53D2-4CC1-97D8-BF5D9478B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EF84A5-4EC3-43EC-AFC2-EFD16983B8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2BB3E0-9800-49ED-9F2D-F24E92F49ACA}"/>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8" name="Footer Placeholder 7">
            <a:extLst>
              <a:ext uri="{FF2B5EF4-FFF2-40B4-BE49-F238E27FC236}">
                <a16:creationId xmlns:a16="http://schemas.microsoft.com/office/drawing/2014/main" id="{3E8DD8AF-5C11-423B-B7C0-FD849771BD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0D24B-D6A5-4F14-9DE3-57E7185A332A}"/>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3002908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0125-E870-4CBC-A976-5239F9C83A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3D3DF-5CAB-4F4A-80AA-0EE36413348F}"/>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4" name="Footer Placeholder 3">
            <a:extLst>
              <a:ext uri="{FF2B5EF4-FFF2-40B4-BE49-F238E27FC236}">
                <a16:creationId xmlns:a16="http://schemas.microsoft.com/office/drawing/2014/main" id="{8F4A348F-5524-4AF4-86DF-8121EF0157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C1C2F2-661A-419C-A889-EB41C71AC173}"/>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102137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041ED-8606-49A7-B24E-EBD86264B08D}"/>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3" name="Footer Placeholder 2">
            <a:extLst>
              <a:ext uri="{FF2B5EF4-FFF2-40B4-BE49-F238E27FC236}">
                <a16:creationId xmlns:a16="http://schemas.microsoft.com/office/drawing/2014/main" id="{F710C8D4-2566-431E-A055-02AD3F9FD8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286341-F396-498E-909F-891F57D9A5F4}"/>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3046657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F6E0-69E0-41A5-AAD0-F74B509814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00D47B-0E4D-49CE-9848-7A3AC99B84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E52495-3BF7-4745-988E-E1677E22C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B57E91-B264-41D7-8C84-7E0E1E7DB57D}"/>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6" name="Footer Placeholder 5">
            <a:extLst>
              <a:ext uri="{FF2B5EF4-FFF2-40B4-BE49-F238E27FC236}">
                <a16:creationId xmlns:a16="http://schemas.microsoft.com/office/drawing/2014/main" id="{5BCF580B-F3A0-4F0A-B303-A5839FE23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57E72-10F8-490D-B188-D2DBB2CA7952}"/>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258651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13EBF-FAB8-4E28-845F-7F2928DEA9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3BA254-738C-4285-A0E8-EF5E2064FD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CAC39-77C8-4FB6-BF22-BC37740F992E}"/>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5" name="Footer Placeholder 4">
            <a:extLst>
              <a:ext uri="{FF2B5EF4-FFF2-40B4-BE49-F238E27FC236}">
                <a16:creationId xmlns:a16="http://schemas.microsoft.com/office/drawing/2014/main" id="{C3828E4E-3799-4D64-B3E8-1B1C3C75C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3964F-F135-40D3-AABE-9B73EED6C33C}"/>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1207712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0A26-6C6C-4194-BF75-F2E793A14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C54168-F375-4D6A-B6D5-10990DAD7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6DD749-6CFC-4CA0-9DD5-0AE35B8407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D0809-1C5B-48FA-AD65-33AD6C4AFE22}"/>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6" name="Footer Placeholder 5">
            <a:extLst>
              <a:ext uri="{FF2B5EF4-FFF2-40B4-BE49-F238E27FC236}">
                <a16:creationId xmlns:a16="http://schemas.microsoft.com/office/drawing/2014/main" id="{38347E34-6C25-44B0-BA93-FBDF6063C9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2DAE9-024A-4EA3-9388-164FD301BA42}"/>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3615130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4CA6-8B48-48AB-AC5F-D91AF5B461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706E2F-1B41-438E-854B-2D6479177D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75D7A-7AE7-4801-B37D-024ED755B5E1}"/>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7977F90A-A5D6-4A45-A511-184870DE7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8F17F-36C1-4480-A734-B6A9BCFE2D3C}"/>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3457860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C089F5-838C-42D1-ACBD-CCCB99C090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405A27-3AB0-4548-BAA0-2114C6507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DE5B5-9AB4-4E7D-825F-EB2A65BC8BD4}"/>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8A1D0C96-4E30-40A9-AFBF-982A73E35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B1EA9-BF0F-4E42-81BE-0E229A4D5AEA}"/>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126549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34AF-3332-4DEC-9249-01F760DE94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DF6AE3-5AA8-4F4B-9180-186E33F6A7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80511E-25DA-4AB9-8416-A75175B7C0E3}"/>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5" name="Footer Placeholder 4">
            <a:extLst>
              <a:ext uri="{FF2B5EF4-FFF2-40B4-BE49-F238E27FC236}">
                <a16:creationId xmlns:a16="http://schemas.microsoft.com/office/drawing/2014/main" id="{95AD3A29-C66B-4892-9977-A13F4979A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7F0D-EF21-440D-923A-B6DF4676EE80}"/>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150716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3457-5F83-4CF1-8615-EF36A7F097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98CBC1-165E-47DB-9A3D-CFA7B694F3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886AF7-7BAA-4536-AE02-D609562ED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52D3BE-1515-4A7E-AF10-828841ADC774}"/>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6" name="Footer Placeholder 5">
            <a:extLst>
              <a:ext uri="{FF2B5EF4-FFF2-40B4-BE49-F238E27FC236}">
                <a16:creationId xmlns:a16="http://schemas.microsoft.com/office/drawing/2014/main" id="{A72EB31E-2F92-493C-ACBC-DD07FA9D4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F2983-BF44-47E5-B9B4-EA2D11C47E3F}"/>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1229741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3C3FC-33CC-4864-B39F-440E7D4ABF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2221CC-CC08-4160-B951-BAB5C43CB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D875F7-D8AB-42DA-B9B2-99DB1E2BBF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3C404-61CA-4AD8-A08A-8915F7F3C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85E190-297A-47DE-8564-CC95D5E83F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93222B-B566-425D-94B8-C736AEDEEAA1}"/>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8" name="Footer Placeholder 7">
            <a:extLst>
              <a:ext uri="{FF2B5EF4-FFF2-40B4-BE49-F238E27FC236}">
                <a16:creationId xmlns:a16="http://schemas.microsoft.com/office/drawing/2014/main" id="{BC985F54-7C67-4A83-B522-21D894AEC3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E57464-E52E-4E17-8F5D-65EABC95E5BF}"/>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2177445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EC46-649A-46BF-B3A3-624A312174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A183-DF33-489A-85F5-8DAD3B6AB6BE}"/>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4" name="Footer Placeholder 3">
            <a:extLst>
              <a:ext uri="{FF2B5EF4-FFF2-40B4-BE49-F238E27FC236}">
                <a16:creationId xmlns:a16="http://schemas.microsoft.com/office/drawing/2014/main" id="{6018DE4F-0C47-4800-82D9-11BD17781A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59F925-B8AF-4510-8CE4-A36148B03425}"/>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1861815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908EE4-E1DD-4F0F-9B24-A44884CDBC01}"/>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3" name="Footer Placeholder 2">
            <a:extLst>
              <a:ext uri="{FF2B5EF4-FFF2-40B4-BE49-F238E27FC236}">
                <a16:creationId xmlns:a16="http://schemas.microsoft.com/office/drawing/2014/main" id="{E4AD0B64-DF4D-4578-BDE0-89A054CCEE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721B7B-9670-4C6E-ADE0-60E91B48E6C7}"/>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395467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B830-0EFC-4A2B-8AF3-644B5D9CB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30DFFA-14FC-4378-B6BB-144890F98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684627-77B6-4FBC-AAB2-07DD1D6876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2B32DB-4734-47DF-AAF7-3BBFDCD31617}"/>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6" name="Footer Placeholder 5">
            <a:extLst>
              <a:ext uri="{FF2B5EF4-FFF2-40B4-BE49-F238E27FC236}">
                <a16:creationId xmlns:a16="http://schemas.microsoft.com/office/drawing/2014/main" id="{2BCBCAD1-5C71-4041-8B9E-C55ED1203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BD17AE-2D0F-403A-AD4F-F101C4BB04A9}"/>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1849237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42D27-37CA-4FBE-9078-DEE89D1A0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0BFE5D-4E49-4B66-AE7B-D67ECBFA5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06EFE1-3D6E-4F93-9A32-FE751E1C9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E1746-53A6-493A-8ECD-840F5866CF0E}"/>
              </a:ext>
            </a:extLst>
          </p:cNvPr>
          <p:cNvSpPr>
            <a:spLocks noGrp="1"/>
          </p:cNvSpPr>
          <p:nvPr>
            <p:ph type="dt" sz="half" idx="10"/>
          </p:nvPr>
        </p:nvSpPr>
        <p:spPr/>
        <p:txBody>
          <a:bodyPr/>
          <a:lstStyle/>
          <a:p>
            <a:fld id="{A1FACE30-BB87-4908-B52D-7EE7058A45FA}" type="datetimeFigureOut">
              <a:rPr lang="en-US" smtClean="0"/>
              <a:t>1/24/2022</a:t>
            </a:fld>
            <a:endParaRPr lang="en-US"/>
          </a:p>
        </p:txBody>
      </p:sp>
      <p:sp>
        <p:nvSpPr>
          <p:cNvPr id="6" name="Footer Placeholder 5">
            <a:extLst>
              <a:ext uri="{FF2B5EF4-FFF2-40B4-BE49-F238E27FC236}">
                <a16:creationId xmlns:a16="http://schemas.microsoft.com/office/drawing/2014/main" id="{F1A403CB-4D3B-4DE2-9F33-DD0BB7DDF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B94AA-A394-4ED1-9600-A9BBD57364E1}"/>
              </a:ext>
            </a:extLst>
          </p:cNvPr>
          <p:cNvSpPr>
            <a:spLocks noGrp="1"/>
          </p:cNvSpPr>
          <p:nvPr>
            <p:ph type="sldNum" sz="quarter" idx="12"/>
          </p:nvPr>
        </p:nvSpPr>
        <p:spPr/>
        <p:txBody>
          <a:bodyPr/>
          <a:lstStyle/>
          <a:p>
            <a:fld id="{632042B9-43EC-4B24-B340-44FF91456E19}" type="slidenum">
              <a:rPr lang="en-US" smtClean="0"/>
              <a:t>‹#›</a:t>
            </a:fld>
            <a:endParaRPr lang="en-US"/>
          </a:p>
        </p:txBody>
      </p:sp>
    </p:spTree>
    <p:extLst>
      <p:ext uri="{BB962C8B-B14F-4D97-AF65-F5344CB8AC3E}">
        <p14:creationId xmlns:p14="http://schemas.microsoft.com/office/powerpoint/2010/main" val="3867831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A1DC62-B983-4B28-A4F0-6DBC6C9EA6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EF5BE2-7C37-4C34-8ABA-F9A0C6099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93987-F576-445D-9953-AC856631CB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FACE30-BB87-4908-B52D-7EE7058A45FA}" type="datetimeFigureOut">
              <a:rPr lang="en-US" smtClean="0"/>
              <a:t>1/24/2022</a:t>
            </a:fld>
            <a:endParaRPr lang="en-US"/>
          </a:p>
        </p:txBody>
      </p:sp>
      <p:sp>
        <p:nvSpPr>
          <p:cNvPr id="5" name="Footer Placeholder 4">
            <a:extLst>
              <a:ext uri="{FF2B5EF4-FFF2-40B4-BE49-F238E27FC236}">
                <a16:creationId xmlns:a16="http://schemas.microsoft.com/office/drawing/2014/main" id="{1ECF6895-06D4-432A-B129-2335640B0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843DEF-13E3-4966-A2FA-48B36ED90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042B9-43EC-4B24-B340-44FF91456E19}" type="slidenum">
              <a:rPr lang="en-US" smtClean="0"/>
              <a:t>‹#›</a:t>
            </a:fld>
            <a:endParaRPr lang="en-US"/>
          </a:p>
        </p:txBody>
      </p:sp>
    </p:spTree>
    <p:extLst>
      <p:ext uri="{BB962C8B-B14F-4D97-AF65-F5344CB8AC3E}">
        <p14:creationId xmlns:p14="http://schemas.microsoft.com/office/powerpoint/2010/main" val="3694964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3EE3-473E-43F7-8884-04B1DC6AA4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86DA72-8E5C-4DF9-B31D-9901787F3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D8DF40-B265-4001-95A0-A646581EF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C1A9B513-E7DB-44AF-BFBA-FF41F820A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A7B659-13F2-40C4-8347-CCE727FC50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C0699-BE4D-459B-B8FD-DED09B098BD8}" type="slidenum">
              <a:rPr lang="en-US" smtClean="0"/>
              <a:t>‹#›</a:t>
            </a:fld>
            <a:endParaRPr lang="en-US"/>
          </a:p>
        </p:txBody>
      </p:sp>
    </p:spTree>
    <p:extLst>
      <p:ext uri="{BB962C8B-B14F-4D97-AF65-F5344CB8AC3E}">
        <p14:creationId xmlns:p14="http://schemas.microsoft.com/office/powerpoint/2010/main" val="2192684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17" Type="http://schemas.openxmlformats.org/officeDocument/2006/relationships/customXml" Target="../ink/ink874.xml"/><Relationship Id="rId299" Type="http://schemas.openxmlformats.org/officeDocument/2006/relationships/customXml" Target="../ink/ink965.xml"/><Relationship Id="rId21" Type="http://schemas.openxmlformats.org/officeDocument/2006/relationships/customXml" Target="../ink/ink826.xml"/><Relationship Id="rId63" Type="http://schemas.openxmlformats.org/officeDocument/2006/relationships/customXml" Target="../ink/ink847.xml"/><Relationship Id="rId159" Type="http://schemas.openxmlformats.org/officeDocument/2006/relationships/customXml" Target="../ink/ink895.xml"/><Relationship Id="rId324" Type="http://schemas.openxmlformats.org/officeDocument/2006/relationships/image" Target="../media/image1764.png"/><Relationship Id="rId366" Type="http://schemas.openxmlformats.org/officeDocument/2006/relationships/image" Target="../media/image1785.png"/><Relationship Id="rId170" Type="http://schemas.openxmlformats.org/officeDocument/2006/relationships/image" Target="../media/image1687.png"/><Relationship Id="rId226" Type="http://schemas.openxmlformats.org/officeDocument/2006/relationships/image" Target="../media/image1715.png"/><Relationship Id="rId268" Type="http://schemas.openxmlformats.org/officeDocument/2006/relationships/image" Target="../media/image1736.png"/><Relationship Id="rId32" Type="http://schemas.openxmlformats.org/officeDocument/2006/relationships/image" Target="../media/image1618.png"/><Relationship Id="rId74" Type="http://schemas.openxmlformats.org/officeDocument/2006/relationships/image" Target="../media/image1639.png"/><Relationship Id="rId128" Type="http://schemas.openxmlformats.org/officeDocument/2006/relationships/image" Target="../media/image1666.png"/><Relationship Id="rId335" Type="http://schemas.openxmlformats.org/officeDocument/2006/relationships/customXml" Target="../ink/ink983.xml"/><Relationship Id="rId377" Type="http://schemas.openxmlformats.org/officeDocument/2006/relationships/image" Target="../media/image1790.png"/><Relationship Id="rId5" Type="http://schemas.openxmlformats.org/officeDocument/2006/relationships/customXml" Target="../ink/ink818.xml"/><Relationship Id="rId181" Type="http://schemas.openxmlformats.org/officeDocument/2006/relationships/customXml" Target="../ink/ink906.xml"/><Relationship Id="rId237" Type="http://schemas.openxmlformats.org/officeDocument/2006/relationships/customXml" Target="../ink/ink934.xml"/><Relationship Id="rId402" Type="http://schemas.openxmlformats.org/officeDocument/2006/relationships/customXml" Target="../ink/ink1017.xml"/><Relationship Id="rId279" Type="http://schemas.openxmlformats.org/officeDocument/2006/relationships/customXml" Target="../ink/ink955.xml"/><Relationship Id="rId43" Type="http://schemas.openxmlformats.org/officeDocument/2006/relationships/customXml" Target="../ink/ink837.xml"/><Relationship Id="rId139" Type="http://schemas.openxmlformats.org/officeDocument/2006/relationships/customXml" Target="../ink/ink885.xml"/><Relationship Id="rId290" Type="http://schemas.openxmlformats.org/officeDocument/2006/relationships/image" Target="../media/image1747.png"/><Relationship Id="rId304" Type="http://schemas.openxmlformats.org/officeDocument/2006/relationships/image" Target="../media/image1754.png"/><Relationship Id="rId346" Type="http://schemas.openxmlformats.org/officeDocument/2006/relationships/image" Target="../media/image1775.png"/><Relationship Id="rId388" Type="http://schemas.openxmlformats.org/officeDocument/2006/relationships/customXml" Target="../ink/ink1010.xml"/><Relationship Id="rId85" Type="http://schemas.openxmlformats.org/officeDocument/2006/relationships/customXml" Target="../ink/ink858.xml"/><Relationship Id="rId150" Type="http://schemas.openxmlformats.org/officeDocument/2006/relationships/image" Target="../media/image1677.png"/><Relationship Id="rId192" Type="http://schemas.openxmlformats.org/officeDocument/2006/relationships/image" Target="../media/image1698.png"/><Relationship Id="rId206" Type="http://schemas.openxmlformats.org/officeDocument/2006/relationships/image" Target="../media/image1705.png"/><Relationship Id="rId413" Type="http://schemas.openxmlformats.org/officeDocument/2006/relationships/image" Target="../media/image1808.png"/><Relationship Id="rId248" Type="http://schemas.openxmlformats.org/officeDocument/2006/relationships/image" Target="../media/image1726.png"/><Relationship Id="rId12" Type="http://schemas.openxmlformats.org/officeDocument/2006/relationships/image" Target="../media/image1608.png"/><Relationship Id="rId108" Type="http://schemas.openxmlformats.org/officeDocument/2006/relationships/image" Target="../media/image1656.png"/><Relationship Id="rId315" Type="http://schemas.openxmlformats.org/officeDocument/2006/relationships/customXml" Target="../ink/ink973.xml"/><Relationship Id="rId357" Type="http://schemas.openxmlformats.org/officeDocument/2006/relationships/customXml" Target="../ink/ink994.xml"/><Relationship Id="rId54" Type="http://schemas.openxmlformats.org/officeDocument/2006/relationships/image" Target="../media/image1629.png"/><Relationship Id="rId96" Type="http://schemas.openxmlformats.org/officeDocument/2006/relationships/image" Target="../media/image1650.png"/><Relationship Id="rId161" Type="http://schemas.openxmlformats.org/officeDocument/2006/relationships/customXml" Target="../ink/ink896.xml"/><Relationship Id="rId217" Type="http://schemas.openxmlformats.org/officeDocument/2006/relationships/customXml" Target="../ink/ink924.xml"/><Relationship Id="rId399" Type="http://schemas.openxmlformats.org/officeDocument/2006/relationships/image" Target="../media/image1801.png"/><Relationship Id="rId259" Type="http://schemas.openxmlformats.org/officeDocument/2006/relationships/customXml" Target="../ink/ink945.xml"/><Relationship Id="rId23" Type="http://schemas.openxmlformats.org/officeDocument/2006/relationships/customXml" Target="../ink/ink827.xml"/><Relationship Id="rId119" Type="http://schemas.openxmlformats.org/officeDocument/2006/relationships/customXml" Target="../ink/ink875.xml"/><Relationship Id="rId270" Type="http://schemas.openxmlformats.org/officeDocument/2006/relationships/image" Target="../media/image1737.png"/><Relationship Id="rId326" Type="http://schemas.openxmlformats.org/officeDocument/2006/relationships/image" Target="../media/image1765.png"/><Relationship Id="rId65" Type="http://schemas.openxmlformats.org/officeDocument/2006/relationships/customXml" Target="../ink/ink848.xml"/><Relationship Id="rId130" Type="http://schemas.openxmlformats.org/officeDocument/2006/relationships/image" Target="../media/image1667.png"/><Relationship Id="rId368" Type="http://schemas.openxmlformats.org/officeDocument/2006/relationships/image" Target="../media/image1786.png"/><Relationship Id="rId172" Type="http://schemas.openxmlformats.org/officeDocument/2006/relationships/image" Target="../media/image1688.png"/><Relationship Id="rId228" Type="http://schemas.openxmlformats.org/officeDocument/2006/relationships/image" Target="../media/image1716.png"/><Relationship Id="rId281" Type="http://schemas.openxmlformats.org/officeDocument/2006/relationships/customXml" Target="../ink/ink956.xml"/><Relationship Id="rId337" Type="http://schemas.openxmlformats.org/officeDocument/2006/relationships/customXml" Target="../ink/ink984.xml"/><Relationship Id="rId34" Type="http://schemas.openxmlformats.org/officeDocument/2006/relationships/image" Target="../media/image1619.png"/><Relationship Id="rId76" Type="http://schemas.openxmlformats.org/officeDocument/2006/relationships/image" Target="../media/image1640.png"/><Relationship Id="rId141" Type="http://schemas.openxmlformats.org/officeDocument/2006/relationships/customXml" Target="../ink/ink886.xml"/><Relationship Id="rId379" Type="http://schemas.openxmlformats.org/officeDocument/2006/relationships/image" Target="../media/image1791.png"/><Relationship Id="rId7" Type="http://schemas.openxmlformats.org/officeDocument/2006/relationships/customXml" Target="../ink/ink819.xml"/><Relationship Id="rId183" Type="http://schemas.openxmlformats.org/officeDocument/2006/relationships/customXml" Target="../ink/ink907.xml"/><Relationship Id="rId239" Type="http://schemas.openxmlformats.org/officeDocument/2006/relationships/customXml" Target="../ink/ink935.xml"/><Relationship Id="rId390" Type="http://schemas.openxmlformats.org/officeDocument/2006/relationships/customXml" Target="../ink/ink1011.xml"/><Relationship Id="rId404" Type="http://schemas.openxmlformats.org/officeDocument/2006/relationships/customXml" Target="../ink/ink1018.xml"/><Relationship Id="rId250" Type="http://schemas.openxmlformats.org/officeDocument/2006/relationships/image" Target="../media/image1727.png"/><Relationship Id="rId292" Type="http://schemas.openxmlformats.org/officeDocument/2006/relationships/image" Target="../media/image1748.png"/><Relationship Id="rId306" Type="http://schemas.openxmlformats.org/officeDocument/2006/relationships/image" Target="../media/image1755.png"/><Relationship Id="rId45" Type="http://schemas.openxmlformats.org/officeDocument/2006/relationships/customXml" Target="../ink/ink838.xml"/><Relationship Id="rId87" Type="http://schemas.openxmlformats.org/officeDocument/2006/relationships/customXml" Target="../ink/ink859.xml"/><Relationship Id="rId110" Type="http://schemas.openxmlformats.org/officeDocument/2006/relationships/image" Target="../media/image1657.png"/><Relationship Id="rId348" Type="http://schemas.openxmlformats.org/officeDocument/2006/relationships/image" Target="../media/image1776.png"/><Relationship Id="rId152" Type="http://schemas.openxmlformats.org/officeDocument/2006/relationships/image" Target="../media/image1678.png"/><Relationship Id="rId194" Type="http://schemas.openxmlformats.org/officeDocument/2006/relationships/image" Target="../media/image1699.png"/><Relationship Id="rId208" Type="http://schemas.openxmlformats.org/officeDocument/2006/relationships/image" Target="../media/image1706.png"/><Relationship Id="rId415" Type="http://schemas.openxmlformats.org/officeDocument/2006/relationships/image" Target="../media/image1809.png"/><Relationship Id="rId261" Type="http://schemas.openxmlformats.org/officeDocument/2006/relationships/customXml" Target="../ink/ink946.xml"/><Relationship Id="rId14" Type="http://schemas.openxmlformats.org/officeDocument/2006/relationships/image" Target="../media/image1609.png"/><Relationship Id="rId56" Type="http://schemas.openxmlformats.org/officeDocument/2006/relationships/image" Target="../media/image1630.png"/><Relationship Id="rId317" Type="http://schemas.openxmlformats.org/officeDocument/2006/relationships/customXml" Target="../ink/ink974.xml"/><Relationship Id="rId359" Type="http://schemas.openxmlformats.org/officeDocument/2006/relationships/customXml" Target="../ink/ink995.xml"/><Relationship Id="rId98" Type="http://schemas.openxmlformats.org/officeDocument/2006/relationships/image" Target="../media/image1651.png"/><Relationship Id="rId121" Type="http://schemas.openxmlformats.org/officeDocument/2006/relationships/customXml" Target="../ink/ink876.xml"/><Relationship Id="rId163" Type="http://schemas.openxmlformats.org/officeDocument/2006/relationships/customXml" Target="../ink/ink897.xml"/><Relationship Id="rId219" Type="http://schemas.openxmlformats.org/officeDocument/2006/relationships/customXml" Target="../ink/ink925.xml"/><Relationship Id="rId370" Type="http://schemas.openxmlformats.org/officeDocument/2006/relationships/image" Target="../media/image1787.png"/><Relationship Id="rId230" Type="http://schemas.openxmlformats.org/officeDocument/2006/relationships/image" Target="../media/image1717.png"/><Relationship Id="rId25" Type="http://schemas.openxmlformats.org/officeDocument/2006/relationships/customXml" Target="../ink/ink828.xml"/><Relationship Id="rId67" Type="http://schemas.openxmlformats.org/officeDocument/2006/relationships/customXml" Target="../ink/ink849.xml"/><Relationship Id="rId272" Type="http://schemas.openxmlformats.org/officeDocument/2006/relationships/image" Target="../media/image1738.png"/><Relationship Id="rId328" Type="http://schemas.openxmlformats.org/officeDocument/2006/relationships/image" Target="../media/image1766.png"/><Relationship Id="rId132" Type="http://schemas.openxmlformats.org/officeDocument/2006/relationships/image" Target="../media/image1668.png"/><Relationship Id="rId174" Type="http://schemas.openxmlformats.org/officeDocument/2006/relationships/image" Target="../media/image1689.png"/><Relationship Id="rId381" Type="http://schemas.openxmlformats.org/officeDocument/2006/relationships/image" Target="../media/image1792.png"/><Relationship Id="rId241" Type="http://schemas.openxmlformats.org/officeDocument/2006/relationships/customXml" Target="../ink/ink936.xml"/><Relationship Id="rId36" Type="http://schemas.openxmlformats.org/officeDocument/2006/relationships/image" Target="../media/image1620.png"/><Relationship Id="rId283" Type="http://schemas.openxmlformats.org/officeDocument/2006/relationships/customXml" Target="../ink/ink957.xml"/><Relationship Id="rId339" Type="http://schemas.openxmlformats.org/officeDocument/2006/relationships/customXml" Target="../ink/ink985.xml"/><Relationship Id="rId78" Type="http://schemas.openxmlformats.org/officeDocument/2006/relationships/image" Target="../media/image1641.png"/><Relationship Id="rId101" Type="http://schemas.openxmlformats.org/officeDocument/2006/relationships/customXml" Target="../ink/ink866.xml"/><Relationship Id="rId143" Type="http://schemas.openxmlformats.org/officeDocument/2006/relationships/customXml" Target="../ink/ink887.xml"/><Relationship Id="rId185" Type="http://schemas.openxmlformats.org/officeDocument/2006/relationships/customXml" Target="../ink/ink908.xml"/><Relationship Id="rId350" Type="http://schemas.openxmlformats.org/officeDocument/2006/relationships/image" Target="../media/image1777.png"/><Relationship Id="rId406" Type="http://schemas.openxmlformats.org/officeDocument/2006/relationships/customXml" Target="../ink/ink1019.xml"/><Relationship Id="rId9" Type="http://schemas.openxmlformats.org/officeDocument/2006/relationships/customXml" Target="../ink/ink820.xml"/><Relationship Id="rId210" Type="http://schemas.openxmlformats.org/officeDocument/2006/relationships/image" Target="../media/image1707.png"/><Relationship Id="rId392" Type="http://schemas.openxmlformats.org/officeDocument/2006/relationships/customXml" Target="../ink/ink1012.xml"/><Relationship Id="rId252" Type="http://schemas.openxmlformats.org/officeDocument/2006/relationships/image" Target="../media/image1728.png"/><Relationship Id="rId294" Type="http://schemas.openxmlformats.org/officeDocument/2006/relationships/image" Target="../media/image1749.png"/><Relationship Id="rId308" Type="http://schemas.openxmlformats.org/officeDocument/2006/relationships/image" Target="../media/image1756.png"/><Relationship Id="rId47" Type="http://schemas.openxmlformats.org/officeDocument/2006/relationships/customXml" Target="../ink/ink839.xml"/><Relationship Id="rId89" Type="http://schemas.openxmlformats.org/officeDocument/2006/relationships/customXml" Target="../ink/ink860.xml"/><Relationship Id="rId112" Type="http://schemas.openxmlformats.org/officeDocument/2006/relationships/image" Target="../media/image1658.png"/><Relationship Id="rId154" Type="http://schemas.openxmlformats.org/officeDocument/2006/relationships/image" Target="../media/image1679.png"/><Relationship Id="rId361" Type="http://schemas.openxmlformats.org/officeDocument/2006/relationships/customXml" Target="../ink/ink996.xml"/><Relationship Id="rId196" Type="http://schemas.openxmlformats.org/officeDocument/2006/relationships/image" Target="../media/image1700.png"/><Relationship Id="rId417" Type="http://schemas.openxmlformats.org/officeDocument/2006/relationships/image" Target="../media/image1810.png"/><Relationship Id="rId16" Type="http://schemas.openxmlformats.org/officeDocument/2006/relationships/image" Target="../media/image1610.png"/><Relationship Id="rId221" Type="http://schemas.openxmlformats.org/officeDocument/2006/relationships/customXml" Target="../ink/ink926.xml"/><Relationship Id="rId263" Type="http://schemas.openxmlformats.org/officeDocument/2006/relationships/customXml" Target="../ink/ink947.xml"/><Relationship Id="rId319" Type="http://schemas.openxmlformats.org/officeDocument/2006/relationships/customXml" Target="../ink/ink975.xml"/><Relationship Id="rId58" Type="http://schemas.openxmlformats.org/officeDocument/2006/relationships/image" Target="../media/image1631.png"/><Relationship Id="rId123" Type="http://schemas.openxmlformats.org/officeDocument/2006/relationships/customXml" Target="../ink/ink877.xml"/><Relationship Id="rId330" Type="http://schemas.openxmlformats.org/officeDocument/2006/relationships/image" Target="../media/image1767.png"/><Relationship Id="rId165" Type="http://schemas.openxmlformats.org/officeDocument/2006/relationships/customXml" Target="../ink/ink898.xml"/><Relationship Id="rId372" Type="http://schemas.openxmlformats.org/officeDocument/2006/relationships/customXml" Target="../ink/ink1002.xml"/><Relationship Id="rId232" Type="http://schemas.openxmlformats.org/officeDocument/2006/relationships/image" Target="../media/image1718.png"/><Relationship Id="rId274" Type="http://schemas.openxmlformats.org/officeDocument/2006/relationships/image" Target="../media/image1739.png"/><Relationship Id="rId27" Type="http://schemas.openxmlformats.org/officeDocument/2006/relationships/customXml" Target="../ink/ink829.xml"/><Relationship Id="rId69" Type="http://schemas.openxmlformats.org/officeDocument/2006/relationships/customXml" Target="../ink/ink850.xml"/><Relationship Id="rId134" Type="http://schemas.openxmlformats.org/officeDocument/2006/relationships/image" Target="../media/image1669.png"/><Relationship Id="rId80" Type="http://schemas.openxmlformats.org/officeDocument/2006/relationships/image" Target="../media/image1642.png"/><Relationship Id="rId176" Type="http://schemas.openxmlformats.org/officeDocument/2006/relationships/image" Target="../media/image1690.png"/><Relationship Id="rId341" Type="http://schemas.openxmlformats.org/officeDocument/2006/relationships/customXml" Target="../ink/ink986.xml"/><Relationship Id="rId383" Type="http://schemas.openxmlformats.org/officeDocument/2006/relationships/image" Target="../media/image1793.png"/><Relationship Id="rId201" Type="http://schemas.openxmlformats.org/officeDocument/2006/relationships/customXml" Target="../ink/ink916.xml"/><Relationship Id="rId243" Type="http://schemas.openxmlformats.org/officeDocument/2006/relationships/customXml" Target="../ink/ink937.xml"/><Relationship Id="rId285" Type="http://schemas.openxmlformats.org/officeDocument/2006/relationships/customXml" Target="../ink/ink958.xml"/><Relationship Id="rId17" Type="http://schemas.openxmlformats.org/officeDocument/2006/relationships/customXml" Target="../ink/ink824.xml"/><Relationship Id="rId38" Type="http://schemas.openxmlformats.org/officeDocument/2006/relationships/image" Target="../media/image1621.png"/><Relationship Id="rId59" Type="http://schemas.openxmlformats.org/officeDocument/2006/relationships/customXml" Target="../ink/ink845.xml"/><Relationship Id="rId103" Type="http://schemas.openxmlformats.org/officeDocument/2006/relationships/customXml" Target="../ink/ink867.xml"/><Relationship Id="rId124" Type="http://schemas.openxmlformats.org/officeDocument/2006/relationships/image" Target="../media/image1664.png"/><Relationship Id="rId310" Type="http://schemas.openxmlformats.org/officeDocument/2006/relationships/image" Target="../media/image1757.png"/><Relationship Id="rId70" Type="http://schemas.openxmlformats.org/officeDocument/2006/relationships/image" Target="../media/image1637.png"/><Relationship Id="rId91" Type="http://schemas.openxmlformats.org/officeDocument/2006/relationships/customXml" Target="../ink/ink861.xml"/><Relationship Id="rId145" Type="http://schemas.openxmlformats.org/officeDocument/2006/relationships/customXml" Target="../ink/ink888.xml"/><Relationship Id="rId166" Type="http://schemas.openxmlformats.org/officeDocument/2006/relationships/image" Target="../media/image1685.png"/><Relationship Id="rId187" Type="http://schemas.openxmlformats.org/officeDocument/2006/relationships/customXml" Target="../ink/ink909.xml"/><Relationship Id="rId331" Type="http://schemas.openxmlformats.org/officeDocument/2006/relationships/customXml" Target="../ink/ink981.xml"/><Relationship Id="rId352" Type="http://schemas.openxmlformats.org/officeDocument/2006/relationships/image" Target="../media/image1778.png"/><Relationship Id="rId373" Type="http://schemas.openxmlformats.org/officeDocument/2006/relationships/image" Target="../media/image1788.png"/><Relationship Id="rId394" Type="http://schemas.openxmlformats.org/officeDocument/2006/relationships/customXml" Target="../ink/ink1013.xml"/><Relationship Id="rId408" Type="http://schemas.openxmlformats.org/officeDocument/2006/relationships/customXml" Target="../ink/ink1020.xml"/><Relationship Id="rId1" Type="http://schemas.openxmlformats.org/officeDocument/2006/relationships/slideLayout" Target="../slideLayouts/slideLayout13.xml"/><Relationship Id="rId212" Type="http://schemas.openxmlformats.org/officeDocument/2006/relationships/image" Target="../media/image1708.png"/><Relationship Id="rId233" Type="http://schemas.openxmlformats.org/officeDocument/2006/relationships/customXml" Target="../ink/ink932.xml"/><Relationship Id="rId254" Type="http://schemas.openxmlformats.org/officeDocument/2006/relationships/image" Target="../media/image1729.png"/><Relationship Id="rId28" Type="http://schemas.openxmlformats.org/officeDocument/2006/relationships/image" Target="../media/image1616.png"/><Relationship Id="rId49" Type="http://schemas.openxmlformats.org/officeDocument/2006/relationships/customXml" Target="../ink/ink840.xml"/><Relationship Id="rId114" Type="http://schemas.openxmlformats.org/officeDocument/2006/relationships/image" Target="../media/image1659.png"/><Relationship Id="rId275" Type="http://schemas.openxmlformats.org/officeDocument/2006/relationships/customXml" Target="../ink/ink953.xml"/><Relationship Id="rId296" Type="http://schemas.openxmlformats.org/officeDocument/2006/relationships/image" Target="../media/image1750.png"/><Relationship Id="rId300" Type="http://schemas.openxmlformats.org/officeDocument/2006/relationships/image" Target="../media/image1752.png"/><Relationship Id="rId60" Type="http://schemas.openxmlformats.org/officeDocument/2006/relationships/image" Target="../media/image1632.png"/><Relationship Id="rId81" Type="http://schemas.openxmlformats.org/officeDocument/2006/relationships/customXml" Target="../ink/ink856.xml"/><Relationship Id="rId135" Type="http://schemas.openxmlformats.org/officeDocument/2006/relationships/customXml" Target="../ink/ink883.xml"/><Relationship Id="rId156" Type="http://schemas.openxmlformats.org/officeDocument/2006/relationships/image" Target="../media/image1680.png"/><Relationship Id="rId177" Type="http://schemas.openxmlformats.org/officeDocument/2006/relationships/customXml" Target="../ink/ink904.xml"/><Relationship Id="rId198" Type="http://schemas.openxmlformats.org/officeDocument/2006/relationships/image" Target="../media/image1701.png"/><Relationship Id="rId321" Type="http://schemas.openxmlformats.org/officeDocument/2006/relationships/customXml" Target="../ink/ink976.xml"/><Relationship Id="rId342" Type="http://schemas.openxmlformats.org/officeDocument/2006/relationships/image" Target="../media/image1773.png"/><Relationship Id="rId363" Type="http://schemas.openxmlformats.org/officeDocument/2006/relationships/customXml" Target="../ink/ink997.xml"/><Relationship Id="rId384" Type="http://schemas.openxmlformats.org/officeDocument/2006/relationships/customXml" Target="../ink/ink1008.xml"/><Relationship Id="rId419" Type="http://schemas.openxmlformats.org/officeDocument/2006/relationships/image" Target="../media/image1811.png"/><Relationship Id="rId202" Type="http://schemas.openxmlformats.org/officeDocument/2006/relationships/image" Target="../media/image1703.png"/><Relationship Id="rId223" Type="http://schemas.openxmlformats.org/officeDocument/2006/relationships/customXml" Target="../ink/ink927.xml"/><Relationship Id="rId244" Type="http://schemas.openxmlformats.org/officeDocument/2006/relationships/image" Target="../media/image1724.png"/><Relationship Id="rId18" Type="http://schemas.openxmlformats.org/officeDocument/2006/relationships/image" Target="../media/image1611.png"/><Relationship Id="rId39" Type="http://schemas.openxmlformats.org/officeDocument/2006/relationships/customXml" Target="../ink/ink835.xml"/><Relationship Id="rId265" Type="http://schemas.openxmlformats.org/officeDocument/2006/relationships/customXml" Target="../ink/ink948.xml"/><Relationship Id="rId286" Type="http://schemas.openxmlformats.org/officeDocument/2006/relationships/image" Target="../media/image1745.png"/><Relationship Id="rId50" Type="http://schemas.openxmlformats.org/officeDocument/2006/relationships/image" Target="../media/image1627.png"/><Relationship Id="rId104" Type="http://schemas.openxmlformats.org/officeDocument/2006/relationships/image" Target="../media/image1654.png"/><Relationship Id="rId125" Type="http://schemas.openxmlformats.org/officeDocument/2006/relationships/customXml" Target="../ink/ink878.xml"/><Relationship Id="rId146" Type="http://schemas.openxmlformats.org/officeDocument/2006/relationships/image" Target="../media/image1675.png"/><Relationship Id="rId167" Type="http://schemas.openxmlformats.org/officeDocument/2006/relationships/customXml" Target="../ink/ink899.xml"/><Relationship Id="rId188" Type="http://schemas.openxmlformats.org/officeDocument/2006/relationships/image" Target="../media/image1696.png"/><Relationship Id="rId311" Type="http://schemas.openxmlformats.org/officeDocument/2006/relationships/customXml" Target="../ink/ink971.xml"/><Relationship Id="rId332" Type="http://schemas.openxmlformats.org/officeDocument/2006/relationships/image" Target="../media/image1768.png"/><Relationship Id="rId353" Type="http://schemas.openxmlformats.org/officeDocument/2006/relationships/customXml" Target="../ink/ink992.xml"/><Relationship Id="rId374" Type="http://schemas.openxmlformats.org/officeDocument/2006/relationships/customXml" Target="../ink/ink1003.xml"/><Relationship Id="rId395" Type="http://schemas.openxmlformats.org/officeDocument/2006/relationships/image" Target="../media/image1799.png"/><Relationship Id="rId409" Type="http://schemas.openxmlformats.org/officeDocument/2006/relationships/image" Target="../media/image1806.png"/><Relationship Id="rId71" Type="http://schemas.openxmlformats.org/officeDocument/2006/relationships/customXml" Target="../ink/ink851.xml"/><Relationship Id="rId92" Type="http://schemas.openxmlformats.org/officeDocument/2006/relationships/image" Target="../media/image1648.png"/><Relationship Id="rId213" Type="http://schemas.openxmlformats.org/officeDocument/2006/relationships/customXml" Target="../ink/ink922.xml"/><Relationship Id="rId234" Type="http://schemas.openxmlformats.org/officeDocument/2006/relationships/image" Target="../media/image1719.png"/><Relationship Id="rId420" Type="http://schemas.openxmlformats.org/officeDocument/2006/relationships/image" Target="../media/image11.png"/><Relationship Id="rId2" Type="http://schemas.openxmlformats.org/officeDocument/2006/relationships/notesSlide" Target="../notesSlides/notesSlide7.xml"/><Relationship Id="rId29" Type="http://schemas.openxmlformats.org/officeDocument/2006/relationships/customXml" Target="../ink/ink830.xml"/><Relationship Id="rId255" Type="http://schemas.openxmlformats.org/officeDocument/2006/relationships/customXml" Target="../ink/ink943.xml"/><Relationship Id="rId276" Type="http://schemas.openxmlformats.org/officeDocument/2006/relationships/image" Target="../media/image1740.png"/><Relationship Id="rId297" Type="http://schemas.openxmlformats.org/officeDocument/2006/relationships/customXml" Target="../ink/ink964.xml"/><Relationship Id="rId40" Type="http://schemas.openxmlformats.org/officeDocument/2006/relationships/image" Target="../media/image1622.png"/><Relationship Id="rId115" Type="http://schemas.openxmlformats.org/officeDocument/2006/relationships/customXml" Target="../ink/ink873.xml"/><Relationship Id="rId136" Type="http://schemas.openxmlformats.org/officeDocument/2006/relationships/image" Target="../media/image1670.png"/><Relationship Id="rId157" Type="http://schemas.openxmlformats.org/officeDocument/2006/relationships/customXml" Target="../ink/ink894.xml"/><Relationship Id="rId178" Type="http://schemas.openxmlformats.org/officeDocument/2006/relationships/image" Target="../media/image1691.png"/><Relationship Id="rId301" Type="http://schemas.openxmlformats.org/officeDocument/2006/relationships/customXml" Target="../ink/ink966.xml"/><Relationship Id="rId322" Type="http://schemas.openxmlformats.org/officeDocument/2006/relationships/image" Target="../media/image1763.png"/><Relationship Id="rId343" Type="http://schemas.openxmlformats.org/officeDocument/2006/relationships/customXml" Target="../ink/ink987.xml"/><Relationship Id="rId364" Type="http://schemas.openxmlformats.org/officeDocument/2006/relationships/image" Target="../media/image1784.png"/><Relationship Id="rId61" Type="http://schemas.openxmlformats.org/officeDocument/2006/relationships/customXml" Target="../ink/ink846.xml"/><Relationship Id="rId82" Type="http://schemas.openxmlformats.org/officeDocument/2006/relationships/image" Target="../media/image1643.png"/><Relationship Id="rId199" Type="http://schemas.openxmlformats.org/officeDocument/2006/relationships/customXml" Target="../ink/ink915.xml"/><Relationship Id="rId203" Type="http://schemas.openxmlformats.org/officeDocument/2006/relationships/customXml" Target="../ink/ink917.xml"/><Relationship Id="rId385" Type="http://schemas.openxmlformats.org/officeDocument/2006/relationships/image" Target="../media/image1794.png"/><Relationship Id="rId19" Type="http://schemas.openxmlformats.org/officeDocument/2006/relationships/customXml" Target="../ink/ink825.xml"/><Relationship Id="rId224" Type="http://schemas.openxmlformats.org/officeDocument/2006/relationships/image" Target="../media/image1714.png"/><Relationship Id="rId245" Type="http://schemas.openxmlformats.org/officeDocument/2006/relationships/customXml" Target="../ink/ink938.xml"/><Relationship Id="rId266" Type="http://schemas.openxmlformats.org/officeDocument/2006/relationships/image" Target="../media/image1735.png"/><Relationship Id="rId287" Type="http://schemas.openxmlformats.org/officeDocument/2006/relationships/customXml" Target="../ink/ink959.xml"/><Relationship Id="rId410" Type="http://schemas.openxmlformats.org/officeDocument/2006/relationships/customXml" Target="../ink/ink1021.xml"/><Relationship Id="rId30" Type="http://schemas.openxmlformats.org/officeDocument/2006/relationships/image" Target="../media/image1617.png"/><Relationship Id="rId105" Type="http://schemas.openxmlformats.org/officeDocument/2006/relationships/customXml" Target="../ink/ink868.xml"/><Relationship Id="rId126" Type="http://schemas.openxmlformats.org/officeDocument/2006/relationships/image" Target="../media/image1665.png"/><Relationship Id="rId147" Type="http://schemas.openxmlformats.org/officeDocument/2006/relationships/customXml" Target="../ink/ink889.xml"/><Relationship Id="rId168" Type="http://schemas.openxmlformats.org/officeDocument/2006/relationships/image" Target="../media/image1686.png"/><Relationship Id="rId312" Type="http://schemas.openxmlformats.org/officeDocument/2006/relationships/image" Target="../media/image1758.png"/><Relationship Id="rId333" Type="http://schemas.openxmlformats.org/officeDocument/2006/relationships/customXml" Target="../ink/ink982.xml"/><Relationship Id="rId354" Type="http://schemas.openxmlformats.org/officeDocument/2006/relationships/image" Target="../media/image1779.png"/><Relationship Id="rId51" Type="http://schemas.openxmlformats.org/officeDocument/2006/relationships/customXml" Target="../ink/ink841.xml"/><Relationship Id="rId72" Type="http://schemas.openxmlformats.org/officeDocument/2006/relationships/image" Target="../media/image1638.png"/><Relationship Id="rId93" Type="http://schemas.openxmlformats.org/officeDocument/2006/relationships/customXml" Target="../ink/ink862.xml"/><Relationship Id="rId189" Type="http://schemas.openxmlformats.org/officeDocument/2006/relationships/customXml" Target="../ink/ink910.xml"/><Relationship Id="rId375" Type="http://schemas.openxmlformats.org/officeDocument/2006/relationships/image" Target="../media/image1789.png"/><Relationship Id="rId396" Type="http://schemas.openxmlformats.org/officeDocument/2006/relationships/customXml" Target="../ink/ink1014.xml"/><Relationship Id="rId3" Type="http://schemas.openxmlformats.org/officeDocument/2006/relationships/customXml" Target="../ink/ink817.xml"/><Relationship Id="rId214" Type="http://schemas.openxmlformats.org/officeDocument/2006/relationships/image" Target="../media/image1709.png"/><Relationship Id="rId235" Type="http://schemas.openxmlformats.org/officeDocument/2006/relationships/customXml" Target="../ink/ink933.xml"/><Relationship Id="rId256" Type="http://schemas.openxmlformats.org/officeDocument/2006/relationships/image" Target="../media/image1730.png"/><Relationship Id="rId277" Type="http://schemas.openxmlformats.org/officeDocument/2006/relationships/customXml" Target="../ink/ink954.xml"/><Relationship Id="rId298" Type="http://schemas.openxmlformats.org/officeDocument/2006/relationships/image" Target="../media/image1751.png"/><Relationship Id="rId400" Type="http://schemas.openxmlformats.org/officeDocument/2006/relationships/customXml" Target="../ink/ink1016.xml"/><Relationship Id="rId421" Type="http://schemas.openxmlformats.org/officeDocument/2006/relationships/image" Target="../media/image12.png"/><Relationship Id="rId116" Type="http://schemas.openxmlformats.org/officeDocument/2006/relationships/image" Target="../media/image1660.png"/><Relationship Id="rId137" Type="http://schemas.openxmlformats.org/officeDocument/2006/relationships/customXml" Target="../ink/ink884.xml"/><Relationship Id="rId158" Type="http://schemas.openxmlformats.org/officeDocument/2006/relationships/image" Target="../media/image1681.png"/><Relationship Id="rId302" Type="http://schemas.openxmlformats.org/officeDocument/2006/relationships/image" Target="../media/image1753.png"/><Relationship Id="rId323" Type="http://schemas.openxmlformats.org/officeDocument/2006/relationships/customXml" Target="../ink/ink977.xml"/><Relationship Id="rId344" Type="http://schemas.openxmlformats.org/officeDocument/2006/relationships/image" Target="../media/image1774.png"/><Relationship Id="rId20" Type="http://schemas.openxmlformats.org/officeDocument/2006/relationships/image" Target="../media/image1612.png"/><Relationship Id="rId41" Type="http://schemas.openxmlformats.org/officeDocument/2006/relationships/customXml" Target="../ink/ink836.xml"/><Relationship Id="rId62" Type="http://schemas.openxmlformats.org/officeDocument/2006/relationships/image" Target="../media/image1633.png"/><Relationship Id="rId83" Type="http://schemas.openxmlformats.org/officeDocument/2006/relationships/customXml" Target="../ink/ink857.xml"/><Relationship Id="rId179" Type="http://schemas.openxmlformats.org/officeDocument/2006/relationships/customXml" Target="../ink/ink905.xml"/><Relationship Id="rId365" Type="http://schemas.openxmlformats.org/officeDocument/2006/relationships/customXml" Target="../ink/ink998.xml"/><Relationship Id="rId386" Type="http://schemas.openxmlformats.org/officeDocument/2006/relationships/customXml" Target="../ink/ink1009.xml"/><Relationship Id="rId190" Type="http://schemas.openxmlformats.org/officeDocument/2006/relationships/image" Target="../media/image1697.png"/><Relationship Id="rId204" Type="http://schemas.openxmlformats.org/officeDocument/2006/relationships/image" Target="../media/image1704.png"/><Relationship Id="rId225" Type="http://schemas.openxmlformats.org/officeDocument/2006/relationships/customXml" Target="../ink/ink928.xml"/><Relationship Id="rId246" Type="http://schemas.openxmlformats.org/officeDocument/2006/relationships/image" Target="../media/image1725.png"/><Relationship Id="rId267" Type="http://schemas.openxmlformats.org/officeDocument/2006/relationships/customXml" Target="../ink/ink949.xml"/><Relationship Id="rId288" Type="http://schemas.openxmlformats.org/officeDocument/2006/relationships/image" Target="../media/image1746.png"/><Relationship Id="rId411" Type="http://schemas.openxmlformats.org/officeDocument/2006/relationships/image" Target="../media/image1807.png"/><Relationship Id="rId106" Type="http://schemas.openxmlformats.org/officeDocument/2006/relationships/image" Target="../media/image1655.png"/><Relationship Id="rId127" Type="http://schemas.openxmlformats.org/officeDocument/2006/relationships/customXml" Target="../ink/ink879.xml"/><Relationship Id="rId313" Type="http://schemas.openxmlformats.org/officeDocument/2006/relationships/customXml" Target="../ink/ink972.xml"/><Relationship Id="rId10" Type="http://schemas.openxmlformats.org/officeDocument/2006/relationships/image" Target="../media/image1607.png"/><Relationship Id="rId31" Type="http://schemas.openxmlformats.org/officeDocument/2006/relationships/customXml" Target="../ink/ink831.xml"/><Relationship Id="rId52" Type="http://schemas.openxmlformats.org/officeDocument/2006/relationships/image" Target="../media/image1628.png"/><Relationship Id="rId73" Type="http://schemas.openxmlformats.org/officeDocument/2006/relationships/customXml" Target="../ink/ink852.xml"/><Relationship Id="rId94" Type="http://schemas.openxmlformats.org/officeDocument/2006/relationships/image" Target="../media/image1649.png"/><Relationship Id="rId148" Type="http://schemas.openxmlformats.org/officeDocument/2006/relationships/image" Target="../media/image1676.png"/><Relationship Id="rId169" Type="http://schemas.openxmlformats.org/officeDocument/2006/relationships/customXml" Target="../ink/ink900.xml"/><Relationship Id="rId334" Type="http://schemas.openxmlformats.org/officeDocument/2006/relationships/image" Target="../media/image1769.png"/><Relationship Id="rId355" Type="http://schemas.openxmlformats.org/officeDocument/2006/relationships/customXml" Target="../ink/ink993.xml"/><Relationship Id="rId376" Type="http://schemas.openxmlformats.org/officeDocument/2006/relationships/customXml" Target="../ink/ink1004.xml"/><Relationship Id="rId397" Type="http://schemas.openxmlformats.org/officeDocument/2006/relationships/image" Target="../media/image1800.png"/><Relationship Id="rId4" Type="http://schemas.openxmlformats.org/officeDocument/2006/relationships/image" Target="../media/image1604.png"/><Relationship Id="rId180" Type="http://schemas.openxmlformats.org/officeDocument/2006/relationships/image" Target="../media/image1692.png"/><Relationship Id="rId215" Type="http://schemas.openxmlformats.org/officeDocument/2006/relationships/customXml" Target="../ink/ink923.xml"/><Relationship Id="rId236" Type="http://schemas.openxmlformats.org/officeDocument/2006/relationships/image" Target="../media/image1720.png"/><Relationship Id="rId257" Type="http://schemas.openxmlformats.org/officeDocument/2006/relationships/customXml" Target="../ink/ink944.xml"/><Relationship Id="rId278" Type="http://schemas.openxmlformats.org/officeDocument/2006/relationships/image" Target="../media/image1741.png"/><Relationship Id="rId401" Type="http://schemas.openxmlformats.org/officeDocument/2006/relationships/image" Target="../media/image1802.png"/><Relationship Id="rId303" Type="http://schemas.openxmlformats.org/officeDocument/2006/relationships/customXml" Target="../ink/ink967.xml"/><Relationship Id="rId42" Type="http://schemas.openxmlformats.org/officeDocument/2006/relationships/image" Target="../media/image1623.png"/><Relationship Id="rId84" Type="http://schemas.openxmlformats.org/officeDocument/2006/relationships/image" Target="../media/image1644.png"/><Relationship Id="rId138" Type="http://schemas.openxmlformats.org/officeDocument/2006/relationships/image" Target="../media/image1671.png"/><Relationship Id="rId345" Type="http://schemas.openxmlformats.org/officeDocument/2006/relationships/customXml" Target="../ink/ink988.xml"/><Relationship Id="rId387" Type="http://schemas.openxmlformats.org/officeDocument/2006/relationships/image" Target="../media/image1795.png"/><Relationship Id="rId191" Type="http://schemas.openxmlformats.org/officeDocument/2006/relationships/customXml" Target="../ink/ink911.xml"/><Relationship Id="rId205" Type="http://schemas.openxmlformats.org/officeDocument/2006/relationships/customXml" Target="../ink/ink918.xml"/><Relationship Id="rId247" Type="http://schemas.openxmlformats.org/officeDocument/2006/relationships/customXml" Target="../ink/ink939.xml"/><Relationship Id="rId412" Type="http://schemas.openxmlformats.org/officeDocument/2006/relationships/customXml" Target="../ink/ink1022.xml"/><Relationship Id="rId107" Type="http://schemas.openxmlformats.org/officeDocument/2006/relationships/customXml" Target="../ink/ink869.xml"/><Relationship Id="rId289" Type="http://schemas.openxmlformats.org/officeDocument/2006/relationships/customXml" Target="../ink/ink960.xml"/><Relationship Id="rId11" Type="http://schemas.openxmlformats.org/officeDocument/2006/relationships/customXml" Target="../ink/ink821.xml"/><Relationship Id="rId53" Type="http://schemas.openxmlformats.org/officeDocument/2006/relationships/customXml" Target="../ink/ink842.xml"/><Relationship Id="rId149" Type="http://schemas.openxmlformats.org/officeDocument/2006/relationships/customXml" Target="../ink/ink890.xml"/><Relationship Id="rId314" Type="http://schemas.openxmlformats.org/officeDocument/2006/relationships/image" Target="../media/image1759.png"/><Relationship Id="rId356" Type="http://schemas.openxmlformats.org/officeDocument/2006/relationships/image" Target="../media/image1780.png"/><Relationship Id="rId398" Type="http://schemas.openxmlformats.org/officeDocument/2006/relationships/customXml" Target="../ink/ink1015.xml"/><Relationship Id="rId95" Type="http://schemas.openxmlformats.org/officeDocument/2006/relationships/customXml" Target="../ink/ink863.xml"/><Relationship Id="rId160" Type="http://schemas.openxmlformats.org/officeDocument/2006/relationships/image" Target="../media/image1682.png"/><Relationship Id="rId216" Type="http://schemas.openxmlformats.org/officeDocument/2006/relationships/image" Target="../media/image1710.png"/><Relationship Id="rId258" Type="http://schemas.openxmlformats.org/officeDocument/2006/relationships/image" Target="../media/image1731.png"/><Relationship Id="rId22" Type="http://schemas.openxmlformats.org/officeDocument/2006/relationships/image" Target="../media/image1613.png"/><Relationship Id="rId64" Type="http://schemas.openxmlformats.org/officeDocument/2006/relationships/image" Target="../media/image1634.png"/><Relationship Id="rId118" Type="http://schemas.openxmlformats.org/officeDocument/2006/relationships/image" Target="../media/image1661.png"/><Relationship Id="rId325" Type="http://schemas.openxmlformats.org/officeDocument/2006/relationships/customXml" Target="../ink/ink978.xml"/><Relationship Id="rId367" Type="http://schemas.openxmlformats.org/officeDocument/2006/relationships/customXml" Target="../ink/ink999.xml"/><Relationship Id="rId171" Type="http://schemas.openxmlformats.org/officeDocument/2006/relationships/customXml" Target="../ink/ink901.xml"/><Relationship Id="rId227" Type="http://schemas.openxmlformats.org/officeDocument/2006/relationships/customXml" Target="../ink/ink929.xml"/><Relationship Id="rId269" Type="http://schemas.openxmlformats.org/officeDocument/2006/relationships/customXml" Target="../ink/ink950.xml"/><Relationship Id="rId33" Type="http://schemas.openxmlformats.org/officeDocument/2006/relationships/customXml" Target="../ink/ink832.xml"/><Relationship Id="rId129" Type="http://schemas.openxmlformats.org/officeDocument/2006/relationships/customXml" Target="../ink/ink880.xml"/><Relationship Id="rId280" Type="http://schemas.openxmlformats.org/officeDocument/2006/relationships/image" Target="../media/image1742.png"/><Relationship Id="rId336" Type="http://schemas.openxmlformats.org/officeDocument/2006/relationships/image" Target="../media/image1770.png"/><Relationship Id="rId75" Type="http://schemas.openxmlformats.org/officeDocument/2006/relationships/customXml" Target="../ink/ink853.xml"/><Relationship Id="rId140" Type="http://schemas.openxmlformats.org/officeDocument/2006/relationships/image" Target="../media/image1672.png"/><Relationship Id="rId182" Type="http://schemas.openxmlformats.org/officeDocument/2006/relationships/image" Target="../media/image1693.png"/><Relationship Id="rId378" Type="http://schemas.openxmlformats.org/officeDocument/2006/relationships/customXml" Target="../ink/ink1005.xml"/><Relationship Id="rId403" Type="http://schemas.openxmlformats.org/officeDocument/2006/relationships/image" Target="../media/image1803.png"/><Relationship Id="rId6" Type="http://schemas.openxmlformats.org/officeDocument/2006/relationships/image" Target="../media/image1605.png"/><Relationship Id="rId238" Type="http://schemas.openxmlformats.org/officeDocument/2006/relationships/image" Target="../media/image1721.png"/><Relationship Id="rId291" Type="http://schemas.openxmlformats.org/officeDocument/2006/relationships/customXml" Target="../ink/ink961.xml"/><Relationship Id="rId305" Type="http://schemas.openxmlformats.org/officeDocument/2006/relationships/customXml" Target="../ink/ink968.xml"/><Relationship Id="rId347" Type="http://schemas.openxmlformats.org/officeDocument/2006/relationships/customXml" Target="../ink/ink989.xml"/><Relationship Id="rId44" Type="http://schemas.openxmlformats.org/officeDocument/2006/relationships/image" Target="../media/image1624.png"/><Relationship Id="rId86" Type="http://schemas.openxmlformats.org/officeDocument/2006/relationships/image" Target="../media/image1645.png"/><Relationship Id="rId151" Type="http://schemas.openxmlformats.org/officeDocument/2006/relationships/customXml" Target="../ink/ink891.xml"/><Relationship Id="rId389" Type="http://schemas.openxmlformats.org/officeDocument/2006/relationships/image" Target="../media/image1796.png"/><Relationship Id="rId193" Type="http://schemas.openxmlformats.org/officeDocument/2006/relationships/customXml" Target="../ink/ink912.xml"/><Relationship Id="rId207" Type="http://schemas.openxmlformats.org/officeDocument/2006/relationships/customXml" Target="../ink/ink919.xml"/><Relationship Id="rId249" Type="http://schemas.openxmlformats.org/officeDocument/2006/relationships/customXml" Target="../ink/ink940.xml"/><Relationship Id="rId414" Type="http://schemas.openxmlformats.org/officeDocument/2006/relationships/customXml" Target="../ink/ink1023.xml"/><Relationship Id="rId13" Type="http://schemas.openxmlformats.org/officeDocument/2006/relationships/customXml" Target="../ink/ink822.xml"/><Relationship Id="rId109" Type="http://schemas.openxmlformats.org/officeDocument/2006/relationships/customXml" Target="../ink/ink870.xml"/><Relationship Id="rId260" Type="http://schemas.openxmlformats.org/officeDocument/2006/relationships/image" Target="../media/image1732.png"/><Relationship Id="rId316" Type="http://schemas.openxmlformats.org/officeDocument/2006/relationships/image" Target="../media/image1760.png"/><Relationship Id="rId55" Type="http://schemas.openxmlformats.org/officeDocument/2006/relationships/customXml" Target="../ink/ink843.xml"/><Relationship Id="rId97" Type="http://schemas.openxmlformats.org/officeDocument/2006/relationships/customXml" Target="../ink/ink864.xml"/><Relationship Id="rId120" Type="http://schemas.openxmlformats.org/officeDocument/2006/relationships/image" Target="../media/image1662.png"/><Relationship Id="rId358" Type="http://schemas.openxmlformats.org/officeDocument/2006/relationships/image" Target="../media/image1781.png"/><Relationship Id="rId162" Type="http://schemas.openxmlformats.org/officeDocument/2006/relationships/image" Target="../media/image1683.png"/><Relationship Id="rId218" Type="http://schemas.openxmlformats.org/officeDocument/2006/relationships/image" Target="../media/image1711.png"/><Relationship Id="rId271" Type="http://schemas.openxmlformats.org/officeDocument/2006/relationships/customXml" Target="../ink/ink951.xml"/><Relationship Id="rId24" Type="http://schemas.openxmlformats.org/officeDocument/2006/relationships/image" Target="../media/image1614.png"/><Relationship Id="rId66" Type="http://schemas.openxmlformats.org/officeDocument/2006/relationships/image" Target="../media/image1635.png"/><Relationship Id="rId131" Type="http://schemas.openxmlformats.org/officeDocument/2006/relationships/customXml" Target="../ink/ink881.xml"/><Relationship Id="rId327" Type="http://schemas.openxmlformats.org/officeDocument/2006/relationships/customXml" Target="../ink/ink979.xml"/><Relationship Id="rId369" Type="http://schemas.openxmlformats.org/officeDocument/2006/relationships/customXml" Target="../ink/ink1000.xml"/><Relationship Id="rId173" Type="http://schemas.openxmlformats.org/officeDocument/2006/relationships/customXml" Target="../ink/ink902.xml"/><Relationship Id="rId229" Type="http://schemas.openxmlformats.org/officeDocument/2006/relationships/customXml" Target="../ink/ink930.xml"/><Relationship Id="rId380" Type="http://schemas.openxmlformats.org/officeDocument/2006/relationships/customXml" Target="../ink/ink1006.xml"/><Relationship Id="rId240" Type="http://schemas.openxmlformats.org/officeDocument/2006/relationships/image" Target="../media/image1722.png"/><Relationship Id="rId35" Type="http://schemas.openxmlformats.org/officeDocument/2006/relationships/customXml" Target="../ink/ink833.xml"/><Relationship Id="rId77" Type="http://schemas.openxmlformats.org/officeDocument/2006/relationships/customXml" Target="../ink/ink854.xml"/><Relationship Id="rId100" Type="http://schemas.openxmlformats.org/officeDocument/2006/relationships/image" Target="../media/image1652.png"/><Relationship Id="rId282" Type="http://schemas.openxmlformats.org/officeDocument/2006/relationships/image" Target="../media/image1743.png"/><Relationship Id="rId338" Type="http://schemas.openxmlformats.org/officeDocument/2006/relationships/image" Target="../media/image1771.png"/><Relationship Id="rId8" Type="http://schemas.openxmlformats.org/officeDocument/2006/relationships/image" Target="../media/image1606.png"/><Relationship Id="rId142" Type="http://schemas.openxmlformats.org/officeDocument/2006/relationships/image" Target="../media/image1673.png"/><Relationship Id="rId184" Type="http://schemas.openxmlformats.org/officeDocument/2006/relationships/image" Target="../media/image1694.png"/><Relationship Id="rId391" Type="http://schemas.openxmlformats.org/officeDocument/2006/relationships/image" Target="../media/image1797.png"/><Relationship Id="rId405" Type="http://schemas.openxmlformats.org/officeDocument/2006/relationships/image" Target="../media/image1804.png"/><Relationship Id="rId251" Type="http://schemas.openxmlformats.org/officeDocument/2006/relationships/customXml" Target="../ink/ink941.xml"/><Relationship Id="rId46" Type="http://schemas.openxmlformats.org/officeDocument/2006/relationships/image" Target="../media/image1625.png"/><Relationship Id="rId293" Type="http://schemas.openxmlformats.org/officeDocument/2006/relationships/customXml" Target="../ink/ink962.xml"/><Relationship Id="rId307" Type="http://schemas.openxmlformats.org/officeDocument/2006/relationships/customXml" Target="../ink/ink969.xml"/><Relationship Id="rId349" Type="http://schemas.openxmlformats.org/officeDocument/2006/relationships/customXml" Target="../ink/ink990.xml"/><Relationship Id="rId88" Type="http://schemas.openxmlformats.org/officeDocument/2006/relationships/image" Target="../media/image1646.png"/><Relationship Id="rId111" Type="http://schemas.openxmlformats.org/officeDocument/2006/relationships/customXml" Target="../ink/ink871.xml"/><Relationship Id="rId153" Type="http://schemas.openxmlformats.org/officeDocument/2006/relationships/customXml" Target="../ink/ink892.xml"/><Relationship Id="rId195" Type="http://schemas.openxmlformats.org/officeDocument/2006/relationships/customXml" Target="../ink/ink913.xml"/><Relationship Id="rId209" Type="http://schemas.openxmlformats.org/officeDocument/2006/relationships/customXml" Target="../ink/ink920.xml"/><Relationship Id="rId360" Type="http://schemas.openxmlformats.org/officeDocument/2006/relationships/image" Target="../media/image1782.png"/><Relationship Id="rId416" Type="http://schemas.openxmlformats.org/officeDocument/2006/relationships/customXml" Target="../ink/ink1024.xml"/><Relationship Id="rId220" Type="http://schemas.openxmlformats.org/officeDocument/2006/relationships/image" Target="../media/image1712.png"/><Relationship Id="rId15" Type="http://schemas.openxmlformats.org/officeDocument/2006/relationships/customXml" Target="../ink/ink823.xml"/><Relationship Id="rId57" Type="http://schemas.openxmlformats.org/officeDocument/2006/relationships/customXml" Target="../ink/ink844.xml"/><Relationship Id="rId262" Type="http://schemas.openxmlformats.org/officeDocument/2006/relationships/image" Target="../media/image1733.png"/><Relationship Id="rId318" Type="http://schemas.openxmlformats.org/officeDocument/2006/relationships/image" Target="../media/image1761.png"/><Relationship Id="rId99" Type="http://schemas.openxmlformats.org/officeDocument/2006/relationships/customXml" Target="../ink/ink865.xml"/><Relationship Id="rId122" Type="http://schemas.openxmlformats.org/officeDocument/2006/relationships/image" Target="../media/image1663.png"/><Relationship Id="rId164" Type="http://schemas.openxmlformats.org/officeDocument/2006/relationships/image" Target="../media/image1684.png"/><Relationship Id="rId371" Type="http://schemas.openxmlformats.org/officeDocument/2006/relationships/customXml" Target="../ink/ink1001.xml"/><Relationship Id="rId26" Type="http://schemas.openxmlformats.org/officeDocument/2006/relationships/image" Target="../media/image1615.png"/><Relationship Id="rId231" Type="http://schemas.openxmlformats.org/officeDocument/2006/relationships/customXml" Target="../ink/ink931.xml"/><Relationship Id="rId273" Type="http://schemas.openxmlformats.org/officeDocument/2006/relationships/customXml" Target="../ink/ink952.xml"/><Relationship Id="rId329" Type="http://schemas.openxmlformats.org/officeDocument/2006/relationships/customXml" Target="../ink/ink980.xml"/><Relationship Id="rId68" Type="http://schemas.openxmlformats.org/officeDocument/2006/relationships/image" Target="../media/image1636.png"/><Relationship Id="rId133" Type="http://schemas.openxmlformats.org/officeDocument/2006/relationships/customXml" Target="../ink/ink882.xml"/><Relationship Id="rId175" Type="http://schemas.openxmlformats.org/officeDocument/2006/relationships/customXml" Target="../ink/ink903.xml"/><Relationship Id="rId340" Type="http://schemas.openxmlformats.org/officeDocument/2006/relationships/image" Target="../media/image1772.png"/><Relationship Id="rId200" Type="http://schemas.openxmlformats.org/officeDocument/2006/relationships/image" Target="../media/image1702.png"/><Relationship Id="rId382" Type="http://schemas.openxmlformats.org/officeDocument/2006/relationships/customXml" Target="../ink/ink1007.xml"/><Relationship Id="rId242" Type="http://schemas.openxmlformats.org/officeDocument/2006/relationships/image" Target="../media/image1723.png"/><Relationship Id="rId284" Type="http://schemas.openxmlformats.org/officeDocument/2006/relationships/image" Target="../media/image1744.png"/><Relationship Id="rId37" Type="http://schemas.openxmlformats.org/officeDocument/2006/relationships/customXml" Target="../ink/ink834.xml"/><Relationship Id="rId79" Type="http://schemas.openxmlformats.org/officeDocument/2006/relationships/customXml" Target="../ink/ink855.xml"/><Relationship Id="rId102" Type="http://schemas.openxmlformats.org/officeDocument/2006/relationships/image" Target="../media/image1653.png"/><Relationship Id="rId144" Type="http://schemas.openxmlformats.org/officeDocument/2006/relationships/image" Target="../media/image1674.png"/><Relationship Id="rId90" Type="http://schemas.openxmlformats.org/officeDocument/2006/relationships/image" Target="../media/image1647.png"/><Relationship Id="rId186" Type="http://schemas.openxmlformats.org/officeDocument/2006/relationships/image" Target="../media/image1695.png"/><Relationship Id="rId351" Type="http://schemas.openxmlformats.org/officeDocument/2006/relationships/customXml" Target="../ink/ink991.xml"/><Relationship Id="rId393" Type="http://schemas.openxmlformats.org/officeDocument/2006/relationships/image" Target="../media/image1798.png"/><Relationship Id="rId407" Type="http://schemas.openxmlformats.org/officeDocument/2006/relationships/image" Target="../media/image1805.png"/><Relationship Id="rId211" Type="http://schemas.openxmlformats.org/officeDocument/2006/relationships/customXml" Target="../ink/ink921.xml"/><Relationship Id="rId253" Type="http://schemas.openxmlformats.org/officeDocument/2006/relationships/customXml" Target="../ink/ink942.xml"/><Relationship Id="rId295" Type="http://schemas.openxmlformats.org/officeDocument/2006/relationships/customXml" Target="../ink/ink963.xml"/><Relationship Id="rId309" Type="http://schemas.openxmlformats.org/officeDocument/2006/relationships/customXml" Target="../ink/ink970.xml"/><Relationship Id="rId48" Type="http://schemas.openxmlformats.org/officeDocument/2006/relationships/image" Target="../media/image1626.png"/><Relationship Id="rId113" Type="http://schemas.openxmlformats.org/officeDocument/2006/relationships/customXml" Target="../ink/ink872.xml"/><Relationship Id="rId320" Type="http://schemas.openxmlformats.org/officeDocument/2006/relationships/image" Target="../media/image1762.png"/><Relationship Id="rId155" Type="http://schemas.openxmlformats.org/officeDocument/2006/relationships/customXml" Target="../ink/ink893.xml"/><Relationship Id="rId197" Type="http://schemas.openxmlformats.org/officeDocument/2006/relationships/customXml" Target="../ink/ink914.xml"/><Relationship Id="rId362" Type="http://schemas.openxmlformats.org/officeDocument/2006/relationships/image" Target="../media/image1783.png"/><Relationship Id="rId418" Type="http://schemas.openxmlformats.org/officeDocument/2006/relationships/customXml" Target="../ink/ink1025.xml"/><Relationship Id="rId222" Type="http://schemas.openxmlformats.org/officeDocument/2006/relationships/image" Target="../media/image1713.png"/><Relationship Id="rId264" Type="http://schemas.openxmlformats.org/officeDocument/2006/relationships/image" Target="../media/image1734.png"/></Relationships>
</file>

<file path=ppt/slides/_rels/slide11.xml.rels><?xml version="1.0" encoding="UTF-8" standalone="yes"?>
<Relationships xmlns="http://schemas.openxmlformats.org/package/2006/relationships"><Relationship Id="rId117" Type="http://schemas.openxmlformats.org/officeDocument/2006/relationships/customXml" Target="../ink/ink1083.xml"/><Relationship Id="rId671" Type="http://schemas.openxmlformats.org/officeDocument/2006/relationships/image" Target="../../clipboard/media/image3341.png"/><Relationship Id="rId21" Type="http://schemas.openxmlformats.org/officeDocument/2006/relationships/customXml" Target="../ink/ink1035.xml"/><Relationship Id="rId324" Type="http://schemas.openxmlformats.org/officeDocument/2006/relationships/image" Target="../../clipboard/media/image1614.png"/><Relationship Id="rId531" Type="http://schemas.openxmlformats.org/officeDocument/2006/relationships/customXml" Target="../ink/ink1290.xml"/><Relationship Id="rId629" Type="http://schemas.openxmlformats.org/officeDocument/2006/relationships/image" Target="../../clipboard/media/image3131.png"/><Relationship Id="rId170" Type="http://schemas.openxmlformats.org/officeDocument/2006/relationships/image" Target="../../clipboard/media/image841.png"/><Relationship Id="rId268" Type="http://schemas.openxmlformats.org/officeDocument/2006/relationships/image" Target="../../clipboard/media/image1331.png"/><Relationship Id="rId475" Type="http://schemas.openxmlformats.org/officeDocument/2006/relationships/customXml" Target="../ink/ink1262.xml"/><Relationship Id="rId32" Type="http://schemas.openxmlformats.org/officeDocument/2006/relationships/image" Target="../../clipboard/media/image1513.png"/><Relationship Id="rId128" Type="http://schemas.openxmlformats.org/officeDocument/2006/relationships/image" Target="../../clipboard/media/image631.png"/><Relationship Id="rId335" Type="http://schemas.openxmlformats.org/officeDocument/2006/relationships/customXml" Target="../ink/ink1192.xml"/><Relationship Id="rId542" Type="http://schemas.openxmlformats.org/officeDocument/2006/relationships/image" Target="../../clipboard/media/image2701.png"/><Relationship Id="rId181" Type="http://schemas.openxmlformats.org/officeDocument/2006/relationships/customXml" Target="../ink/ink1115.xml"/><Relationship Id="rId402" Type="http://schemas.openxmlformats.org/officeDocument/2006/relationships/image" Target="../../clipboard/media/image2001.png"/><Relationship Id="rId279" Type="http://schemas.openxmlformats.org/officeDocument/2006/relationships/customXml" Target="../ink/ink1164.xml"/><Relationship Id="rId486" Type="http://schemas.openxmlformats.org/officeDocument/2006/relationships/image" Target="../../clipboard/media/image2421.png"/><Relationship Id="rId43" Type="http://schemas.openxmlformats.org/officeDocument/2006/relationships/customXml" Target="../ink/ink1046.xml"/><Relationship Id="rId139" Type="http://schemas.openxmlformats.org/officeDocument/2006/relationships/customXml" Target="../ink/ink1094.xml"/><Relationship Id="rId346" Type="http://schemas.openxmlformats.org/officeDocument/2006/relationships/image" Target="../../clipboard/media/image1721.png"/><Relationship Id="rId553" Type="http://schemas.openxmlformats.org/officeDocument/2006/relationships/customXml" Target="../ink/ink1301.xml"/><Relationship Id="rId192" Type="http://schemas.openxmlformats.org/officeDocument/2006/relationships/image" Target="../../clipboard/media/image951.png"/><Relationship Id="rId206" Type="http://schemas.openxmlformats.org/officeDocument/2006/relationships/image" Target="../../clipboard/media/image1021.png"/><Relationship Id="rId413" Type="http://schemas.openxmlformats.org/officeDocument/2006/relationships/customXml" Target="../ink/ink1231.xml"/><Relationship Id="rId497" Type="http://schemas.openxmlformats.org/officeDocument/2006/relationships/customXml" Target="../ink/ink1273.xml"/><Relationship Id="rId620" Type="http://schemas.openxmlformats.org/officeDocument/2006/relationships/customXml" Target="../ink/ink1335.xml"/><Relationship Id="rId357" Type="http://schemas.openxmlformats.org/officeDocument/2006/relationships/customXml" Target="../ink/ink1203.xml"/><Relationship Id="rId54" Type="http://schemas.openxmlformats.org/officeDocument/2006/relationships/image" Target="../../clipboard/media/image2613.png"/><Relationship Id="rId217" Type="http://schemas.openxmlformats.org/officeDocument/2006/relationships/customXml" Target="../ink/ink1133.xml"/><Relationship Id="rId564" Type="http://schemas.openxmlformats.org/officeDocument/2006/relationships/image" Target="../../clipboard/media/image2814.png"/><Relationship Id="rId424" Type="http://schemas.openxmlformats.org/officeDocument/2006/relationships/image" Target="../../clipboard/media/image2114.png"/><Relationship Id="rId631" Type="http://schemas.openxmlformats.org/officeDocument/2006/relationships/image" Target="../../clipboard/media/image3141.png"/><Relationship Id="rId270" Type="http://schemas.openxmlformats.org/officeDocument/2006/relationships/image" Target="../../clipboard/media/image1341.png"/><Relationship Id="rId65" Type="http://schemas.openxmlformats.org/officeDocument/2006/relationships/customXml" Target="../ink/ink1057.xml"/><Relationship Id="rId130" Type="http://schemas.openxmlformats.org/officeDocument/2006/relationships/image" Target="../../clipboard/media/image641.png"/><Relationship Id="rId368" Type="http://schemas.openxmlformats.org/officeDocument/2006/relationships/image" Target="../../clipboard/media/image1831.png"/><Relationship Id="rId575" Type="http://schemas.openxmlformats.org/officeDocument/2006/relationships/customXml" Target="../ink/ink1312.xml"/><Relationship Id="rId228" Type="http://schemas.openxmlformats.org/officeDocument/2006/relationships/image" Target="../../clipboard/media/image1131.png"/><Relationship Id="rId435" Type="http://schemas.openxmlformats.org/officeDocument/2006/relationships/customXml" Target="../ink/ink1242.xml"/><Relationship Id="rId642" Type="http://schemas.openxmlformats.org/officeDocument/2006/relationships/customXml" Target="../ink/ink1346.xml"/><Relationship Id="rId281" Type="http://schemas.openxmlformats.org/officeDocument/2006/relationships/customXml" Target="../ink/ink1165.xml"/><Relationship Id="rId502" Type="http://schemas.openxmlformats.org/officeDocument/2006/relationships/image" Target="../../clipboard/media/image2501.png"/><Relationship Id="rId76" Type="http://schemas.openxmlformats.org/officeDocument/2006/relationships/image" Target="../../clipboard/media/image3713.png"/><Relationship Id="rId141" Type="http://schemas.openxmlformats.org/officeDocument/2006/relationships/customXml" Target="../ink/ink1095.xml"/><Relationship Id="rId379" Type="http://schemas.openxmlformats.org/officeDocument/2006/relationships/customXml" Target="../ink/ink1214.xml"/><Relationship Id="rId586" Type="http://schemas.openxmlformats.org/officeDocument/2006/relationships/image" Target="../../clipboard/media/image2921.png"/><Relationship Id="rId7" Type="http://schemas.openxmlformats.org/officeDocument/2006/relationships/customXml" Target="../ink/ink1028.xml"/><Relationship Id="rId239" Type="http://schemas.openxmlformats.org/officeDocument/2006/relationships/customXml" Target="../ink/ink1144.xml"/><Relationship Id="rId446" Type="http://schemas.openxmlformats.org/officeDocument/2006/relationships/image" Target="../../clipboard/media/image2221.png"/><Relationship Id="rId653" Type="http://schemas.openxmlformats.org/officeDocument/2006/relationships/image" Target="../../clipboard/media/image3251.png"/><Relationship Id="rId292" Type="http://schemas.openxmlformats.org/officeDocument/2006/relationships/image" Target="../../clipboard/media/image1451.png"/><Relationship Id="rId306" Type="http://schemas.openxmlformats.org/officeDocument/2006/relationships/image" Target="../../clipboard/media/image1521.png"/><Relationship Id="rId87" Type="http://schemas.openxmlformats.org/officeDocument/2006/relationships/customXml" Target="../ink/ink1068.xml"/><Relationship Id="rId513" Type="http://schemas.openxmlformats.org/officeDocument/2006/relationships/customXml" Target="../ink/ink1281.xml"/><Relationship Id="rId597" Type="http://schemas.openxmlformats.org/officeDocument/2006/relationships/image" Target="../../clipboard/media/image2971.png"/><Relationship Id="rId152" Type="http://schemas.openxmlformats.org/officeDocument/2006/relationships/image" Target="../../clipboard/media/image751.png"/><Relationship Id="rId457" Type="http://schemas.openxmlformats.org/officeDocument/2006/relationships/customXml" Target="../ink/ink1253.xml"/><Relationship Id="rId664" Type="http://schemas.openxmlformats.org/officeDocument/2006/relationships/customXml" Target="../ink/ink1357.xml"/><Relationship Id="rId14" Type="http://schemas.openxmlformats.org/officeDocument/2006/relationships/image" Target="../../clipboard/media/image613.png"/><Relationship Id="rId317" Type="http://schemas.openxmlformats.org/officeDocument/2006/relationships/customXml" Target="../ink/ink1183.xml"/><Relationship Id="rId524" Type="http://schemas.openxmlformats.org/officeDocument/2006/relationships/image" Target="../../clipboard/media/image2614.png"/><Relationship Id="rId98" Type="http://schemas.openxmlformats.org/officeDocument/2006/relationships/image" Target="../../clipboard/media/image481.png"/><Relationship Id="rId163" Type="http://schemas.openxmlformats.org/officeDocument/2006/relationships/customXml" Target="../ink/ink1106.xml"/><Relationship Id="rId370" Type="http://schemas.openxmlformats.org/officeDocument/2006/relationships/image" Target="../../clipboard/media/image1841.png"/><Relationship Id="rId230" Type="http://schemas.openxmlformats.org/officeDocument/2006/relationships/image" Target="../../clipboard/media/image1141.png"/><Relationship Id="rId468" Type="http://schemas.openxmlformats.org/officeDocument/2006/relationships/image" Target="../../clipboard/media/image2331.png"/><Relationship Id="rId675" Type="http://schemas.openxmlformats.org/officeDocument/2006/relationships/image" Target="../../clipboard/media/image3361.png"/><Relationship Id="rId25" Type="http://schemas.openxmlformats.org/officeDocument/2006/relationships/customXml" Target="../ink/ink1037.xml"/><Relationship Id="rId328" Type="http://schemas.openxmlformats.org/officeDocument/2006/relationships/image" Target="../../clipboard/media/image1631.png"/><Relationship Id="rId535" Type="http://schemas.openxmlformats.org/officeDocument/2006/relationships/customXml" Target="../ink/ink1292.xml"/><Relationship Id="rId174" Type="http://schemas.openxmlformats.org/officeDocument/2006/relationships/image" Target="../../clipboard/media/image861.png"/><Relationship Id="rId381" Type="http://schemas.openxmlformats.org/officeDocument/2006/relationships/customXml" Target="../ink/ink1215.xml"/><Relationship Id="rId602" Type="http://schemas.openxmlformats.org/officeDocument/2006/relationships/customXml" Target="../ink/ink1326.xml"/><Relationship Id="rId241" Type="http://schemas.openxmlformats.org/officeDocument/2006/relationships/customXml" Target="../ink/ink1145.xml"/><Relationship Id="rId479" Type="http://schemas.openxmlformats.org/officeDocument/2006/relationships/customXml" Target="../ink/ink1264.xml"/><Relationship Id="rId36" Type="http://schemas.openxmlformats.org/officeDocument/2006/relationships/image" Target="../../clipboard/media/image1713.png"/><Relationship Id="rId339" Type="http://schemas.openxmlformats.org/officeDocument/2006/relationships/customXml" Target="../ink/ink1194.xml"/><Relationship Id="rId546" Type="http://schemas.openxmlformats.org/officeDocument/2006/relationships/image" Target="../../clipboard/media/image2721.png"/><Relationship Id="rId101" Type="http://schemas.openxmlformats.org/officeDocument/2006/relationships/customXml" Target="../ink/ink1075.xml"/><Relationship Id="rId185" Type="http://schemas.openxmlformats.org/officeDocument/2006/relationships/customXml" Target="../ink/ink1117.xml"/><Relationship Id="rId406" Type="http://schemas.openxmlformats.org/officeDocument/2006/relationships/image" Target="../../clipboard/media/image2021.png"/><Relationship Id="rId392" Type="http://schemas.openxmlformats.org/officeDocument/2006/relationships/image" Target="../../clipboard/media/image1951.png"/><Relationship Id="rId613" Type="http://schemas.openxmlformats.org/officeDocument/2006/relationships/image" Target="../../clipboard/media/image3051.png"/><Relationship Id="rId252" Type="http://schemas.openxmlformats.org/officeDocument/2006/relationships/image" Target="../../clipboard/media/image1251.png"/><Relationship Id="rId47" Type="http://schemas.openxmlformats.org/officeDocument/2006/relationships/customXml" Target="../ink/ink1048.xml"/><Relationship Id="rId112" Type="http://schemas.openxmlformats.org/officeDocument/2006/relationships/image" Target="../../clipboard/media/image551.png"/><Relationship Id="rId557" Type="http://schemas.openxmlformats.org/officeDocument/2006/relationships/customXml" Target="../ink/ink1303.xml"/><Relationship Id="rId196" Type="http://schemas.openxmlformats.org/officeDocument/2006/relationships/image" Target="../../clipboard/media/image971.png"/><Relationship Id="rId417" Type="http://schemas.openxmlformats.org/officeDocument/2006/relationships/customXml" Target="../ink/ink1233.xml"/><Relationship Id="rId624" Type="http://schemas.openxmlformats.org/officeDocument/2006/relationships/customXml" Target="../ink/ink1337.xml"/><Relationship Id="rId263" Type="http://schemas.openxmlformats.org/officeDocument/2006/relationships/customXml" Target="../ink/ink1156.xml"/><Relationship Id="rId470" Type="http://schemas.openxmlformats.org/officeDocument/2006/relationships/image" Target="../../clipboard/media/image2341.png"/><Relationship Id="rId58" Type="http://schemas.openxmlformats.org/officeDocument/2006/relationships/image" Target="../../clipboard/media/image2813.png"/><Relationship Id="rId123" Type="http://schemas.openxmlformats.org/officeDocument/2006/relationships/customXml" Target="../ink/ink1086.xml"/><Relationship Id="rId330" Type="http://schemas.openxmlformats.org/officeDocument/2006/relationships/image" Target="../../clipboard/media/image1641.png"/><Relationship Id="rId568" Type="http://schemas.openxmlformats.org/officeDocument/2006/relationships/image" Target="../../clipboard/media/image2831.png"/><Relationship Id="rId428" Type="http://schemas.openxmlformats.org/officeDocument/2006/relationships/image" Target="../../clipboard/media/image2131.png"/><Relationship Id="rId635" Type="http://schemas.openxmlformats.org/officeDocument/2006/relationships/image" Target="../../clipboard/media/image3161.png"/><Relationship Id="rId274" Type="http://schemas.openxmlformats.org/officeDocument/2006/relationships/image" Target="../../clipboard/media/image1361.png"/><Relationship Id="rId481" Type="http://schemas.openxmlformats.org/officeDocument/2006/relationships/customXml" Target="../ink/ink1265.xml"/><Relationship Id="rId69" Type="http://schemas.openxmlformats.org/officeDocument/2006/relationships/customXml" Target="../ink/ink1059.xml"/><Relationship Id="rId134" Type="http://schemas.openxmlformats.org/officeDocument/2006/relationships/image" Target="../../clipboard/media/image661.png"/><Relationship Id="rId579" Type="http://schemas.openxmlformats.org/officeDocument/2006/relationships/customXml" Target="../ink/ink1314.xml"/><Relationship Id="rId341" Type="http://schemas.openxmlformats.org/officeDocument/2006/relationships/customXml" Target="../ink/ink1195.xml"/><Relationship Id="rId439" Type="http://schemas.openxmlformats.org/officeDocument/2006/relationships/customXml" Target="../ink/ink1244.xml"/><Relationship Id="rId646" Type="http://schemas.openxmlformats.org/officeDocument/2006/relationships/customXml" Target="../ink/ink1348.xml"/><Relationship Id="rId201" Type="http://schemas.openxmlformats.org/officeDocument/2006/relationships/customXml" Target="../ink/ink1125.xml"/><Relationship Id="rId285" Type="http://schemas.openxmlformats.org/officeDocument/2006/relationships/customXml" Target="../ink/ink1167.xml"/><Relationship Id="rId506" Type="http://schemas.openxmlformats.org/officeDocument/2006/relationships/image" Target="../../clipboard/media/image2521.png"/><Relationship Id="rId38" Type="http://schemas.openxmlformats.org/officeDocument/2006/relationships/image" Target="../../clipboard/media/image1813.png"/><Relationship Id="rId103" Type="http://schemas.openxmlformats.org/officeDocument/2006/relationships/customXml" Target="../ink/ink1076.xml"/><Relationship Id="rId310" Type="http://schemas.openxmlformats.org/officeDocument/2006/relationships/image" Target="../../clipboard/media/image1541.png"/><Relationship Id="rId492" Type="http://schemas.openxmlformats.org/officeDocument/2006/relationships/image" Target="../../clipboard/media/image2451.png"/><Relationship Id="rId548" Type="http://schemas.openxmlformats.org/officeDocument/2006/relationships/image" Target="../../clipboard/media/image2731.png"/><Relationship Id="rId91" Type="http://schemas.openxmlformats.org/officeDocument/2006/relationships/customXml" Target="../ink/ink1070.xml"/><Relationship Id="rId145" Type="http://schemas.openxmlformats.org/officeDocument/2006/relationships/customXml" Target="../ink/ink1097.xml"/><Relationship Id="rId187" Type="http://schemas.openxmlformats.org/officeDocument/2006/relationships/customXml" Target="../ink/ink1118.xml"/><Relationship Id="rId352" Type="http://schemas.openxmlformats.org/officeDocument/2006/relationships/image" Target="../../clipboard/media/image1751.png"/><Relationship Id="rId394" Type="http://schemas.openxmlformats.org/officeDocument/2006/relationships/image" Target="../../clipboard/media/image1961.png"/><Relationship Id="rId408" Type="http://schemas.openxmlformats.org/officeDocument/2006/relationships/image" Target="../../clipboard/media/image2031.png"/><Relationship Id="rId615" Type="http://schemas.openxmlformats.org/officeDocument/2006/relationships/image" Target="../../clipboard/media/image3061.png"/><Relationship Id="rId212" Type="http://schemas.openxmlformats.org/officeDocument/2006/relationships/image" Target="../../clipboard/media/image1051.png"/><Relationship Id="rId254" Type="http://schemas.openxmlformats.org/officeDocument/2006/relationships/image" Target="../../clipboard/media/image1261.png"/><Relationship Id="rId657" Type="http://schemas.openxmlformats.org/officeDocument/2006/relationships/image" Target="../../clipboard/media/image3271.png"/><Relationship Id="rId49" Type="http://schemas.openxmlformats.org/officeDocument/2006/relationships/customXml" Target="../ink/ink1049.xml"/><Relationship Id="rId114" Type="http://schemas.openxmlformats.org/officeDocument/2006/relationships/image" Target="../../clipboard/media/image561.png"/><Relationship Id="rId296" Type="http://schemas.openxmlformats.org/officeDocument/2006/relationships/image" Target="../../clipboard/media/image1471.png"/><Relationship Id="rId461" Type="http://schemas.openxmlformats.org/officeDocument/2006/relationships/customXml" Target="../ink/ink1255.xml"/><Relationship Id="rId517" Type="http://schemas.openxmlformats.org/officeDocument/2006/relationships/customXml" Target="../ink/ink1283.xml"/><Relationship Id="rId559" Type="http://schemas.openxmlformats.org/officeDocument/2006/relationships/customXml" Target="../ink/ink1304.xml"/><Relationship Id="rId60" Type="http://schemas.openxmlformats.org/officeDocument/2006/relationships/image" Target="../../clipboard/media/image2913.png"/><Relationship Id="rId156" Type="http://schemas.openxmlformats.org/officeDocument/2006/relationships/image" Target="../../clipboard/media/image771.png"/><Relationship Id="rId198" Type="http://schemas.openxmlformats.org/officeDocument/2006/relationships/image" Target="../../clipboard/media/image981.png"/><Relationship Id="rId321" Type="http://schemas.openxmlformats.org/officeDocument/2006/relationships/customXml" Target="../ink/ink1185.xml"/><Relationship Id="rId363" Type="http://schemas.openxmlformats.org/officeDocument/2006/relationships/customXml" Target="../ink/ink1206.xml"/><Relationship Id="rId419" Type="http://schemas.openxmlformats.org/officeDocument/2006/relationships/customXml" Target="../ink/ink1234.xml"/><Relationship Id="rId570" Type="http://schemas.openxmlformats.org/officeDocument/2006/relationships/image" Target="../../clipboard/media/image2841.png"/><Relationship Id="rId626" Type="http://schemas.openxmlformats.org/officeDocument/2006/relationships/customXml" Target="../ink/ink1338.xml"/><Relationship Id="rId223" Type="http://schemas.openxmlformats.org/officeDocument/2006/relationships/customXml" Target="../ink/ink1136.xml"/><Relationship Id="rId430" Type="http://schemas.openxmlformats.org/officeDocument/2006/relationships/image" Target="../../clipboard/media/image2141.png"/><Relationship Id="rId668" Type="http://schemas.openxmlformats.org/officeDocument/2006/relationships/customXml" Target="../ink/ink1359.xml"/><Relationship Id="rId18" Type="http://schemas.openxmlformats.org/officeDocument/2006/relationships/image" Target="../../clipboard/media/image813.png"/><Relationship Id="rId265" Type="http://schemas.openxmlformats.org/officeDocument/2006/relationships/customXml" Target="../ink/ink1157.xml"/><Relationship Id="rId472" Type="http://schemas.openxmlformats.org/officeDocument/2006/relationships/image" Target="../../clipboard/media/image2351.png"/><Relationship Id="rId528" Type="http://schemas.openxmlformats.org/officeDocument/2006/relationships/image" Target="../../clipboard/media/image2631.png"/><Relationship Id="rId125" Type="http://schemas.openxmlformats.org/officeDocument/2006/relationships/customXml" Target="../ink/ink1087.xml"/><Relationship Id="rId167" Type="http://schemas.openxmlformats.org/officeDocument/2006/relationships/customXml" Target="../ink/ink1108.xml"/><Relationship Id="rId332" Type="http://schemas.openxmlformats.org/officeDocument/2006/relationships/image" Target="../../clipboard/media/image1651.png"/><Relationship Id="rId374" Type="http://schemas.openxmlformats.org/officeDocument/2006/relationships/image" Target="../../clipboard/media/image1861.png"/><Relationship Id="rId581" Type="http://schemas.openxmlformats.org/officeDocument/2006/relationships/customXml" Target="../ink/ink1315.xml"/><Relationship Id="rId71" Type="http://schemas.openxmlformats.org/officeDocument/2006/relationships/customXml" Target="../ink/ink1060.xml"/><Relationship Id="rId234" Type="http://schemas.openxmlformats.org/officeDocument/2006/relationships/image" Target="../../clipboard/media/image1161.png"/><Relationship Id="rId637" Type="http://schemas.openxmlformats.org/officeDocument/2006/relationships/image" Target="../../clipboard/media/image3171.png"/><Relationship Id="rId2" Type="http://schemas.openxmlformats.org/officeDocument/2006/relationships/notesSlide" Target="../notesSlides/notesSlide8.xml"/><Relationship Id="rId29" Type="http://schemas.openxmlformats.org/officeDocument/2006/relationships/customXml" Target="../ink/ink1039.xml"/><Relationship Id="rId276" Type="http://schemas.openxmlformats.org/officeDocument/2006/relationships/image" Target="../../clipboard/media/image1371.png"/><Relationship Id="rId441" Type="http://schemas.openxmlformats.org/officeDocument/2006/relationships/customXml" Target="../ink/ink1245.xml"/><Relationship Id="rId483" Type="http://schemas.openxmlformats.org/officeDocument/2006/relationships/customXml" Target="../ink/ink1266.xml"/><Relationship Id="rId539" Type="http://schemas.openxmlformats.org/officeDocument/2006/relationships/customXml" Target="../ink/ink1294.xml"/><Relationship Id="rId40" Type="http://schemas.openxmlformats.org/officeDocument/2006/relationships/image" Target="../../clipboard/media/image1913.png"/><Relationship Id="rId136" Type="http://schemas.openxmlformats.org/officeDocument/2006/relationships/image" Target="../../clipboard/media/image671.png"/><Relationship Id="rId178" Type="http://schemas.openxmlformats.org/officeDocument/2006/relationships/image" Target="../../clipboard/media/image881.png"/><Relationship Id="rId301" Type="http://schemas.openxmlformats.org/officeDocument/2006/relationships/customXml" Target="../ink/ink1175.xml"/><Relationship Id="rId343" Type="http://schemas.openxmlformats.org/officeDocument/2006/relationships/customXml" Target="../ink/ink1196.xml"/><Relationship Id="rId550" Type="http://schemas.openxmlformats.org/officeDocument/2006/relationships/image" Target="../../clipboard/media/image2741.png"/><Relationship Id="rId82" Type="http://schemas.openxmlformats.org/officeDocument/2006/relationships/image" Target="../../clipboard/media/image403.png"/><Relationship Id="rId203" Type="http://schemas.openxmlformats.org/officeDocument/2006/relationships/customXml" Target="../ink/ink1126.xml"/><Relationship Id="rId385" Type="http://schemas.openxmlformats.org/officeDocument/2006/relationships/customXml" Target="../ink/ink1217.xml"/><Relationship Id="rId592" Type="http://schemas.openxmlformats.org/officeDocument/2006/relationships/customXml" Target="../ink/ink1321.xml"/><Relationship Id="rId606" Type="http://schemas.openxmlformats.org/officeDocument/2006/relationships/customXml" Target="../ink/ink1328.xml"/><Relationship Id="rId648" Type="http://schemas.openxmlformats.org/officeDocument/2006/relationships/customXml" Target="../ink/ink1349.xml"/><Relationship Id="rId245" Type="http://schemas.openxmlformats.org/officeDocument/2006/relationships/customXml" Target="../ink/ink1147.xml"/><Relationship Id="rId287" Type="http://schemas.openxmlformats.org/officeDocument/2006/relationships/customXml" Target="../ink/ink1168.xml"/><Relationship Id="rId410" Type="http://schemas.openxmlformats.org/officeDocument/2006/relationships/image" Target="../../clipboard/media/image2041.png"/><Relationship Id="rId452" Type="http://schemas.openxmlformats.org/officeDocument/2006/relationships/image" Target="../../clipboard/media/image2251.png"/><Relationship Id="rId494" Type="http://schemas.openxmlformats.org/officeDocument/2006/relationships/image" Target="../../clipboard/media/image2461.png"/><Relationship Id="rId508" Type="http://schemas.openxmlformats.org/officeDocument/2006/relationships/image" Target="../../clipboard/media/image2531.png"/><Relationship Id="rId105" Type="http://schemas.openxmlformats.org/officeDocument/2006/relationships/customXml" Target="../ink/ink1077.xml"/><Relationship Id="rId147" Type="http://schemas.openxmlformats.org/officeDocument/2006/relationships/customXml" Target="../ink/ink1098.xml"/><Relationship Id="rId312" Type="http://schemas.openxmlformats.org/officeDocument/2006/relationships/image" Target="../../clipboard/media/image1551.png"/><Relationship Id="rId354" Type="http://schemas.openxmlformats.org/officeDocument/2006/relationships/image" Target="../../clipboard/media/image1761.png"/><Relationship Id="rId51" Type="http://schemas.openxmlformats.org/officeDocument/2006/relationships/customXml" Target="../ink/ink1050.xml"/><Relationship Id="rId93" Type="http://schemas.openxmlformats.org/officeDocument/2006/relationships/customXml" Target="../ink/ink1071.xml"/><Relationship Id="rId189" Type="http://schemas.openxmlformats.org/officeDocument/2006/relationships/customXml" Target="../ink/ink1119.xml"/><Relationship Id="rId396" Type="http://schemas.openxmlformats.org/officeDocument/2006/relationships/image" Target="../../clipboard/media/image1971.png"/><Relationship Id="rId561" Type="http://schemas.openxmlformats.org/officeDocument/2006/relationships/customXml" Target="../ink/ink1305.xml"/><Relationship Id="rId617" Type="http://schemas.openxmlformats.org/officeDocument/2006/relationships/image" Target="../../clipboard/media/image3071.png"/><Relationship Id="rId659" Type="http://schemas.openxmlformats.org/officeDocument/2006/relationships/image" Target="../../clipboard/media/image3281.png"/><Relationship Id="rId214" Type="http://schemas.openxmlformats.org/officeDocument/2006/relationships/image" Target="../../clipboard/media/image1061.png"/><Relationship Id="rId256" Type="http://schemas.openxmlformats.org/officeDocument/2006/relationships/image" Target="../../clipboard/media/image1271.png"/><Relationship Id="rId298" Type="http://schemas.openxmlformats.org/officeDocument/2006/relationships/image" Target="../../clipboard/media/image1481.png"/><Relationship Id="rId421" Type="http://schemas.openxmlformats.org/officeDocument/2006/relationships/customXml" Target="../ink/ink1235.xml"/><Relationship Id="rId463" Type="http://schemas.openxmlformats.org/officeDocument/2006/relationships/customXml" Target="../ink/ink1256.xml"/><Relationship Id="rId519" Type="http://schemas.openxmlformats.org/officeDocument/2006/relationships/customXml" Target="../ink/ink1284.xml"/><Relationship Id="rId670" Type="http://schemas.openxmlformats.org/officeDocument/2006/relationships/customXml" Target="../ink/ink1360.xml"/><Relationship Id="rId116" Type="http://schemas.openxmlformats.org/officeDocument/2006/relationships/image" Target="../../clipboard/media/image571.png"/><Relationship Id="rId158" Type="http://schemas.openxmlformats.org/officeDocument/2006/relationships/image" Target="../../clipboard/media/image781.png"/><Relationship Id="rId323" Type="http://schemas.openxmlformats.org/officeDocument/2006/relationships/customXml" Target="../ink/ink1186.xml"/><Relationship Id="rId530" Type="http://schemas.openxmlformats.org/officeDocument/2006/relationships/image" Target="../../clipboard/media/image2641.png"/><Relationship Id="rId20" Type="http://schemas.openxmlformats.org/officeDocument/2006/relationships/image" Target="../../clipboard/media/image913.png"/><Relationship Id="rId62" Type="http://schemas.openxmlformats.org/officeDocument/2006/relationships/image" Target="../../clipboard/media/image3013.png"/><Relationship Id="rId365" Type="http://schemas.openxmlformats.org/officeDocument/2006/relationships/customXml" Target="../ink/ink1207.xml"/><Relationship Id="rId572" Type="http://schemas.openxmlformats.org/officeDocument/2006/relationships/image" Target="../../clipboard/media/image2851.png"/><Relationship Id="rId628" Type="http://schemas.openxmlformats.org/officeDocument/2006/relationships/customXml" Target="../ink/ink1339.xml"/><Relationship Id="rId225" Type="http://schemas.openxmlformats.org/officeDocument/2006/relationships/customXml" Target="../ink/ink1137.xml"/><Relationship Id="rId267" Type="http://schemas.openxmlformats.org/officeDocument/2006/relationships/customXml" Target="../ink/ink1158.xml"/><Relationship Id="rId432" Type="http://schemas.openxmlformats.org/officeDocument/2006/relationships/image" Target="../../clipboard/media/image2151.png"/><Relationship Id="rId474" Type="http://schemas.openxmlformats.org/officeDocument/2006/relationships/image" Target="../../clipboard/media/image2361.png"/><Relationship Id="rId127" Type="http://schemas.openxmlformats.org/officeDocument/2006/relationships/customXml" Target="../ink/ink1088.xml"/><Relationship Id="rId31" Type="http://schemas.openxmlformats.org/officeDocument/2006/relationships/customXml" Target="../ink/ink1040.xml"/><Relationship Id="rId73" Type="http://schemas.openxmlformats.org/officeDocument/2006/relationships/customXml" Target="../ink/ink1061.xml"/><Relationship Id="rId169" Type="http://schemas.openxmlformats.org/officeDocument/2006/relationships/customXml" Target="../ink/ink1109.xml"/><Relationship Id="rId334" Type="http://schemas.openxmlformats.org/officeDocument/2006/relationships/image" Target="../../clipboard/media/image1661.png"/><Relationship Id="rId376" Type="http://schemas.openxmlformats.org/officeDocument/2006/relationships/image" Target="../../clipboard/media/image1871.png"/><Relationship Id="rId541" Type="http://schemas.openxmlformats.org/officeDocument/2006/relationships/customXml" Target="../ink/ink1295.xml"/><Relationship Id="rId583" Type="http://schemas.openxmlformats.org/officeDocument/2006/relationships/customXml" Target="../ink/ink1316.xml"/><Relationship Id="rId639" Type="http://schemas.openxmlformats.org/officeDocument/2006/relationships/image" Target="../../clipboard/media/image3181.png"/><Relationship Id="rId4" Type="http://schemas.openxmlformats.org/officeDocument/2006/relationships/image" Target="../../clipboard/media/image1102.png"/><Relationship Id="rId180" Type="http://schemas.openxmlformats.org/officeDocument/2006/relationships/image" Target="../../clipboard/media/image891.png"/><Relationship Id="rId236" Type="http://schemas.openxmlformats.org/officeDocument/2006/relationships/image" Target="../../clipboard/media/image1171.png"/><Relationship Id="rId278" Type="http://schemas.openxmlformats.org/officeDocument/2006/relationships/image" Target="../../clipboard/media/image1381.png"/><Relationship Id="rId401" Type="http://schemas.openxmlformats.org/officeDocument/2006/relationships/customXml" Target="../ink/ink1225.xml"/><Relationship Id="rId443" Type="http://schemas.openxmlformats.org/officeDocument/2006/relationships/customXml" Target="../ink/ink1246.xml"/><Relationship Id="rId650" Type="http://schemas.openxmlformats.org/officeDocument/2006/relationships/customXml" Target="../ink/ink1350.xml"/><Relationship Id="rId303" Type="http://schemas.openxmlformats.org/officeDocument/2006/relationships/customXml" Target="../ink/ink1176.xml"/><Relationship Id="rId485" Type="http://schemas.openxmlformats.org/officeDocument/2006/relationships/customXml" Target="../ink/ink1267.xml"/><Relationship Id="rId42" Type="http://schemas.openxmlformats.org/officeDocument/2006/relationships/image" Target="../../clipboard/media/image2013.png"/><Relationship Id="rId84" Type="http://schemas.openxmlformats.org/officeDocument/2006/relationships/image" Target="../../clipboard/media/image415.png"/><Relationship Id="rId138" Type="http://schemas.openxmlformats.org/officeDocument/2006/relationships/image" Target="../../clipboard/media/image681.png"/><Relationship Id="rId345" Type="http://schemas.openxmlformats.org/officeDocument/2006/relationships/customXml" Target="../ink/ink1197.xml"/><Relationship Id="rId387" Type="http://schemas.openxmlformats.org/officeDocument/2006/relationships/customXml" Target="../ink/ink1218.xml"/><Relationship Id="rId510" Type="http://schemas.openxmlformats.org/officeDocument/2006/relationships/image" Target="../../clipboard/media/image2541.png"/><Relationship Id="rId552" Type="http://schemas.openxmlformats.org/officeDocument/2006/relationships/image" Target="../../clipboard/media/image2751.png"/><Relationship Id="rId594" Type="http://schemas.openxmlformats.org/officeDocument/2006/relationships/customXml" Target="../ink/ink1322.xml"/><Relationship Id="rId608" Type="http://schemas.openxmlformats.org/officeDocument/2006/relationships/customXml" Target="../ink/ink1329.xml"/><Relationship Id="rId191" Type="http://schemas.openxmlformats.org/officeDocument/2006/relationships/customXml" Target="../ink/ink1120.xml"/><Relationship Id="rId205" Type="http://schemas.openxmlformats.org/officeDocument/2006/relationships/customXml" Target="../ink/ink1127.xml"/><Relationship Id="rId247" Type="http://schemas.openxmlformats.org/officeDocument/2006/relationships/customXml" Target="../ink/ink1148.xml"/><Relationship Id="rId412" Type="http://schemas.openxmlformats.org/officeDocument/2006/relationships/image" Target="../../clipboard/media/image2051.png"/><Relationship Id="rId107" Type="http://schemas.openxmlformats.org/officeDocument/2006/relationships/customXml" Target="../ink/ink1078.xml"/><Relationship Id="rId289" Type="http://schemas.openxmlformats.org/officeDocument/2006/relationships/customXml" Target="../ink/ink1169.xml"/><Relationship Id="rId454" Type="http://schemas.openxmlformats.org/officeDocument/2006/relationships/image" Target="../../clipboard/media/image2261.png"/><Relationship Id="rId496" Type="http://schemas.openxmlformats.org/officeDocument/2006/relationships/image" Target="../../clipboard/media/image2471.png"/><Relationship Id="rId661" Type="http://schemas.openxmlformats.org/officeDocument/2006/relationships/image" Target="../../clipboard/media/image3291.png"/><Relationship Id="rId11" Type="http://schemas.openxmlformats.org/officeDocument/2006/relationships/customXml" Target="../ink/ink1030.xml"/><Relationship Id="rId53" Type="http://schemas.openxmlformats.org/officeDocument/2006/relationships/customXml" Target="../ink/ink1051.xml"/><Relationship Id="rId149" Type="http://schemas.openxmlformats.org/officeDocument/2006/relationships/customXml" Target="../ink/ink1099.xml"/><Relationship Id="rId314" Type="http://schemas.openxmlformats.org/officeDocument/2006/relationships/image" Target="../../clipboard/media/image1561.png"/><Relationship Id="rId356" Type="http://schemas.openxmlformats.org/officeDocument/2006/relationships/image" Target="../../clipboard/media/image1771.png"/><Relationship Id="rId398" Type="http://schemas.openxmlformats.org/officeDocument/2006/relationships/image" Target="../../clipboard/media/image1981.png"/><Relationship Id="rId521" Type="http://schemas.openxmlformats.org/officeDocument/2006/relationships/customXml" Target="../ink/ink1285.xml"/><Relationship Id="rId563" Type="http://schemas.openxmlformats.org/officeDocument/2006/relationships/customXml" Target="../ink/ink1306.xml"/><Relationship Id="rId619" Type="http://schemas.openxmlformats.org/officeDocument/2006/relationships/image" Target="../../clipboard/media/image3081.png"/><Relationship Id="rId95" Type="http://schemas.openxmlformats.org/officeDocument/2006/relationships/customXml" Target="../ink/ink1072.xml"/><Relationship Id="rId160" Type="http://schemas.openxmlformats.org/officeDocument/2006/relationships/image" Target="../../clipboard/media/image791.png"/><Relationship Id="rId216" Type="http://schemas.openxmlformats.org/officeDocument/2006/relationships/image" Target="../../clipboard/media/image1071.png"/><Relationship Id="rId423" Type="http://schemas.openxmlformats.org/officeDocument/2006/relationships/customXml" Target="../ink/ink1236.xml"/><Relationship Id="rId258" Type="http://schemas.openxmlformats.org/officeDocument/2006/relationships/image" Target="../../clipboard/media/image1281.png"/><Relationship Id="rId465" Type="http://schemas.openxmlformats.org/officeDocument/2006/relationships/customXml" Target="../ink/ink1257.xml"/><Relationship Id="rId630" Type="http://schemas.openxmlformats.org/officeDocument/2006/relationships/customXml" Target="../ink/ink1340.xml"/><Relationship Id="rId672" Type="http://schemas.openxmlformats.org/officeDocument/2006/relationships/customXml" Target="../ink/ink1361.xml"/><Relationship Id="rId22" Type="http://schemas.openxmlformats.org/officeDocument/2006/relationships/image" Target="../../clipboard/media/image1013.png"/><Relationship Id="rId64" Type="http://schemas.openxmlformats.org/officeDocument/2006/relationships/image" Target="../../clipboard/media/image3113.png"/><Relationship Id="rId118" Type="http://schemas.openxmlformats.org/officeDocument/2006/relationships/image" Target="../../clipboard/media/image581.png"/><Relationship Id="rId325" Type="http://schemas.openxmlformats.org/officeDocument/2006/relationships/customXml" Target="../ink/ink1187.xml"/><Relationship Id="rId367" Type="http://schemas.openxmlformats.org/officeDocument/2006/relationships/customXml" Target="../ink/ink1208.xml"/><Relationship Id="rId532" Type="http://schemas.openxmlformats.org/officeDocument/2006/relationships/image" Target="../../clipboard/media/image2651.png"/><Relationship Id="rId574" Type="http://schemas.openxmlformats.org/officeDocument/2006/relationships/image" Target="../../clipboard/media/image2861.png"/><Relationship Id="rId171" Type="http://schemas.openxmlformats.org/officeDocument/2006/relationships/customXml" Target="../ink/ink1110.xml"/><Relationship Id="rId227" Type="http://schemas.openxmlformats.org/officeDocument/2006/relationships/customXml" Target="../ink/ink1138.xml"/><Relationship Id="rId269" Type="http://schemas.openxmlformats.org/officeDocument/2006/relationships/customXml" Target="../ink/ink1159.xml"/><Relationship Id="rId434" Type="http://schemas.openxmlformats.org/officeDocument/2006/relationships/image" Target="../../clipboard/media/image2161.png"/><Relationship Id="rId476" Type="http://schemas.openxmlformats.org/officeDocument/2006/relationships/image" Target="../../clipboard/media/image2371.png"/><Relationship Id="rId641" Type="http://schemas.openxmlformats.org/officeDocument/2006/relationships/image" Target="../../clipboard/media/image3191.png"/><Relationship Id="rId33" Type="http://schemas.openxmlformats.org/officeDocument/2006/relationships/customXml" Target="../ink/ink1041.xml"/><Relationship Id="rId129" Type="http://schemas.openxmlformats.org/officeDocument/2006/relationships/customXml" Target="../ink/ink1089.xml"/><Relationship Id="rId280" Type="http://schemas.openxmlformats.org/officeDocument/2006/relationships/image" Target="../../clipboard/media/image1391.png"/><Relationship Id="rId336" Type="http://schemas.openxmlformats.org/officeDocument/2006/relationships/image" Target="../../clipboard/media/image1671.png"/><Relationship Id="rId501" Type="http://schemas.openxmlformats.org/officeDocument/2006/relationships/customXml" Target="../ink/ink1275.xml"/><Relationship Id="rId543" Type="http://schemas.openxmlformats.org/officeDocument/2006/relationships/customXml" Target="../ink/ink1296.xml"/><Relationship Id="rId75" Type="http://schemas.openxmlformats.org/officeDocument/2006/relationships/customXml" Target="../ink/ink1062.xml"/><Relationship Id="rId140" Type="http://schemas.openxmlformats.org/officeDocument/2006/relationships/image" Target="../../clipboard/media/image691.png"/><Relationship Id="rId182" Type="http://schemas.openxmlformats.org/officeDocument/2006/relationships/image" Target="../../clipboard/media/image901.png"/><Relationship Id="rId378" Type="http://schemas.openxmlformats.org/officeDocument/2006/relationships/image" Target="../../clipboard/media/image1881.png"/><Relationship Id="rId403" Type="http://schemas.openxmlformats.org/officeDocument/2006/relationships/customXml" Target="../ink/ink1226.xml"/><Relationship Id="rId585" Type="http://schemas.openxmlformats.org/officeDocument/2006/relationships/customXml" Target="../ink/ink1317.xml"/><Relationship Id="rId6" Type="http://schemas.openxmlformats.org/officeDocument/2006/relationships/image" Target="../../clipboard/media/image2103.png"/><Relationship Id="rId238" Type="http://schemas.openxmlformats.org/officeDocument/2006/relationships/image" Target="../../clipboard/media/image1181.png"/><Relationship Id="rId445" Type="http://schemas.openxmlformats.org/officeDocument/2006/relationships/customXml" Target="../ink/ink1247.xml"/><Relationship Id="rId487" Type="http://schemas.openxmlformats.org/officeDocument/2006/relationships/customXml" Target="../ink/ink1268.xml"/><Relationship Id="rId610" Type="http://schemas.openxmlformats.org/officeDocument/2006/relationships/customXml" Target="../ink/ink1330.xml"/><Relationship Id="rId652" Type="http://schemas.openxmlformats.org/officeDocument/2006/relationships/customXml" Target="../ink/ink1351.xml"/><Relationship Id="rId291" Type="http://schemas.openxmlformats.org/officeDocument/2006/relationships/customXml" Target="../ink/ink1170.xml"/><Relationship Id="rId305" Type="http://schemas.openxmlformats.org/officeDocument/2006/relationships/customXml" Target="../ink/ink1177.xml"/><Relationship Id="rId347" Type="http://schemas.openxmlformats.org/officeDocument/2006/relationships/customXml" Target="../ink/ink1198.xml"/><Relationship Id="rId512" Type="http://schemas.openxmlformats.org/officeDocument/2006/relationships/image" Target="../../clipboard/media/image2551.png"/><Relationship Id="rId44" Type="http://schemas.openxmlformats.org/officeDocument/2006/relationships/image" Target="../../clipboard/media/image2113.png"/><Relationship Id="rId86" Type="http://schemas.openxmlformats.org/officeDocument/2006/relationships/image" Target="../../clipboard/media/image422.png"/><Relationship Id="rId151" Type="http://schemas.openxmlformats.org/officeDocument/2006/relationships/customXml" Target="../ink/ink1100.xml"/><Relationship Id="rId389" Type="http://schemas.openxmlformats.org/officeDocument/2006/relationships/customXml" Target="../ink/ink1219.xml"/><Relationship Id="rId554" Type="http://schemas.openxmlformats.org/officeDocument/2006/relationships/image" Target="../../clipboard/media/image2761.png"/><Relationship Id="rId596" Type="http://schemas.openxmlformats.org/officeDocument/2006/relationships/customXml" Target="../ink/ink1323.xml"/><Relationship Id="rId193" Type="http://schemas.openxmlformats.org/officeDocument/2006/relationships/customXml" Target="../ink/ink1121.xml"/><Relationship Id="rId207" Type="http://schemas.openxmlformats.org/officeDocument/2006/relationships/customXml" Target="../ink/ink1128.xml"/><Relationship Id="rId249" Type="http://schemas.openxmlformats.org/officeDocument/2006/relationships/customXml" Target="../ink/ink1149.xml"/><Relationship Id="rId414" Type="http://schemas.openxmlformats.org/officeDocument/2006/relationships/image" Target="../../clipboard/media/image2061.png"/><Relationship Id="rId456" Type="http://schemas.openxmlformats.org/officeDocument/2006/relationships/image" Target="../../clipboard/media/image2271.png"/><Relationship Id="rId498" Type="http://schemas.openxmlformats.org/officeDocument/2006/relationships/image" Target="../../clipboard/media/image2481.png"/><Relationship Id="rId621" Type="http://schemas.openxmlformats.org/officeDocument/2006/relationships/image" Target="../../clipboard/media/image3091.png"/><Relationship Id="rId663" Type="http://schemas.openxmlformats.org/officeDocument/2006/relationships/image" Target="../../clipboard/media/image3301.png"/><Relationship Id="rId13" Type="http://schemas.openxmlformats.org/officeDocument/2006/relationships/customXml" Target="../ink/ink1031.xml"/><Relationship Id="rId109" Type="http://schemas.openxmlformats.org/officeDocument/2006/relationships/customXml" Target="../ink/ink1079.xml"/><Relationship Id="rId260" Type="http://schemas.openxmlformats.org/officeDocument/2006/relationships/image" Target="../../clipboard/media/image1291.png"/><Relationship Id="rId316" Type="http://schemas.openxmlformats.org/officeDocument/2006/relationships/image" Target="../../clipboard/media/image1571.png"/><Relationship Id="rId523" Type="http://schemas.openxmlformats.org/officeDocument/2006/relationships/customXml" Target="../ink/ink1286.xml"/><Relationship Id="rId55" Type="http://schemas.openxmlformats.org/officeDocument/2006/relationships/customXml" Target="../ink/ink1052.xml"/><Relationship Id="rId97" Type="http://schemas.openxmlformats.org/officeDocument/2006/relationships/customXml" Target="../ink/ink1073.xml"/><Relationship Id="rId120" Type="http://schemas.openxmlformats.org/officeDocument/2006/relationships/image" Target="../../clipboard/media/image591.png"/><Relationship Id="rId358" Type="http://schemas.openxmlformats.org/officeDocument/2006/relationships/image" Target="../../clipboard/media/image1781.png"/><Relationship Id="rId565" Type="http://schemas.openxmlformats.org/officeDocument/2006/relationships/customXml" Target="../ink/ink1307.xml"/><Relationship Id="rId162" Type="http://schemas.openxmlformats.org/officeDocument/2006/relationships/image" Target="../../clipboard/media/image801.png"/><Relationship Id="rId218" Type="http://schemas.openxmlformats.org/officeDocument/2006/relationships/image" Target="../../clipboard/media/image1081.png"/><Relationship Id="rId425" Type="http://schemas.openxmlformats.org/officeDocument/2006/relationships/customXml" Target="../ink/ink1237.xml"/><Relationship Id="rId467" Type="http://schemas.openxmlformats.org/officeDocument/2006/relationships/customXml" Target="../ink/ink1258.xml"/><Relationship Id="rId632" Type="http://schemas.openxmlformats.org/officeDocument/2006/relationships/customXml" Target="../ink/ink1341.xml"/><Relationship Id="rId271" Type="http://schemas.openxmlformats.org/officeDocument/2006/relationships/customXml" Target="../ink/ink1160.xml"/><Relationship Id="rId674" Type="http://schemas.openxmlformats.org/officeDocument/2006/relationships/customXml" Target="../ink/ink1362.xml"/><Relationship Id="rId24" Type="http://schemas.openxmlformats.org/officeDocument/2006/relationships/image" Target="../../clipboard/media/image1113.png"/><Relationship Id="rId66" Type="http://schemas.openxmlformats.org/officeDocument/2006/relationships/image" Target="../../clipboard/media/image3213.png"/><Relationship Id="rId131" Type="http://schemas.openxmlformats.org/officeDocument/2006/relationships/customXml" Target="../ink/ink1090.xml"/><Relationship Id="rId327" Type="http://schemas.openxmlformats.org/officeDocument/2006/relationships/customXml" Target="../ink/ink1188.xml"/><Relationship Id="rId369" Type="http://schemas.openxmlformats.org/officeDocument/2006/relationships/customXml" Target="../ink/ink1209.xml"/><Relationship Id="rId534" Type="http://schemas.openxmlformats.org/officeDocument/2006/relationships/image" Target="../../clipboard/media/image2661.png"/><Relationship Id="rId576" Type="http://schemas.openxmlformats.org/officeDocument/2006/relationships/image" Target="../../clipboard/media/image2871.png"/><Relationship Id="rId173" Type="http://schemas.openxmlformats.org/officeDocument/2006/relationships/customXml" Target="../ink/ink1111.xml"/><Relationship Id="rId229" Type="http://schemas.openxmlformats.org/officeDocument/2006/relationships/customXml" Target="../ink/ink1139.xml"/><Relationship Id="rId380" Type="http://schemas.openxmlformats.org/officeDocument/2006/relationships/image" Target="../../clipboard/media/image1891.png"/><Relationship Id="rId436" Type="http://schemas.openxmlformats.org/officeDocument/2006/relationships/image" Target="../../clipboard/media/image2171.png"/><Relationship Id="rId601" Type="http://schemas.openxmlformats.org/officeDocument/2006/relationships/image" Target="../../clipboard/media/image2991.png"/><Relationship Id="rId643" Type="http://schemas.openxmlformats.org/officeDocument/2006/relationships/image" Target="../../clipboard/media/image3201.png"/><Relationship Id="rId240" Type="http://schemas.openxmlformats.org/officeDocument/2006/relationships/image" Target="../../clipboard/media/image1191.png"/><Relationship Id="rId478" Type="http://schemas.openxmlformats.org/officeDocument/2006/relationships/image" Target="../../clipboard/media/image2381.png"/><Relationship Id="rId35" Type="http://schemas.openxmlformats.org/officeDocument/2006/relationships/customXml" Target="../ink/ink1042.xml"/><Relationship Id="rId77" Type="http://schemas.openxmlformats.org/officeDocument/2006/relationships/customXml" Target="../ink/ink1063.xml"/><Relationship Id="rId100" Type="http://schemas.openxmlformats.org/officeDocument/2006/relationships/image" Target="../../clipboard/media/image491.png"/><Relationship Id="rId282" Type="http://schemas.openxmlformats.org/officeDocument/2006/relationships/image" Target="../../clipboard/media/image1401.png"/><Relationship Id="rId338" Type="http://schemas.openxmlformats.org/officeDocument/2006/relationships/image" Target="../../clipboard/media/image1681.png"/><Relationship Id="rId503" Type="http://schemas.openxmlformats.org/officeDocument/2006/relationships/customXml" Target="../ink/ink1276.xml"/><Relationship Id="rId545" Type="http://schemas.openxmlformats.org/officeDocument/2006/relationships/customXml" Target="../ink/ink1297.xml"/><Relationship Id="rId587" Type="http://schemas.openxmlformats.org/officeDocument/2006/relationships/customXml" Target="../ink/ink1318.xml"/><Relationship Id="rId8" Type="http://schemas.openxmlformats.org/officeDocument/2006/relationships/image" Target="../../clipboard/media/image3103.png"/><Relationship Id="rId142" Type="http://schemas.openxmlformats.org/officeDocument/2006/relationships/image" Target="../../clipboard/media/image701.png"/><Relationship Id="rId184" Type="http://schemas.openxmlformats.org/officeDocument/2006/relationships/image" Target="../../clipboard/media/image914.png"/><Relationship Id="rId391" Type="http://schemas.openxmlformats.org/officeDocument/2006/relationships/customXml" Target="../ink/ink1220.xml"/><Relationship Id="rId405" Type="http://schemas.openxmlformats.org/officeDocument/2006/relationships/customXml" Target="../ink/ink1227.xml"/><Relationship Id="rId447" Type="http://schemas.openxmlformats.org/officeDocument/2006/relationships/customXml" Target="../ink/ink1248.xml"/><Relationship Id="rId612" Type="http://schemas.openxmlformats.org/officeDocument/2006/relationships/customXml" Target="../ink/ink1331.xml"/><Relationship Id="rId251" Type="http://schemas.openxmlformats.org/officeDocument/2006/relationships/customXml" Target="../ink/ink1150.xml"/><Relationship Id="rId489" Type="http://schemas.openxmlformats.org/officeDocument/2006/relationships/customXml" Target="../ink/ink1269.xml"/><Relationship Id="rId654" Type="http://schemas.openxmlformats.org/officeDocument/2006/relationships/customXml" Target="../ink/ink1352.xml"/><Relationship Id="rId46" Type="http://schemas.openxmlformats.org/officeDocument/2006/relationships/image" Target="../../clipboard/media/image2213.png"/><Relationship Id="rId293" Type="http://schemas.openxmlformats.org/officeDocument/2006/relationships/customXml" Target="../ink/ink1171.xml"/><Relationship Id="rId307" Type="http://schemas.openxmlformats.org/officeDocument/2006/relationships/customXml" Target="../ink/ink1178.xml"/><Relationship Id="rId349" Type="http://schemas.openxmlformats.org/officeDocument/2006/relationships/customXml" Target="../ink/ink1199.xml"/><Relationship Id="rId514" Type="http://schemas.openxmlformats.org/officeDocument/2006/relationships/image" Target="../../clipboard/media/image2561.png"/><Relationship Id="rId556" Type="http://schemas.openxmlformats.org/officeDocument/2006/relationships/image" Target="../../clipboard/media/image2771.png"/><Relationship Id="rId88" Type="http://schemas.openxmlformats.org/officeDocument/2006/relationships/image" Target="../../clipboard/media/image432.png"/><Relationship Id="rId111" Type="http://schemas.openxmlformats.org/officeDocument/2006/relationships/customXml" Target="../ink/ink1080.xml"/><Relationship Id="rId153" Type="http://schemas.openxmlformats.org/officeDocument/2006/relationships/customXml" Target="../ink/ink1101.xml"/><Relationship Id="rId195" Type="http://schemas.openxmlformats.org/officeDocument/2006/relationships/customXml" Target="../ink/ink1122.xml"/><Relationship Id="rId209" Type="http://schemas.openxmlformats.org/officeDocument/2006/relationships/customXml" Target="../ink/ink1129.xml"/><Relationship Id="rId360" Type="http://schemas.openxmlformats.org/officeDocument/2006/relationships/image" Target="../../clipboard/media/image1791.png"/><Relationship Id="rId416" Type="http://schemas.openxmlformats.org/officeDocument/2006/relationships/image" Target="../../clipboard/media/image2071.png"/><Relationship Id="rId598" Type="http://schemas.openxmlformats.org/officeDocument/2006/relationships/customXml" Target="../ink/ink1324.xml"/><Relationship Id="rId220" Type="http://schemas.openxmlformats.org/officeDocument/2006/relationships/image" Target="../../clipboard/media/image1091.png"/><Relationship Id="rId458" Type="http://schemas.openxmlformats.org/officeDocument/2006/relationships/image" Target="../../clipboard/media/image2281.png"/><Relationship Id="rId623" Type="http://schemas.openxmlformats.org/officeDocument/2006/relationships/image" Target="../../clipboard/media/image3104.png"/><Relationship Id="rId665" Type="http://schemas.openxmlformats.org/officeDocument/2006/relationships/image" Target="../../clipboard/media/image3314.png"/><Relationship Id="rId15" Type="http://schemas.openxmlformats.org/officeDocument/2006/relationships/customXml" Target="../ink/ink1032.xml"/><Relationship Id="rId57" Type="http://schemas.openxmlformats.org/officeDocument/2006/relationships/customXml" Target="../ink/ink1053.xml"/><Relationship Id="rId262" Type="http://schemas.openxmlformats.org/officeDocument/2006/relationships/image" Target="../../clipboard/media/image1301.png"/><Relationship Id="rId318" Type="http://schemas.openxmlformats.org/officeDocument/2006/relationships/image" Target="../../clipboard/media/image1581.png"/><Relationship Id="rId525" Type="http://schemas.openxmlformats.org/officeDocument/2006/relationships/customXml" Target="../ink/ink1287.xml"/><Relationship Id="rId567" Type="http://schemas.openxmlformats.org/officeDocument/2006/relationships/customXml" Target="../ink/ink1308.xml"/><Relationship Id="rId99" Type="http://schemas.openxmlformats.org/officeDocument/2006/relationships/customXml" Target="../ink/ink1074.xml"/><Relationship Id="rId122" Type="http://schemas.openxmlformats.org/officeDocument/2006/relationships/image" Target="../../clipboard/media/image601.png"/><Relationship Id="rId164" Type="http://schemas.openxmlformats.org/officeDocument/2006/relationships/image" Target="../../clipboard/media/image814.png"/><Relationship Id="rId371" Type="http://schemas.openxmlformats.org/officeDocument/2006/relationships/customXml" Target="../ink/ink1210.xml"/><Relationship Id="rId427" Type="http://schemas.openxmlformats.org/officeDocument/2006/relationships/customXml" Target="../ink/ink1238.xml"/><Relationship Id="rId469" Type="http://schemas.openxmlformats.org/officeDocument/2006/relationships/customXml" Target="../ink/ink1259.xml"/><Relationship Id="rId634" Type="http://schemas.openxmlformats.org/officeDocument/2006/relationships/customXml" Target="../ink/ink1342.xml"/><Relationship Id="rId676" Type="http://schemas.openxmlformats.org/officeDocument/2006/relationships/customXml" Target="../ink/ink1363.xml"/><Relationship Id="rId26" Type="http://schemas.openxmlformats.org/officeDocument/2006/relationships/image" Target="../../clipboard/media/image1213.png"/><Relationship Id="rId231" Type="http://schemas.openxmlformats.org/officeDocument/2006/relationships/customXml" Target="../ink/ink1140.xml"/><Relationship Id="rId273" Type="http://schemas.openxmlformats.org/officeDocument/2006/relationships/customXml" Target="../ink/ink1161.xml"/><Relationship Id="rId329" Type="http://schemas.openxmlformats.org/officeDocument/2006/relationships/customXml" Target="../ink/ink1189.xml"/><Relationship Id="rId480" Type="http://schemas.openxmlformats.org/officeDocument/2006/relationships/image" Target="../../clipboard/media/image2391.png"/><Relationship Id="rId536" Type="http://schemas.openxmlformats.org/officeDocument/2006/relationships/image" Target="../../clipboard/media/image2671.png"/><Relationship Id="rId68" Type="http://schemas.openxmlformats.org/officeDocument/2006/relationships/image" Target="../../clipboard/media/image3313.png"/><Relationship Id="rId133" Type="http://schemas.openxmlformats.org/officeDocument/2006/relationships/customXml" Target="../ink/ink1091.xml"/><Relationship Id="rId175" Type="http://schemas.openxmlformats.org/officeDocument/2006/relationships/customXml" Target="../ink/ink1112.xml"/><Relationship Id="rId340" Type="http://schemas.openxmlformats.org/officeDocument/2006/relationships/image" Target="../../clipboard/media/image1691.png"/><Relationship Id="rId578" Type="http://schemas.openxmlformats.org/officeDocument/2006/relationships/image" Target="../../clipboard/media/image2881.png"/><Relationship Id="rId200" Type="http://schemas.openxmlformats.org/officeDocument/2006/relationships/image" Target="../../clipboard/media/image991.png"/><Relationship Id="rId382" Type="http://schemas.openxmlformats.org/officeDocument/2006/relationships/image" Target="../../clipboard/media/image1901.png"/><Relationship Id="rId438" Type="http://schemas.openxmlformats.org/officeDocument/2006/relationships/image" Target="../../clipboard/media/image2181.png"/><Relationship Id="rId603" Type="http://schemas.openxmlformats.org/officeDocument/2006/relationships/image" Target="../../clipboard/media/image3001.png"/><Relationship Id="rId645" Type="http://schemas.openxmlformats.org/officeDocument/2006/relationships/image" Target="../../clipboard/media/image3214.png"/><Relationship Id="rId242" Type="http://schemas.openxmlformats.org/officeDocument/2006/relationships/image" Target="../../clipboard/media/image1201.png"/><Relationship Id="rId284" Type="http://schemas.openxmlformats.org/officeDocument/2006/relationships/image" Target="../../clipboard/media/image1414.png"/><Relationship Id="rId491" Type="http://schemas.openxmlformats.org/officeDocument/2006/relationships/customXml" Target="../ink/ink1270.xml"/><Relationship Id="rId505" Type="http://schemas.openxmlformats.org/officeDocument/2006/relationships/customXml" Target="../ink/ink1277.xml"/><Relationship Id="rId37" Type="http://schemas.openxmlformats.org/officeDocument/2006/relationships/customXml" Target="../ink/ink1043.xml"/><Relationship Id="rId79" Type="http://schemas.openxmlformats.org/officeDocument/2006/relationships/customXml" Target="../ink/ink1064.xml"/><Relationship Id="rId102" Type="http://schemas.openxmlformats.org/officeDocument/2006/relationships/image" Target="../../clipboard/media/image501.png"/><Relationship Id="rId144" Type="http://schemas.openxmlformats.org/officeDocument/2006/relationships/image" Target="../../clipboard/media/image714.png"/><Relationship Id="rId547" Type="http://schemas.openxmlformats.org/officeDocument/2006/relationships/customXml" Target="../ink/ink1298.xml"/><Relationship Id="rId589" Type="http://schemas.openxmlformats.org/officeDocument/2006/relationships/customXml" Target="../ink/ink1319.xml"/><Relationship Id="rId90" Type="http://schemas.openxmlformats.org/officeDocument/2006/relationships/image" Target="../../clipboard/media/image441.png"/><Relationship Id="rId186" Type="http://schemas.openxmlformats.org/officeDocument/2006/relationships/image" Target="../../clipboard/media/image921.png"/><Relationship Id="rId351" Type="http://schemas.openxmlformats.org/officeDocument/2006/relationships/customXml" Target="../ink/ink1200.xml"/><Relationship Id="rId393" Type="http://schemas.openxmlformats.org/officeDocument/2006/relationships/customXml" Target="../ink/ink1221.xml"/><Relationship Id="rId407" Type="http://schemas.openxmlformats.org/officeDocument/2006/relationships/customXml" Target="../ink/ink1228.xml"/><Relationship Id="rId449" Type="http://schemas.openxmlformats.org/officeDocument/2006/relationships/customXml" Target="../ink/ink1249.xml"/><Relationship Id="rId614" Type="http://schemas.openxmlformats.org/officeDocument/2006/relationships/customXml" Target="../ink/ink1332.xml"/><Relationship Id="rId656" Type="http://schemas.openxmlformats.org/officeDocument/2006/relationships/customXml" Target="../ink/ink1353.xml"/><Relationship Id="rId211" Type="http://schemas.openxmlformats.org/officeDocument/2006/relationships/customXml" Target="../ink/ink1130.xml"/><Relationship Id="rId253" Type="http://schemas.openxmlformats.org/officeDocument/2006/relationships/customXml" Target="../ink/ink1151.xml"/><Relationship Id="rId295" Type="http://schemas.openxmlformats.org/officeDocument/2006/relationships/customXml" Target="../ink/ink1172.xml"/><Relationship Id="rId309" Type="http://schemas.openxmlformats.org/officeDocument/2006/relationships/customXml" Target="../ink/ink1179.xml"/><Relationship Id="rId460" Type="http://schemas.openxmlformats.org/officeDocument/2006/relationships/image" Target="../../clipboard/media/image2291.png"/><Relationship Id="rId516" Type="http://schemas.openxmlformats.org/officeDocument/2006/relationships/image" Target="../../clipboard/media/image2571.png"/><Relationship Id="rId48" Type="http://schemas.openxmlformats.org/officeDocument/2006/relationships/image" Target="../../clipboard/media/image2313.png"/><Relationship Id="rId113" Type="http://schemas.openxmlformats.org/officeDocument/2006/relationships/customXml" Target="../ink/ink1081.xml"/><Relationship Id="rId320" Type="http://schemas.openxmlformats.org/officeDocument/2006/relationships/image" Target="../../clipboard/media/image1591.png"/><Relationship Id="rId558" Type="http://schemas.openxmlformats.org/officeDocument/2006/relationships/image" Target="../../clipboard/media/image2781.png"/><Relationship Id="rId155" Type="http://schemas.openxmlformats.org/officeDocument/2006/relationships/customXml" Target="../ink/ink1102.xml"/><Relationship Id="rId197" Type="http://schemas.openxmlformats.org/officeDocument/2006/relationships/customXml" Target="../ink/ink1123.xml"/><Relationship Id="rId362" Type="http://schemas.openxmlformats.org/officeDocument/2006/relationships/image" Target="../../clipboard/media/image1801.png"/><Relationship Id="rId418" Type="http://schemas.openxmlformats.org/officeDocument/2006/relationships/image" Target="../../clipboard/media/image2081.png"/><Relationship Id="rId625" Type="http://schemas.openxmlformats.org/officeDocument/2006/relationships/image" Target="../../clipboard/media/image3114.png"/><Relationship Id="rId222" Type="http://schemas.openxmlformats.org/officeDocument/2006/relationships/image" Target="../../clipboard/media/image1103.png"/><Relationship Id="rId264" Type="http://schemas.openxmlformats.org/officeDocument/2006/relationships/image" Target="../../clipboard/media/image1314.png"/><Relationship Id="rId471" Type="http://schemas.openxmlformats.org/officeDocument/2006/relationships/customXml" Target="../ink/ink1260.xml"/><Relationship Id="rId667" Type="http://schemas.openxmlformats.org/officeDocument/2006/relationships/image" Target="../../clipboard/media/image3321.png"/><Relationship Id="rId17" Type="http://schemas.openxmlformats.org/officeDocument/2006/relationships/customXml" Target="../ink/ink1033.xml"/><Relationship Id="rId59" Type="http://schemas.openxmlformats.org/officeDocument/2006/relationships/customXml" Target="../ink/ink1054.xml"/><Relationship Id="rId124" Type="http://schemas.openxmlformats.org/officeDocument/2006/relationships/image" Target="../../clipboard/media/image614.png"/><Relationship Id="rId527" Type="http://schemas.openxmlformats.org/officeDocument/2006/relationships/customXml" Target="../ink/ink1288.xml"/><Relationship Id="rId569" Type="http://schemas.openxmlformats.org/officeDocument/2006/relationships/customXml" Target="../ink/ink1309.xml"/><Relationship Id="rId70" Type="http://schemas.openxmlformats.org/officeDocument/2006/relationships/image" Target="../../clipboard/media/image3413.png"/><Relationship Id="rId166" Type="http://schemas.openxmlformats.org/officeDocument/2006/relationships/image" Target="../../clipboard/media/image821.png"/><Relationship Id="rId331" Type="http://schemas.openxmlformats.org/officeDocument/2006/relationships/customXml" Target="../ink/ink1190.xml"/><Relationship Id="rId373" Type="http://schemas.openxmlformats.org/officeDocument/2006/relationships/customXml" Target="../ink/ink1211.xml"/><Relationship Id="rId429" Type="http://schemas.openxmlformats.org/officeDocument/2006/relationships/customXml" Target="../ink/ink1239.xml"/><Relationship Id="rId580" Type="http://schemas.openxmlformats.org/officeDocument/2006/relationships/image" Target="../../clipboard/media/image2891.png"/><Relationship Id="rId636" Type="http://schemas.openxmlformats.org/officeDocument/2006/relationships/customXml" Target="../ink/ink1343.xml"/><Relationship Id="rId1" Type="http://schemas.openxmlformats.org/officeDocument/2006/relationships/slideLayout" Target="../slideLayouts/slideLayout13.xml"/><Relationship Id="rId233" Type="http://schemas.openxmlformats.org/officeDocument/2006/relationships/customXml" Target="../ink/ink1141.xml"/><Relationship Id="rId440" Type="http://schemas.openxmlformats.org/officeDocument/2006/relationships/image" Target="../../clipboard/media/image2191.png"/><Relationship Id="rId28" Type="http://schemas.openxmlformats.org/officeDocument/2006/relationships/image" Target="../../clipboard/media/image1313.png"/><Relationship Id="rId275" Type="http://schemas.openxmlformats.org/officeDocument/2006/relationships/customXml" Target="../ink/ink1162.xml"/><Relationship Id="rId300" Type="http://schemas.openxmlformats.org/officeDocument/2006/relationships/image" Target="../../clipboard/media/image1491.png"/><Relationship Id="rId482" Type="http://schemas.openxmlformats.org/officeDocument/2006/relationships/image" Target="../../clipboard/media/image2401.png"/><Relationship Id="rId538" Type="http://schemas.openxmlformats.org/officeDocument/2006/relationships/image" Target="../../clipboard/media/image2681.png"/><Relationship Id="rId81" Type="http://schemas.openxmlformats.org/officeDocument/2006/relationships/customXml" Target="../ink/ink1065.xml"/><Relationship Id="rId135" Type="http://schemas.openxmlformats.org/officeDocument/2006/relationships/customXml" Target="../ink/ink1092.xml"/><Relationship Id="rId177" Type="http://schemas.openxmlformats.org/officeDocument/2006/relationships/customXml" Target="../ink/ink1113.xml"/><Relationship Id="rId342" Type="http://schemas.openxmlformats.org/officeDocument/2006/relationships/image" Target="../../clipboard/media/image1701.png"/><Relationship Id="rId384" Type="http://schemas.openxmlformats.org/officeDocument/2006/relationships/image" Target="../../clipboard/media/image1914.png"/><Relationship Id="rId591" Type="http://schemas.openxmlformats.org/officeDocument/2006/relationships/image" Target="../../clipboard/media/image2941.png"/><Relationship Id="rId605" Type="http://schemas.openxmlformats.org/officeDocument/2006/relationships/image" Target="../../clipboard/media/image3014.png"/><Relationship Id="rId202" Type="http://schemas.openxmlformats.org/officeDocument/2006/relationships/image" Target="../../clipboard/media/image1001.png"/><Relationship Id="rId244" Type="http://schemas.openxmlformats.org/officeDocument/2006/relationships/image" Target="../../clipboard/media/image1214.png"/><Relationship Id="rId647" Type="http://schemas.openxmlformats.org/officeDocument/2006/relationships/image" Target="../../clipboard/media/image3221.png"/><Relationship Id="rId39" Type="http://schemas.openxmlformats.org/officeDocument/2006/relationships/customXml" Target="../ink/ink1044.xml"/><Relationship Id="rId286" Type="http://schemas.openxmlformats.org/officeDocument/2006/relationships/image" Target="../../clipboard/media/image1421.png"/><Relationship Id="rId451" Type="http://schemas.openxmlformats.org/officeDocument/2006/relationships/customXml" Target="../ink/ink1250.xml"/><Relationship Id="rId493" Type="http://schemas.openxmlformats.org/officeDocument/2006/relationships/customXml" Target="../ink/ink1271.xml"/><Relationship Id="rId507" Type="http://schemas.openxmlformats.org/officeDocument/2006/relationships/customXml" Target="../ink/ink1278.xml"/><Relationship Id="rId549" Type="http://schemas.openxmlformats.org/officeDocument/2006/relationships/customXml" Target="../ink/ink1299.xml"/><Relationship Id="rId50" Type="http://schemas.openxmlformats.org/officeDocument/2006/relationships/image" Target="../../clipboard/media/image2413.png"/><Relationship Id="rId104" Type="http://schemas.openxmlformats.org/officeDocument/2006/relationships/image" Target="../../clipboard/media/image514.png"/><Relationship Id="rId146" Type="http://schemas.openxmlformats.org/officeDocument/2006/relationships/image" Target="../../clipboard/media/image721.png"/><Relationship Id="rId188" Type="http://schemas.openxmlformats.org/officeDocument/2006/relationships/image" Target="../../clipboard/media/image931.png"/><Relationship Id="rId311" Type="http://schemas.openxmlformats.org/officeDocument/2006/relationships/customXml" Target="../ink/ink1180.xml"/><Relationship Id="rId353" Type="http://schemas.openxmlformats.org/officeDocument/2006/relationships/customXml" Target="../ink/ink1201.xml"/><Relationship Id="rId395" Type="http://schemas.openxmlformats.org/officeDocument/2006/relationships/customXml" Target="../ink/ink1222.xml"/><Relationship Id="rId409" Type="http://schemas.openxmlformats.org/officeDocument/2006/relationships/customXml" Target="../ink/ink1229.xml"/><Relationship Id="rId560" Type="http://schemas.openxmlformats.org/officeDocument/2006/relationships/image" Target="../../clipboard/media/image2791.png"/><Relationship Id="rId92" Type="http://schemas.openxmlformats.org/officeDocument/2006/relationships/image" Target="../../clipboard/media/image451.png"/><Relationship Id="rId213" Type="http://schemas.openxmlformats.org/officeDocument/2006/relationships/customXml" Target="../ink/ink1131.xml"/><Relationship Id="rId420" Type="http://schemas.openxmlformats.org/officeDocument/2006/relationships/image" Target="../../clipboard/media/image2091.png"/><Relationship Id="rId616" Type="http://schemas.openxmlformats.org/officeDocument/2006/relationships/customXml" Target="../ink/ink1333.xml"/><Relationship Id="rId658" Type="http://schemas.openxmlformats.org/officeDocument/2006/relationships/customXml" Target="../ink/ink1354.xml"/><Relationship Id="rId255" Type="http://schemas.openxmlformats.org/officeDocument/2006/relationships/customXml" Target="../ink/ink1152.xml"/><Relationship Id="rId297" Type="http://schemas.openxmlformats.org/officeDocument/2006/relationships/customXml" Target="../ink/ink1173.xml"/><Relationship Id="rId462" Type="http://schemas.openxmlformats.org/officeDocument/2006/relationships/image" Target="../../clipboard/media/image2301.png"/><Relationship Id="rId518" Type="http://schemas.openxmlformats.org/officeDocument/2006/relationships/image" Target="../../clipboard/media/image2581.png"/><Relationship Id="rId115" Type="http://schemas.openxmlformats.org/officeDocument/2006/relationships/customXml" Target="../ink/ink1082.xml"/><Relationship Id="rId157" Type="http://schemas.openxmlformats.org/officeDocument/2006/relationships/customXml" Target="../ink/ink1103.xml"/><Relationship Id="rId322" Type="http://schemas.openxmlformats.org/officeDocument/2006/relationships/image" Target="../../clipboard/media/image1601.png"/><Relationship Id="rId364" Type="http://schemas.openxmlformats.org/officeDocument/2006/relationships/image" Target="../../clipboard/media/image1814.png"/><Relationship Id="rId61" Type="http://schemas.openxmlformats.org/officeDocument/2006/relationships/customXml" Target="../ink/ink1055.xml"/><Relationship Id="rId199" Type="http://schemas.openxmlformats.org/officeDocument/2006/relationships/customXml" Target="../ink/ink1124.xml"/><Relationship Id="rId571" Type="http://schemas.openxmlformats.org/officeDocument/2006/relationships/customXml" Target="../ink/ink1310.xml"/><Relationship Id="rId627" Type="http://schemas.openxmlformats.org/officeDocument/2006/relationships/image" Target="../../clipboard/media/image3121.png"/><Relationship Id="rId669" Type="http://schemas.openxmlformats.org/officeDocument/2006/relationships/image" Target="../../clipboard/media/image3331.png"/><Relationship Id="rId19" Type="http://schemas.openxmlformats.org/officeDocument/2006/relationships/customXml" Target="../ink/ink1034.xml"/><Relationship Id="rId224" Type="http://schemas.openxmlformats.org/officeDocument/2006/relationships/image" Target="../../clipboard/media/image1114.png"/><Relationship Id="rId266" Type="http://schemas.openxmlformats.org/officeDocument/2006/relationships/image" Target="../../clipboard/media/image1321.png"/><Relationship Id="rId431" Type="http://schemas.openxmlformats.org/officeDocument/2006/relationships/customXml" Target="../ink/ink1240.xml"/><Relationship Id="rId473" Type="http://schemas.openxmlformats.org/officeDocument/2006/relationships/customXml" Target="../ink/ink1261.xml"/><Relationship Id="rId529" Type="http://schemas.openxmlformats.org/officeDocument/2006/relationships/customXml" Target="../ink/ink1289.xml"/><Relationship Id="rId30" Type="http://schemas.openxmlformats.org/officeDocument/2006/relationships/image" Target="../../clipboard/media/image1413.png"/><Relationship Id="rId126" Type="http://schemas.openxmlformats.org/officeDocument/2006/relationships/image" Target="../../clipboard/media/image621.png"/><Relationship Id="rId168" Type="http://schemas.openxmlformats.org/officeDocument/2006/relationships/image" Target="../../clipboard/media/image831.png"/><Relationship Id="rId333" Type="http://schemas.openxmlformats.org/officeDocument/2006/relationships/customXml" Target="../ink/ink1191.xml"/><Relationship Id="rId540" Type="http://schemas.openxmlformats.org/officeDocument/2006/relationships/image" Target="../../clipboard/media/image2691.png"/><Relationship Id="rId72" Type="http://schemas.openxmlformats.org/officeDocument/2006/relationships/image" Target="../../clipboard/media/image3513.png"/><Relationship Id="rId375" Type="http://schemas.openxmlformats.org/officeDocument/2006/relationships/customXml" Target="../ink/ink1212.xml"/><Relationship Id="rId582" Type="http://schemas.openxmlformats.org/officeDocument/2006/relationships/image" Target="../../clipboard/media/image2901.png"/><Relationship Id="rId638" Type="http://schemas.openxmlformats.org/officeDocument/2006/relationships/customXml" Target="../ink/ink1344.xml"/><Relationship Id="rId3" Type="http://schemas.openxmlformats.org/officeDocument/2006/relationships/customXml" Target="../ink/ink1026.xml"/><Relationship Id="rId235" Type="http://schemas.openxmlformats.org/officeDocument/2006/relationships/customXml" Target="../ink/ink1142.xml"/><Relationship Id="rId277" Type="http://schemas.openxmlformats.org/officeDocument/2006/relationships/customXml" Target="../ink/ink1163.xml"/><Relationship Id="rId400" Type="http://schemas.openxmlformats.org/officeDocument/2006/relationships/image" Target="../../clipboard/media/image1991.png"/><Relationship Id="rId442" Type="http://schemas.openxmlformats.org/officeDocument/2006/relationships/image" Target="../../clipboard/media/image2201.png"/><Relationship Id="rId484" Type="http://schemas.openxmlformats.org/officeDocument/2006/relationships/image" Target="../../clipboard/media/image2414.png"/><Relationship Id="rId137" Type="http://schemas.openxmlformats.org/officeDocument/2006/relationships/customXml" Target="../ink/ink1093.xml"/><Relationship Id="rId302" Type="http://schemas.openxmlformats.org/officeDocument/2006/relationships/image" Target="../../clipboard/media/image1501.png"/><Relationship Id="rId344" Type="http://schemas.openxmlformats.org/officeDocument/2006/relationships/image" Target="../../clipboard/media/image1714.png"/><Relationship Id="rId41" Type="http://schemas.openxmlformats.org/officeDocument/2006/relationships/customXml" Target="../ink/ink1045.xml"/><Relationship Id="rId83" Type="http://schemas.openxmlformats.org/officeDocument/2006/relationships/customXml" Target="../ink/ink1066.xml"/><Relationship Id="rId179" Type="http://schemas.openxmlformats.org/officeDocument/2006/relationships/customXml" Target="../ink/ink1114.xml"/><Relationship Id="rId386" Type="http://schemas.openxmlformats.org/officeDocument/2006/relationships/image" Target="../../clipboard/media/image1921.png"/><Relationship Id="rId551" Type="http://schemas.openxmlformats.org/officeDocument/2006/relationships/customXml" Target="../ink/ink1300.xml"/><Relationship Id="rId593" Type="http://schemas.openxmlformats.org/officeDocument/2006/relationships/image" Target="../../clipboard/media/image2951.png"/><Relationship Id="rId607" Type="http://schemas.openxmlformats.org/officeDocument/2006/relationships/image" Target="../../clipboard/media/image3021.png"/><Relationship Id="rId649" Type="http://schemas.openxmlformats.org/officeDocument/2006/relationships/image" Target="../../clipboard/media/image3231.png"/><Relationship Id="rId190" Type="http://schemas.openxmlformats.org/officeDocument/2006/relationships/image" Target="../../clipboard/media/image941.png"/><Relationship Id="rId204" Type="http://schemas.openxmlformats.org/officeDocument/2006/relationships/image" Target="../../clipboard/media/image1014.png"/><Relationship Id="rId246" Type="http://schemas.openxmlformats.org/officeDocument/2006/relationships/image" Target="../../clipboard/media/image1221.png"/><Relationship Id="rId288" Type="http://schemas.openxmlformats.org/officeDocument/2006/relationships/image" Target="../../clipboard/media/image1431.png"/><Relationship Id="rId411" Type="http://schemas.openxmlformats.org/officeDocument/2006/relationships/customXml" Target="../ink/ink1230.xml"/><Relationship Id="rId453" Type="http://schemas.openxmlformats.org/officeDocument/2006/relationships/customXml" Target="../ink/ink1251.xml"/><Relationship Id="rId509" Type="http://schemas.openxmlformats.org/officeDocument/2006/relationships/customXml" Target="../ink/ink1279.xml"/><Relationship Id="rId660" Type="http://schemas.openxmlformats.org/officeDocument/2006/relationships/customXml" Target="../ink/ink1355.xml"/><Relationship Id="rId106" Type="http://schemas.openxmlformats.org/officeDocument/2006/relationships/image" Target="../../clipboard/media/image521.png"/><Relationship Id="rId313" Type="http://schemas.openxmlformats.org/officeDocument/2006/relationships/customXml" Target="../ink/ink1181.xml"/><Relationship Id="rId495" Type="http://schemas.openxmlformats.org/officeDocument/2006/relationships/customXml" Target="../ink/ink1272.xml"/><Relationship Id="rId10" Type="http://schemas.openxmlformats.org/officeDocument/2006/relationships/image" Target="../../clipboard/media/image414.png"/><Relationship Id="rId52" Type="http://schemas.openxmlformats.org/officeDocument/2006/relationships/image" Target="../../clipboard/media/image2513.png"/><Relationship Id="rId94" Type="http://schemas.openxmlformats.org/officeDocument/2006/relationships/image" Target="../../clipboard/media/image461.png"/><Relationship Id="rId148" Type="http://schemas.openxmlformats.org/officeDocument/2006/relationships/image" Target="../../clipboard/media/image731.png"/><Relationship Id="rId355" Type="http://schemas.openxmlformats.org/officeDocument/2006/relationships/customXml" Target="../ink/ink1202.xml"/><Relationship Id="rId397" Type="http://schemas.openxmlformats.org/officeDocument/2006/relationships/customXml" Target="../ink/ink1223.xml"/><Relationship Id="rId520" Type="http://schemas.openxmlformats.org/officeDocument/2006/relationships/image" Target="../../clipboard/media/image2591.png"/><Relationship Id="rId562" Type="http://schemas.openxmlformats.org/officeDocument/2006/relationships/image" Target="../../clipboard/media/image2801.png"/><Relationship Id="rId618" Type="http://schemas.openxmlformats.org/officeDocument/2006/relationships/customXml" Target="../ink/ink1334.xml"/><Relationship Id="rId215" Type="http://schemas.openxmlformats.org/officeDocument/2006/relationships/customXml" Target="../ink/ink1132.xml"/><Relationship Id="rId257" Type="http://schemas.openxmlformats.org/officeDocument/2006/relationships/customXml" Target="../ink/ink1153.xml"/><Relationship Id="rId422" Type="http://schemas.openxmlformats.org/officeDocument/2006/relationships/image" Target="../../clipboard/media/image2104.png"/><Relationship Id="rId464" Type="http://schemas.openxmlformats.org/officeDocument/2006/relationships/image" Target="../../clipboard/media/image2314.png"/><Relationship Id="rId299" Type="http://schemas.openxmlformats.org/officeDocument/2006/relationships/customXml" Target="../ink/ink1174.xml"/><Relationship Id="rId63" Type="http://schemas.openxmlformats.org/officeDocument/2006/relationships/customXml" Target="../ink/ink1056.xml"/><Relationship Id="rId159" Type="http://schemas.openxmlformats.org/officeDocument/2006/relationships/customXml" Target="../ink/ink1104.xml"/><Relationship Id="rId366" Type="http://schemas.openxmlformats.org/officeDocument/2006/relationships/image" Target="../../clipboard/media/image1821.png"/><Relationship Id="rId573" Type="http://schemas.openxmlformats.org/officeDocument/2006/relationships/customXml" Target="../ink/ink1311.xml"/><Relationship Id="rId226" Type="http://schemas.openxmlformats.org/officeDocument/2006/relationships/image" Target="../../clipboard/media/image1121.png"/><Relationship Id="rId433" Type="http://schemas.openxmlformats.org/officeDocument/2006/relationships/customXml" Target="../ink/ink1241.xml"/><Relationship Id="rId640" Type="http://schemas.openxmlformats.org/officeDocument/2006/relationships/customXml" Target="../ink/ink1345.xml"/><Relationship Id="rId74" Type="http://schemas.openxmlformats.org/officeDocument/2006/relationships/image" Target="../../clipboard/media/image3613.png"/><Relationship Id="rId377" Type="http://schemas.openxmlformats.org/officeDocument/2006/relationships/customXml" Target="../ink/ink1213.xml"/><Relationship Id="rId500" Type="http://schemas.openxmlformats.org/officeDocument/2006/relationships/image" Target="../../clipboard/media/image2491.png"/><Relationship Id="rId584" Type="http://schemas.openxmlformats.org/officeDocument/2006/relationships/image" Target="../../clipboard/media/image2914.png"/><Relationship Id="rId5" Type="http://schemas.openxmlformats.org/officeDocument/2006/relationships/customXml" Target="../ink/ink1027.xml"/><Relationship Id="rId237" Type="http://schemas.openxmlformats.org/officeDocument/2006/relationships/customXml" Target="../ink/ink1143.xml"/><Relationship Id="rId444" Type="http://schemas.openxmlformats.org/officeDocument/2006/relationships/image" Target="../../clipboard/media/image2214.png"/><Relationship Id="rId651" Type="http://schemas.openxmlformats.org/officeDocument/2006/relationships/image" Target="../../clipboard/media/image3241.png"/><Relationship Id="rId290" Type="http://schemas.openxmlformats.org/officeDocument/2006/relationships/image" Target="../../clipboard/media/image1441.png"/><Relationship Id="rId304" Type="http://schemas.openxmlformats.org/officeDocument/2006/relationships/image" Target="../../clipboard/media/image1514.png"/><Relationship Id="rId388" Type="http://schemas.openxmlformats.org/officeDocument/2006/relationships/image" Target="../../clipboard/media/image1931.png"/><Relationship Id="rId511" Type="http://schemas.openxmlformats.org/officeDocument/2006/relationships/customXml" Target="../ink/ink1280.xml"/><Relationship Id="rId609" Type="http://schemas.openxmlformats.org/officeDocument/2006/relationships/image" Target="../../clipboard/media/image3031.png"/><Relationship Id="rId85" Type="http://schemas.openxmlformats.org/officeDocument/2006/relationships/customXml" Target="../ink/ink1067.xml"/><Relationship Id="rId150" Type="http://schemas.openxmlformats.org/officeDocument/2006/relationships/image" Target="../../clipboard/media/image741.png"/><Relationship Id="rId595" Type="http://schemas.openxmlformats.org/officeDocument/2006/relationships/image" Target="../../clipboard/media/image2961.png"/><Relationship Id="rId248" Type="http://schemas.openxmlformats.org/officeDocument/2006/relationships/image" Target="../../clipboard/media/image1231.png"/><Relationship Id="rId455" Type="http://schemas.openxmlformats.org/officeDocument/2006/relationships/customXml" Target="../ink/ink1252.xml"/><Relationship Id="rId662" Type="http://schemas.openxmlformats.org/officeDocument/2006/relationships/customXml" Target="../ink/ink1356.xml"/><Relationship Id="rId12" Type="http://schemas.openxmlformats.org/officeDocument/2006/relationships/image" Target="../../clipboard/media/image513.png"/><Relationship Id="rId108" Type="http://schemas.openxmlformats.org/officeDocument/2006/relationships/image" Target="../../clipboard/media/image531.png"/><Relationship Id="rId315" Type="http://schemas.openxmlformats.org/officeDocument/2006/relationships/customXml" Target="../ink/ink1182.xml"/><Relationship Id="rId522" Type="http://schemas.openxmlformats.org/officeDocument/2006/relationships/image" Target="../../clipboard/media/image2601.png"/><Relationship Id="rId96" Type="http://schemas.openxmlformats.org/officeDocument/2006/relationships/image" Target="../../clipboard/media/image471.png"/><Relationship Id="rId161" Type="http://schemas.openxmlformats.org/officeDocument/2006/relationships/customXml" Target="../ink/ink1105.xml"/><Relationship Id="rId399" Type="http://schemas.openxmlformats.org/officeDocument/2006/relationships/customXml" Target="../ink/ink1224.xml"/><Relationship Id="rId259" Type="http://schemas.openxmlformats.org/officeDocument/2006/relationships/customXml" Target="../ink/ink1154.xml"/><Relationship Id="rId466" Type="http://schemas.openxmlformats.org/officeDocument/2006/relationships/image" Target="../../clipboard/media/image2321.png"/><Relationship Id="rId673" Type="http://schemas.openxmlformats.org/officeDocument/2006/relationships/image" Target="../../clipboard/media/image3351.png"/><Relationship Id="rId23" Type="http://schemas.openxmlformats.org/officeDocument/2006/relationships/customXml" Target="../ink/ink1036.xml"/><Relationship Id="rId119" Type="http://schemas.openxmlformats.org/officeDocument/2006/relationships/customXml" Target="../ink/ink1084.xml"/><Relationship Id="rId326" Type="http://schemas.openxmlformats.org/officeDocument/2006/relationships/image" Target="../../clipboard/media/image1621.png"/><Relationship Id="rId533" Type="http://schemas.openxmlformats.org/officeDocument/2006/relationships/customXml" Target="../ink/ink1291.xml"/><Relationship Id="rId172" Type="http://schemas.openxmlformats.org/officeDocument/2006/relationships/image" Target="../../clipboard/media/image851.png"/><Relationship Id="rId477" Type="http://schemas.openxmlformats.org/officeDocument/2006/relationships/customXml" Target="../ink/ink1263.xml"/><Relationship Id="rId600" Type="http://schemas.openxmlformats.org/officeDocument/2006/relationships/customXml" Target="../ink/ink1325.xml"/><Relationship Id="rId337" Type="http://schemas.openxmlformats.org/officeDocument/2006/relationships/customXml" Target="../ink/ink1193.xml"/><Relationship Id="rId34" Type="http://schemas.openxmlformats.org/officeDocument/2006/relationships/image" Target="../../clipboard/media/image1613.png"/><Relationship Id="rId544" Type="http://schemas.openxmlformats.org/officeDocument/2006/relationships/image" Target="../../clipboard/media/image2714.png"/><Relationship Id="rId183" Type="http://schemas.openxmlformats.org/officeDocument/2006/relationships/customXml" Target="../ink/ink1116.xml"/><Relationship Id="rId390" Type="http://schemas.openxmlformats.org/officeDocument/2006/relationships/image" Target="../../clipboard/media/image1941.png"/><Relationship Id="rId404" Type="http://schemas.openxmlformats.org/officeDocument/2006/relationships/image" Target="../../clipboard/media/image2014.png"/><Relationship Id="rId611" Type="http://schemas.openxmlformats.org/officeDocument/2006/relationships/image" Target="../../clipboard/media/image3041.png"/><Relationship Id="rId250" Type="http://schemas.openxmlformats.org/officeDocument/2006/relationships/image" Target="../../clipboard/media/image1241.png"/><Relationship Id="rId488" Type="http://schemas.openxmlformats.org/officeDocument/2006/relationships/image" Target="../../clipboard/media/image2431.png"/><Relationship Id="rId45" Type="http://schemas.openxmlformats.org/officeDocument/2006/relationships/customXml" Target="../ink/ink1047.xml"/><Relationship Id="rId110" Type="http://schemas.openxmlformats.org/officeDocument/2006/relationships/image" Target="../../clipboard/media/image541.png"/><Relationship Id="rId348" Type="http://schemas.openxmlformats.org/officeDocument/2006/relationships/image" Target="../../clipboard/media/image1731.png"/><Relationship Id="rId555" Type="http://schemas.openxmlformats.org/officeDocument/2006/relationships/customXml" Target="../ink/ink1302.xml"/><Relationship Id="rId194" Type="http://schemas.openxmlformats.org/officeDocument/2006/relationships/image" Target="../../clipboard/media/image961.png"/><Relationship Id="rId208" Type="http://schemas.openxmlformats.org/officeDocument/2006/relationships/image" Target="../../clipboard/media/image1031.png"/><Relationship Id="rId415" Type="http://schemas.openxmlformats.org/officeDocument/2006/relationships/customXml" Target="../ink/ink1232.xml"/><Relationship Id="rId622" Type="http://schemas.openxmlformats.org/officeDocument/2006/relationships/customXml" Target="../ink/ink1336.xml"/><Relationship Id="rId261" Type="http://schemas.openxmlformats.org/officeDocument/2006/relationships/customXml" Target="../ink/ink1155.xml"/><Relationship Id="rId499" Type="http://schemas.openxmlformats.org/officeDocument/2006/relationships/customXml" Target="../ink/ink1274.xml"/><Relationship Id="rId56" Type="http://schemas.openxmlformats.org/officeDocument/2006/relationships/image" Target="../../clipboard/media/image2713.png"/><Relationship Id="rId359" Type="http://schemas.openxmlformats.org/officeDocument/2006/relationships/customXml" Target="../ink/ink1204.xml"/><Relationship Id="rId566" Type="http://schemas.openxmlformats.org/officeDocument/2006/relationships/image" Target="../../clipboard/media/image2821.png"/><Relationship Id="rId121" Type="http://schemas.openxmlformats.org/officeDocument/2006/relationships/customXml" Target="../ink/ink1085.xml"/><Relationship Id="rId219" Type="http://schemas.openxmlformats.org/officeDocument/2006/relationships/customXml" Target="../ink/ink1134.xml"/><Relationship Id="rId426" Type="http://schemas.openxmlformats.org/officeDocument/2006/relationships/image" Target="../../clipboard/media/image2121.png"/><Relationship Id="rId633" Type="http://schemas.openxmlformats.org/officeDocument/2006/relationships/image" Target="../../clipboard/media/image3151.png"/><Relationship Id="rId67" Type="http://schemas.openxmlformats.org/officeDocument/2006/relationships/customXml" Target="../ink/ink1058.xml"/><Relationship Id="rId272" Type="http://schemas.openxmlformats.org/officeDocument/2006/relationships/image" Target="../../clipboard/media/image1351.png"/><Relationship Id="rId577" Type="http://schemas.openxmlformats.org/officeDocument/2006/relationships/customXml" Target="../ink/ink1313.xml"/><Relationship Id="rId132" Type="http://schemas.openxmlformats.org/officeDocument/2006/relationships/image" Target="../../clipboard/media/image651.png"/><Relationship Id="rId437" Type="http://schemas.openxmlformats.org/officeDocument/2006/relationships/customXml" Target="../ink/ink1243.xml"/><Relationship Id="rId644" Type="http://schemas.openxmlformats.org/officeDocument/2006/relationships/customXml" Target="../ink/ink1347.xml"/><Relationship Id="rId283" Type="http://schemas.openxmlformats.org/officeDocument/2006/relationships/customXml" Target="../ink/ink1166.xml"/><Relationship Id="rId490" Type="http://schemas.openxmlformats.org/officeDocument/2006/relationships/image" Target="../../clipboard/media/image2441.png"/><Relationship Id="rId504" Type="http://schemas.openxmlformats.org/officeDocument/2006/relationships/image" Target="../../clipboard/media/image2514.png"/><Relationship Id="rId78" Type="http://schemas.openxmlformats.org/officeDocument/2006/relationships/image" Target="../../clipboard/media/image3812.png"/><Relationship Id="rId143" Type="http://schemas.openxmlformats.org/officeDocument/2006/relationships/customXml" Target="../ink/ink1096.xml"/><Relationship Id="rId350" Type="http://schemas.openxmlformats.org/officeDocument/2006/relationships/image" Target="../../clipboard/media/image1741.png"/><Relationship Id="rId588" Type="http://schemas.openxmlformats.org/officeDocument/2006/relationships/image" Target="../../clipboard/media/image2931.png"/><Relationship Id="rId9" Type="http://schemas.openxmlformats.org/officeDocument/2006/relationships/customXml" Target="../ink/ink1029.xml"/><Relationship Id="rId210" Type="http://schemas.openxmlformats.org/officeDocument/2006/relationships/image" Target="../../clipboard/media/image1041.png"/><Relationship Id="rId448" Type="http://schemas.openxmlformats.org/officeDocument/2006/relationships/image" Target="../../clipboard/media/image2231.png"/><Relationship Id="rId655" Type="http://schemas.openxmlformats.org/officeDocument/2006/relationships/image" Target="../../clipboard/media/image3261.png"/><Relationship Id="rId294" Type="http://schemas.openxmlformats.org/officeDocument/2006/relationships/image" Target="../../clipboard/media/image1461.png"/><Relationship Id="rId308" Type="http://schemas.openxmlformats.org/officeDocument/2006/relationships/image" Target="../../clipboard/media/image1531.png"/><Relationship Id="rId515" Type="http://schemas.openxmlformats.org/officeDocument/2006/relationships/customXml" Target="../ink/ink1282.xml"/><Relationship Id="rId89" Type="http://schemas.openxmlformats.org/officeDocument/2006/relationships/customXml" Target="../ink/ink1069.xml"/><Relationship Id="rId154" Type="http://schemas.openxmlformats.org/officeDocument/2006/relationships/image" Target="../../clipboard/media/image761.png"/><Relationship Id="rId361" Type="http://schemas.openxmlformats.org/officeDocument/2006/relationships/customXml" Target="../ink/ink1205.xml"/><Relationship Id="rId599" Type="http://schemas.openxmlformats.org/officeDocument/2006/relationships/image" Target="../../clipboard/media/image2981.png"/><Relationship Id="rId459" Type="http://schemas.openxmlformats.org/officeDocument/2006/relationships/customXml" Target="../ink/ink1254.xml"/><Relationship Id="rId666" Type="http://schemas.openxmlformats.org/officeDocument/2006/relationships/customXml" Target="../ink/ink1358.xml"/><Relationship Id="rId16" Type="http://schemas.openxmlformats.org/officeDocument/2006/relationships/image" Target="../../clipboard/media/image713.png"/><Relationship Id="rId221" Type="http://schemas.openxmlformats.org/officeDocument/2006/relationships/customXml" Target="../ink/ink1135.xml"/><Relationship Id="rId319" Type="http://schemas.openxmlformats.org/officeDocument/2006/relationships/customXml" Target="../ink/ink1184.xml"/><Relationship Id="rId526" Type="http://schemas.openxmlformats.org/officeDocument/2006/relationships/image" Target="../../clipboard/media/image2621.png"/><Relationship Id="rId165" Type="http://schemas.openxmlformats.org/officeDocument/2006/relationships/customXml" Target="../ink/ink1107.xml"/><Relationship Id="rId372" Type="http://schemas.openxmlformats.org/officeDocument/2006/relationships/image" Target="../../clipboard/media/image1851.png"/><Relationship Id="rId677" Type="http://schemas.openxmlformats.org/officeDocument/2006/relationships/image" Target="../../clipboard/media/image3371.png"/><Relationship Id="rId232" Type="http://schemas.openxmlformats.org/officeDocument/2006/relationships/image" Target="../../clipboard/media/image1151.png"/><Relationship Id="rId27" Type="http://schemas.openxmlformats.org/officeDocument/2006/relationships/customXml" Target="../ink/ink1038.xml"/><Relationship Id="rId537" Type="http://schemas.openxmlformats.org/officeDocument/2006/relationships/customXml" Target="../ink/ink1293.xml"/><Relationship Id="rId80" Type="http://schemas.openxmlformats.org/officeDocument/2006/relationships/image" Target="../../clipboard/media/image3912.png"/><Relationship Id="rId176" Type="http://schemas.openxmlformats.org/officeDocument/2006/relationships/image" Target="../../clipboard/media/image871.png"/><Relationship Id="rId383" Type="http://schemas.openxmlformats.org/officeDocument/2006/relationships/customXml" Target="../ink/ink1216.xml"/><Relationship Id="rId590" Type="http://schemas.openxmlformats.org/officeDocument/2006/relationships/customXml" Target="../ink/ink1320.xml"/><Relationship Id="rId604" Type="http://schemas.openxmlformats.org/officeDocument/2006/relationships/customXml" Target="../ink/ink1327.xml"/><Relationship Id="rId243" Type="http://schemas.openxmlformats.org/officeDocument/2006/relationships/customXml" Target="../ink/ink1146.xml"/><Relationship Id="rId450" Type="http://schemas.openxmlformats.org/officeDocument/2006/relationships/image" Target="../../clipboard/media/image2241.png"/></Relationships>
</file>

<file path=ppt/slides/_rels/slide12.xml.rels><?xml version="1.0" encoding="UTF-8" standalone="yes"?>
<Relationships xmlns="http://schemas.openxmlformats.org/package/2006/relationships"><Relationship Id="rId13" Type="http://schemas.openxmlformats.org/officeDocument/2006/relationships/image" Target="../media/image16090.png"/><Relationship Id="rId18" Type="http://schemas.openxmlformats.org/officeDocument/2006/relationships/customXml" Target="../ink/ink1371.xml"/><Relationship Id="rId26" Type="http://schemas.openxmlformats.org/officeDocument/2006/relationships/customXml" Target="../ink/ink1375.xml"/><Relationship Id="rId3" Type="http://schemas.openxmlformats.org/officeDocument/2006/relationships/image" Target="../media/image13.png"/><Relationship Id="rId21" Type="http://schemas.openxmlformats.org/officeDocument/2006/relationships/image" Target="../media/image16130.png"/><Relationship Id="rId7" Type="http://schemas.openxmlformats.org/officeDocument/2006/relationships/image" Target="../media/image16060.png"/><Relationship Id="rId12" Type="http://schemas.openxmlformats.org/officeDocument/2006/relationships/customXml" Target="../ink/ink1368.xml"/><Relationship Id="rId17" Type="http://schemas.openxmlformats.org/officeDocument/2006/relationships/image" Target="../media/image16110.png"/><Relationship Id="rId25" Type="http://schemas.openxmlformats.org/officeDocument/2006/relationships/image" Target="../media/image16150.png"/><Relationship Id="rId33" Type="http://schemas.openxmlformats.org/officeDocument/2006/relationships/image" Target="../media/image16190.png"/><Relationship Id="rId2" Type="http://schemas.openxmlformats.org/officeDocument/2006/relationships/notesSlide" Target="../notesSlides/notesSlide9.xml"/><Relationship Id="rId16" Type="http://schemas.openxmlformats.org/officeDocument/2006/relationships/customXml" Target="../ink/ink1370.xml"/><Relationship Id="rId20" Type="http://schemas.openxmlformats.org/officeDocument/2006/relationships/customXml" Target="../ink/ink1372.xml"/><Relationship Id="rId29" Type="http://schemas.openxmlformats.org/officeDocument/2006/relationships/image" Target="../media/image16170.png"/><Relationship Id="rId1" Type="http://schemas.openxmlformats.org/officeDocument/2006/relationships/slideLayout" Target="../slideLayouts/slideLayout2.xml"/><Relationship Id="rId6" Type="http://schemas.openxmlformats.org/officeDocument/2006/relationships/customXml" Target="../ink/ink1365.xml"/><Relationship Id="rId11" Type="http://schemas.openxmlformats.org/officeDocument/2006/relationships/image" Target="../media/image16080.png"/><Relationship Id="rId24" Type="http://schemas.openxmlformats.org/officeDocument/2006/relationships/customXml" Target="../ink/ink1374.xml"/><Relationship Id="rId32" Type="http://schemas.openxmlformats.org/officeDocument/2006/relationships/customXml" Target="../ink/ink1378.xml"/><Relationship Id="rId5" Type="http://schemas.openxmlformats.org/officeDocument/2006/relationships/image" Target="../media/image16050.png"/><Relationship Id="rId15" Type="http://schemas.openxmlformats.org/officeDocument/2006/relationships/image" Target="../media/image16100.png"/><Relationship Id="rId23" Type="http://schemas.openxmlformats.org/officeDocument/2006/relationships/image" Target="../media/image16140.png"/><Relationship Id="rId28" Type="http://schemas.openxmlformats.org/officeDocument/2006/relationships/customXml" Target="../ink/ink1376.xml"/><Relationship Id="rId10" Type="http://schemas.openxmlformats.org/officeDocument/2006/relationships/customXml" Target="../ink/ink1367.xml"/><Relationship Id="rId19" Type="http://schemas.openxmlformats.org/officeDocument/2006/relationships/image" Target="../media/image16120.png"/><Relationship Id="rId31" Type="http://schemas.openxmlformats.org/officeDocument/2006/relationships/image" Target="../media/image16180.png"/><Relationship Id="rId4" Type="http://schemas.openxmlformats.org/officeDocument/2006/relationships/customXml" Target="../ink/ink1364.xml"/><Relationship Id="rId9" Type="http://schemas.openxmlformats.org/officeDocument/2006/relationships/image" Target="../media/image16070.png"/><Relationship Id="rId14" Type="http://schemas.openxmlformats.org/officeDocument/2006/relationships/customXml" Target="../ink/ink1369.xml"/><Relationship Id="rId22" Type="http://schemas.openxmlformats.org/officeDocument/2006/relationships/customXml" Target="../ink/ink1373.xml"/><Relationship Id="rId27" Type="http://schemas.openxmlformats.org/officeDocument/2006/relationships/image" Target="../media/image16160.png"/><Relationship Id="rId30" Type="http://schemas.openxmlformats.org/officeDocument/2006/relationships/customXml" Target="../ink/ink1377.xml"/><Relationship Id="rId8" Type="http://schemas.openxmlformats.org/officeDocument/2006/relationships/customXml" Target="../ink/ink136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17" Type="http://schemas.openxmlformats.org/officeDocument/2006/relationships/customXml" Target="../ink/ink1436.xml"/><Relationship Id="rId21" Type="http://schemas.openxmlformats.org/officeDocument/2006/relationships/customXml" Target="../ink/ink1388.xml"/><Relationship Id="rId324" Type="http://schemas.openxmlformats.org/officeDocument/2006/relationships/image" Target="../media/image2514.png"/><Relationship Id="rId531" Type="http://schemas.openxmlformats.org/officeDocument/2006/relationships/customXml" Target="../ink/ink1643.xml"/><Relationship Id="rId170" Type="http://schemas.openxmlformats.org/officeDocument/2006/relationships/image" Target="../media/image2437.png"/><Relationship Id="rId268" Type="http://schemas.openxmlformats.org/officeDocument/2006/relationships/image" Target="../media/image2486.png"/><Relationship Id="rId475" Type="http://schemas.openxmlformats.org/officeDocument/2006/relationships/customXml" Target="../ink/ink1615.xml"/><Relationship Id="rId32" Type="http://schemas.openxmlformats.org/officeDocument/2006/relationships/image" Target="../media/image2368.png"/><Relationship Id="rId128" Type="http://schemas.openxmlformats.org/officeDocument/2006/relationships/image" Target="../media/image2416.png"/><Relationship Id="rId335" Type="http://schemas.openxmlformats.org/officeDocument/2006/relationships/customXml" Target="../ink/ink1545.xml"/><Relationship Id="rId542" Type="http://schemas.openxmlformats.org/officeDocument/2006/relationships/image" Target="../media/image2623.png"/><Relationship Id="rId181" Type="http://schemas.openxmlformats.org/officeDocument/2006/relationships/customXml" Target="../ink/ink1468.xml"/><Relationship Id="rId402" Type="http://schemas.openxmlformats.org/officeDocument/2006/relationships/image" Target="../media/image2553.png"/><Relationship Id="rId279" Type="http://schemas.openxmlformats.org/officeDocument/2006/relationships/customXml" Target="../ink/ink1517.xml"/><Relationship Id="rId486" Type="http://schemas.openxmlformats.org/officeDocument/2006/relationships/image" Target="../media/image2595.png"/><Relationship Id="rId43" Type="http://schemas.openxmlformats.org/officeDocument/2006/relationships/customXml" Target="../ink/ink1399.xml"/><Relationship Id="rId139" Type="http://schemas.openxmlformats.org/officeDocument/2006/relationships/customXml" Target="../ink/ink1447.xml"/><Relationship Id="rId346" Type="http://schemas.openxmlformats.org/officeDocument/2006/relationships/image" Target="../media/image2525.png"/><Relationship Id="rId553" Type="http://schemas.openxmlformats.org/officeDocument/2006/relationships/customXml" Target="../ink/ink1654.xml"/><Relationship Id="rId192" Type="http://schemas.openxmlformats.org/officeDocument/2006/relationships/image" Target="../media/image2448.png"/><Relationship Id="rId206" Type="http://schemas.openxmlformats.org/officeDocument/2006/relationships/image" Target="../media/image2455.png"/><Relationship Id="rId413" Type="http://schemas.openxmlformats.org/officeDocument/2006/relationships/customXml" Target="../ink/ink1584.xml"/><Relationship Id="rId497" Type="http://schemas.openxmlformats.org/officeDocument/2006/relationships/customXml" Target="../ink/ink1626.xml"/><Relationship Id="rId357" Type="http://schemas.openxmlformats.org/officeDocument/2006/relationships/customXml" Target="../ink/ink1556.xml"/><Relationship Id="rId54" Type="http://schemas.openxmlformats.org/officeDocument/2006/relationships/image" Target="../media/image2379.png"/><Relationship Id="rId217" Type="http://schemas.openxmlformats.org/officeDocument/2006/relationships/customXml" Target="../ink/ink1486.xml"/><Relationship Id="rId259" Type="http://schemas.openxmlformats.org/officeDocument/2006/relationships/customXml" Target="../ink/ink1507.xml"/><Relationship Id="rId424" Type="http://schemas.openxmlformats.org/officeDocument/2006/relationships/image" Target="../media/image2564.png"/><Relationship Id="rId466" Type="http://schemas.openxmlformats.org/officeDocument/2006/relationships/image" Target="../media/image2585.png"/><Relationship Id="rId23" Type="http://schemas.openxmlformats.org/officeDocument/2006/relationships/customXml" Target="../ink/ink1389.xml"/><Relationship Id="rId119" Type="http://schemas.openxmlformats.org/officeDocument/2006/relationships/customXml" Target="../ink/ink1437.xml"/><Relationship Id="rId270" Type="http://schemas.openxmlformats.org/officeDocument/2006/relationships/image" Target="../media/image2487.png"/><Relationship Id="rId326" Type="http://schemas.openxmlformats.org/officeDocument/2006/relationships/image" Target="../media/image2515.png"/><Relationship Id="rId533" Type="http://schemas.openxmlformats.org/officeDocument/2006/relationships/customXml" Target="../ink/ink1644.xml"/><Relationship Id="rId65" Type="http://schemas.openxmlformats.org/officeDocument/2006/relationships/customXml" Target="../ink/ink1410.xml"/><Relationship Id="rId130" Type="http://schemas.openxmlformats.org/officeDocument/2006/relationships/image" Target="../media/image2417.png"/><Relationship Id="rId368" Type="http://schemas.openxmlformats.org/officeDocument/2006/relationships/image" Target="../media/image2536.png"/><Relationship Id="rId172" Type="http://schemas.openxmlformats.org/officeDocument/2006/relationships/image" Target="../media/image2438.png"/><Relationship Id="rId228" Type="http://schemas.openxmlformats.org/officeDocument/2006/relationships/image" Target="../media/image2466.png"/><Relationship Id="rId435" Type="http://schemas.openxmlformats.org/officeDocument/2006/relationships/customXml" Target="../ink/ink1595.xml"/><Relationship Id="rId477" Type="http://schemas.openxmlformats.org/officeDocument/2006/relationships/customXml" Target="../ink/ink1616.xml"/><Relationship Id="rId281" Type="http://schemas.openxmlformats.org/officeDocument/2006/relationships/customXml" Target="../ink/ink1518.xml"/><Relationship Id="rId337" Type="http://schemas.openxmlformats.org/officeDocument/2006/relationships/customXml" Target="../ink/ink1546.xml"/><Relationship Id="rId502" Type="http://schemas.openxmlformats.org/officeDocument/2006/relationships/image" Target="../media/image2603.png"/><Relationship Id="rId34" Type="http://schemas.openxmlformats.org/officeDocument/2006/relationships/image" Target="../media/image2369.png"/><Relationship Id="rId76" Type="http://schemas.openxmlformats.org/officeDocument/2006/relationships/image" Target="../media/image2390.png"/><Relationship Id="rId141" Type="http://schemas.openxmlformats.org/officeDocument/2006/relationships/customXml" Target="../ink/ink1448.xml"/><Relationship Id="rId379" Type="http://schemas.openxmlformats.org/officeDocument/2006/relationships/customXml" Target="../ink/ink1567.xml"/><Relationship Id="rId544" Type="http://schemas.openxmlformats.org/officeDocument/2006/relationships/image" Target="../media/image2624.png"/><Relationship Id="rId7" Type="http://schemas.openxmlformats.org/officeDocument/2006/relationships/customXml" Target="../ink/ink1381.xml"/><Relationship Id="rId183" Type="http://schemas.openxmlformats.org/officeDocument/2006/relationships/customXml" Target="../ink/ink1469.xml"/><Relationship Id="rId239" Type="http://schemas.openxmlformats.org/officeDocument/2006/relationships/customXml" Target="../ink/ink1497.xml"/><Relationship Id="rId390" Type="http://schemas.openxmlformats.org/officeDocument/2006/relationships/image" Target="../media/image2547.png"/><Relationship Id="rId404" Type="http://schemas.openxmlformats.org/officeDocument/2006/relationships/image" Target="../media/image2554.png"/><Relationship Id="rId446" Type="http://schemas.openxmlformats.org/officeDocument/2006/relationships/image" Target="../media/image2575.png"/><Relationship Id="rId250" Type="http://schemas.openxmlformats.org/officeDocument/2006/relationships/image" Target="../media/image2477.png"/><Relationship Id="rId292" Type="http://schemas.openxmlformats.org/officeDocument/2006/relationships/image" Target="../media/image2498.png"/><Relationship Id="rId306" Type="http://schemas.openxmlformats.org/officeDocument/2006/relationships/image" Target="../media/image2505.png"/><Relationship Id="rId488" Type="http://schemas.openxmlformats.org/officeDocument/2006/relationships/image" Target="../media/image2596.png"/><Relationship Id="rId45" Type="http://schemas.openxmlformats.org/officeDocument/2006/relationships/customXml" Target="../ink/ink1400.xml"/><Relationship Id="rId87" Type="http://schemas.openxmlformats.org/officeDocument/2006/relationships/customXml" Target="../ink/ink1421.xml"/><Relationship Id="rId110" Type="http://schemas.openxmlformats.org/officeDocument/2006/relationships/image" Target="../media/image2407.png"/><Relationship Id="rId348" Type="http://schemas.openxmlformats.org/officeDocument/2006/relationships/image" Target="../media/image2526.png"/><Relationship Id="rId513" Type="http://schemas.openxmlformats.org/officeDocument/2006/relationships/customXml" Target="../ink/ink1634.xml"/><Relationship Id="rId555" Type="http://schemas.openxmlformats.org/officeDocument/2006/relationships/customXml" Target="../ink/ink1655.xml"/><Relationship Id="rId152" Type="http://schemas.openxmlformats.org/officeDocument/2006/relationships/image" Target="../media/image2428.png"/><Relationship Id="rId194" Type="http://schemas.openxmlformats.org/officeDocument/2006/relationships/image" Target="../media/image2449.png"/><Relationship Id="rId208" Type="http://schemas.openxmlformats.org/officeDocument/2006/relationships/image" Target="../media/image2456.png"/><Relationship Id="rId415" Type="http://schemas.openxmlformats.org/officeDocument/2006/relationships/customXml" Target="../ink/ink1585.xml"/><Relationship Id="rId457" Type="http://schemas.openxmlformats.org/officeDocument/2006/relationships/customXml" Target="../ink/ink1606.xml"/><Relationship Id="rId261" Type="http://schemas.openxmlformats.org/officeDocument/2006/relationships/customXml" Target="../ink/ink1508.xml"/><Relationship Id="rId499" Type="http://schemas.openxmlformats.org/officeDocument/2006/relationships/customXml" Target="../ink/ink1627.xml"/><Relationship Id="rId14" Type="http://schemas.openxmlformats.org/officeDocument/2006/relationships/image" Target="../media/image2359.png"/><Relationship Id="rId56" Type="http://schemas.openxmlformats.org/officeDocument/2006/relationships/image" Target="../media/image2380.png"/><Relationship Id="rId317" Type="http://schemas.openxmlformats.org/officeDocument/2006/relationships/customXml" Target="../ink/ink1536.xml"/><Relationship Id="rId359" Type="http://schemas.openxmlformats.org/officeDocument/2006/relationships/customXml" Target="../ink/ink1557.xml"/><Relationship Id="rId524" Type="http://schemas.openxmlformats.org/officeDocument/2006/relationships/image" Target="../media/image2614.png"/><Relationship Id="rId98" Type="http://schemas.openxmlformats.org/officeDocument/2006/relationships/image" Target="../media/image2401.png"/><Relationship Id="rId121" Type="http://schemas.openxmlformats.org/officeDocument/2006/relationships/customXml" Target="../ink/ink1438.xml"/><Relationship Id="rId163" Type="http://schemas.openxmlformats.org/officeDocument/2006/relationships/customXml" Target="../ink/ink1459.xml"/><Relationship Id="rId219" Type="http://schemas.openxmlformats.org/officeDocument/2006/relationships/customXml" Target="../ink/ink1487.xml"/><Relationship Id="rId370" Type="http://schemas.openxmlformats.org/officeDocument/2006/relationships/image" Target="../media/image2537.png"/><Relationship Id="rId426" Type="http://schemas.openxmlformats.org/officeDocument/2006/relationships/image" Target="../media/image2565.png"/><Relationship Id="rId230" Type="http://schemas.openxmlformats.org/officeDocument/2006/relationships/image" Target="../media/image2467.png"/><Relationship Id="rId468" Type="http://schemas.openxmlformats.org/officeDocument/2006/relationships/image" Target="../media/image2586.png"/><Relationship Id="rId25" Type="http://schemas.openxmlformats.org/officeDocument/2006/relationships/customXml" Target="../ink/ink1390.xml"/><Relationship Id="rId67" Type="http://schemas.openxmlformats.org/officeDocument/2006/relationships/customXml" Target="../ink/ink1411.xml"/><Relationship Id="rId272" Type="http://schemas.openxmlformats.org/officeDocument/2006/relationships/image" Target="../media/image2488.png"/><Relationship Id="rId328" Type="http://schemas.openxmlformats.org/officeDocument/2006/relationships/image" Target="../media/image2516.png"/><Relationship Id="rId535" Type="http://schemas.openxmlformats.org/officeDocument/2006/relationships/customXml" Target="../ink/ink1645.xml"/><Relationship Id="rId132" Type="http://schemas.openxmlformats.org/officeDocument/2006/relationships/image" Target="../media/image2418.png"/><Relationship Id="rId174" Type="http://schemas.openxmlformats.org/officeDocument/2006/relationships/image" Target="../media/image2439.png"/><Relationship Id="rId381" Type="http://schemas.openxmlformats.org/officeDocument/2006/relationships/customXml" Target="../ink/ink1568.xml"/><Relationship Id="rId241" Type="http://schemas.openxmlformats.org/officeDocument/2006/relationships/customXml" Target="../ink/ink1498.xml"/><Relationship Id="rId437" Type="http://schemas.openxmlformats.org/officeDocument/2006/relationships/customXml" Target="../ink/ink1596.xml"/><Relationship Id="rId479" Type="http://schemas.openxmlformats.org/officeDocument/2006/relationships/customXml" Target="../ink/ink1617.xml"/><Relationship Id="rId36" Type="http://schemas.openxmlformats.org/officeDocument/2006/relationships/image" Target="../media/image2370.png"/><Relationship Id="rId283" Type="http://schemas.openxmlformats.org/officeDocument/2006/relationships/customXml" Target="../ink/ink1519.xml"/><Relationship Id="rId339" Type="http://schemas.openxmlformats.org/officeDocument/2006/relationships/customXml" Target="../ink/ink1547.xml"/><Relationship Id="rId490" Type="http://schemas.openxmlformats.org/officeDocument/2006/relationships/image" Target="../media/image2597.png"/><Relationship Id="rId504" Type="http://schemas.openxmlformats.org/officeDocument/2006/relationships/image" Target="../media/image2604.png"/><Relationship Id="rId546" Type="http://schemas.openxmlformats.org/officeDocument/2006/relationships/image" Target="../media/image2625.png"/><Relationship Id="rId78" Type="http://schemas.openxmlformats.org/officeDocument/2006/relationships/image" Target="../media/image2391.png"/><Relationship Id="rId101" Type="http://schemas.openxmlformats.org/officeDocument/2006/relationships/customXml" Target="../ink/ink1428.xml"/><Relationship Id="rId143" Type="http://schemas.openxmlformats.org/officeDocument/2006/relationships/customXml" Target="../ink/ink1449.xml"/><Relationship Id="rId185" Type="http://schemas.openxmlformats.org/officeDocument/2006/relationships/customXml" Target="../ink/ink1470.xml"/><Relationship Id="rId350" Type="http://schemas.openxmlformats.org/officeDocument/2006/relationships/image" Target="../media/image2527.png"/><Relationship Id="rId406" Type="http://schemas.openxmlformats.org/officeDocument/2006/relationships/image" Target="../media/image2555.png"/><Relationship Id="rId9" Type="http://schemas.openxmlformats.org/officeDocument/2006/relationships/customXml" Target="../ink/ink1382.xml"/><Relationship Id="rId210" Type="http://schemas.openxmlformats.org/officeDocument/2006/relationships/image" Target="../media/image2457.png"/><Relationship Id="rId392" Type="http://schemas.openxmlformats.org/officeDocument/2006/relationships/image" Target="../media/image2548.png"/><Relationship Id="rId448" Type="http://schemas.openxmlformats.org/officeDocument/2006/relationships/image" Target="../media/image2576.png"/><Relationship Id="rId252" Type="http://schemas.openxmlformats.org/officeDocument/2006/relationships/image" Target="../media/image2478.png"/><Relationship Id="rId294" Type="http://schemas.openxmlformats.org/officeDocument/2006/relationships/image" Target="../media/image2499.png"/><Relationship Id="rId308" Type="http://schemas.openxmlformats.org/officeDocument/2006/relationships/image" Target="../media/image2506.png"/><Relationship Id="rId515" Type="http://schemas.openxmlformats.org/officeDocument/2006/relationships/customXml" Target="../ink/ink1635.xml"/><Relationship Id="rId47" Type="http://schemas.openxmlformats.org/officeDocument/2006/relationships/customXml" Target="../ink/ink1401.xml"/><Relationship Id="rId89" Type="http://schemas.openxmlformats.org/officeDocument/2006/relationships/customXml" Target="../ink/ink1422.xml"/><Relationship Id="rId112" Type="http://schemas.openxmlformats.org/officeDocument/2006/relationships/image" Target="../media/image2408.png"/><Relationship Id="rId154" Type="http://schemas.openxmlformats.org/officeDocument/2006/relationships/image" Target="../media/image2429.png"/><Relationship Id="rId361" Type="http://schemas.openxmlformats.org/officeDocument/2006/relationships/customXml" Target="../ink/ink1558.xml"/><Relationship Id="rId557" Type="http://schemas.openxmlformats.org/officeDocument/2006/relationships/customXml" Target="../ink/ink1656.xml"/><Relationship Id="rId196" Type="http://schemas.openxmlformats.org/officeDocument/2006/relationships/image" Target="../media/image2450.png"/><Relationship Id="rId417" Type="http://schemas.openxmlformats.org/officeDocument/2006/relationships/customXml" Target="../ink/ink1586.xml"/><Relationship Id="rId459" Type="http://schemas.openxmlformats.org/officeDocument/2006/relationships/customXml" Target="../ink/ink1607.xml"/><Relationship Id="rId16" Type="http://schemas.openxmlformats.org/officeDocument/2006/relationships/image" Target="../media/image2360.png"/><Relationship Id="rId221" Type="http://schemas.openxmlformats.org/officeDocument/2006/relationships/customXml" Target="../ink/ink1488.xml"/><Relationship Id="rId263" Type="http://schemas.openxmlformats.org/officeDocument/2006/relationships/customXml" Target="../ink/ink1509.xml"/><Relationship Id="rId319" Type="http://schemas.openxmlformats.org/officeDocument/2006/relationships/customXml" Target="../ink/ink1537.xml"/><Relationship Id="rId470" Type="http://schemas.openxmlformats.org/officeDocument/2006/relationships/image" Target="../media/image2587.png"/><Relationship Id="rId526" Type="http://schemas.openxmlformats.org/officeDocument/2006/relationships/image" Target="../media/image2615.png"/><Relationship Id="rId58" Type="http://schemas.openxmlformats.org/officeDocument/2006/relationships/image" Target="../media/image2381.png"/><Relationship Id="rId123" Type="http://schemas.openxmlformats.org/officeDocument/2006/relationships/customXml" Target="../ink/ink1439.xml"/><Relationship Id="rId330" Type="http://schemas.openxmlformats.org/officeDocument/2006/relationships/image" Target="../media/image2517.png"/><Relationship Id="rId165" Type="http://schemas.openxmlformats.org/officeDocument/2006/relationships/customXml" Target="../ink/ink1460.xml"/><Relationship Id="rId372" Type="http://schemas.openxmlformats.org/officeDocument/2006/relationships/image" Target="../media/image2538.png"/><Relationship Id="rId428" Type="http://schemas.openxmlformats.org/officeDocument/2006/relationships/image" Target="../media/image2566.png"/><Relationship Id="rId232" Type="http://schemas.openxmlformats.org/officeDocument/2006/relationships/image" Target="../media/image2468.png"/><Relationship Id="rId274" Type="http://schemas.openxmlformats.org/officeDocument/2006/relationships/image" Target="../media/image2489.png"/><Relationship Id="rId481" Type="http://schemas.openxmlformats.org/officeDocument/2006/relationships/customXml" Target="../ink/ink1618.xml"/><Relationship Id="rId27" Type="http://schemas.openxmlformats.org/officeDocument/2006/relationships/customXml" Target="../ink/ink1391.xml"/><Relationship Id="rId69" Type="http://schemas.openxmlformats.org/officeDocument/2006/relationships/customXml" Target="../ink/ink1412.xml"/><Relationship Id="rId134" Type="http://schemas.openxmlformats.org/officeDocument/2006/relationships/image" Target="../media/image2419.png"/><Relationship Id="rId537" Type="http://schemas.openxmlformats.org/officeDocument/2006/relationships/customXml" Target="../ink/ink1646.xml"/><Relationship Id="rId80" Type="http://schemas.openxmlformats.org/officeDocument/2006/relationships/image" Target="../media/image2392.png"/><Relationship Id="rId176" Type="http://schemas.openxmlformats.org/officeDocument/2006/relationships/image" Target="../media/image2440.png"/><Relationship Id="rId341" Type="http://schemas.openxmlformats.org/officeDocument/2006/relationships/customXml" Target="../ink/ink1548.xml"/><Relationship Id="rId383" Type="http://schemas.openxmlformats.org/officeDocument/2006/relationships/customXml" Target="../ink/ink1569.xml"/><Relationship Id="rId439" Type="http://schemas.openxmlformats.org/officeDocument/2006/relationships/customXml" Target="../ink/ink1597.xml"/><Relationship Id="rId201" Type="http://schemas.openxmlformats.org/officeDocument/2006/relationships/customXml" Target="../ink/ink1478.xml"/><Relationship Id="rId243" Type="http://schemas.openxmlformats.org/officeDocument/2006/relationships/customXml" Target="../ink/ink1499.xml"/><Relationship Id="rId285" Type="http://schemas.openxmlformats.org/officeDocument/2006/relationships/customXml" Target="../ink/ink1520.xml"/><Relationship Id="rId450" Type="http://schemas.openxmlformats.org/officeDocument/2006/relationships/image" Target="../media/image2577.png"/><Relationship Id="rId506" Type="http://schemas.openxmlformats.org/officeDocument/2006/relationships/image" Target="../media/image2605.png"/><Relationship Id="rId38" Type="http://schemas.openxmlformats.org/officeDocument/2006/relationships/image" Target="../media/image2371.png"/><Relationship Id="rId103" Type="http://schemas.openxmlformats.org/officeDocument/2006/relationships/customXml" Target="../ink/ink1429.xml"/><Relationship Id="rId310" Type="http://schemas.openxmlformats.org/officeDocument/2006/relationships/image" Target="../media/image2507.png"/><Relationship Id="rId492" Type="http://schemas.openxmlformats.org/officeDocument/2006/relationships/image" Target="../media/image2598.png"/><Relationship Id="rId548" Type="http://schemas.openxmlformats.org/officeDocument/2006/relationships/image" Target="../media/image2626.png"/><Relationship Id="rId91" Type="http://schemas.openxmlformats.org/officeDocument/2006/relationships/customXml" Target="../ink/ink1423.xml"/><Relationship Id="rId145" Type="http://schemas.openxmlformats.org/officeDocument/2006/relationships/customXml" Target="../ink/ink1450.xml"/><Relationship Id="rId187" Type="http://schemas.openxmlformats.org/officeDocument/2006/relationships/customXml" Target="../ink/ink1471.xml"/><Relationship Id="rId352" Type="http://schemas.openxmlformats.org/officeDocument/2006/relationships/image" Target="../media/image2528.png"/><Relationship Id="rId394" Type="http://schemas.openxmlformats.org/officeDocument/2006/relationships/image" Target="../media/image2549.png"/><Relationship Id="rId408" Type="http://schemas.openxmlformats.org/officeDocument/2006/relationships/image" Target="../media/image2556.png"/><Relationship Id="rId212" Type="http://schemas.openxmlformats.org/officeDocument/2006/relationships/image" Target="../media/image2458.png"/><Relationship Id="rId254" Type="http://schemas.openxmlformats.org/officeDocument/2006/relationships/image" Target="../media/image2479.png"/><Relationship Id="rId49" Type="http://schemas.openxmlformats.org/officeDocument/2006/relationships/customXml" Target="../ink/ink1402.xml"/><Relationship Id="rId114" Type="http://schemas.openxmlformats.org/officeDocument/2006/relationships/image" Target="../media/image2409.png"/><Relationship Id="rId296" Type="http://schemas.openxmlformats.org/officeDocument/2006/relationships/image" Target="../media/image2500.png"/><Relationship Id="rId461" Type="http://schemas.openxmlformats.org/officeDocument/2006/relationships/customXml" Target="../ink/ink1608.xml"/><Relationship Id="rId517" Type="http://schemas.openxmlformats.org/officeDocument/2006/relationships/customXml" Target="../ink/ink1636.xml"/><Relationship Id="rId559" Type="http://schemas.openxmlformats.org/officeDocument/2006/relationships/customXml" Target="../ink/ink1657.xml"/><Relationship Id="rId60" Type="http://schemas.openxmlformats.org/officeDocument/2006/relationships/image" Target="../media/image2382.png"/><Relationship Id="rId156" Type="http://schemas.openxmlformats.org/officeDocument/2006/relationships/image" Target="../media/image2430.png"/><Relationship Id="rId198" Type="http://schemas.openxmlformats.org/officeDocument/2006/relationships/image" Target="../media/image2451.png"/><Relationship Id="rId321" Type="http://schemas.openxmlformats.org/officeDocument/2006/relationships/customXml" Target="../ink/ink1538.xml"/><Relationship Id="rId363" Type="http://schemas.openxmlformats.org/officeDocument/2006/relationships/customXml" Target="../ink/ink1559.xml"/><Relationship Id="rId419" Type="http://schemas.openxmlformats.org/officeDocument/2006/relationships/customXml" Target="../ink/ink1587.xml"/><Relationship Id="rId223" Type="http://schemas.openxmlformats.org/officeDocument/2006/relationships/customXml" Target="../ink/ink1489.xml"/><Relationship Id="rId430" Type="http://schemas.openxmlformats.org/officeDocument/2006/relationships/image" Target="../media/image2567.png"/><Relationship Id="rId18" Type="http://schemas.openxmlformats.org/officeDocument/2006/relationships/image" Target="../media/image2361.png"/><Relationship Id="rId265" Type="http://schemas.openxmlformats.org/officeDocument/2006/relationships/customXml" Target="../ink/ink1510.xml"/><Relationship Id="rId472" Type="http://schemas.openxmlformats.org/officeDocument/2006/relationships/image" Target="../media/image2588.png"/><Relationship Id="rId528" Type="http://schemas.openxmlformats.org/officeDocument/2006/relationships/image" Target="../media/image2616.png"/><Relationship Id="rId125" Type="http://schemas.openxmlformats.org/officeDocument/2006/relationships/customXml" Target="../ink/ink1440.xml"/><Relationship Id="rId167" Type="http://schemas.openxmlformats.org/officeDocument/2006/relationships/customXml" Target="../ink/ink1461.xml"/><Relationship Id="rId332" Type="http://schemas.openxmlformats.org/officeDocument/2006/relationships/image" Target="../media/image2518.png"/><Relationship Id="rId374" Type="http://schemas.openxmlformats.org/officeDocument/2006/relationships/image" Target="../media/image2539.png"/><Relationship Id="rId71" Type="http://schemas.openxmlformats.org/officeDocument/2006/relationships/customXml" Target="../ink/ink1413.xml"/><Relationship Id="rId234" Type="http://schemas.openxmlformats.org/officeDocument/2006/relationships/image" Target="../media/image2469.png"/><Relationship Id="rId2" Type="http://schemas.openxmlformats.org/officeDocument/2006/relationships/notesSlide" Target="../notesSlides/notesSlide13.xml"/><Relationship Id="rId29" Type="http://schemas.openxmlformats.org/officeDocument/2006/relationships/customXml" Target="../ink/ink1392.xml"/><Relationship Id="rId276" Type="http://schemas.openxmlformats.org/officeDocument/2006/relationships/image" Target="../media/image2490.png"/><Relationship Id="rId441" Type="http://schemas.openxmlformats.org/officeDocument/2006/relationships/customXml" Target="../ink/ink1598.xml"/><Relationship Id="rId483" Type="http://schemas.openxmlformats.org/officeDocument/2006/relationships/customXml" Target="../ink/ink1619.xml"/><Relationship Id="rId539" Type="http://schemas.openxmlformats.org/officeDocument/2006/relationships/customXml" Target="../ink/ink1647.xml"/><Relationship Id="rId40" Type="http://schemas.openxmlformats.org/officeDocument/2006/relationships/image" Target="../media/image2372.png"/><Relationship Id="rId136" Type="http://schemas.openxmlformats.org/officeDocument/2006/relationships/image" Target="../media/image2420.png"/><Relationship Id="rId178" Type="http://schemas.openxmlformats.org/officeDocument/2006/relationships/image" Target="../media/image2441.png"/><Relationship Id="rId301" Type="http://schemas.openxmlformats.org/officeDocument/2006/relationships/customXml" Target="../ink/ink1528.xml"/><Relationship Id="rId343" Type="http://schemas.openxmlformats.org/officeDocument/2006/relationships/customXml" Target="../ink/ink1549.xml"/><Relationship Id="rId550" Type="http://schemas.openxmlformats.org/officeDocument/2006/relationships/image" Target="../media/image2627.png"/><Relationship Id="rId82" Type="http://schemas.openxmlformats.org/officeDocument/2006/relationships/image" Target="../media/image2393.png"/><Relationship Id="rId203" Type="http://schemas.openxmlformats.org/officeDocument/2006/relationships/customXml" Target="../ink/ink1479.xml"/><Relationship Id="rId385" Type="http://schemas.openxmlformats.org/officeDocument/2006/relationships/customXml" Target="../ink/ink1570.xml"/><Relationship Id="rId245" Type="http://schemas.openxmlformats.org/officeDocument/2006/relationships/customXml" Target="../ink/ink1500.xml"/><Relationship Id="rId287" Type="http://schemas.openxmlformats.org/officeDocument/2006/relationships/customXml" Target="../ink/ink1521.xml"/><Relationship Id="rId410" Type="http://schemas.openxmlformats.org/officeDocument/2006/relationships/image" Target="../media/image2557.png"/><Relationship Id="rId452" Type="http://schemas.openxmlformats.org/officeDocument/2006/relationships/image" Target="../media/image2578.png"/><Relationship Id="rId494" Type="http://schemas.openxmlformats.org/officeDocument/2006/relationships/image" Target="../media/image2599.png"/><Relationship Id="rId508" Type="http://schemas.openxmlformats.org/officeDocument/2006/relationships/image" Target="../media/image2606.png"/><Relationship Id="rId105" Type="http://schemas.openxmlformats.org/officeDocument/2006/relationships/customXml" Target="../ink/ink1430.xml"/><Relationship Id="rId147" Type="http://schemas.openxmlformats.org/officeDocument/2006/relationships/customXml" Target="../ink/ink1451.xml"/><Relationship Id="rId312" Type="http://schemas.openxmlformats.org/officeDocument/2006/relationships/image" Target="../media/image2508.png"/><Relationship Id="rId354" Type="http://schemas.openxmlformats.org/officeDocument/2006/relationships/image" Target="../media/image2529.png"/><Relationship Id="rId51" Type="http://schemas.openxmlformats.org/officeDocument/2006/relationships/customXml" Target="../ink/ink1403.xml"/><Relationship Id="rId93" Type="http://schemas.openxmlformats.org/officeDocument/2006/relationships/customXml" Target="../ink/ink1424.xml"/><Relationship Id="rId189" Type="http://schemas.openxmlformats.org/officeDocument/2006/relationships/customXml" Target="../ink/ink1472.xml"/><Relationship Id="rId396" Type="http://schemas.openxmlformats.org/officeDocument/2006/relationships/image" Target="../media/image2550.png"/><Relationship Id="rId214" Type="http://schemas.openxmlformats.org/officeDocument/2006/relationships/image" Target="../media/image2459.png"/><Relationship Id="rId256" Type="http://schemas.openxmlformats.org/officeDocument/2006/relationships/image" Target="../media/image2480.png"/><Relationship Id="rId298" Type="http://schemas.openxmlformats.org/officeDocument/2006/relationships/image" Target="../media/image2501.png"/><Relationship Id="rId421" Type="http://schemas.openxmlformats.org/officeDocument/2006/relationships/customXml" Target="../ink/ink1588.xml"/><Relationship Id="rId463" Type="http://schemas.openxmlformats.org/officeDocument/2006/relationships/customXml" Target="../ink/ink1609.xml"/><Relationship Id="rId519" Type="http://schemas.openxmlformats.org/officeDocument/2006/relationships/customXml" Target="../ink/ink1637.xml"/><Relationship Id="rId116" Type="http://schemas.openxmlformats.org/officeDocument/2006/relationships/image" Target="../media/image2410.png"/><Relationship Id="rId158" Type="http://schemas.openxmlformats.org/officeDocument/2006/relationships/image" Target="../media/image2431.png"/><Relationship Id="rId323" Type="http://schemas.openxmlformats.org/officeDocument/2006/relationships/customXml" Target="../ink/ink1539.xml"/><Relationship Id="rId530" Type="http://schemas.openxmlformats.org/officeDocument/2006/relationships/image" Target="../media/image2617.png"/><Relationship Id="rId20" Type="http://schemas.openxmlformats.org/officeDocument/2006/relationships/image" Target="../media/image2362.png"/><Relationship Id="rId62" Type="http://schemas.openxmlformats.org/officeDocument/2006/relationships/image" Target="../media/image2383.png"/><Relationship Id="rId365" Type="http://schemas.openxmlformats.org/officeDocument/2006/relationships/customXml" Target="../ink/ink1560.xml"/><Relationship Id="rId225" Type="http://schemas.openxmlformats.org/officeDocument/2006/relationships/customXml" Target="../ink/ink1490.xml"/><Relationship Id="rId267" Type="http://schemas.openxmlformats.org/officeDocument/2006/relationships/customXml" Target="../ink/ink1511.xml"/><Relationship Id="rId432" Type="http://schemas.openxmlformats.org/officeDocument/2006/relationships/image" Target="../media/image2568.png"/><Relationship Id="rId474" Type="http://schemas.openxmlformats.org/officeDocument/2006/relationships/image" Target="../media/image2589.png"/><Relationship Id="rId127" Type="http://schemas.openxmlformats.org/officeDocument/2006/relationships/customXml" Target="../ink/ink1441.xml"/><Relationship Id="rId31" Type="http://schemas.openxmlformats.org/officeDocument/2006/relationships/customXml" Target="../ink/ink1393.xml"/><Relationship Id="rId73" Type="http://schemas.openxmlformats.org/officeDocument/2006/relationships/customXml" Target="../ink/ink1414.xml"/><Relationship Id="rId169" Type="http://schemas.openxmlformats.org/officeDocument/2006/relationships/customXml" Target="../ink/ink1462.xml"/><Relationship Id="rId334" Type="http://schemas.openxmlformats.org/officeDocument/2006/relationships/image" Target="../media/image2519.png"/><Relationship Id="rId376" Type="http://schemas.openxmlformats.org/officeDocument/2006/relationships/image" Target="../media/image2540.png"/><Relationship Id="rId541" Type="http://schemas.openxmlformats.org/officeDocument/2006/relationships/customXml" Target="../ink/ink1648.xml"/><Relationship Id="rId4" Type="http://schemas.openxmlformats.org/officeDocument/2006/relationships/image" Target="../media/image2354.png"/><Relationship Id="rId180" Type="http://schemas.openxmlformats.org/officeDocument/2006/relationships/image" Target="../media/image2442.png"/><Relationship Id="rId236" Type="http://schemas.openxmlformats.org/officeDocument/2006/relationships/image" Target="../media/image2470.png"/><Relationship Id="rId278" Type="http://schemas.openxmlformats.org/officeDocument/2006/relationships/image" Target="../media/image2491.png"/><Relationship Id="rId401" Type="http://schemas.openxmlformats.org/officeDocument/2006/relationships/customXml" Target="../ink/ink1578.xml"/><Relationship Id="rId443" Type="http://schemas.openxmlformats.org/officeDocument/2006/relationships/customXml" Target="../ink/ink1599.xml"/><Relationship Id="rId303" Type="http://schemas.openxmlformats.org/officeDocument/2006/relationships/customXml" Target="../ink/ink1529.xml"/><Relationship Id="rId485" Type="http://schemas.openxmlformats.org/officeDocument/2006/relationships/customXml" Target="../ink/ink1620.xml"/><Relationship Id="rId42" Type="http://schemas.openxmlformats.org/officeDocument/2006/relationships/image" Target="../media/image2373.png"/><Relationship Id="rId84" Type="http://schemas.openxmlformats.org/officeDocument/2006/relationships/image" Target="../media/image2394.png"/><Relationship Id="rId138" Type="http://schemas.openxmlformats.org/officeDocument/2006/relationships/image" Target="../media/image2421.png"/><Relationship Id="rId345" Type="http://schemas.openxmlformats.org/officeDocument/2006/relationships/customXml" Target="../ink/ink1550.xml"/><Relationship Id="rId387" Type="http://schemas.openxmlformats.org/officeDocument/2006/relationships/customXml" Target="../ink/ink1571.xml"/><Relationship Id="rId510" Type="http://schemas.openxmlformats.org/officeDocument/2006/relationships/image" Target="../media/image2607.png"/><Relationship Id="rId552" Type="http://schemas.openxmlformats.org/officeDocument/2006/relationships/image" Target="../media/image2628.png"/><Relationship Id="rId191" Type="http://schemas.openxmlformats.org/officeDocument/2006/relationships/customXml" Target="../ink/ink1473.xml"/><Relationship Id="rId205" Type="http://schemas.openxmlformats.org/officeDocument/2006/relationships/customXml" Target="../ink/ink1480.xml"/><Relationship Id="rId247" Type="http://schemas.openxmlformats.org/officeDocument/2006/relationships/customXml" Target="../ink/ink1501.xml"/><Relationship Id="rId412" Type="http://schemas.openxmlformats.org/officeDocument/2006/relationships/image" Target="../media/image2558.png"/><Relationship Id="rId107" Type="http://schemas.openxmlformats.org/officeDocument/2006/relationships/customXml" Target="../ink/ink1431.xml"/><Relationship Id="rId289" Type="http://schemas.openxmlformats.org/officeDocument/2006/relationships/customXml" Target="../ink/ink1522.xml"/><Relationship Id="rId454" Type="http://schemas.openxmlformats.org/officeDocument/2006/relationships/image" Target="../media/image2579.png"/><Relationship Id="rId496" Type="http://schemas.openxmlformats.org/officeDocument/2006/relationships/image" Target="../media/image2600.png"/><Relationship Id="rId11" Type="http://schemas.openxmlformats.org/officeDocument/2006/relationships/customXml" Target="../ink/ink1383.xml"/><Relationship Id="rId53" Type="http://schemas.openxmlformats.org/officeDocument/2006/relationships/customXml" Target="../ink/ink1404.xml"/><Relationship Id="rId149" Type="http://schemas.openxmlformats.org/officeDocument/2006/relationships/customXml" Target="../ink/ink1452.xml"/><Relationship Id="rId314" Type="http://schemas.openxmlformats.org/officeDocument/2006/relationships/image" Target="../media/image2509.png"/><Relationship Id="rId356" Type="http://schemas.openxmlformats.org/officeDocument/2006/relationships/image" Target="../media/image2530.png"/><Relationship Id="rId398" Type="http://schemas.openxmlformats.org/officeDocument/2006/relationships/image" Target="../media/image2551.png"/><Relationship Id="rId521" Type="http://schemas.openxmlformats.org/officeDocument/2006/relationships/customXml" Target="../ink/ink1638.xml"/><Relationship Id="rId95" Type="http://schemas.openxmlformats.org/officeDocument/2006/relationships/customXml" Target="../ink/ink1425.xml"/><Relationship Id="rId160" Type="http://schemas.openxmlformats.org/officeDocument/2006/relationships/image" Target="../media/image2432.png"/><Relationship Id="rId216" Type="http://schemas.openxmlformats.org/officeDocument/2006/relationships/image" Target="../media/image2460.png"/><Relationship Id="rId423" Type="http://schemas.openxmlformats.org/officeDocument/2006/relationships/customXml" Target="../ink/ink1589.xml"/><Relationship Id="rId258" Type="http://schemas.openxmlformats.org/officeDocument/2006/relationships/image" Target="../media/image2481.png"/><Relationship Id="rId465" Type="http://schemas.openxmlformats.org/officeDocument/2006/relationships/customXml" Target="../ink/ink1610.xml"/><Relationship Id="rId22" Type="http://schemas.openxmlformats.org/officeDocument/2006/relationships/image" Target="../media/image2363.png"/><Relationship Id="rId64" Type="http://schemas.openxmlformats.org/officeDocument/2006/relationships/image" Target="../media/image2384.png"/><Relationship Id="rId118" Type="http://schemas.openxmlformats.org/officeDocument/2006/relationships/image" Target="../media/image2411.png"/><Relationship Id="rId325" Type="http://schemas.openxmlformats.org/officeDocument/2006/relationships/customXml" Target="../ink/ink1540.xml"/><Relationship Id="rId367" Type="http://schemas.openxmlformats.org/officeDocument/2006/relationships/customXml" Target="../ink/ink1561.xml"/><Relationship Id="rId532" Type="http://schemas.openxmlformats.org/officeDocument/2006/relationships/image" Target="../media/image2618.png"/><Relationship Id="rId171" Type="http://schemas.openxmlformats.org/officeDocument/2006/relationships/customXml" Target="../ink/ink1463.xml"/><Relationship Id="rId227" Type="http://schemas.openxmlformats.org/officeDocument/2006/relationships/customXml" Target="../ink/ink1491.xml"/><Relationship Id="rId269" Type="http://schemas.openxmlformats.org/officeDocument/2006/relationships/customXml" Target="../ink/ink1512.xml"/><Relationship Id="rId434" Type="http://schemas.openxmlformats.org/officeDocument/2006/relationships/image" Target="../media/image2569.png"/><Relationship Id="rId476" Type="http://schemas.openxmlformats.org/officeDocument/2006/relationships/image" Target="../media/image2590.png"/><Relationship Id="rId33" Type="http://schemas.openxmlformats.org/officeDocument/2006/relationships/customXml" Target="../ink/ink1394.xml"/><Relationship Id="rId129" Type="http://schemas.openxmlformats.org/officeDocument/2006/relationships/customXml" Target="../ink/ink1442.xml"/><Relationship Id="rId280" Type="http://schemas.openxmlformats.org/officeDocument/2006/relationships/image" Target="../media/image2492.png"/><Relationship Id="rId336" Type="http://schemas.openxmlformats.org/officeDocument/2006/relationships/image" Target="../media/image2520.png"/><Relationship Id="rId501" Type="http://schemas.openxmlformats.org/officeDocument/2006/relationships/customXml" Target="../ink/ink1628.xml"/><Relationship Id="rId543" Type="http://schemas.openxmlformats.org/officeDocument/2006/relationships/customXml" Target="../ink/ink1649.xml"/><Relationship Id="rId75" Type="http://schemas.openxmlformats.org/officeDocument/2006/relationships/customXml" Target="../ink/ink1415.xml"/><Relationship Id="rId140" Type="http://schemas.openxmlformats.org/officeDocument/2006/relationships/image" Target="../media/image2422.png"/><Relationship Id="rId182" Type="http://schemas.openxmlformats.org/officeDocument/2006/relationships/image" Target="../media/image2443.png"/><Relationship Id="rId378" Type="http://schemas.openxmlformats.org/officeDocument/2006/relationships/image" Target="../media/image2541.png"/><Relationship Id="rId403" Type="http://schemas.openxmlformats.org/officeDocument/2006/relationships/customXml" Target="../ink/ink1579.xml"/><Relationship Id="rId6" Type="http://schemas.openxmlformats.org/officeDocument/2006/relationships/image" Target="../media/image2355.png"/><Relationship Id="rId238" Type="http://schemas.openxmlformats.org/officeDocument/2006/relationships/image" Target="../media/image2471.png"/><Relationship Id="rId445" Type="http://schemas.openxmlformats.org/officeDocument/2006/relationships/customXml" Target="../ink/ink1600.xml"/><Relationship Id="rId487" Type="http://schemas.openxmlformats.org/officeDocument/2006/relationships/customXml" Target="../ink/ink1621.xml"/><Relationship Id="rId291" Type="http://schemas.openxmlformats.org/officeDocument/2006/relationships/customXml" Target="../ink/ink1523.xml"/><Relationship Id="rId305" Type="http://schemas.openxmlformats.org/officeDocument/2006/relationships/customXml" Target="../ink/ink1530.xml"/><Relationship Id="rId347" Type="http://schemas.openxmlformats.org/officeDocument/2006/relationships/customXml" Target="../ink/ink1551.xml"/><Relationship Id="rId512" Type="http://schemas.openxmlformats.org/officeDocument/2006/relationships/image" Target="../media/image2608.png"/><Relationship Id="rId44" Type="http://schemas.openxmlformats.org/officeDocument/2006/relationships/image" Target="../media/image2374.png"/><Relationship Id="rId86" Type="http://schemas.openxmlformats.org/officeDocument/2006/relationships/image" Target="../media/image2395.png"/><Relationship Id="rId151" Type="http://schemas.openxmlformats.org/officeDocument/2006/relationships/customXml" Target="../ink/ink1453.xml"/><Relationship Id="rId389" Type="http://schemas.openxmlformats.org/officeDocument/2006/relationships/customXml" Target="../ink/ink1572.xml"/><Relationship Id="rId554" Type="http://schemas.openxmlformats.org/officeDocument/2006/relationships/image" Target="../media/image2629.png"/><Relationship Id="rId193" Type="http://schemas.openxmlformats.org/officeDocument/2006/relationships/customXml" Target="../ink/ink1474.xml"/><Relationship Id="rId207" Type="http://schemas.openxmlformats.org/officeDocument/2006/relationships/customXml" Target="../ink/ink1481.xml"/><Relationship Id="rId249" Type="http://schemas.openxmlformats.org/officeDocument/2006/relationships/customXml" Target="../ink/ink1502.xml"/><Relationship Id="rId414" Type="http://schemas.openxmlformats.org/officeDocument/2006/relationships/image" Target="../media/image2559.png"/><Relationship Id="rId456" Type="http://schemas.openxmlformats.org/officeDocument/2006/relationships/image" Target="../media/image2580.png"/><Relationship Id="rId498" Type="http://schemas.openxmlformats.org/officeDocument/2006/relationships/image" Target="../media/image2601.png"/><Relationship Id="rId13" Type="http://schemas.openxmlformats.org/officeDocument/2006/relationships/customXml" Target="../ink/ink1384.xml"/><Relationship Id="rId109" Type="http://schemas.openxmlformats.org/officeDocument/2006/relationships/customXml" Target="../ink/ink1432.xml"/><Relationship Id="rId260" Type="http://schemas.openxmlformats.org/officeDocument/2006/relationships/image" Target="../media/image2482.png"/><Relationship Id="rId316" Type="http://schemas.openxmlformats.org/officeDocument/2006/relationships/image" Target="../media/image2510.png"/><Relationship Id="rId523" Type="http://schemas.openxmlformats.org/officeDocument/2006/relationships/customXml" Target="../ink/ink1639.xml"/><Relationship Id="rId55" Type="http://schemas.openxmlformats.org/officeDocument/2006/relationships/customXml" Target="../ink/ink1405.xml"/><Relationship Id="rId97" Type="http://schemas.openxmlformats.org/officeDocument/2006/relationships/customXml" Target="../ink/ink1426.xml"/><Relationship Id="rId120" Type="http://schemas.openxmlformats.org/officeDocument/2006/relationships/image" Target="../media/image2412.png"/><Relationship Id="rId358" Type="http://schemas.openxmlformats.org/officeDocument/2006/relationships/image" Target="../media/image2531.png"/><Relationship Id="rId162" Type="http://schemas.openxmlformats.org/officeDocument/2006/relationships/image" Target="../media/image2433.png"/><Relationship Id="rId218" Type="http://schemas.openxmlformats.org/officeDocument/2006/relationships/image" Target="../media/image2461.png"/><Relationship Id="rId425" Type="http://schemas.openxmlformats.org/officeDocument/2006/relationships/customXml" Target="../ink/ink1590.xml"/><Relationship Id="rId467" Type="http://schemas.openxmlformats.org/officeDocument/2006/relationships/customXml" Target="../ink/ink1611.xml"/><Relationship Id="rId271" Type="http://schemas.openxmlformats.org/officeDocument/2006/relationships/customXml" Target="../ink/ink1513.xml"/><Relationship Id="rId24" Type="http://schemas.openxmlformats.org/officeDocument/2006/relationships/image" Target="../media/image2364.png"/><Relationship Id="rId66" Type="http://schemas.openxmlformats.org/officeDocument/2006/relationships/image" Target="../media/image2385.png"/><Relationship Id="rId131" Type="http://schemas.openxmlformats.org/officeDocument/2006/relationships/customXml" Target="../ink/ink1443.xml"/><Relationship Id="rId327" Type="http://schemas.openxmlformats.org/officeDocument/2006/relationships/customXml" Target="../ink/ink1541.xml"/><Relationship Id="rId369" Type="http://schemas.openxmlformats.org/officeDocument/2006/relationships/customXml" Target="../ink/ink1562.xml"/><Relationship Id="rId534" Type="http://schemas.openxmlformats.org/officeDocument/2006/relationships/image" Target="../media/image2619.png"/><Relationship Id="rId173" Type="http://schemas.openxmlformats.org/officeDocument/2006/relationships/customXml" Target="../ink/ink1464.xml"/><Relationship Id="rId229" Type="http://schemas.openxmlformats.org/officeDocument/2006/relationships/customXml" Target="../ink/ink1492.xml"/><Relationship Id="rId380" Type="http://schemas.openxmlformats.org/officeDocument/2006/relationships/image" Target="../media/image2542.png"/><Relationship Id="rId436" Type="http://schemas.openxmlformats.org/officeDocument/2006/relationships/image" Target="../media/image2570.png"/><Relationship Id="rId240" Type="http://schemas.openxmlformats.org/officeDocument/2006/relationships/image" Target="../media/image2472.png"/><Relationship Id="rId478" Type="http://schemas.openxmlformats.org/officeDocument/2006/relationships/image" Target="../media/image2591.png"/><Relationship Id="rId35" Type="http://schemas.openxmlformats.org/officeDocument/2006/relationships/customXml" Target="../ink/ink1395.xml"/><Relationship Id="rId77" Type="http://schemas.openxmlformats.org/officeDocument/2006/relationships/customXml" Target="../ink/ink1416.xml"/><Relationship Id="rId100" Type="http://schemas.openxmlformats.org/officeDocument/2006/relationships/image" Target="../media/image2402.png"/><Relationship Id="rId282" Type="http://schemas.openxmlformats.org/officeDocument/2006/relationships/image" Target="../media/image2493.png"/><Relationship Id="rId338" Type="http://schemas.openxmlformats.org/officeDocument/2006/relationships/image" Target="../media/image2521.png"/><Relationship Id="rId503" Type="http://schemas.openxmlformats.org/officeDocument/2006/relationships/customXml" Target="../ink/ink1629.xml"/><Relationship Id="rId545" Type="http://schemas.openxmlformats.org/officeDocument/2006/relationships/customXml" Target="../ink/ink1650.xml"/><Relationship Id="rId8" Type="http://schemas.openxmlformats.org/officeDocument/2006/relationships/image" Target="../media/image2356.png"/><Relationship Id="rId142" Type="http://schemas.openxmlformats.org/officeDocument/2006/relationships/image" Target="../media/image2423.png"/><Relationship Id="rId184" Type="http://schemas.openxmlformats.org/officeDocument/2006/relationships/image" Target="../media/image2444.png"/><Relationship Id="rId391" Type="http://schemas.openxmlformats.org/officeDocument/2006/relationships/customXml" Target="../ink/ink1573.xml"/><Relationship Id="rId405" Type="http://schemas.openxmlformats.org/officeDocument/2006/relationships/customXml" Target="../ink/ink1580.xml"/><Relationship Id="rId447" Type="http://schemas.openxmlformats.org/officeDocument/2006/relationships/customXml" Target="../ink/ink1601.xml"/><Relationship Id="rId251" Type="http://schemas.openxmlformats.org/officeDocument/2006/relationships/customXml" Target="../ink/ink1503.xml"/><Relationship Id="rId489" Type="http://schemas.openxmlformats.org/officeDocument/2006/relationships/customXml" Target="../ink/ink1622.xml"/><Relationship Id="rId46" Type="http://schemas.openxmlformats.org/officeDocument/2006/relationships/image" Target="../media/image2375.png"/><Relationship Id="rId293" Type="http://schemas.openxmlformats.org/officeDocument/2006/relationships/customXml" Target="../ink/ink1524.xml"/><Relationship Id="rId307" Type="http://schemas.openxmlformats.org/officeDocument/2006/relationships/customXml" Target="../ink/ink1531.xml"/><Relationship Id="rId349" Type="http://schemas.openxmlformats.org/officeDocument/2006/relationships/customXml" Target="../ink/ink1552.xml"/><Relationship Id="rId514" Type="http://schemas.openxmlformats.org/officeDocument/2006/relationships/image" Target="../media/image2609.png"/><Relationship Id="rId556" Type="http://schemas.openxmlformats.org/officeDocument/2006/relationships/image" Target="../media/image2630.png"/><Relationship Id="rId88" Type="http://schemas.openxmlformats.org/officeDocument/2006/relationships/image" Target="../media/image2396.png"/><Relationship Id="rId111" Type="http://schemas.openxmlformats.org/officeDocument/2006/relationships/customXml" Target="../ink/ink1433.xml"/><Relationship Id="rId153" Type="http://schemas.openxmlformats.org/officeDocument/2006/relationships/customXml" Target="../ink/ink1454.xml"/><Relationship Id="rId195" Type="http://schemas.openxmlformats.org/officeDocument/2006/relationships/customXml" Target="../ink/ink1475.xml"/><Relationship Id="rId209" Type="http://schemas.openxmlformats.org/officeDocument/2006/relationships/customXml" Target="../ink/ink1482.xml"/><Relationship Id="rId360" Type="http://schemas.openxmlformats.org/officeDocument/2006/relationships/image" Target="../media/image2532.png"/><Relationship Id="rId416" Type="http://schemas.openxmlformats.org/officeDocument/2006/relationships/image" Target="../media/image2560.png"/><Relationship Id="rId220" Type="http://schemas.openxmlformats.org/officeDocument/2006/relationships/image" Target="../media/image2462.png"/><Relationship Id="rId458" Type="http://schemas.openxmlformats.org/officeDocument/2006/relationships/image" Target="../media/image2581.png"/><Relationship Id="rId15" Type="http://schemas.openxmlformats.org/officeDocument/2006/relationships/customXml" Target="../ink/ink1385.xml"/><Relationship Id="rId57" Type="http://schemas.openxmlformats.org/officeDocument/2006/relationships/customXml" Target="../ink/ink1406.xml"/><Relationship Id="rId262" Type="http://schemas.openxmlformats.org/officeDocument/2006/relationships/image" Target="../media/image2483.png"/><Relationship Id="rId318" Type="http://schemas.openxmlformats.org/officeDocument/2006/relationships/image" Target="../media/image2511.png"/><Relationship Id="rId525" Type="http://schemas.openxmlformats.org/officeDocument/2006/relationships/customXml" Target="../ink/ink1640.xml"/><Relationship Id="rId99" Type="http://schemas.openxmlformats.org/officeDocument/2006/relationships/customXml" Target="../ink/ink1427.xml"/><Relationship Id="rId122" Type="http://schemas.openxmlformats.org/officeDocument/2006/relationships/image" Target="../media/image2413.png"/><Relationship Id="rId164" Type="http://schemas.openxmlformats.org/officeDocument/2006/relationships/image" Target="../media/image2434.png"/><Relationship Id="rId371" Type="http://schemas.openxmlformats.org/officeDocument/2006/relationships/customXml" Target="../ink/ink1563.xml"/><Relationship Id="rId427" Type="http://schemas.openxmlformats.org/officeDocument/2006/relationships/customXml" Target="../ink/ink1591.xml"/><Relationship Id="rId469" Type="http://schemas.openxmlformats.org/officeDocument/2006/relationships/customXml" Target="../ink/ink1612.xml"/><Relationship Id="rId26" Type="http://schemas.openxmlformats.org/officeDocument/2006/relationships/image" Target="../media/image2365.png"/><Relationship Id="rId231" Type="http://schemas.openxmlformats.org/officeDocument/2006/relationships/customXml" Target="../ink/ink1493.xml"/><Relationship Id="rId273" Type="http://schemas.openxmlformats.org/officeDocument/2006/relationships/customXml" Target="../ink/ink1514.xml"/><Relationship Id="rId329" Type="http://schemas.openxmlformats.org/officeDocument/2006/relationships/customXml" Target="../ink/ink1542.xml"/><Relationship Id="rId480" Type="http://schemas.openxmlformats.org/officeDocument/2006/relationships/image" Target="../media/image2592.png"/><Relationship Id="rId536" Type="http://schemas.openxmlformats.org/officeDocument/2006/relationships/image" Target="../media/image2620.png"/><Relationship Id="rId68" Type="http://schemas.openxmlformats.org/officeDocument/2006/relationships/image" Target="../media/image2386.png"/><Relationship Id="rId133" Type="http://schemas.openxmlformats.org/officeDocument/2006/relationships/customXml" Target="../ink/ink1444.xml"/><Relationship Id="rId175" Type="http://schemas.openxmlformats.org/officeDocument/2006/relationships/customXml" Target="../ink/ink1465.xml"/><Relationship Id="rId340" Type="http://schemas.openxmlformats.org/officeDocument/2006/relationships/image" Target="../media/image2522.png"/><Relationship Id="rId200" Type="http://schemas.openxmlformats.org/officeDocument/2006/relationships/image" Target="../media/image2452.png"/><Relationship Id="rId382" Type="http://schemas.openxmlformats.org/officeDocument/2006/relationships/image" Target="../media/image2543.png"/><Relationship Id="rId438" Type="http://schemas.openxmlformats.org/officeDocument/2006/relationships/image" Target="../media/image2571.png"/><Relationship Id="rId242" Type="http://schemas.openxmlformats.org/officeDocument/2006/relationships/image" Target="../media/image2473.png"/><Relationship Id="rId284" Type="http://schemas.openxmlformats.org/officeDocument/2006/relationships/image" Target="../media/image2494.png"/><Relationship Id="rId491" Type="http://schemas.openxmlformats.org/officeDocument/2006/relationships/customXml" Target="../ink/ink1623.xml"/><Relationship Id="rId505" Type="http://schemas.openxmlformats.org/officeDocument/2006/relationships/customXml" Target="../ink/ink1630.xml"/><Relationship Id="rId37" Type="http://schemas.openxmlformats.org/officeDocument/2006/relationships/customXml" Target="../ink/ink1396.xml"/><Relationship Id="rId79" Type="http://schemas.openxmlformats.org/officeDocument/2006/relationships/customXml" Target="../ink/ink1417.xml"/><Relationship Id="rId102" Type="http://schemas.openxmlformats.org/officeDocument/2006/relationships/image" Target="../media/image2403.png"/><Relationship Id="rId144" Type="http://schemas.openxmlformats.org/officeDocument/2006/relationships/image" Target="../media/image2424.png"/><Relationship Id="rId547" Type="http://schemas.openxmlformats.org/officeDocument/2006/relationships/customXml" Target="../ink/ink1651.xml"/><Relationship Id="rId90" Type="http://schemas.openxmlformats.org/officeDocument/2006/relationships/image" Target="../media/image2397.png"/><Relationship Id="rId186" Type="http://schemas.openxmlformats.org/officeDocument/2006/relationships/image" Target="../media/image2445.png"/><Relationship Id="rId351" Type="http://schemas.openxmlformats.org/officeDocument/2006/relationships/customXml" Target="../ink/ink1553.xml"/><Relationship Id="rId393" Type="http://schemas.openxmlformats.org/officeDocument/2006/relationships/customXml" Target="../ink/ink1574.xml"/><Relationship Id="rId407" Type="http://schemas.openxmlformats.org/officeDocument/2006/relationships/customXml" Target="../ink/ink1581.xml"/><Relationship Id="rId449" Type="http://schemas.openxmlformats.org/officeDocument/2006/relationships/customXml" Target="../ink/ink1602.xml"/><Relationship Id="rId211" Type="http://schemas.openxmlformats.org/officeDocument/2006/relationships/customXml" Target="../ink/ink1483.xml"/><Relationship Id="rId253" Type="http://schemas.openxmlformats.org/officeDocument/2006/relationships/customXml" Target="../ink/ink1504.xml"/><Relationship Id="rId295" Type="http://schemas.openxmlformats.org/officeDocument/2006/relationships/customXml" Target="../ink/ink1525.xml"/><Relationship Id="rId309" Type="http://schemas.openxmlformats.org/officeDocument/2006/relationships/customXml" Target="../ink/ink1532.xml"/><Relationship Id="rId460" Type="http://schemas.openxmlformats.org/officeDocument/2006/relationships/image" Target="../media/image2582.png"/><Relationship Id="rId516" Type="http://schemas.openxmlformats.org/officeDocument/2006/relationships/image" Target="../media/image2610.png"/><Relationship Id="rId48" Type="http://schemas.openxmlformats.org/officeDocument/2006/relationships/image" Target="../media/image2376.png"/><Relationship Id="rId113" Type="http://schemas.openxmlformats.org/officeDocument/2006/relationships/customXml" Target="../ink/ink1434.xml"/><Relationship Id="rId320" Type="http://schemas.openxmlformats.org/officeDocument/2006/relationships/image" Target="../media/image2512.png"/><Relationship Id="rId558" Type="http://schemas.openxmlformats.org/officeDocument/2006/relationships/image" Target="../media/image2631.png"/><Relationship Id="rId155" Type="http://schemas.openxmlformats.org/officeDocument/2006/relationships/customXml" Target="../ink/ink1455.xml"/><Relationship Id="rId197" Type="http://schemas.openxmlformats.org/officeDocument/2006/relationships/customXml" Target="../ink/ink1476.xml"/><Relationship Id="rId362" Type="http://schemas.openxmlformats.org/officeDocument/2006/relationships/image" Target="../media/image2533.png"/><Relationship Id="rId418" Type="http://schemas.openxmlformats.org/officeDocument/2006/relationships/image" Target="../media/image2561.png"/><Relationship Id="rId222" Type="http://schemas.openxmlformats.org/officeDocument/2006/relationships/image" Target="../media/image2463.png"/><Relationship Id="rId264" Type="http://schemas.openxmlformats.org/officeDocument/2006/relationships/image" Target="../media/image2484.png"/><Relationship Id="rId471" Type="http://schemas.openxmlformats.org/officeDocument/2006/relationships/customXml" Target="../ink/ink1613.xml"/><Relationship Id="rId17" Type="http://schemas.openxmlformats.org/officeDocument/2006/relationships/customXml" Target="../ink/ink1386.xml"/><Relationship Id="rId59" Type="http://schemas.openxmlformats.org/officeDocument/2006/relationships/customXml" Target="../ink/ink1407.xml"/><Relationship Id="rId124" Type="http://schemas.openxmlformats.org/officeDocument/2006/relationships/image" Target="../media/image2414.png"/><Relationship Id="rId527" Type="http://schemas.openxmlformats.org/officeDocument/2006/relationships/customXml" Target="../ink/ink1641.xml"/><Relationship Id="rId70" Type="http://schemas.openxmlformats.org/officeDocument/2006/relationships/image" Target="../media/image2387.png"/><Relationship Id="rId166" Type="http://schemas.openxmlformats.org/officeDocument/2006/relationships/image" Target="../media/image2435.png"/><Relationship Id="rId331" Type="http://schemas.openxmlformats.org/officeDocument/2006/relationships/customXml" Target="../ink/ink1543.xml"/><Relationship Id="rId373" Type="http://schemas.openxmlformats.org/officeDocument/2006/relationships/customXml" Target="../ink/ink1564.xml"/><Relationship Id="rId429" Type="http://schemas.openxmlformats.org/officeDocument/2006/relationships/customXml" Target="../ink/ink1592.xml"/><Relationship Id="rId1" Type="http://schemas.openxmlformats.org/officeDocument/2006/relationships/slideLayout" Target="../slideLayouts/slideLayout13.xml"/><Relationship Id="rId233" Type="http://schemas.openxmlformats.org/officeDocument/2006/relationships/customXml" Target="../ink/ink1494.xml"/><Relationship Id="rId440" Type="http://schemas.openxmlformats.org/officeDocument/2006/relationships/image" Target="../media/image2572.png"/><Relationship Id="rId28" Type="http://schemas.openxmlformats.org/officeDocument/2006/relationships/image" Target="../media/image2366.png"/><Relationship Id="rId275" Type="http://schemas.openxmlformats.org/officeDocument/2006/relationships/customXml" Target="../ink/ink1515.xml"/><Relationship Id="rId300" Type="http://schemas.openxmlformats.org/officeDocument/2006/relationships/image" Target="../media/image2502.png"/><Relationship Id="rId482" Type="http://schemas.openxmlformats.org/officeDocument/2006/relationships/image" Target="../media/image2593.png"/><Relationship Id="rId538" Type="http://schemas.openxmlformats.org/officeDocument/2006/relationships/image" Target="../media/image2621.png"/><Relationship Id="rId81" Type="http://schemas.openxmlformats.org/officeDocument/2006/relationships/customXml" Target="../ink/ink1418.xml"/><Relationship Id="rId135" Type="http://schemas.openxmlformats.org/officeDocument/2006/relationships/customXml" Target="../ink/ink1445.xml"/><Relationship Id="rId177" Type="http://schemas.openxmlformats.org/officeDocument/2006/relationships/customXml" Target="../ink/ink1466.xml"/><Relationship Id="rId342" Type="http://schemas.openxmlformats.org/officeDocument/2006/relationships/image" Target="../media/image2523.png"/><Relationship Id="rId384" Type="http://schemas.openxmlformats.org/officeDocument/2006/relationships/image" Target="../media/image2544.png"/><Relationship Id="rId202" Type="http://schemas.openxmlformats.org/officeDocument/2006/relationships/image" Target="../media/image2453.png"/><Relationship Id="rId244" Type="http://schemas.openxmlformats.org/officeDocument/2006/relationships/image" Target="../media/image2474.png"/><Relationship Id="rId39" Type="http://schemas.openxmlformats.org/officeDocument/2006/relationships/customXml" Target="../ink/ink1397.xml"/><Relationship Id="rId286" Type="http://schemas.openxmlformats.org/officeDocument/2006/relationships/image" Target="../media/image2495.png"/><Relationship Id="rId451" Type="http://schemas.openxmlformats.org/officeDocument/2006/relationships/customXml" Target="../ink/ink1603.xml"/><Relationship Id="rId493" Type="http://schemas.openxmlformats.org/officeDocument/2006/relationships/customXml" Target="../ink/ink1624.xml"/><Relationship Id="rId507" Type="http://schemas.openxmlformats.org/officeDocument/2006/relationships/customXml" Target="../ink/ink1631.xml"/><Relationship Id="rId549" Type="http://schemas.openxmlformats.org/officeDocument/2006/relationships/customXml" Target="../ink/ink1652.xml"/><Relationship Id="rId50" Type="http://schemas.openxmlformats.org/officeDocument/2006/relationships/image" Target="../media/image2377.png"/><Relationship Id="rId104" Type="http://schemas.openxmlformats.org/officeDocument/2006/relationships/image" Target="../media/image2404.png"/><Relationship Id="rId146" Type="http://schemas.openxmlformats.org/officeDocument/2006/relationships/image" Target="../media/image2425.png"/><Relationship Id="rId188" Type="http://schemas.openxmlformats.org/officeDocument/2006/relationships/image" Target="../media/image2446.png"/><Relationship Id="rId311" Type="http://schemas.openxmlformats.org/officeDocument/2006/relationships/customXml" Target="../ink/ink1533.xml"/><Relationship Id="rId353" Type="http://schemas.openxmlformats.org/officeDocument/2006/relationships/customXml" Target="../ink/ink1554.xml"/><Relationship Id="rId395" Type="http://schemas.openxmlformats.org/officeDocument/2006/relationships/customXml" Target="../ink/ink1575.xml"/><Relationship Id="rId409" Type="http://schemas.openxmlformats.org/officeDocument/2006/relationships/customXml" Target="../ink/ink1582.xml"/><Relationship Id="rId560" Type="http://schemas.openxmlformats.org/officeDocument/2006/relationships/image" Target="../media/image2632.png"/><Relationship Id="rId92" Type="http://schemas.openxmlformats.org/officeDocument/2006/relationships/image" Target="../media/image2398.png"/><Relationship Id="rId213" Type="http://schemas.openxmlformats.org/officeDocument/2006/relationships/customXml" Target="../ink/ink1484.xml"/><Relationship Id="rId420" Type="http://schemas.openxmlformats.org/officeDocument/2006/relationships/image" Target="../media/image2562.png"/><Relationship Id="rId255" Type="http://schemas.openxmlformats.org/officeDocument/2006/relationships/customXml" Target="../ink/ink1505.xml"/><Relationship Id="rId297" Type="http://schemas.openxmlformats.org/officeDocument/2006/relationships/customXml" Target="../ink/ink1526.xml"/><Relationship Id="rId462" Type="http://schemas.openxmlformats.org/officeDocument/2006/relationships/image" Target="../media/image2583.png"/><Relationship Id="rId518" Type="http://schemas.openxmlformats.org/officeDocument/2006/relationships/image" Target="../media/image2611.png"/><Relationship Id="rId115" Type="http://schemas.openxmlformats.org/officeDocument/2006/relationships/customXml" Target="../ink/ink1435.xml"/><Relationship Id="rId157" Type="http://schemas.openxmlformats.org/officeDocument/2006/relationships/customXml" Target="../ink/ink1456.xml"/><Relationship Id="rId322" Type="http://schemas.openxmlformats.org/officeDocument/2006/relationships/image" Target="../media/image2513.png"/><Relationship Id="rId364" Type="http://schemas.openxmlformats.org/officeDocument/2006/relationships/image" Target="../media/image2534.png"/><Relationship Id="rId61" Type="http://schemas.openxmlformats.org/officeDocument/2006/relationships/customXml" Target="../ink/ink1408.xml"/><Relationship Id="rId199" Type="http://schemas.openxmlformats.org/officeDocument/2006/relationships/customXml" Target="../ink/ink1477.xml"/><Relationship Id="rId19" Type="http://schemas.openxmlformats.org/officeDocument/2006/relationships/customXml" Target="../ink/ink1387.xml"/><Relationship Id="rId224" Type="http://schemas.openxmlformats.org/officeDocument/2006/relationships/image" Target="../media/image2464.png"/><Relationship Id="rId266" Type="http://schemas.openxmlformats.org/officeDocument/2006/relationships/image" Target="../media/image2485.png"/><Relationship Id="rId431" Type="http://schemas.openxmlformats.org/officeDocument/2006/relationships/customXml" Target="../ink/ink1593.xml"/><Relationship Id="rId473" Type="http://schemas.openxmlformats.org/officeDocument/2006/relationships/customXml" Target="../ink/ink1614.xml"/><Relationship Id="rId529" Type="http://schemas.openxmlformats.org/officeDocument/2006/relationships/customXml" Target="../ink/ink1642.xml"/><Relationship Id="rId30" Type="http://schemas.openxmlformats.org/officeDocument/2006/relationships/image" Target="../media/image2367.png"/><Relationship Id="rId126" Type="http://schemas.openxmlformats.org/officeDocument/2006/relationships/image" Target="../media/image2415.png"/><Relationship Id="rId168" Type="http://schemas.openxmlformats.org/officeDocument/2006/relationships/image" Target="../media/image2436.png"/><Relationship Id="rId333" Type="http://schemas.openxmlformats.org/officeDocument/2006/relationships/customXml" Target="../ink/ink1544.xml"/><Relationship Id="rId540" Type="http://schemas.openxmlformats.org/officeDocument/2006/relationships/image" Target="../media/image2622.png"/><Relationship Id="rId72" Type="http://schemas.openxmlformats.org/officeDocument/2006/relationships/image" Target="../media/image2388.png"/><Relationship Id="rId375" Type="http://schemas.openxmlformats.org/officeDocument/2006/relationships/customXml" Target="../ink/ink1565.xml"/><Relationship Id="rId3" Type="http://schemas.openxmlformats.org/officeDocument/2006/relationships/customXml" Target="../ink/ink1379.xml"/><Relationship Id="rId235" Type="http://schemas.openxmlformats.org/officeDocument/2006/relationships/customXml" Target="../ink/ink1495.xml"/><Relationship Id="rId277" Type="http://schemas.openxmlformats.org/officeDocument/2006/relationships/customXml" Target="../ink/ink1516.xml"/><Relationship Id="rId400" Type="http://schemas.openxmlformats.org/officeDocument/2006/relationships/image" Target="../media/image2552.png"/><Relationship Id="rId442" Type="http://schemas.openxmlformats.org/officeDocument/2006/relationships/image" Target="../media/image2573.png"/><Relationship Id="rId484" Type="http://schemas.openxmlformats.org/officeDocument/2006/relationships/image" Target="../media/image2594.png"/><Relationship Id="rId137" Type="http://schemas.openxmlformats.org/officeDocument/2006/relationships/customXml" Target="../ink/ink1446.xml"/><Relationship Id="rId302" Type="http://schemas.openxmlformats.org/officeDocument/2006/relationships/image" Target="../media/image2503.png"/><Relationship Id="rId344" Type="http://schemas.openxmlformats.org/officeDocument/2006/relationships/image" Target="../media/image2524.png"/><Relationship Id="rId41" Type="http://schemas.openxmlformats.org/officeDocument/2006/relationships/customXml" Target="../ink/ink1398.xml"/><Relationship Id="rId83" Type="http://schemas.openxmlformats.org/officeDocument/2006/relationships/customXml" Target="../ink/ink1419.xml"/><Relationship Id="rId179" Type="http://schemas.openxmlformats.org/officeDocument/2006/relationships/customXml" Target="../ink/ink1467.xml"/><Relationship Id="rId386" Type="http://schemas.openxmlformats.org/officeDocument/2006/relationships/image" Target="../media/image2545.png"/><Relationship Id="rId551" Type="http://schemas.openxmlformats.org/officeDocument/2006/relationships/customXml" Target="../ink/ink1653.xml"/><Relationship Id="rId190" Type="http://schemas.openxmlformats.org/officeDocument/2006/relationships/image" Target="../media/image2447.png"/><Relationship Id="rId204" Type="http://schemas.openxmlformats.org/officeDocument/2006/relationships/image" Target="../media/image2454.png"/><Relationship Id="rId246" Type="http://schemas.openxmlformats.org/officeDocument/2006/relationships/image" Target="../media/image2475.png"/><Relationship Id="rId288" Type="http://schemas.openxmlformats.org/officeDocument/2006/relationships/image" Target="../media/image2496.png"/><Relationship Id="rId411" Type="http://schemas.openxmlformats.org/officeDocument/2006/relationships/customXml" Target="../ink/ink1583.xml"/><Relationship Id="rId453" Type="http://schemas.openxmlformats.org/officeDocument/2006/relationships/customXml" Target="../ink/ink1604.xml"/><Relationship Id="rId509" Type="http://schemas.openxmlformats.org/officeDocument/2006/relationships/customXml" Target="../ink/ink1632.xml"/><Relationship Id="rId106" Type="http://schemas.openxmlformats.org/officeDocument/2006/relationships/image" Target="../media/image2405.png"/><Relationship Id="rId313" Type="http://schemas.openxmlformats.org/officeDocument/2006/relationships/customXml" Target="../ink/ink1534.xml"/><Relationship Id="rId495" Type="http://schemas.openxmlformats.org/officeDocument/2006/relationships/customXml" Target="../ink/ink1625.xml"/><Relationship Id="rId10" Type="http://schemas.openxmlformats.org/officeDocument/2006/relationships/image" Target="../media/image2357.png"/><Relationship Id="rId52" Type="http://schemas.openxmlformats.org/officeDocument/2006/relationships/image" Target="../media/image2378.png"/><Relationship Id="rId94" Type="http://schemas.openxmlformats.org/officeDocument/2006/relationships/image" Target="../media/image2399.png"/><Relationship Id="rId148" Type="http://schemas.openxmlformats.org/officeDocument/2006/relationships/image" Target="../media/image2426.png"/><Relationship Id="rId355" Type="http://schemas.openxmlformats.org/officeDocument/2006/relationships/customXml" Target="../ink/ink1555.xml"/><Relationship Id="rId397" Type="http://schemas.openxmlformats.org/officeDocument/2006/relationships/customXml" Target="../ink/ink1576.xml"/><Relationship Id="rId520" Type="http://schemas.openxmlformats.org/officeDocument/2006/relationships/image" Target="../media/image2612.png"/><Relationship Id="rId215" Type="http://schemas.openxmlformats.org/officeDocument/2006/relationships/customXml" Target="../ink/ink1485.xml"/><Relationship Id="rId257" Type="http://schemas.openxmlformats.org/officeDocument/2006/relationships/customXml" Target="../ink/ink1506.xml"/><Relationship Id="rId422" Type="http://schemas.openxmlformats.org/officeDocument/2006/relationships/image" Target="../media/image2563.png"/><Relationship Id="rId464" Type="http://schemas.openxmlformats.org/officeDocument/2006/relationships/image" Target="../media/image2584.png"/><Relationship Id="rId299" Type="http://schemas.openxmlformats.org/officeDocument/2006/relationships/customXml" Target="../ink/ink1527.xml"/><Relationship Id="rId63" Type="http://schemas.openxmlformats.org/officeDocument/2006/relationships/customXml" Target="../ink/ink1409.xml"/><Relationship Id="rId159" Type="http://schemas.openxmlformats.org/officeDocument/2006/relationships/customXml" Target="../ink/ink1457.xml"/><Relationship Id="rId366" Type="http://schemas.openxmlformats.org/officeDocument/2006/relationships/image" Target="../media/image2535.png"/><Relationship Id="rId226" Type="http://schemas.openxmlformats.org/officeDocument/2006/relationships/image" Target="../media/image2465.png"/><Relationship Id="rId433" Type="http://schemas.openxmlformats.org/officeDocument/2006/relationships/customXml" Target="../ink/ink1594.xml"/><Relationship Id="rId74" Type="http://schemas.openxmlformats.org/officeDocument/2006/relationships/image" Target="../media/image2389.png"/><Relationship Id="rId377" Type="http://schemas.openxmlformats.org/officeDocument/2006/relationships/customXml" Target="../ink/ink1566.xml"/><Relationship Id="rId500" Type="http://schemas.openxmlformats.org/officeDocument/2006/relationships/image" Target="../media/image2602.png"/><Relationship Id="rId5" Type="http://schemas.openxmlformats.org/officeDocument/2006/relationships/customXml" Target="../ink/ink1380.xml"/><Relationship Id="rId237" Type="http://schemas.openxmlformats.org/officeDocument/2006/relationships/customXml" Target="../ink/ink1496.xml"/><Relationship Id="rId444" Type="http://schemas.openxmlformats.org/officeDocument/2006/relationships/image" Target="../media/image2574.png"/><Relationship Id="rId290" Type="http://schemas.openxmlformats.org/officeDocument/2006/relationships/image" Target="../media/image2497.png"/><Relationship Id="rId304" Type="http://schemas.openxmlformats.org/officeDocument/2006/relationships/image" Target="../media/image2504.png"/><Relationship Id="rId388" Type="http://schemas.openxmlformats.org/officeDocument/2006/relationships/image" Target="../media/image2546.png"/><Relationship Id="rId511" Type="http://schemas.openxmlformats.org/officeDocument/2006/relationships/customXml" Target="../ink/ink1633.xml"/><Relationship Id="rId85" Type="http://schemas.openxmlformats.org/officeDocument/2006/relationships/customXml" Target="../ink/ink1420.xml"/><Relationship Id="rId150" Type="http://schemas.openxmlformats.org/officeDocument/2006/relationships/image" Target="../media/image2427.png"/><Relationship Id="rId248" Type="http://schemas.openxmlformats.org/officeDocument/2006/relationships/image" Target="../media/image2476.png"/><Relationship Id="rId455" Type="http://schemas.openxmlformats.org/officeDocument/2006/relationships/customXml" Target="../ink/ink1605.xml"/><Relationship Id="rId12" Type="http://schemas.openxmlformats.org/officeDocument/2006/relationships/image" Target="../media/image2358.png"/><Relationship Id="rId108" Type="http://schemas.openxmlformats.org/officeDocument/2006/relationships/image" Target="../media/image2406.png"/><Relationship Id="rId315" Type="http://schemas.openxmlformats.org/officeDocument/2006/relationships/customXml" Target="../ink/ink1535.xml"/><Relationship Id="rId522" Type="http://schemas.openxmlformats.org/officeDocument/2006/relationships/image" Target="../media/image2613.png"/><Relationship Id="rId96" Type="http://schemas.openxmlformats.org/officeDocument/2006/relationships/image" Target="../media/image2400.png"/><Relationship Id="rId161" Type="http://schemas.openxmlformats.org/officeDocument/2006/relationships/customXml" Target="../ink/ink1458.xml"/><Relationship Id="rId399" Type="http://schemas.openxmlformats.org/officeDocument/2006/relationships/customXml" Target="../ink/ink1577.xml"/></Relationships>
</file>

<file path=ppt/slides/_rels/slide17.xml.rels><?xml version="1.0" encoding="UTF-8" standalone="yes"?>
<Relationships xmlns="http://schemas.openxmlformats.org/package/2006/relationships"><Relationship Id="rId117" Type="http://schemas.openxmlformats.org/officeDocument/2006/relationships/customXml" Target="../ink/ink1715.xml"/><Relationship Id="rId299" Type="http://schemas.openxmlformats.org/officeDocument/2006/relationships/customXml" Target="../ink/ink1806.xml"/><Relationship Id="rId21" Type="http://schemas.openxmlformats.org/officeDocument/2006/relationships/customXml" Target="../ink/ink1667.xml"/><Relationship Id="rId63" Type="http://schemas.openxmlformats.org/officeDocument/2006/relationships/customXml" Target="../ink/ink1688.xml"/><Relationship Id="rId159" Type="http://schemas.openxmlformats.org/officeDocument/2006/relationships/customXml" Target="../ink/ink1736.xml"/><Relationship Id="rId324" Type="http://schemas.openxmlformats.org/officeDocument/2006/relationships/image" Target="../../clipboard/media/image1616.png"/><Relationship Id="rId366" Type="http://schemas.openxmlformats.org/officeDocument/2006/relationships/image" Target="../../clipboard/media/image1822.png"/><Relationship Id="rId170" Type="http://schemas.openxmlformats.org/officeDocument/2006/relationships/image" Target="../../clipboard/media/image842.png"/><Relationship Id="rId226" Type="http://schemas.openxmlformats.org/officeDocument/2006/relationships/image" Target="../../clipboard/media/image1122.png"/><Relationship Id="rId433" Type="http://schemas.openxmlformats.org/officeDocument/2006/relationships/customXml" Target="../ink/ink1873.xml"/><Relationship Id="rId268" Type="http://schemas.openxmlformats.org/officeDocument/2006/relationships/image" Target="../../clipboard/media/image1332.png"/><Relationship Id="rId475" Type="http://schemas.openxmlformats.org/officeDocument/2006/relationships/customXml" Target="../ink/ink1894.xml"/><Relationship Id="rId32" Type="http://schemas.openxmlformats.org/officeDocument/2006/relationships/image" Target="../../clipboard/media/image1515.png"/><Relationship Id="rId74" Type="http://schemas.openxmlformats.org/officeDocument/2006/relationships/image" Target="../../clipboard/media/image3614.png"/><Relationship Id="rId128" Type="http://schemas.openxmlformats.org/officeDocument/2006/relationships/image" Target="../../clipboard/media/image632.png"/><Relationship Id="rId335" Type="http://schemas.openxmlformats.org/officeDocument/2006/relationships/customXml" Target="../ink/ink1824.xml"/><Relationship Id="rId377" Type="http://schemas.openxmlformats.org/officeDocument/2006/relationships/customXml" Target="../ink/ink1845.xml"/><Relationship Id="rId500" Type="http://schemas.openxmlformats.org/officeDocument/2006/relationships/customXml" Target="../ink/ink1907.xml"/><Relationship Id="rId5" Type="http://schemas.openxmlformats.org/officeDocument/2006/relationships/customXml" Target="../ink/ink1659.xml"/><Relationship Id="rId181" Type="http://schemas.openxmlformats.org/officeDocument/2006/relationships/customXml" Target="../ink/ink1747.xml"/><Relationship Id="rId237" Type="http://schemas.openxmlformats.org/officeDocument/2006/relationships/customXml" Target="../ink/ink1775.xml"/><Relationship Id="rId402" Type="http://schemas.openxmlformats.org/officeDocument/2006/relationships/image" Target="../../clipboard/media/image2002.png"/><Relationship Id="rId279" Type="http://schemas.openxmlformats.org/officeDocument/2006/relationships/customXml" Target="../ink/ink1796.xml"/><Relationship Id="rId444" Type="http://schemas.openxmlformats.org/officeDocument/2006/relationships/image" Target="../../clipboard/media/image2216.png"/><Relationship Id="rId486" Type="http://schemas.openxmlformats.org/officeDocument/2006/relationships/image" Target="../../clipboard/media/image2422.png"/><Relationship Id="rId43" Type="http://schemas.openxmlformats.org/officeDocument/2006/relationships/customXml" Target="../ink/ink1678.xml"/><Relationship Id="rId139" Type="http://schemas.openxmlformats.org/officeDocument/2006/relationships/customXml" Target="../ink/ink1726.xml"/><Relationship Id="rId290" Type="http://schemas.openxmlformats.org/officeDocument/2006/relationships/image" Target="../../clipboard/media/image1442.png"/><Relationship Id="rId304" Type="http://schemas.openxmlformats.org/officeDocument/2006/relationships/image" Target="../../clipboard/media/image1516.png"/><Relationship Id="rId346" Type="http://schemas.openxmlformats.org/officeDocument/2006/relationships/image" Target="../../clipboard/media/image1722.png"/><Relationship Id="rId388" Type="http://schemas.openxmlformats.org/officeDocument/2006/relationships/image" Target="../../clipboard/media/image1932.png"/><Relationship Id="rId511" Type="http://schemas.openxmlformats.org/officeDocument/2006/relationships/image" Target="../../clipboard/media/image2542.png"/><Relationship Id="rId85" Type="http://schemas.openxmlformats.org/officeDocument/2006/relationships/customXml" Target="../ink/ink1699.xml"/><Relationship Id="rId150" Type="http://schemas.openxmlformats.org/officeDocument/2006/relationships/image" Target="../../clipboard/media/image742.png"/><Relationship Id="rId192" Type="http://schemas.openxmlformats.org/officeDocument/2006/relationships/image" Target="../../clipboard/media/image952.png"/><Relationship Id="rId206" Type="http://schemas.openxmlformats.org/officeDocument/2006/relationships/image" Target="../../clipboard/media/image1022.png"/><Relationship Id="rId413" Type="http://schemas.openxmlformats.org/officeDocument/2006/relationships/customXml" Target="../ink/ink1863.xml"/><Relationship Id="rId248" Type="http://schemas.openxmlformats.org/officeDocument/2006/relationships/image" Target="../../clipboard/media/image1232.png"/><Relationship Id="rId455" Type="http://schemas.openxmlformats.org/officeDocument/2006/relationships/customXml" Target="../ink/ink1884.xml"/><Relationship Id="rId497" Type="http://schemas.openxmlformats.org/officeDocument/2006/relationships/image" Target="../../clipboard/media/image2472.png"/><Relationship Id="rId12" Type="http://schemas.openxmlformats.org/officeDocument/2006/relationships/image" Target="../../clipboard/media/image515.png"/><Relationship Id="rId108" Type="http://schemas.openxmlformats.org/officeDocument/2006/relationships/image" Target="../../clipboard/media/image532.png"/><Relationship Id="rId315" Type="http://schemas.openxmlformats.org/officeDocument/2006/relationships/customXml" Target="../ink/ink1814.xml"/><Relationship Id="rId357" Type="http://schemas.openxmlformats.org/officeDocument/2006/relationships/customXml" Target="../ink/ink1835.xml"/><Relationship Id="rId54" Type="http://schemas.openxmlformats.org/officeDocument/2006/relationships/image" Target="../../clipboard/media/image2615.png"/><Relationship Id="rId96" Type="http://schemas.openxmlformats.org/officeDocument/2006/relationships/image" Target="../../clipboard/media/image472.png"/><Relationship Id="rId161" Type="http://schemas.openxmlformats.org/officeDocument/2006/relationships/customXml" Target="../ink/ink1737.xml"/><Relationship Id="rId217" Type="http://schemas.openxmlformats.org/officeDocument/2006/relationships/customXml" Target="../ink/ink1765.xml"/><Relationship Id="rId399" Type="http://schemas.openxmlformats.org/officeDocument/2006/relationships/customXml" Target="../ink/ink1856.xml"/><Relationship Id="rId259" Type="http://schemas.openxmlformats.org/officeDocument/2006/relationships/customXml" Target="../ink/ink1786.xml"/><Relationship Id="rId424" Type="http://schemas.openxmlformats.org/officeDocument/2006/relationships/image" Target="../../clipboard/media/image2116.png"/><Relationship Id="rId466" Type="http://schemas.openxmlformats.org/officeDocument/2006/relationships/image" Target="../../clipboard/media/image2322.png"/><Relationship Id="rId23" Type="http://schemas.openxmlformats.org/officeDocument/2006/relationships/customXml" Target="../ink/ink1668.xml"/><Relationship Id="rId119" Type="http://schemas.openxmlformats.org/officeDocument/2006/relationships/customXml" Target="../ink/ink1716.xml"/><Relationship Id="rId270" Type="http://schemas.openxmlformats.org/officeDocument/2006/relationships/image" Target="../../clipboard/media/image1342.png"/><Relationship Id="rId326" Type="http://schemas.openxmlformats.org/officeDocument/2006/relationships/image" Target="../../clipboard/media/image1622.png"/><Relationship Id="rId65" Type="http://schemas.openxmlformats.org/officeDocument/2006/relationships/customXml" Target="../ink/ink1689.xml"/><Relationship Id="rId130" Type="http://schemas.openxmlformats.org/officeDocument/2006/relationships/image" Target="../../clipboard/media/image642.png"/><Relationship Id="rId368" Type="http://schemas.openxmlformats.org/officeDocument/2006/relationships/image" Target="../../clipboard/media/image1832.png"/><Relationship Id="rId172" Type="http://schemas.openxmlformats.org/officeDocument/2006/relationships/image" Target="../../clipboard/media/image852.png"/><Relationship Id="rId228" Type="http://schemas.openxmlformats.org/officeDocument/2006/relationships/image" Target="../../clipboard/media/image1132.png"/><Relationship Id="rId435" Type="http://schemas.openxmlformats.org/officeDocument/2006/relationships/customXml" Target="../ink/ink1874.xml"/><Relationship Id="rId477" Type="http://schemas.openxmlformats.org/officeDocument/2006/relationships/customXml" Target="../ink/ink1895.xml"/><Relationship Id="rId281" Type="http://schemas.openxmlformats.org/officeDocument/2006/relationships/customXml" Target="../ink/ink1797.xml"/><Relationship Id="rId337" Type="http://schemas.openxmlformats.org/officeDocument/2006/relationships/customXml" Target="../ink/ink1825.xml"/><Relationship Id="rId502" Type="http://schemas.openxmlformats.org/officeDocument/2006/relationships/customXml" Target="../ink/ink1908.xml"/><Relationship Id="rId34" Type="http://schemas.openxmlformats.org/officeDocument/2006/relationships/image" Target="../../clipboard/media/image1615.png"/><Relationship Id="rId76" Type="http://schemas.openxmlformats.org/officeDocument/2006/relationships/image" Target="../../clipboard/media/image3714.png"/><Relationship Id="rId141" Type="http://schemas.openxmlformats.org/officeDocument/2006/relationships/customXml" Target="../ink/ink1727.xml"/><Relationship Id="rId379" Type="http://schemas.openxmlformats.org/officeDocument/2006/relationships/customXml" Target="../ink/ink1846.xml"/><Relationship Id="rId7" Type="http://schemas.openxmlformats.org/officeDocument/2006/relationships/customXml" Target="../ink/ink1660.xml"/><Relationship Id="rId183" Type="http://schemas.openxmlformats.org/officeDocument/2006/relationships/customXml" Target="../ink/ink1748.xml"/><Relationship Id="rId239" Type="http://schemas.openxmlformats.org/officeDocument/2006/relationships/customXml" Target="../ink/ink1776.xml"/><Relationship Id="rId390" Type="http://schemas.openxmlformats.org/officeDocument/2006/relationships/image" Target="../../clipboard/media/image1942.png"/><Relationship Id="rId404" Type="http://schemas.openxmlformats.org/officeDocument/2006/relationships/image" Target="../../clipboard/media/image2016.png"/><Relationship Id="rId446" Type="http://schemas.openxmlformats.org/officeDocument/2006/relationships/image" Target="../../clipboard/media/image2222.png"/><Relationship Id="rId250" Type="http://schemas.openxmlformats.org/officeDocument/2006/relationships/image" Target="../../clipboard/media/image1242.png"/><Relationship Id="rId292" Type="http://schemas.openxmlformats.org/officeDocument/2006/relationships/image" Target="../../clipboard/media/image1452.png"/><Relationship Id="rId306" Type="http://schemas.openxmlformats.org/officeDocument/2006/relationships/image" Target="../../clipboard/media/image1522.png"/><Relationship Id="rId488" Type="http://schemas.openxmlformats.org/officeDocument/2006/relationships/image" Target="../../clipboard/media/image2432.png"/><Relationship Id="rId45" Type="http://schemas.openxmlformats.org/officeDocument/2006/relationships/customXml" Target="../ink/ink1679.xml"/><Relationship Id="rId87" Type="http://schemas.openxmlformats.org/officeDocument/2006/relationships/customXml" Target="../ink/ink1700.xml"/><Relationship Id="rId110" Type="http://schemas.openxmlformats.org/officeDocument/2006/relationships/image" Target="../../clipboard/media/image542.png"/><Relationship Id="rId348" Type="http://schemas.openxmlformats.org/officeDocument/2006/relationships/image" Target="../../clipboard/media/image1732.png"/><Relationship Id="rId152" Type="http://schemas.openxmlformats.org/officeDocument/2006/relationships/image" Target="../../clipboard/media/image752.png"/><Relationship Id="rId194" Type="http://schemas.openxmlformats.org/officeDocument/2006/relationships/image" Target="../../clipboard/media/image962.png"/><Relationship Id="rId208" Type="http://schemas.openxmlformats.org/officeDocument/2006/relationships/image" Target="../../clipboard/media/image1032.png"/><Relationship Id="rId415" Type="http://schemas.openxmlformats.org/officeDocument/2006/relationships/customXml" Target="../ink/ink1864.xml"/><Relationship Id="rId457" Type="http://schemas.openxmlformats.org/officeDocument/2006/relationships/customXml" Target="../ink/ink1885.xml"/><Relationship Id="rId261" Type="http://schemas.openxmlformats.org/officeDocument/2006/relationships/customXml" Target="../ink/ink1787.xml"/><Relationship Id="rId499" Type="http://schemas.openxmlformats.org/officeDocument/2006/relationships/image" Target="../../clipboard/media/image2482.png"/><Relationship Id="rId14" Type="http://schemas.openxmlformats.org/officeDocument/2006/relationships/image" Target="../../clipboard/media/image615.png"/><Relationship Id="rId56" Type="http://schemas.openxmlformats.org/officeDocument/2006/relationships/image" Target="../../clipboard/media/image2715.png"/><Relationship Id="rId317" Type="http://schemas.openxmlformats.org/officeDocument/2006/relationships/customXml" Target="../ink/ink1815.xml"/><Relationship Id="rId359" Type="http://schemas.openxmlformats.org/officeDocument/2006/relationships/customXml" Target="../ink/ink1836.xml"/><Relationship Id="rId98" Type="http://schemas.openxmlformats.org/officeDocument/2006/relationships/image" Target="../../clipboard/media/image482.png"/><Relationship Id="rId121" Type="http://schemas.openxmlformats.org/officeDocument/2006/relationships/customXml" Target="../ink/ink1717.xml"/><Relationship Id="rId163" Type="http://schemas.openxmlformats.org/officeDocument/2006/relationships/customXml" Target="../ink/ink1738.xml"/><Relationship Id="rId219" Type="http://schemas.openxmlformats.org/officeDocument/2006/relationships/customXml" Target="../ink/ink1766.xml"/><Relationship Id="rId370" Type="http://schemas.openxmlformats.org/officeDocument/2006/relationships/image" Target="../../clipboard/media/image1842.png"/><Relationship Id="rId426" Type="http://schemas.openxmlformats.org/officeDocument/2006/relationships/image" Target="../../clipboard/media/image2122.png"/><Relationship Id="rId230" Type="http://schemas.openxmlformats.org/officeDocument/2006/relationships/image" Target="../../clipboard/media/image1142.png"/><Relationship Id="rId468" Type="http://schemas.openxmlformats.org/officeDocument/2006/relationships/image" Target="../../clipboard/media/image2332.png"/><Relationship Id="rId25" Type="http://schemas.openxmlformats.org/officeDocument/2006/relationships/customXml" Target="../ink/ink1669.xml"/><Relationship Id="rId67" Type="http://schemas.openxmlformats.org/officeDocument/2006/relationships/customXml" Target="../ink/ink1690.xml"/><Relationship Id="rId272" Type="http://schemas.openxmlformats.org/officeDocument/2006/relationships/image" Target="../../clipboard/media/image1352.png"/><Relationship Id="rId328" Type="http://schemas.openxmlformats.org/officeDocument/2006/relationships/image" Target="../../clipboard/media/image1632.png"/><Relationship Id="rId132" Type="http://schemas.openxmlformats.org/officeDocument/2006/relationships/image" Target="../../clipboard/media/image652.png"/><Relationship Id="rId174" Type="http://schemas.openxmlformats.org/officeDocument/2006/relationships/image" Target="../../clipboard/media/image862.png"/><Relationship Id="rId381" Type="http://schemas.openxmlformats.org/officeDocument/2006/relationships/customXml" Target="../ink/ink1847.xml"/><Relationship Id="rId241" Type="http://schemas.openxmlformats.org/officeDocument/2006/relationships/customXml" Target="../ink/ink1777.xml"/><Relationship Id="rId437" Type="http://schemas.openxmlformats.org/officeDocument/2006/relationships/customXml" Target="../ink/ink1875.xml"/><Relationship Id="rId479" Type="http://schemas.openxmlformats.org/officeDocument/2006/relationships/customXml" Target="../ink/ink1896.xml"/><Relationship Id="rId36" Type="http://schemas.openxmlformats.org/officeDocument/2006/relationships/image" Target="../../clipboard/media/image1715.png"/><Relationship Id="rId283" Type="http://schemas.openxmlformats.org/officeDocument/2006/relationships/customXml" Target="../ink/ink1798.xml"/><Relationship Id="rId339" Type="http://schemas.openxmlformats.org/officeDocument/2006/relationships/customXml" Target="../ink/ink1826.xml"/><Relationship Id="rId490" Type="http://schemas.openxmlformats.org/officeDocument/2006/relationships/image" Target="../../clipboard/media/image2442.png"/><Relationship Id="rId504" Type="http://schemas.openxmlformats.org/officeDocument/2006/relationships/customXml" Target="../ink/ink1909.xml"/><Relationship Id="rId78" Type="http://schemas.openxmlformats.org/officeDocument/2006/relationships/image" Target="../../clipboard/media/image3813.png"/><Relationship Id="rId101" Type="http://schemas.openxmlformats.org/officeDocument/2006/relationships/customXml" Target="../ink/ink1707.xml"/><Relationship Id="rId143" Type="http://schemas.openxmlformats.org/officeDocument/2006/relationships/customXml" Target="../ink/ink1728.xml"/><Relationship Id="rId185" Type="http://schemas.openxmlformats.org/officeDocument/2006/relationships/customXml" Target="../ink/ink1749.xml"/><Relationship Id="rId350" Type="http://schemas.openxmlformats.org/officeDocument/2006/relationships/image" Target="../../clipboard/media/image1742.png"/><Relationship Id="rId406" Type="http://schemas.openxmlformats.org/officeDocument/2006/relationships/image" Target="../../clipboard/media/image2022.png"/><Relationship Id="rId9" Type="http://schemas.openxmlformats.org/officeDocument/2006/relationships/customXml" Target="../ink/ink1661.xml"/><Relationship Id="rId210" Type="http://schemas.openxmlformats.org/officeDocument/2006/relationships/image" Target="../../clipboard/media/image1042.png"/><Relationship Id="rId392" Type="http://schemas.openxmlformats.org/officeDocument/2006/relationships/image" Target="../../clipboard/media/image1952.png"/><Relationship Id="rId448" Type="http://schemas.openxmlformats.org/officeDocument/2006/relationships/image" Target="../../clipboard/media/image2232.png"/><Relationship Id="rId252" Type="http://schemas.openxmlformats.org/officeDocument/2006/relationships/image" Target="../../clipboard/media/image1252.png"/><Relationship Id="rId294" Type="http://schemas.openxmlformats.org/officeDocument/2006/relationships/image" Target="../../clipboard/media/image1462.png"/><Relationship Id="rId308" Type="http://schemas.openxmlformats.org/officeDocument/2006/relationships/image" Target="../../clipboard/media/image1532.png"/><Relationship Id="rId47" Type="http://schemas.openxmlformats.org/officeDocument/2006/relationships/customXml" Target="../ink/ink1680.xml"/><Relationship Id="rId89" Type="http://schemas.openxmlformats.org/officeDocument/2006/relationships/customXml" Target="../ink/ink1701.xml"/><Relationship Id="rId112" Type="http://schemas.openxmlformats.org/officeDocument/2006/relationships/image" Target="../../clipboard/media/image552.png"/><Relationship Id="rId154" Type="http://schemas.openxmlformats.org/officeDocument/2006/relationships/image" Target="../../clipboard/media/image762.png"/><Relationship Id="rId361" Type="http://schemas.openxmlformats.org/officeDocument/2006/relationships/customXml" Target="../ink/ink1837.xml"/><Relationship Id="rId196" Type="http://schemas.openxmlformats.org/officeDocument/2006/relationships/image" Target="../../clipboard/media/image972.png"/><Relationship Id="rId417" Type="http://schemas.openxmlformats.org/officeDocument/2006/relationships/customXml" Target="../ink/ink1865.xml"/><Relationship Id="rId459" Type="http://schemas.openxmlformats.org/officeDocument/2006/relationships/customXml" Target="../ink/ink1886.xml"/><Relationship Id="rId16" Type="http://schemas.openxmlformats.org/officeDocument/2006/relationships/image" Target="../../clipboard/media/image715.png"/><Relationship Id="rId221" Type="http://schemas.openxmlformats.org/officeDocument/2006/relationships/customXml" Target="../ink/ink1767.xml"/><Relationship Id="rId263" Type="http://schemas.openxmlformats.org/officeDocument/2006/relationships/customXml" Target="../ink/ink1788.xml"/><Relationship Id="rId319" Type="http://schemas.openxmlformats.org/officeDocument/2006/relationships/customXml" Target="../ink/ink1816.xml"/><Relationship Id="rId470" Type="http://schemas.openxmlformats.org/officeDocument/2006/relationships/image" Target="../../clipboard/media/image2342.png"/><Relationship Id="rId58" Type="http://schemas.openxmlformats.org/officeDocument/2006/relationships/image" Target="../../clipboard/media/image2815.png"/><Relationship Id="rId123" Type="http://schemas.openxmlformats.org/officeDocument/2006/relationships/customXml" Target="../ink/ink1718.xml"/><Relationship Id="rId330" Type="http://schemas.openxmlformats.org/officeDocument/2006/relationships/image" Target="../../clipboard/media/image1642.png"/><Relationship Id="rId165" Type="http://schemas.openxmlformats.org/officeDocument/2006/relationships/customXml" Target="../ink/ink1739.xml"/><Relationship Id="rId372" Type="http://schemas.openxmlformats.org/officeDocument/2006/relationships/image" Target="../../clipboard/media/image1852.png"/><Relationship Id="rId428" Type="http://schemas.openxmlformats.org/officeDocument/2006/relationships/image" Target="../../clipboard/media/image2132.png"/><Relationship Id="rId232" Type="http://schemas.openxmlformats.org/officeDocument/2006/relationships/image" Target="../../clipboard/media/image1152.png"/><Relationship Id="rId274" Type="http://schemas.openxmlformats.org/officeDocument/2006/relationships/image" Target="../../clipboard/media/image1362.png"/><Relationship Id="rId481" Type="http://schemas.openxmlformats.org/officeDocument/2006/relationships/customXml" Target="../ink/ink1897.xml"/><Relationship Id="rId27" Type="http://schemas.openxmlformats.org/officeDocument/2006/relationships/customXml" Target="../ink/ink1670.xml"/><Relationship Id="rId69" Type="http://schemas.openxmlformats.org/officeDocument/2006/relationships/customXml" Target="../ink/ink1691.xml"/><Relationship Id="rId134" Type="http://schemas.openxmlformats.org/officeDocument/2006/relationships/image" Target="../../clipboard/media/image662.png"/><Relationship Id="rId80" Type="http://schemas.openxmlformats.org/officeDocument/2006/relationships/image" Target="../../clipboard/media/image3913.png"/><Relationship Id="rId176" Type="http://schemas.openxmlformats.org/officeDocument/2006/relationships/image" Target="../../clipboard/media/image872.png"/><Relationship Id="rId341" Type="http://schemas.openxmlformats.org/officeDocument/2006/relationships/customXml" Target="../ink/ink1827.xml"/><Relationship Id="rId383" Type="http://schemas.openxmlformats.org/officeDocument/2006/relationships/customXml" Target="../ink/ink1848.xml"/><Relationship Id="rId439" Type="http://schemas.openxmlformats.org/officeDocument/2006/relationships/customXml" Target="../ink/ink1876.xml"/><Relationship Id="rId201" Type="http://schemas.openxmlformats.org/officeDocument/2006/relationships/customXml" Target="../ink/ink1757.xml"/><Relationship Id="rId243" Type="http://schemas.openxmlformats.org/officeDocument/2006/relationships/customXml" Target="../ink/ink1778.xml"/><Relationship Id="rId285" Type="http://schemas.openxmlformats.org/officeDocument/2006/relationships/customXml" Target="../ink/ink1799.xml"/><Relationship Id="rId450" Type="http://schemas.openxmlformats.org/officeDocument/2006/relationships/image" Target="../../clipboard/media/image2242.png"/><Relationship Id="rId506" Type="http://schemas.openxmlformats.org/officeDocument/2006/relationships/customXml" Target="../ink/ink1910.xml"/><Relationship Id="rId38" Type="http://schemas.openxmlformats.org/officeDocument/2006/relationships/image" Target="../../clipboard/media/image1815.png"/><Relationship Id="rId103" Type="http://schemas.openxmlformats.org/officeDocument/2006/relationships/customXml" Target="../ink/ink1708.xml"/><Relationship Id="rId310" Type="http://schemas.openxmlformats.org/officeDocument/2006/relationships/image" Target="../../clipboard/media/image1542.png"/><Relationship Id="rId492" Type="http://schemas.openxmlformats.org/officeDocument/2006/relationships/customXml" Target="../ink/ink1903.xml"/><Relationship Id="rId91" Type="http://schemas.openxmlformats.org/officeDocument/2006/relationships/customXml" Target="../ink/ink1702.xml"/><Relationship Id="rId145" Type="http://schemas.openxmlformats.org/officeDocument/2006/relationships/customXml" Target="../ink/ink1729.xml"/><Relationship Id="rId187" Type="http://schemas.openxmlformats.org/officeDocument/2006/relationships/customXml" Target="../ink/ink1750.xml"/><Relationship Id="rId352" Type="http://schemas.openxmlformats.org/officeDocument/2006/relationships/image" Target="../../clipboard/media/image1752.png"/><Relationship Id="rId394" Type="http://schemas.openxmlformats.org/officeDocument/2006/relationships/image" Target="../../clipboard/media/image1962.png"/><Relationship Id="rId408" Type="http://schemas.openxmlformats.org/officeDocument/2006/relationships/image" Target="../../clipboard/media/image2032.png"/><Relationship Id="rId212" Type="http://schemas.openxmlformats.org/officeDocument/2006/relationships/image" Target="../../clipboard/media/image1052.png"/><Relationship Id="rId254" Type="http://schemas.openxmlformats.org/officeDocument/2006/relationships/image" Target="../../clipboard/media/image1262.png"/><Relationship Id="rId49" Type="http://schemas.openxmlformats.org/officeDocument/2006/relationships/customXml" Target="../ink/ink1681.xml"/><Relationship Id="rId114" Type="http://schemas.openxmlformats.org/officeDocument/2006/relationships/image" Target="../../clipboard/media/image562.png"/><Relationship Id="rId296" Type="http://schemas.openxmlformats.org/officeDocument/2006/relationships/image" Target="../../clipboard/media/image1472.png"/><Relationship Id="rId461" Type="http://schemas.openxmlformats.org/officeDocument/2006/relationships/customXml" Target="../ink/ink1887.xml"/><Relationship Id="rId60" Type="http://schemas.openxmlformats.org/officeDocument/2006/relationships/image" Target="../../clipboard/media/image2915.png"/><Relationship Id="rId156" Type="http://schemas.openxmlformats.org/officeDocument/2006/relationships/image" Target="../../clipboard/media/image772.png"/><Relationship Id="rId198" Type="http://schemas.openxmlformats.org/officeDocument/2006/relationships/image" Target="../../clipboard/media/image982.png"/><Relationship Id="rId321" Type="http://schemas.openxmlformats.org/officeDocument/2006/relationships/customXml" Target="../ink/ink1817.xml"/><Relationship Id="rId363" Type="http://schemas.openxmlformats.org/officeDocument/2006/relationships/customXml" Target="../ink/ink1838.xml"/><Relationship Id="rId419" Type="http://schemas.openxmlformats.org/officeDocument/2006/relationships/customXml" Target="../ink/ink1866.xml"/><Relationship Id="rId223" Type="http://schemas.openxmlformats.org/officeDocument/2006/relationships/customXml" Target="../ink/ink1768.xml"/><Relationship Id="rId430" Type="http://schemas.openxmlformats.org/officeDocument/2006/relationships/image" Target="../../clipboard/media/image2142.png"/><Relationship Id="rId18" Type="http://schemas.openxmlformats.org/officeDocument/2006/relationships/image" Target="../../clipboard/media/image815.png"/><Relationship Id="rId265" Type="http://schemas.openxmlformats.org/officeDocument/2006/relationships/customXml" Target="../ink/ink1789.xml"/><Relationship Id="rId472" Type="http://schemas.openxmlformats.org/officeDocument/2006/relationships/image" Target="../../clipboard/media/image2352.png"/><Relationship Id="rId125" Type="http://schemas.openxmlformats.org/officeDocument/2006/relationships/customXml" Target="../ink/ink1719.xml"/><Relationship Id="rId167" Type="http://schemas.openxmlformats.org/officeDocument/2006/relationships/customXml" Target="../ink/ink1740.xml"/><Relationship Id="rId332" Type="http://schemas.openxmlformats.org/officeDocument/2006/relationships/image" Target="../../clipboard/media/image1652.png"/><Relationship Id="rId374" Type="http://schemas.openxmlformats.org/officeDocument/2006/relationships/image" Target="../../clipboard/media/image1862.png"/><Relationship Id="rId71" Type="http://schemas.openxmlformats.org/officeDocument/2006/relationships/customXml" Target="../ink/ink1692.xml"/><Relationship Id="rId234" Type="http://schemas.openxmlformats.org/officeDocument/2006/relationships/image" Target="../../clipboard/media/image1162.png"/><Relationship Id="rId2" Type="http://schemas.openxmlformats.org/officeDocument/2006/relationships/notesSlide" Target="../notesSlides/notesSlide14.xml"/><Relationship Id="rId29" Type="http://schemas.openxmlformats.org/officeDocument/2006/relationships/customXml" Target="../ink/ink1671.xml"/><Relationship Id="rId276" Type="http://schemas.openxmlformats.org/officeDocument/2006/relationships/image" Target="../../clipboard/media/image1372.png"/><Relationship Id="rId441" Type="http://schemas.openxmlformats.org/officeDocument/2006/relationships/customXml" Target="../ink/ink1877.xml"/><Relationship Id="rId483" Type="http://schemas.openxmlformats.org/officeDocument/2006/relationships/customXml" Target="../ink/ink1898.xml"/><Relationship Id="rId40" Type="http://schemas.openxmlformats.org/officeDocument/2006/relationships/image" Target="../../clipboard/media/image1915.png"/><Relationship Id="rId136" Type="http://schemas.openxmlformats.org/officeDocument/2006/relationships/image" Target="../../clipboard/media/image672.png"/><Relationship Id="rId178" Type="http://schemas.openxmlformats.org/officeDocument/2006/relationships/image" Target="../../clipboard/media/image882.png"/><Relationship Id="rId301" Type="http://schemas.openxmlformats.org/officeDocument/2006/relationships/customXml" Target="../ink/ink1807.xml"/><Relationship Id="rId343" Type="http://schemas.openxmlformats.org/officeDocument/2006/relationships/customXml" Target="../ink/ink1828.xml"/><Relationship Id="rId82" Type="http://schemas.openxmlformats.org/officeDocument/2006/relationships/image" Target="../../clipboard/media/image404.png"/><Relationship Id="rId203" Type="http://schemas.openxmlformats.org/officeDocument/2006/relationships/customXml" Target="../ink/ink1758.xml"/><Relationship Id="rId385" Type="http://schemas.openxmlformats.org/officeDocument/2006/relationships/customXml" Target="../ink/ink1849.xml"/><Relationship Id="rId245" Type="http://schemas.openxmlformats.org/officeDocument/2006/relationships/customXml" Target="../ink/ink1779.xml"/><Relationship Id="rId287" Type="http://schemas.openxmlformats.org/officeDocument/2006/relationships/customXml" Target="../ink/ink1800.xml"/><Relationship Id="rId410" Type="http://schemas.openxmlformats.org/officeDocument/2006/relationships/image" Target="../../clipboard/media/image2042.png"/><Relationship Id="rId452" Type="http://schemas.openxmlformats.org/officeDocument/2006/relationships/image" Target="../../clipboard/media/image2252.png"/><Relationship Id="rId494" Type="http://schemas.openxmlformats.org/officeDocument/2006/relationships/customXml" Target="../ink/ink1904.xml"/><Relationship Id="rId508" Type="http://schemas.openxmlformats.org/officeDocument/2006/relationships/customXml" Target="../ink/ink1911.xml"/><Relationship Id="rId105" Type="http://schemas.openxmlformats.org/officeDocument/2006/relationships/customXml" Target="../ink/ink1709.xml"/><Relationship Id="rId147" Type="http://schemas.openxmlformats.org/officeDocument/2006/relationships/customXml" Target="../ink/ink1730.xml"/><Relationship Id="rId312" Type="http://schemas.openxmlformats.org/officeDocument/2006/relationships/image" Target="../../clipboard/media/image1552.png"/><Relationship Id="rId354" Type="http://schemas.openxmlformats.org/officeDocument/2006/relationships/image" Target="../../clipboard/media/image1762.png"/><Relationship Id="rId51" Type="http://schemas.openxmlformats.org/officeDocument/2006/relationships/customXml" Target="../ink/ink1682.xml"/><Relationship Id="rId93" Type="http://schemas.openxmlformats.org/officeDocument/2006/relationships/customXml" Target="../ink/ink1703.xml"/><Relationship Id="rId189" Type="http://schemas.openxmlformats.org/officeDocument/2006/relationships/customXml" Target="../ink/ink1751.xml"/><Relationship Id="rId396" Type="http://schemas.openxmlformats.org/officeDocument/2006/relationships/image" Target="../../clipboard/media/image1972.png"/><Relationship Id="rId214" Type="http://schemas.openxmlformats.org/officeDocument/2006/relationships/image" Target="../../clipboard/media/image1062.png"/><Relationship Id="rId256" Type="http://schemas.openxmlformats.org/officeDocument/2006/relationships/image" Target="../../clipboard/media/image1272.png"/><Relationship Id="rId298" Type="http://schemas.openxmlformats.org/officeDocument/2006/relationships/image" Target="../../clipboard/media/image1482.png"/><Relationship Id="rId421" Type="http://schemas.openxmlformats.org/officeDocument/2006/relationships/customXml" Target="../ink/ink1867.xml"/><Relationship Id="rId463" Type="http://schemas.openxmlformats.org/officeDocument/2006/relationships/customXml" Target="../ink/ink1888.xml"/><Relationship Id="rId116" Type="http://schemas.openxmlformats.org/officeDocument/2006/relationships/image" Target="../../clipboard/media/image572.png"/><Relationship Id="rId158" Type="http://schemas.openxmlformats.org/officeDocument/2006/relationships/image" Target="../../clipboard/media/image782.png"/><Relationship Id="rId323" Type="http://schemas.openxmlformats.org/officeDocument/2006/relationships/customXml" Target="../ink/ink1818.xml"/><Relationship Id="rId20" Type="http://schemas.openxmlformats.org/officeDocument/2006/relationships/image" Target="../../clipboard/media/image915.png"/><Relationship Id="rId62" Type="http://schemas.openxmlformats.org/officeDocument/2006/relationships/image" Target="../../clipboard/media/image3015.png"/><Relationship Id="rId365" Type="http://schemas.openxmlformats.org/officeDocument/2006/relationships/customXml" Target="../ink/ink1839.xml"/><Relationship Id="rId225" Type="http://schemas.openxmlformats.org/officeDocument/2006/relationships/customXml" Target="../ink/ink1769.xml"/><Relationship Id="rId267" Type="http://schemas.openxmlformats.org/officeDocument/2006/relationships/customXml" Target="../ink/ink1790.xml"/><Relationship Id="rId432" Type="http://schemas.openxmlformats.org/officeDocument/2006/relationships/image" Target="../../clipboard/media/image2152.png"/><Relationship Id="rId474" Type="http://schemas.openxmlformats.org/officeDocument/2006/relationships/image" Target="../../clipboard/media/image2362.png"/><Relationship Id="rId127" Type="http://schemas.openxmlformats.org/officeDocument/2006/relationships/customXml" Target="../ink/ink1720.xml"/><Relationship Id="rId31" Type="http://schemas.openxmlformats.org/officeDocument/2006/relationships/customXml" Target="../ink/ink1672.xml"/><Relationship Id="rId73" Type="http://schemas.openxmlformats.org/officeDocument/2006/relationships/customXml" Target="../ink/ink1693.xml"/><Relationship Id="rId169" Type="http://schemas.openxmlformats.org/officeDocument/2006/relationships/customXml" Target="../ink/ink1741.xml"/><Relationship Id="rId334" Type="http://schemas.openxmlformats.org/officeDocument/2006/relationships/image" Target="../../clipboard/media/image1662.png"/><Relationship Id="rId376" Type="http://schemas.openxmlformats.org/officeDocument/2006/relationships/image" Target="../../clipboard/media/image1872.png"/><Relationship Id="rId4" Type="http://schemas.openxmlformats.org/officeDocument/2006/relationships/image" Target="../../clipboard/media/image1104.png"/><Relationship Id="rId180" Type="http://schemas.openxmlformats.org/officeDocument/2006/relationships/image" Target="../../clipboard/media/image892.png"/><Relationship Id="rId236" Type="http://schemas.openxmlformats.org/officeDocument/2006/relationships/image" Target="../../clipboard/media/image1172.png"/><Relationship Id="rId278" Type="http://schemas.openxmlformats.org/officeDocument/2006/relationships/image" Target="../../clipboard/media/image1382.png"/><Relationship Id="rId401" Type="http://schemas.openxmlformats.org/officeDocument/2006/relationships/customXml" Target="../ink/ink1857.xml"/><Relationship Id="rId443" Type="http://schemas.openxmlformats.org/officeDocument/2006/relationships/customXml" Target="../ink/ink1878.xml"/><Relationship Id="rId303" Type="http://schemas.openxmlformats.org/officeDocument/2006/relationships/customXml" Target="../ink/ink1808.xml"/><Relationship Id="rId485" Type="http://schemas.openxmlformats.org/officeDocument/2006/relationships/customXml" Target="../ink/ink1899.xml"/><Relationship Id="rId42" Type="http://schemas.openxmlformats.org/officeDocument/2006/relationships/image" Target="../../clipboard/media/image2015.png"/><Relationship Id="rId84" Type="http://schemas.openxmlformats.org/officeDocument/2006/relationships/image" Target="../../clipboard/media/image417.png"/><Relationship Id="rId138" Type="http://schemas.openxmlformats.org/officeDocument/2006/relationships/image" Target="../../clipboard/media/image682.png"/><Relationship Id="rId345" Type="http://schemas.openxmlformats.org/officeDocument/2006/relationships/customXml" Target="../ink/ink1829.xml"/><Relationship Id="rId387" Type="http://schemas.openxmlformats.org/officeDocument/2006/relationships/customXml" Target="../ink/ink1850.xml"/><Relationship Id="rId510" Type="http://schemas.openxmlformats.org/officeDocument/2006/relationships/customXml" Target="../ink/ink1912.xml"/><Relationship Id="rId191" Type="http://schemas.openxmlformats.org/officeDocument/2006/relationships/customXml" Target="../ink/ink1752.xml"/><Relationship Id="rId205" Type="http://schemas.openxmlformats.org/officeDocument/2006/relationships/customXml" Target="../ink/ink1759.xml"/><Relationship Id="rId247" Type="http://schemas.openxmlformats.org/officeDocument/2006/relationships/customXml" Target="../ink/ink1780.xml"/><Relationship Id="rId412" Type="http://schemas.openxmlformats.org/officeDocument/2006/relationships/image" Target="../../clipboard/media/image2052.png"/><Relationship Id="rId107" Type="http://schemas.openxmlformats.org/officeDocument/2006/relationships/customXml" Target="../ink/ink1710.xml"/><Relationship Id="rId289" Type="http://schemas.openxmlformats.org/officeDocument/2006/relationships/customXml" Target="../ink/ink1801.xml"/><Relationship Id="rId454" Type="http://schemas.openxmlformats.org/officeDocument/2006/relationships/image" Target="../../clipboard/media/image2262.png"/><Relationship Id="rId496" Type="http://schemas.openxmlformats.org/officeDocument/2006/relationships/customXml" Target="../ink/ink1905.xml"/><Relationship Id="rId11" Type="http://schemas.openxmlformats.org/officeDocument/2006/relationships/customXml" Target="../ink/ink1662.xml"/><Relationship Id="rId53" Type="http://schemas.openxmlformats.org/officeDocument/2006/relationships/customXml" Target="../ink/ink1683.xml"/><Relationship Id="rId149" Type="http://schemas.openxmlformats.org/officeDocument/2006/relationships/customXml" Target="../ink/ink1731.xml"/><Relationship Id="rId314" Type="http://schemas.openxmlformats.org/officeDocument/2006/relationships/image" Target="../../clipboard/media/image1562.png"/><Relationship Id="rId356" Type="http://schemas.openxmlformats.org/officeDocument/2006/relationships/image" Target="../../clipboard/media/image1772.png"/><Relationship Id="rId398" Type="http://schemas.openxmlformats.org/officeDocument/2006/relationships/image" Target="../../clipboard/media/image1982.png"/><Relationship Id="rId95" Type="http://schemas.openxmlformats.org/officeDocument/2006/relationships/customXml" Target="../ink/ink1704.xml"/><Relationship Id="rId160" Type="http://schemas.openxmlformats.org/officeDocument/2006/relationships/image" Target="../../clipboard/media/image792.png"/><Relationship Id="rId216" Type="http://schemas.openxmlformats.org/officeDocument/2006/relationships/image" Target="../../clipboard/media/image1072.png"/><Relationship Id="rId423" Type="http://schemas.openxmlformats.org/officeDocument/2006/relationships/customXml" Target="../ink/ink1868.xml"/><Relationship Id="rId258" Type="http://schemas.openxmlformats.org/officeDocument/2006/relationships/image" Target="../../clipboard/media/image1282.png"/><Relationship Id="rId465" Type="http://schemas.openxmlformats.org/officeDocument/2006/relationships/customXml" Target="../ink/ink1889.xml"/><Relationship Id="rId22" Type="http://schemas.openxmlformats.org/officeDocument/2006/relationships/image" Target="../../clipboard/media/image1015.png"/><Relationship Id="rId64" Type="http://schemas.openxmlformats.org/officeDocument/2006/relationships/image" Target="../../clipboard/media/image3115.png"/><Relationship Id="rId118" Type="http://schemas.openxmlformats.org/officeDocument/2006/relationships/image" Target="../../clipboard/media/image582.png"/><Relationship Id="rId325" Type="http://schemas.openxmlformats.org/officeDocument/2006/relationships/customXml" Target="../ink/ink1819.xml"/><Relationship Id="rId367" Type="http://schemas.openxmlformats.org/officeDocument/2006/relationships/customXml" Target="../ink/ink1840.xml"/><Relationship Id="rId171" Type="http://schemas.openxmlformats.org/officeDocument/2006/relationships/customXml" Target="../ink/ink1742.xml"/><Relationship Id="rId227" Type="http://schemas.openxmlformats.org/officeDocument/2006/relationships/customXml" Target="../ink/ink1770.xml"/><Relationship Id="rId269" Type="http://schemas.openxmlformats.org/officeDocument/2006/relationships/customXml" Target="../ink/ink1791.xml"/><Relationship Id="rId434" Type="http://schemas.openxmlformats.org/officeDocument/2006/relationships/image" Target="../../clipboard/media/image2162.png"/><Relationship Id="rId476" Type="http://schemas.openxmlformats.org/officeDocument/2006/relationships/image" Target="../../clipboard/media/image2372.png"/><Relationship Id="rId33" Type="http://schemas.openxmlformats.org/officeDocument/2006/relationships/customXml" Target="../ink/ink1673.xml"/><Relationship Id="rId129" Type="http://schemas.openxmlformats.org/officeDocument/2006/relationships/customXml" Target="../ink/ink1721.xml"/><Relationship Id="rId280" Type="http://schemas.openxmlformats.org/officeDocument/2006/relationships/image" Target="../../clipboard/media/image1392.png"/><Relationship Id="rId336" Type="http://schemas.openxmlformats.org/officeDocument/2006/relationships/image" Target="../../clipboard/media/image1672.png"/><Relationship Id="rId501" Type="http://schemas.openxmlformats.org/officeDocument/2006/relationships/image" Target="../../clipboard/media/image2492.png"/><Relationship Id="rId75" Type="http://schemas.openxmlformats.org/officeDocument/2006/relationships/customXml" Target="../ink/ink1694.xml"/><Relationship Id="rId140" Type="http://schemas.openxmlformats.org/officeDocument/2006/relationships/image" Target="../../clipboard/media/image692.png"/><Relationship Id="rId182" Type="http://schemas.openxmlformats.org/officeDocument/2006/relationships/image" Target="../../clipboard/media/image902.png"/><Relationship Id="rId378" Type="http://schemas.openxmlformats.org/officeDocument/2006/relationships/image" Target="../../clipboard/media/image1882.png"/><Relationship Id="rId403" Type="http://schemas.openxmlformats.org/officeDocument/2006/relationships/customXml" Target="../ink/ink1858.xml"/><Relationship Id="rId6" Type="http://schemas.openxmlformats.org/officeDocument/2006/relationships/image" Target="../../clipboard/media/image2105.png"/><Relationship Id="rId238" Type="http://schemas.openxmlformats.org/officeDocument/2006/relationships/image" Target="../../clipboard/media/image1182.png"/><Relationship Id="rId445" Type="http://schemas.openxmlformats.org/officeDocument/2006/relationships/customXml" Target="../ink/ink1879.xml"/><Relationship Id="rId487" Type="http://schemas.openxmlformats.org/officeDocument/2006/relationships/customXml" Target="../ink/ink1900.xml"/><Relationship Id="rId291" Type="http://schemas.openxmlformats.org/officeDocument/2006/relationships/customXml" Target="../ink/ink1802.xml"/><Relationship Id="rId305" Type="http://schemas.openxmlformats.org/officeDocument/2006/relationships/customXml" Target="../ink/ink1809.xml"/><Relationship Id="rId347" Type="http://schemas.openxmlformats.org/officeDocument/2006/relationships/customXml" Target="../ink/ink1830.xml"/><Relationship Id="rId44" Type="http://schemas.openxmlformats.org/officeDocument/2006/relationships/image" Target="../../clipboard/media/image2115.png"/><Relationship Id="rId86" Type="http://schemas.openxmlformats.org/officeDocument/2006/relationships/image" Target="../../clipboard/media/image423.png"/><Relationship Id="rId151" Type="http://schemas.openxmlformats.org/officeDocument/2006/relationships/customXml" Target="../ink/ink1732.xml"/><Relationship Id="rId389" Type="http://schemas.openxmlformats.org/officeDocument/2006/relationships/customXml" Target="../ink/ink1851.xml"/><Relationship Id="rId193" Type="http://schemas.openxmlformats.org/officeDocument/2006/relationships/customXml" Target="../ink/ink1753.xml"/><Relationship Id="rId207" Type="http://schemas.openxmlformats.org/officeDocument/2006/relationships/customXml" Target="../ink/ink1760.xml"/><Relationship Id="rId249" Type="http://schemas.openxmlformats.org/officeDocument/2006/relationships/customXml" Target="../ink/ink1781.xml"/><Relationship Id="rId414" Type="http://schemas.openxmlformats.org/officeDocument/2006/relationships/image" Target="../../clipboard/media/image2062.png"/><Relationship Id="rId456" Type="http://schemas.openxmlformats.org/officeDocument/2006/relationships/image" Target="../../clipboard/media/image2272.png"/><Relationship Id="rId498" Type="http://schemas.openxmlformats.org/officeDocument/2006/relationships/customXml" Target="../ink/ink1906.xml"/><Relationship Id="rId13" Type="http://schemas.openxmlformats.org/officeDocument/2006/relationships/customXml" Target="../ink/ink1663.xml"/><Relationship Id="rId109" Type="http://schemas.openxmlformats.org/officeDocument/2006/relationships/customXml" Target="../ink/ink1711.xml"/><Relationship Id="rId260" Type="http://schemas.openxmlformats.org/officeDocument/2006/relationships/image" Target="../../clipboard/media/image1292.png"/><Relationship Id="rId316" Type="http://schemas.openxmlformats.org/officeDocument/2006/relationships/image" Target="../../clipboard/media/image1572.png"/><Relationship Id="rId55" Type="http://schemas.openxmlformats.org/officeDocument/2006/relationships/customXml" Target="../ink/ink1684.xml"/><Relationship Id="rId97" Type="http://schemas.openxmlformats.org/officeDocument/2006/relationships/customXml" Target="../ink/ink1705.xml"/><Relationship Id="rId120" Type="http://schemas.openxmlformats.org/officeDocument/2006/relationships/image" Target="../../clipboard/media/image592.png"/><Relationship Id="rId358" Type="http://schemas.openxmlformats.org/officeDocument/2006/relationships/image" Target="../../clipboard/media/image1782.png"/><Relationship Id="rId162" Type="http://schemas.openxmlformats.org/officeDocument/2006/relationships/image" Target="../../clipboard/media/image802.png"/><Relationship Id="rId218" Type="http://schemas.openxmlformats.org/officeDocument/2006/relationships/image" Target="../../clipboard/media/image1082.png"/><Relationship Id="rId425" Type="http://schemas.openxmlformats.org/officeDocument/2006/relationships/customXml" Target="../ink/ink1869.xml"/><Relationship Id="rId467" Type="http://schemas.openxmlformats.org/officeDocument/2006/relationships/customXml" Target="../ink/ink1890.xml"/><Relationship Id="rId271" Type="http://schemas.openxmlformats.org/officeDocument/2006/relationships/customXml" Target="../ink/ink1792.xml"/><Relationship Id="rId24" Type="http://schemas.openxmlformats.org/officeDocument/2006/relationships/image" Target="../../clipboard/media/image1115.png"/><Relationship Id="rId66" Type="http://schemas.openxmlformats.org/officeDocument/2006/relationships/image" Target="../../clipboard/media/image3215.png"/><Relationship Id="rId131" Type="http://schemas.openxmlformats.org/officeDocument/2006/relationships/customXml" Target="../ink/ink1722.xml"/><Relationship Id="rId327" Type="http://schemas.openxmlformats.org/officeDocument/2006/relationships/customXml" Target="../ink/ink1820.xml"/><Relationship Id="rId369" Type="http://schemas.openxmlformats.org/officeDocument/2006/relationships/customXml" Target="../ink/ink1841.xml"/><Relationship Id="rId173" Type="http://schemas.openxmlformats.org/officeDocument/2006/relationships/customXml" Target="../ink/ink1743.xml"/><Relationship Id="rId229" Type="http://schemas.openxmlformats.org/officeDocument/2006/relationships/customXml" Target="../ink/ink1771.xml"/><Relationship Id="rId380" Type="http://schemas.openxmlformats.org/officeDocument/2006/relationships/image" Target="../../clipboard/media/image1892.png"/><Relationship Id="rId436" Type="http://schemas.openxmlformats.org/officeDocument/2006/relationships/image" Target="../../clipboard/media/image2172.png"/><Relationship Id="rId240" Type="http://schemas.openxmlformats.org/officeDocument/2006/relationships/image" Target="../../clipboard/media/image1192.png"/><Relationship Id="rId478" Type="http://schemas.openxmlformats.org/officeDocument/2006/relationships/image" Target="../../clipboard/media/image2382.png"/><Relationship Id="rId35" Type="http://schemas.openxmlformats.org/officeDocument/2006/relationships/customXml" Target="../ink/ink1674.xml"/><Relationship Id="rId77" Type="http://schemas.openxmlformats.org/officeDocument/2006/relationships/customXml" Target="../ink/ink1695.xml"/><Relationship Id="rId100" Type="http://schemas.openxmlformats.org/officeDocument/2006/relationships/image" Target="../../clipboard/media/image492.png"/><Relationship Id="rId282" Type="http://schemas.openxmlformats.org/officeDocument/2006/relationships/image" Target="../../clipboard/media/image1402.png"/><Relationship Id="rId338" Type="http://schemas.openxmlformats.org/officeDocument/2006/relationships/image" Target="../../clipboard/media/image1682.png"/><Relationship Id="rId503" Type="http://schemas.openxmlformats.org/officeDocument/2006/relationships/image" Target="../../clipboard/media/image2502.png"/><Relationship Id="rId8" Type="http://schemas.openxmlformats.org/officeDocument/2006/relationships/image" Target="../../clipboard/media/image3105.png"/><Relationship Id="rId142" Type="http://schemas.openxmlformats.org/officeDocument/2006/relationships/image" Target="../../clipboard/media/image702.png"/><Relationship Id="rId184" Type="http://schemas.openxmlformats.org/officeDocument/2006/relationships/image" Target="../../clipboard/media/image916.png"/><Relationship Id="rId391" Type="http://schemas.openxmlformats.org/officeDocument/2006/relationships/customXml" Target="../ink/ink1852.xml"/><Relationship Id="rId405" Type="http://schemas.openxmlformats.org/officeDocument/2006/relationships/customXml" Target="../ink/ink1859.xml"/><Relationship Id="rId447" Type="http://schemas.openxmlformats.org/officeDocument/2006/relationships/customXml" Target="../ink/ink1880.xml"/><Relationship Id="rId251" Type="http://schemas.openxmlformats.org/officeDocument/2006/relationships/customXml" Target="../ink/ink1782.xml"/><Relationship Id="rId489" Type="http://schemas.openxmlformats.org/officeDocument/2006/relationships/customXml" Target="../ink/ink1901.xml"/><Relationship Id="rId46" Type="http://schemas.openxmlformats.org/officeDocument/2006/relationships/image" Target="../../clipboard/media/image2215.png"/><Relationship Id="rId293" Type="http://schemas.openxmlformats.org/officeDocument/2006/relationships/customXml" Target="../ink/ink1803.xml"/><Relationship Id="rId307" Type="http://schemas.openxmlformats.org/officeDocument/2006/relationships/customXml" Target="../ink/ink1810.xml"/><Relationship Id="rId349" Type="http://schemas.openxmlformats.org/officeDocument/2006/relationships/customXml" Target="../ink/ink1831.xml"/><Relationship Id="rId88" Type="http://schemas.openxmlformats.org/officeDocument/2006/relationships/image" Target="../../clipboard/media/image433.png"/><Relationship Id="rId111" Type="http://schemas.openxmlformats.org/officeDocument/2006/relationships/customXml" Target="../ink/ink1712.xml"/><Relationship Id="rId153" Type="http://schemas.openxmlformats.org/officeDocument/2006/relationships/customXml" Target="../ink/ink1733.xml"/><Relationship Id="rId195" Type="http://schemas.openxmlformats.org/officeDocument/2006/relationships/customXml" Target="../ink/ink1754.xml"/><Relationship Id="rId209" Type="http://schemas.openxmlformats.org/officeDocument/2006/relationships/customXml" Target="../ink/ink1761.xml"/><Relationship Id="rId360" Type="http://schemas.openxmlformats.org/officeDocument/2006/relationships/image" Target="../../clipboard/media/image1792.png"/><Relationship Id="rId416" Type="http://schemas.openxmlformats.org/officeDocument/2006/relationships/image" Target="../../clipboard/media/image2072.png"/><Relationship Id="rId220" Type="http://schemas.openxmlformats.org/officeDocument/2006/relationships/image" Target="../../clipboard/media/image1092.png"/><Relationship Id="rId458" Type="http://schemas.openxmlformats.org/officeDocument/2006/relationships/image" Target="../../clipboard/media/image2282.png"/><Relationship Id="rId15" Type="http://schemas.openxmlformats.org/officeDocument/2006/relationships/customXml" Target="../ink/ink1664.xml"/><Relationship Id="rId57" Type="http://schemas.openxmlformats.org/officeDocument/2006/relationships/customXml" Target="../ink/ink1685.xml"/><Relationship Id="rId262" Type="http://schemas.openxmlformats.org/officeDocument/2006/relationships/image" Target="../../clipboard/media/image1302.png"/><Relationship Id="rId318" Type="http://schemas.openxmlformats.org/officeDocument/2006/relationships/image" Target="../../clipboard/media/image1582.png"/><Relationship Id="rId99" Type="http://schemas.openxmlformats.org/officeDocument/2006/relationships/customXml" Target="../ink/ink1706.xml"/><Relationship Id="rId122" Type="http://schemas.openxmlformats.org/officeDocument/2006/relationships/image" Target="../../clipboard/media/image602.png"/><Relationship Id="rId164" Type="http://schemas.openxmlformats.org/officeDocument/2006/relationships/image" Target="../../clipboard/media/image816.png"/><Relationship Id="rId371" Type="http://schemas.openxmlformats.org/officeDocument/2006/relationships/customXml" Target="../ink/ink1842.xml"/><Relationship Id="rId427" Type="http://schemas.openxmlformats.org/officeDocument/2006/relationships/customXml" Target="../ink/ink1870.xml"/><Relationship Id="rId469" Type="http://schemas.openxmlformats.org/officeDocument/2006/relationships/customXml" Target="../ink/ink1891.xml"/><Relationship Id="rId26" Type="http://schemas.openxmlformats.org/officeDocument/2006/relationships/image" Target="../../clipboard/media/image1215.png"/><Relationship Id="rId231" Type="http://schemas.openxmlformats.org/officeDocument/2006/relationships/customXml" Target="../ink/ink1772.xml"/><Relationship Id="rId273" Type="http://schemas.openxmlformats.org/officeDocument/2006/relationships/customXml" Target="../ink/ink1793.xml"/><Relationship Id="rId329" Type="http://schemas.openxmlformats.org/officeDocument/2006/relationships/customXml" Target="../ink/ink1821.xml"/><Relationship Id="rId480" Type="http://schemas.openxmlformats.org/officeDocument/2006/relationships/image" Target="../../clipboard/media/image2392.png"/><Relationship Id="rId68" Type="http://schemas.openxmlformats.org/officeDocument/2006/relationships/image" Target="../../clipboard/media/image3315.png"/><Relationship Id="rId133" Type="http://schemas.openxmlformats.org/officeDocument/2006/relationships/customXml" Target="../ink/ink1723.xml"/><Relationship Id="rId175" Type="http://schemas.openxmlformats.org/officeDocument/2006/relationships/customXml" Target="../ink/ink1744.xml"/><Relationship Id="rId340" Type="http://schemas.openxmlformats.org/officeDocument/2006/relationships/image" Target="../../clipboard/media/image1692.png"/><Relationship Id="rId200" Type="http://schemas.openxmlformats.org/officeDocument/2006/relationships/image" Target="../../clipboard/media/image992.png"/><Relationship Id="rId382" Type="http://schemas.openxmlformats.org/officeDocument/2006/relationships/image" Target="../../clipboard/media/image1902.png"/><Relationship Id="rId438" Type="http://schemas.openxmlformats.org/officeDocument/2006/relationships/image" Target="../../clipboard/media/image2182.png"/><Relationship Id="rId242" Type="http://schemas.openxmlformats.org/officeDocument/2006/relationships/image" Target="../../clipboard/media/image1202.png"/><Relationship Id="rId284" Type="http://schemas.openxmlformats.org/officeDocument/2006/relationships/image" Target="../../clipboard/media/image1416.png"/><Relationship Id="rId491" Type="http://schemas.openxmlformats.org/officeDocument/2006/relationships/customXml" Target="../ink/ink1902.xml"/><Relationship Id="rId505" Type="http://schemas.openxmlformats.org/officeDocument/2006/relationships/image" Target="../../clipboard/media/image2516.png"/><Relationship Id="rId37" Type="http://schemas.openxmlformats.org/officeDocument/2006/relationships/customXml" Target="../ink/ink1675.xml"/><Relationship Id="rId79" Type="http://schemas.openxmlformats.org/officeDocument/2006/relationships/customXml" Target="../ink/ink1696.xml"/><Relationship Id="rId102" Type="http://schemas.openxmlformats.org/officeDocument/2006/relationships/image" Target="../../clipboard/media/image502.png"/><Relationship Id="rId144" Type="http://schemas.openxmlformats.org/officeDocument/2006/relationships/image" Target="../../clipboard/media/image716.png"/><Relationship Id="rId90" Type="http://schemas.openxmlformats.org/officeDocument/2006/relationships/image" Target="../../clipboard/media/image442.png"/><Relationship Id="rId186" Type="http://schemas.openxmlformats.org/officeDocument/2006/relationships/image" Target="../../clipboard/media/image922.png"/><Relationship Id="rId351" Type="http://schemas.openxmlformats.org/officeDocument/2006/relationships/customXml" Target="../ink/ink1832.xml"/><Relationship Id="rId393" Type="http://schemas.openxmlformats.org/officeDocument/2006/relationships/customXml" Target="../ink/ink1853.xml"/><Relationship Id="rId407" Type="http://schemas.openxmlformats.org/officeDocument/2006/relationships/customXml" Target="../ink/ink1860.xml"/><Relationship Id="rId449" Type="http://schemas.openxmlformats.org/officeDocument/2006/relationships/customXml" Target="../ink/ink1881.xml"/><Relationship Id="rId211" Type="http://schemas.openxmlformats.org/officeDocument/2006/relationships/customXml" Target="../ink/ink1762.xml"/><Relationship Id="rId253" Type="http://schemas.openxmlformats.org/officeDocument/2006/relationships/customXml" Target="../ink/ink1783.xml"/><Relationship Id="rId295" Type="http://schemas.openxmlformats.org/officeDocument/2006/relationships/customXml" Target="../ink/ink1804.xml"/><Relationship Id="rId309" Type="http://schemas.openxmlformats.org/officeDocument/2006/relationships/customXml" Target="../ink/ink1811.xml"/><Relationship Id="rId460" Type="http://schemas.openxmlformats.org/officeDocument/2006/relationships/image" Target="../../clipboard/media/image2292.png"/><Relationship Id="rId48" Type="http://schemas.openxmlformats.org/officeDocument/2006/relationships/image" Target="../../clipboard/media/image2315.png"/><Relationship Id="rId113" Type="http://schemas.openxmlformats.org/officeDocument/2006/relationships/customXml" Target="../ink/ink1713.xml"/><Relationship Id="rId320" Type="http://schemas.openxmlformats.org/officeDocument/2006/relationships/image" Target="../../clipboard/media/image1592.png"/><Relationship Id="rId155" Type="http://schemas.openxmlformats.org/officeDocument/2006/relationships/customXml" Target="../ink/ink1734.xml"/><Relationship Id="rId197" Type="http://schemas.openxmlformats.org/officeDocument/2006/relationships/customXml" Target="../ink/ink1755.xml"/><Relationship Id="rId362" Type="http://schemas.openxmlformats.org/officeDocument/2006/relationships/image" Target="../../clipboard/media/image1802.png"/><Relationship Id="rId418" Type="http://schemas.openxmlformats.org/officeDocument/2006/relationships/image" Target="../../clipboard/media/image2082.png"/><Relationship Id="rId222" Type="http://schemas.openxmlformats.org/officeDocument/2006/relationships/image" Target="../../clipboard/media/image1105.png"/><Relationship Id="rId264" Type="http://schemas.openxmlformats.org/officeDocument/2006/relationships/image" Target="../../clipboard/media/image1316.png"/><Relationship Id="rId471" Type="http://schemas.openxmlformats.org/officeDocument/2006/relationships/customXml" Target="../ink/ink1892.xml"/><Relationship Id="rId17" Type="http://schemas.openxmlformats.org/officeDocument/2006/relationships/customXml" Target="../ink/ink1665.xml"/><Relationship Id="rId59" Type="http://schemas.openxmlformats.org/officeDocument/2006/relationships/customXml" Target="../ink/ink1686.xml"/><Relationship Id="rId124" Type="http://schemas.openxmlformats.org/officeDocument/2006/relationships/image" Target="../../clipboard/media/image616.png"/><Relationship Id="rId70" Type="http://schemas.openxmlformats.org/officeDocument/2006/relationships/image" Target="../../clipboard/media/image3414.png"/><Relationship Id="rId166" Type="http://schemas.openxmlformats.org/officeDocument/2006/relationships/image" Target="../../clipboard/media/image822.png"/><Relationship Id="rId331" Type="http://schemas.openxmlformats.org/officeDocument/2006/relationships/customXml" Target="../ink/ink1822.xml"/><Relationship Id="rId373" Type="http://schemas.openxmlformats.org/officeDocument/2006/relationships/customXml" Target="../ink/ink1843.xml"/><Relationship Id="rId429" Type="http://schemas.openxmlformats.org/officeDocument/2006/relationships/customXml" Target="../ink/ink1871.xml"/><Relationship Id="rId1" Type="http://schemas.openxmlformats.org/officeDocument/2006/relationships/slideLayout" Target="../slideLayouts/slideLayout13.xml"/><Relationship Id="rId233" Type="http://schemas.openxmlformats.org/officeDocument/2006/relationships/customXml" Target="../ink/ink1773.xml"/><Relationship Id="rId440" Type="http://schemas.openxmlformats.org/officeDocument/2006/relationships/image" Target="../../clipboard/media/image2192.png"/><Relationship Id="rId28" Type="http://schemas.openxmlformats.org/officeDocument/2006/relationships/image" Target="../../clipboard/media/image1315.png"/><Relationship Id="rId275" Type="http://schemas.openxmlformats.org/officeDocument/2006/relationships/customXml" Target="../ink/ink1794.xml"/><Relationship Id="rId300" Type="http://schemas.openxmlformats.org/officeDocument/2006/relationships/image" Target="../../clipboard/media/image1492.png"/><Relationship Id="rId482" Type="http://schemas.openxmlformats.org/officeDocument/2006/relationships/image" Target="../../clipboard/media/image2402.png"/><Relationship Id="rId81" Type="http://schemas.openxmlformats.org/officeDocument/2006/relationships/customXml" Target="../ink/ink1697.xml"/><Relationship Id="rId135" Type="http://schemas.openxmlformats.org/officeDocument/2006/relationships/customXml" Target="../ink/ink1724.xml"/><Relationship Id="rId177" Type="http://schemas.openxmlformats.org/officeDocument/2006/relationships/customXml" Target="../ink/ink1745.xml"/><Relationship Id="rId342" Type="http://schemas.openxmlformats.org/officeDocument/2006/relationships/image" Target="../../clipboard/media/image1702.png"/><Relationship Id="rId384" Type="http://schemas.openxmlformats.org/officeDocument/2006/relationships/image" Target="../../clipboard/media/image1916.png"/><Relationship Id="rId202" Type="http://schemas.openxmlformats.org/officeDocument/2006/relationships/image" Target="../../clipboard/media/image1002.png"/><Relationship Id="rId244" Type="http://schemas.openxmlformats.org/officeDocument/2006/relationships/image" Target="../../clipboard/media/image1216.png"/><Relationship Id="rId39" Type="http://schemas.openxmlformats.org/officeDocument/2006/relationships/customXml" Target="../ink/ink1676.xml"/><Relationship Id="rId286" Type="http://schemas.openxmlformats.org/officeDocument/2006/relationships/image" Target="../../clipboard/media/image1422.png"/><Relationship Id="rId451" Type="http://schemas.openxmlformats.org/officeDocument/2006/relationships/customXml" Target="../ink/ink1882.xml"/><Relationship Id="rId493" Type="http://schemas.openxmlformats.org/officeDocument/2006/relationships/image" Target="../../clipboard/media/image2452.png"/><Relationship Id="rId507" Type="http://schemas.openxmlformats.org/officeDocument/2006/relationships/image" Target="../../clipboard/media/image2522.png"/><Relationship Id="rId50" Type="http://schemas.openxmlformats.org/officeDocument/2006/relationships/image" Target="../../clipboard/media/image2415.png"/><Relationship Id="rId104" Type="http://schemas.openxmlformats.org/officeDocument/2006/relationships/image" Target="../../clipboard/media/image516.png"/><Relationship Id="rId146" Type="http://schemas.openxmlformats.org/officeDocument/2006/relationships/image" Target="../../clipboard/media/image722.png"/><Relationship Id="rId188" Type="http://schemas.openxmlformats.org/officeDocument/2006/relationships/image" Target="../../clipboard/media/image932.png"/><Relationship Id="rId311" Type="http://schemas.openxmlformats.org/officeDocument/2006/relationships/customXml" Target="../ink/ink1812.xml"/><Relationship Id="rId353" Type="http://schemas.openxmlformats.org/officeDocument/2006/relationships/customXml" Target="../ink/ink1833.xml"/><Relationship Id="rId395" Type="http://schemas.openxmlformats.org/officeDocument/2006/relationships/customXml" Target="../ink/ink1854.xml"/><Relationship Id="rId409" Type="http://schemas.openxmlformats.org/officeDocument/2006/relationships/customXml" Target="../ink/ink1861.xml"/><Relationship Id="rId92" Type="http://schemas.openxmlformats.org/officeDocument/2006/relationships/image" Target="../../clipboard/media/image452.png"/><Relationship Id="rId213" Type="http://schemas.openxmlformats.org/officeDocument/2006/relationships/customXml" Target="../ink/ink1763.xml"/><Relationship Id="rId420" Type="http://schemas.openxmlformats.org/officeDocument/2006/relationships/image" Target="../../clipboard/media/image2092.png"/><Relationship Id="rId255" Type="http://schemas.openxmlformats.org/officeDocument/2006/relationships/customXml" Target="../ink/ink1784.xml"/><Relationship Id="rId297" Type="http://schemas.openxmlformats.org/officeDocument/2006/relationships/customXml" Target="../ink/ink1805.xml"/><Relationship Id="rId462" Type="http://schemas.openxmlformats.org/officeDocument/2006/relationships/image" Target="../../clipboard/media/image2302.png"/><Relationship Id="rId115" Type="http://schemas.openxmlformats.org/officeDocument/2006/relationships/customXml" Target="../ink/ink1714.xml"/><Relationship Id="rId157" Type="http://schemas.openxmlformats.org/officeDocument/2006/relationships/customXml" Target="../ink/ink1735.xml"/><Relationship Id="rId322" Type="http://schemas.openxmlformats.org/officeDocument/2006/relationships/image" Target="../../clipboard/media/image1602.png"/><Relationship Id="rId364" Type="http://schemas.openxmlformats.org/officeDocument/2006/relationships/image" Target="../../clipboard/media/image1816.png"/><Relationship Id="rId61" Type="http://schemas.openxmlformats.org/officeDocument/2006/relationships/customXml" Target="../ink/ink1687.xml"/><Relationship Id="rId199" Type="http://schemas.openxmlformats.org/officeDocument/2006/relationships/customXml" Target="../ink/ink1756.xml"/><Relationship Id="rId19" Type="http://schemas.openxmlformats.org/officeDocument/2006/relationships/customXml" Target="../ink/ink1666.xml"/><Relationship Id="rId224" Type="http://schemas.openxmlformats.org/officeDocument/2006/relationships/image" Target="../../clipboard/media/image1116.png"/><Relationship Id="rId266" Type="http://schemas.openxmlformats.org/officeDocument/2006/relationships/image" Target="../../clipboard/media/image1322.png"/><Relationship Id="rId431" Type="http://schemas.openxmlformats.org/officeDocument/2006/relationships/customXml" Target="../ink/ink1872.xml"/><Relationship Id="rId473" Type="http://schemas.openxmlformats.org/officeDocument/2006/relationships/customXml" Target="../ink/ink1893.xml"/><Relationship Id="rId30" Type="http://schemas.openxmlformats.org/officeDocument/2006/relationships/image" Target="../../clipboard/media/image1415.png"/><Relationship Id="rId126" Type="http://schemas.openxmlformats.org/officeDocument/2006/relationships/image" Target="../../clipboard/media/image622.png"/><Relationship Id="rId168" Type="http://schemas.openxmlformats.org/officeDocument/2006/relationships/image" Target="../../clipboard/media/image832.png"/><Relationship Id="rId333" Type="http://schemas.openxmlformats.org/officeDocument/2006/relationships/customXml" Target="../ink/ink1823.xml"/><Relationship Id="rId72" Type="http://schemas.openxmlformats.org/officeDocument/2006/relationships/image" Target="../../clipboard/media/image3514.png"/><Relationship Id="rId375" Type="http://schemas.openxmlformats.org/officeDocument/2006/relationships/customXml" Target="../ink/ink1844.xml"/><Relationship Id="rId3" Type="http://schemas.openxmlformats.org/officeDocument/2006/relationships/customXml" Target="../ink/ink1658.xml"/><Relationship Id="rId235" Type="http://schemas.openxmlformats.org/officeDocument/2006/relationships/customXml" Target="../ink/ink1774.xml"/><Relationship Id="rId277" Type="http://schemas.openxmlformats.org/officeDocument/2006/relationships/customXml" Target="../ink/ink1795.xml"/><Relationship Id="rId400" Type="http://schemas.openxmlformats.org/officeDocument/2006/relationships/image" Target="../../clipboard/media/image1992.png"/><Relationship Id="rId442" Type="http://schemas.openxmlformats.org/officeDocument/2006/relationships/image" Target="../../clipboard/media/image2202.png"/><Relationship Id="rId484" Type="http://schemas.openxmlformats.org/officeDocument/2006/relationships/image" Target="../../clipboard/media/image2416.png"/><Relationship Id="rId137" Type="http://schemas.openxmlformats.org/officeDocument/2006/relationships/customXml" Target="../ink/ink1725.xml"/><Relationship Id="rId302" Type="http://schemas.openxmlformats.org/officeDocument/2006/relationships/image" Target="../../clipboard/media/image1502.png"/><Relationship Id="rId344" Type="http://schemas.openxmlformats.org/officeDocument/2006/relationships/image" Target="../../clipboard/media/image1716.png"/><Relationship Id="rId41" Type="http://schemas.openxmlformats.org/officeDocument/2006/relationships/customXml" Target="../ink/ink1677.xml"/><Relationship Id="rId83" Type="http://schemas.openxmlformats.org/officeDocument/2006/relationships/customXml" Target="../ink/ink1698.xml"/><Relationship Id="rId179" Type="http://schemas.openxmlformats.org/officeDocument/2006/relationships/customXml" Target="../ink/ink1746.xml"/><Relationship Id="rId386" Type="http://schemas.openxmlformats.org/officeDocument/2006/relationships/image" Target="../../clipboard/media/image1922.png"/><Relationship Id="rId190" Type="http://schemas.openxmlformats.org/officeDocument/2006/relationships/image" Target="../../clipboard/media/image942.png"/><Relationship Id="rId204" Type="http://schemas.openxmlformats.org/officeDocument/2006/relationships/image" Target="../../clipboard/media/image1016.png"/><Relationship Id="rId246" Type="http://schemas.openxmlformats.org/officeDocument/2006/relationships/image" Target="../../clipboard/media/image1222.png"/><Relationship Id="rId288" Type="http://schemas.openxmlformats.org/officeDocument/2006/relationships/image" Target="../../clipboard/media/image1432.png"/><Relationship Id="rId411" Type="http://schemas.openxmlformats.org/officeDocument/2006/relationships/customXml" Target="../ink/ink1862.xml"/><Relationship Id="rId453" Type="http://schemas.openxmlformats.org/officeDocument/2006/relationships/customXml" Target="../ink/ink1883.xml"/><Relationship Id="rId509" Type="http://schemas.openxmlformats.org/officeDocument/2006/relationships/image" Target="../../clipboard/media/image2532.png"/><Relationship Id="rId106" Type="http://schemas.openxmlformats.org/officeDocument/2006/relationships/image" Target="../../clipboard/media/image522.png"/><Relationship Id="rId313" Type="http://schemas.openxmlformats.org/officeDocument/2006/relationships/customXml" Target="../ink/ink1813.xml"/><Relationship Id="rId495" Type="http://schemas.openxmlformats.org/officeDocument/2006/relationships/image" Target="../../clipboard/media/image2462.png"/><Relationship Id="rId10" Type="http://schemas.openxmlformats.org/officeDocument/2006/relationships/image" Target="../../clipboard/media/image416.png"/><Relationship Id="rId52" Type="http://schemas.openxmlformats.org/officeDocument/2006/relationships/image" Target="../../clipboard/media/image2515.png"/><Relationship Id="rId94" Type="http://schemas.openxmlformats.org/officeDocument/2006/relationships/image" Target="../../clipboard/media/image462.png"/><Relationship Id="rId148" Type="http://schemas.openxmlformats.org/officeDocument/2006/relationships/image" Target="../../clipboard/media/image732.png"/><Relationship Id="rId355" Type="http://schemas.openxmlformats.org/officeDocument/2006/relationships/customXml" Target="../ink/ink1834.xml"/><Relationship Id="rId397" Type="http://schemas.openxmlformats.org/officeDocument/2006/relationships/customXml" Target="../ink/ink1855.xml"/><Relationship Id="rId215" Type="http://schemas.openxmlformats.org/officeDocument/2006/relationships/customXml" Target="../ink/ink1764.xml"/><Relationship Id="rId257" Type="http://schemas.openxmlformats.org/officeDocument/2006/relationships/customXml" Target="../ink/ink1785.xml"/><Relationship Id="rId422" Type="http://schemas.openxmlformats.org/officeDocument/2006/relationships/image" Target="../../clipboard/media/image2106.png"/><Relationship Id="rId464" Type="http://schemas.openxmlformats.org/officeDocument/2006/relationships/image" Target="../../clipboard/media/image23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17" Type="http://schemas.openxmlformats.org/officeDocument/2006/relationships/image" Target="../../clipboard/media/image58.png"/><Relationship Id="rId671" Type="http://schemas.openxmlformats.org/officeDocument/2006/relationships/image" Target="../../clipboard/media/image335.png"/><Relationship Id="rId769" Type="http://schemas.openxmlformats.org/officeDocument/2006/relationships/image" Target="../../clipboard/media/image384.png"/><Relationship Id="rId21" Type="http://schemas.openxmlformats.org/officeDocument/2006/relationships/image" Target="../../clipboard/media/image10.png"/><Relationship Id="rId324" Type="http://schemas.openxmlformats.org/officeDocument/2006/relationships/customXml" Target="../ink/ink162.xml"/><Relationship Id="rId531" Type="http://schemas.openxmlformats.org/officeDocument/2006/relationships/image" Target="../../clipboard/media/image265.png"/><Relationship Id="rId629" Type="http://schemas.openxmlformats.org/officeDocument/2006/relationships/image" Target="../../clipboard/media/image314.png"/><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clipboard/media/image237.png"/><Relationship Id="rId682" Type="http://schemas.openxmlformats.org/officeDocument/2006/relationships/customXml" Target="../ink/ink341.xml"/><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clipboard/media/image167.png"/><Relationship Id="rId542" Type="http://schemas.openxmlformats.org/officeDocument/2006/relationships/customXml" Target="../ink/ink271.xml"/><Relationship Id="rId181" Type="http://schemas.openxmlformats.org/officeDocument/2006/relationships/image" Target="../../clipboard/media/image90.png"/><Relationship Id="rId402" Type="http://schemas.openxmlformats.org/officeDocument/2006/relationships/customXml" Target="../ink/ink201.xml"/><Relationship Id="rId279" Type="http://schemas.openxmlformats.org/officeDocument/2006/relationships/image" Target="../../clipboard/media/image139.png"/><Relationship Id="rId486" Type="http://schemas.openxmlformats.org/officeDocument/2006/relationships/customXml" Target="../ink/ink243.xml"/><Relationship Id="rId693" Type="http://schemas.openxmlformats.org/officeDocument/2006/relationships/image" Target="../../clipboard/media/image346.png"/><Relationship Id="rId707" Type="http://schemas.openxmlformats.org/officeDocument/2006/relationships/image" Target="../../clipboard/media/image353.png"/><Relationship Id="rId43" Type="http://schemas.openxmlformats.org/officeDocument/2006/relationships/image" Target="../../clipboard/media/image21.png"/><Relationship Id="rId139" Type="http://schemas.openxmlformats.org/officeDocument/2006/relationships/image" Target="../../clipboard/media/image69.png"/><Relationship Id="rId346" Type="http://schemas.openxmlformats.org/officeDocument/2006/relationships/customXml" Target="../ink/ink173.xml"/><Relationship Id="rId553" Type="http://schemas.openxmlformats.org/officeDocument/2006/relationships/image" Target="../../clipboard/media/image276.png"/><Relationship Id="rId760" Type="http://schemas.openxmlformats.org/officeDocument/2006/relationships/customXml" Target="../ink/ink380.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clipboard/media/image206.png"/><Relationship Id="rId497" Type="http://schemas.openxmlformats.org/officeDocument/2006/relationships/image" Target="../../clipboard/media/image248.png"/><Relationship Id="rId620" Type="http://schemas.openxmlformats.org/officeDocument/2006/relationships/customXml" Target="../ink/ink310.xml"/><Relationship Id="rId718" Type="http://schemas.openxmlformats.org/officeDocument/2006/relationships/customXml" Target="../ink/ink359.xml"/><Relationship Id="rId357" Type="http://schemas.openxmlformats.org/officeDocument/2006/relationships/image" Target="../../clipboard/media/image178.png"/><Relationship Id="rId54" Type="http://schemas.openxmlformats.org/officeDocument/2006/relationships/customXml" Target="../ink/ink27.xml"/><Relationship Id="rId217" Type="http://schemas.openxmlformats.org/officeDocument/2006/relationships/image" Target="../../clipboard/media/image108.png"/><Relationship Id="rId564" Type="http://schemas.openxmlformats.org/officeDocument/2006/relationships/customXml" Target="../ink/ink282.xml"/><Relationship Id="rId771" Type="http://schemas.openxmlformats.org/officeDocument/2006/relationships/image" Target="../../clipboard/media/image385.png"/><Relationship Id="rId424" Type="http://schemas.openxmlformats.org/officeDocument/2006/relationships/customXml" Target="../ink/ink212.xml"/><Relationship Id="rId631" Type="http://schemas.openxmlformats.org/officeDocument/2006/relationships/image" Target="../../clipboard/media/image315.png"/><Relationship Id="rId729" Type="http://schemas.openxmlformats.org/officeDocument/2006/relationships/image" Target="../../clipboard/media/image364.png"/><Relationship Id="rId270" Type="http://schemas.openxmlformats.org/officeDocument/2006/relationships/customXml" Target="../ink/ink135.xml"/><Relationship Id="rId65" Type="http://schemas.openxmlformats.org/officeDocument/2006/relationships/image" Target="../../clipboard/media/image32.png"/><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image" Target="../../clipboard/media/image287.png"/><Relationship Id="rId782" Type="http://schemas.openxmlformats.org/officeDocument/2006/relationships/customXml" Target="../ink/ink391.xml"/><Relationship Id="rId228" Type="http://schemas.openxmlformats.org/officeDocument/2006/relationships/customXml" Target="../ink/ink114.xml"/><Relationship Id="rId435" Type="http://schemas.openxmlformats.org/officeDocument/2006/relationships/image" Target="../../clipboard/media/image217.png"/><Relationship Id="rId642" Type="http://schemas.openxmlformats.org/officeDocument/2006/relationships/customXml" Target="../ink/ink321.xml"/><Relationship Id="rId281" Type="http://schemas.openxmlformats.org/officeDocument/2006/relationships/image" Target="../../clipboard/media/image140.png"/><Relationship Id="rId502" Type="http://schemas.openxmlformats.org/officeDocument/2006/relationships/customXml" Target="../ink/ink251.xml"/><Relationship Id="rId76" Type="http://schemas.openxmlformats.org/officeDocument/2006/relationships/customXml" Target="../ink/ink38.xml"/><Relationship Id="rId141" Type="http://schemas.openxmlformats.org/officeDocument/2006/relationships/image" Target="../../clipboard/media/image70.png"/><Relationship Id="rId379" Type="http://schemas.openxmlformats.org/officeDocument/2006/relationships/image" Target="../../clipboard/media/image189.png"/><Relationship Id="rId586" Type="http://schemas.openxmlformats.org/officeDocument/2006/relationships/customXml" Target="../ink/ink293.xml"/><Relationship Id="rId793" Type="http://schemas.openxmlformats.org/officeDocument/2006/relationships/image" Target="../../clipboard/media/image396.png"/><Relationship Id="rId7" Type="http://schemas.openxmlformats.org/officeDocument/2006/relationships/image" Target="../../clipboard/media/image3.png"/><Relationship Id="rId239" Type="http://schemas.openxmlformats.org/officeDocument/2006/relationships/image" Target="../../clipboard/media/image119.png"/><Relationship Id="rId446" Type="http://schemas.openxmlformats.org/officeDocument/2006/relationships/customXml" Target="../ink/ink223.xml"/><Relationship Id="rId653" Type="http://schemas.openxmlformats.org/officeDocument/2006/relationships/image" Target="../../clipboard/media/image326.png"/><Relationship Id="rId292" Type="http://schemas.openxmlformats.org/officeDocument/2006/relationships/customXml" Target="../ink/ink146.xml"/><Relationship Id="rId306" Type="http://schemas.openxmlformats.org/officeDocument/2006/relationships/customXml" Target="../ink/ink153.xml"/><Relationship Id="rId87" Type="http://schemas.openxmlformats.org/officeDocument/2006/relationships/image" Target="../../clipboard/media/image43.png"/><Relationship Id="rId513" Type="http://schemas.openxmlformats.org/officeDocument/2006/relationships/image" Target="../../clipboard/media/image256.png"/><Relationship Id="rId597" Type="http://schemas.openxmlformats.org/officeDocument/2006/relationships/image" Target="../../clipboard/media/image298.png"/><Relationship Id="rId720" Type="http://schemas.openxmlformats.org/officeDocument/2006/relationships/customXml" Target="../ink/ink360.xml"/><Relationship Id="rId152" Type="http://schemas.openxmlformats.org/officeDocument/2006/relationships/customXml" Target="../ink/ink76.xml"/><Relationship Id="rId457" Type="http://schemas.openxmlformats.org/officeDocument/2006/relationships/image" Target="../../clipboard/media/image228.png"/><Relationship Id="rId664" Type="http://schemas.openxmlformats.org/officeDocument/2006/relationships/customXml" Target="../ink/ink332.xml"/><Relationship Id="rId14" Type="http://schemas.openxmlformats.org/officeDocument/2006/relationships/customXml" Target="../ink/ink7.xml"/><Relationship Id="rId317" Type="http://schemas.openxmlformats.org/officeDocument/2006/relationships/image" Target="../../clipboard/media/image158.png"/><Relationship Id="rId524" Type="http://schemas.openxmlformats.org/officeDocument/2006/relationships/customXml" Target="../ink/ink262.xml"/><Relationship Id="rId731" Type="http://schemas.openxmlformats.org/officeDocument/2006/relationships/image" Target="../../clipboard/media/image365.png"/><Relationship Id="rId98" Type="http://schemas.openxmlformats.org/officeDocument/2006/relationships/customXml" Target="../ink/ink49.xml"/><Relationship Id="rId163" Type="http://schemas.openxmlformats.org/officeDocument/2006/relationships/image" Target="../../clipboard/media/image81.png"/><Relationship Id="rId370" Type="http://schemas.openxmlformats.org/officeDocument/2006/relationships/customXml" Target="../ink/ink185.xml"/><Relationship Id="rId230" Type="http://schemas.openxmlformats.org/officeDocument/2006/relationships/customXml" Target="../ink/ink115.xml"/><Relationship Id="rId468" Type="http://schemas.openxmlformats.org/officeDocument/2006/relationships/customXml" Target="../ink/ink234.xml"/><Relationship Id="rId675" Type="http://schemas.openxmlformats.org/officeDocument/2006/relationships/image" Target="../../clipboard/media/image337.png"/><Relationship Id="rId25" Type="http://schemas.openxmlformats.org/officeDocument/2006/relationships/image" Target="../../clipboard/media/image12.png"/><Relationship Id="rId328" Type="http://schemas.openxmlformats.org/officeDocument/2006/relationships/customXml" Target="../ink/ink164.xml"/><Relationship Id="rId535" Type="http://schemas.openxmlformats.org/officeDocument/2006/relationships/image" Target="../../clipboard/media/image267.png"/><Relationship Id="rId742" Type="http://schemas.openxmlformats.org/officeDocument/2006/relationships/customXml" Target="../ink/ink371.xml"/><Relationship Id="rId174" Type="http://schemas.openxmlformats.org/officeDocument/2006/relationships/customXml" Target="../ink/ink87.xml"/><Relationship Id="rId381" Type="http://schemas.openxmlformats.org/officeDocument/2006/relationships/image" Target="../../clipboard/media/image190.png"/><Relationship Id="rId602" Type="http://schemas.openxmlformats.org/officeDocument/2006/relationships/customXml" Target="../ink/ink301.xml"/><Relationship Id="rId241" Type="http://schemas.openxmlformats.org/officeDocument/2006/relationships/image" Target="../../clipboard/media/image120.png"/><Relationship Id="rId479" Type="http://schemas.openxmlformats.org/officeDocument/2006/relationships/image" Target="../../clipboard/media/image239.png"/><Relationship Id="rId686" Type="http://schemas.openxmlformats.org/officeDocument/2006/relationships/customXml" Target="../ink/ink343.xml"/><Relationship Id="rId36" Type="http://schemas.openxmlformats.org/officeDocument/2006/relationships/customXml" Target="../ink/ink18.xml"/><Relationship Id="rId339" Type="http://schemas.openxmlformats.org/officeDocument/2006/relationships/image" Target="../../clipboard/media/image169.png"/><Relationship Id="rId546" Type="http://schemas.openxmlformats.org/officeDocument/2006/relationships/customXml" Target="../ink/ink273.xml"/><Relationship Id="rId753" Type="http://schemas.openxmlformats.org/officeDocument/2006/relationships/image" Target="../../clipboard/media/image376.png"/><Relationship Id="rId101" Type="http://schemas.openxmlformats.org/officeDocument/2006/relationships/image" Target="../../clipboard/media/image50.png"/><Relationship Id="rId185" Type="http://schemas.openxmlformats.org/officeDocument/2006/relationships/image" Target="../../clipboard/media/image92.png"/><Relationship Id="rId406" Type="http://schemas.openxmlformats.org/officeDocument/2006/relationships/customXml" Target="../ink/ink203.xml"/><Relationship Id="rId392" Type="http://schemas.openxmlformats.org/officeDocument/2006/relationships/customXml" Target="../ink/ink196.xml"/><Relationship Id="rId613" Type="http://schemas.openxmlformats.org/officeDocument/2006/relationships/image" Target="../../clipboard/media/image306.png"/><Relationship Id="rId697" Type="http://schemas.openxmlformats.org/officeDocument/2006/relationships/image" Target="../../clipboard/media/image348.png"/><Relationship Id="rId252" Type="http://schemas.openxmlformats.org/officeDocument/2006/relationships/customXml" Target="../ink/ink126.xml"/><Relationship Id="rId47" Type="http://schemas.openxmlformats.org/officeDocument/2006/relationships/image" Target="../../clipboard/media/image23.png"/><Relationship Id="rId112" Type="http://schemas.openxmlformats.org/officeDocument/2006/relationships/customXml" Target="../ink/ink56.xml"/><Relationship Id="rId557" Type="http://schemas.openxmlformats.org/officeDocument/2006/relationships/image" Target="../../clipboard/media/image278.png"/><Relationship Id="rId764" Type="http://schemas.openxmlformats.org/officeDocument/2006/relationships/customXml" Target="../ink/ink382.xml"/><Relationship Id="rId196" Type="http://schemas.openxmlformats.org/officeDocument/2006/relationships/customXml" Target="../ink/ink98.xml"/><Relationship Id="rId417" Type="http://schemas.openxmlformats.org/officeDocument/2006/relationships/image" Target="../../clipboard/media/image208.png"/><Relationship Id="rId624" Type="http://schemas.openxmlformats.org/officeDocument/2006/relationships/customXml" Target="../ink/ink312.xml"/><Relationship Id="rId263" Type="http://schemas.openxmlformats.org/officeDocument/2006/relationships/image" Target="../../clipboard/media/image131.png"/><Relationship Id="rId470" Type="http://schemas.openxmlformats.org/officeDocument/2006/relationships/customXml" Target="../ink/ink235.xml"/><Relationship Id="rId58" Type="http://schemas.openxmlformats.org/officeDocument/2006/relationships/customXml" Target="../ink/ink29.xml"/><Relationship Id="rId123" Type="http://schemas.openxmlformats.org/officeDocument/2006/relationships/image" Target="../../clipboard/media/image61.png"/><Relationship Id="rId330" Type="http://schemas.openxmlformats.org/officeDocument/2006/relationships/customXml" Target="../ink/ink165.xml"/><Relationship Id="rId568" Type="http://schemas.openxmlformats.org/officeDocument/2006/relationships/customXml" Target="../ink/ink284.xml"/><Relationship Id="rId775" Type="http://schemas.openxmlformats.org/officeDocument/2006/relationships/image" Target="../../clipboard/media/image387.png"/><Relationship Id="rId428" Type="http://schemas.openxmlformats.org/officeDocument/2006/relationships/customXml" Target="../ink/ink214.xml"/><Relationship Id="rId635" Type="http://schemas.openxmlformats.org/officeDocument/2006/relationships/image" Target="../../clipboard/media/image317.png"/><Relationship Id="rId274" Type="http://schemas.openxmlformats.org/officeDocument/2006/relationships/customXml" Target="../ink/ink137.xml"/><Relationship Id="rId481" Type="http://schemas.openxmlformats.org/officeDocument/2006/relationships/image" Target="../../clipboard/media/image240.png"/><Relationship Id="rId702" Type="http://schemas.openxmlformats.org/officeDocument/2006/relationships/customXml" Target="../ink/ink351.xml"/><Relationship Id="rId69" Type="http://schemas.openxmlformats.org/officeDocument/2006/relationships/image" Target="../../clipboard/media/image34.png"/><Relationship Id="rId134" Type="http://schemas.openxmlformats.org/officeDocument/2006/relationships/customXml" Target="../ink/ink67.xml"/><Relationship Id="rId579" Type="http://schemas.openxmlformats.org/officeDocument/2006/relationships/image" Target="../../clipboard/media/image289.png"/><Relationship Id="rId786" Type="http://schemas.openxmlformats.org/officeDocument/2006/relationships/customXml" Target="../ink/ink393.xml"/><Relationship Id="rId341" Type="http://schemas.openxmlformats.org/officeDocument/2006/relationships/image" Target="../../clipboard/media/image170.png"/><Relationship Id="rId439" Type="http://schemas.openxmlformats.org/officeDocument/2006/relationships/image" Target="../../clipboard/media/image219.png"/><Relationship Id="rId646" Type="http://schemas.openxmlformats.org/officeDocument/2006/relationships/customXml" Target="../ink/ink323.xml"/><Relationship Id="rId201" Type="http://schemas.openxmlformats.org/officeDocument/2006/relationships/image" Target="../../clipboard/media/image100.png"/><Relationship Id="rId285" Type="http://schemas.openxmlformats.org/officeDocument/2006/relationships/image" Target="../../clipboard/media/image142.png"/><Relationship Id="rId506" Type="http://schemas.openxmlformats.org/officeDocument/2006/relationships/customXml" Target="../ink/ink253.xml"/><Relationship Id="rId492" Type="http://schemas.openxmlformats.org/officeDocument/2006/relationships/customXml" Target="../ink/ink246.xml"/><Relationship Id="rId713" Type="http://schemas.openxmlformats.org/officeDocument/2006/relationships/image" Target="../../clipboard/media/image356.png"/><Relationship Id="rId797" Type="http://schemas.openxmlformats.org/officeDocument/2006/relationships/image" Target="../../clipboard/media/image398.png"/><Relationship Id="rId145" Type="http://schemas.openxmlformats.org/officeDocument/2006/relationships/image" Target="../../clipboard/media/image72.png"/><Relationship Id="rId352" Type="http://schemas.openxmlformats.org/officeDocument/2006/relationships/customXml" Target="../ink/ink176.xml"/><Relationship Id="rId212" Type="http://schemas.openxmlformats.org/officeDocument/2006/relationships/customXml" Target="../ink/ink106.xml"/><Relationship Id="rId657" Type="http://schemas.openxmlformats.org/officeDocument/2006/relationships/image" Target="../../clipboard/media/image328.png"/><Relationship Id="rId296" Type="http://schemas.openxmlformats.org/officeDocument/2006/relationships/customXml" Target="../ink/ink148.xml"/><Relationship Id="rId517" Type="http://schemas.openxmlformats.org/officeDocument/2006/relationships/image" Target="../../clipboard/media/image258.png"/><Relationship Id="rId724" Type="http://schemas.openxmlformats.org/officeDocument/2006/relationships/customXml" Target="../ink/ink362.xml"/><Relationship Id="rId60" Type="http://schemas.openxmlformats.org/officeDocument/2006/relationships/customXml" Target="../ink/ink30.xml"/><Relationship Id="rId156" Type="http://schemas.openxmlformats.org/officeDocument/2006/relationships/customXml" Target="../ink/ink78.xml"/><Relationship Id="rId363" Type="http://schemas.openxmlformats.org/officeDocument/2006/relationships/image" Target="../../clipboard/media/image181.png"/><Relationship Id="rId570" Type="http://schemas.openxmlformats.org/officeDocument/2006/relationships/customXml" Target="../ink/ink285.xml"/><Relationship Id="rId223" Type="http://schemas.openxmlformats.org/officeDocument/2006/relationships/image" Target="../../clipboard/media/image111.png"/><Relationship Id="rId430" Type="http://schemas.openxmlformats.org/officeDocument/2006/relationships/customXml" Target="../ink/ink215.xml"/><Relationship Id="rId668" Type="http://schemas.openxmlformats.org/officeDocument/2006/relationships/customXml" Target="../ink/ink334.xml"/><Relationship Id="rId18" Type="http://schemas.openxmlformats.org/officeDocument/2006/relationships/customXml" Target="../ink/ink9.xml"/><Relationship Id="rId528" Type="http://schemas.openxmlformats.org/officeDocument/2006/relationships/customXml" Target="../ink/ink264.xml"/><Relationship Id="rId735" Type="http://schemas.openxmlformats.org/officeDocument/2006/relationships/image" Target="../../clipboard/media/image367.png"/><Relationship Id="rId167" Type="http://schemas.openxmlformats.org/officeDocument/2006/relationships/image" Target="../../clipboard/media/image83.png"/><Relationship Id="rId374" Type="http://schemas.openxmlformats.org/officeDocument/2006/relationships/customXml" Target="../ink/ink187.xml"/><Relationship Id="rId581" Type="http://schemas.openxmlformats.org/officeDocument/2006/relationships/image" Target="../../clipboard/media/image290.png"/><Relationship Id="rId71" Type="http://schemas.openxmlformats.org/officeDocument/2006/relationships/image" Target="../../clipboard/media/image35.png"/><Relationship Id="rId234" Type="http://schemas.openxmlformats.org/officeDocument/2006/relationships/customXml" Target="../ink/ink117.xml"/><Relationship Id="rId679" Type="http://schemas.openxmlformats.org/officeDocument/2006/relationships/image" Target="../../clipboard/media/image339.png"/><Relationship Id="rId2" Type="http://schemas.openxmlformats.org/officeDocument/2006/relationships/customXml" Target="../ink/ink1.xml"/><Relationship Id="rId29" Type="http://schemas.openxmlformats.org/officeDocument/2006/relationships/image" Target="../../clipboard/media/image14.png"/><Relationship Id="rId441" Type="http://schemas.openxmlformats.org/officeDocument/2006/relationships/image" Target="../../clipboard/media/image220.png"/><Relationship Id="rId539" Type="http://schemas.openxmlformats.org/officeDocument/2006/relationships/image" Target="../../clipboard/media/image269.png"/><Relationship Id="rId746" Type="http://schemas.openxmlformats.org/officeDocument/2006/relationships/customXml" Target="../ink/ink373.xml"/><Relationship Id="rId178" Type="http://schemas.openxmlformats.org/officeDocument/2006/relationships/customXml" Target="../ink/ink89.xml"/><Relationship Id="rId301" Type="http://schemas.openxmlformats.org/officeDocument/2006/relationships/image" Target="../../clipboard/media/image150.png"/><Relationship Id="rId82" Type="http://schemas.openxmlformats.org/officeDocument/2006/relationships/customXml" Target="../ink/ink41.xml"/><Relationship Id="rId385" Type="http://schemas.openxmlformats.org/officeDocument/2006/relationships/image" Target="../../clipboard/media/image192.png"/><Relationship Id="rId592" Type="http://schemas.openxmlformats.org/officeDocument/2006/relationships/customXml" Target="../ink/ink296.xml"/><Relationship Id="rId606" Type="http://schemas.openxmlformats.org/officeDocument/2006/relationships/customXml" Target="../ink/ink303.xml"/><Relationship Id="rId245" Type="http://schemas.openxmlformats.org/officeDocument/2006/relationships/image" Target="../../clipboard/media/image122.png"/><Relationship Id="rId452" Type="http://schemas.openxmlformats.org/officeDocument/2006/relationships/customXml" Target="../ink/ink226.xml"/><Relationship Id="rId105" Type="http://schemas.openxmlformats.org/officeDocument/2006/relationships/image" Target="../../clipboard/media/image52.png"/><Relationship Id="rId312" Type="http://schemas.openxmlformats.org/officeDocument/2006/relationships/customXml" Target="../ink/ink156.xml"/><Relationship Id="rId757" Type="http://schemas.openxmlformats.org/officeDocument/2006/relationships/image" Target="../../clipboard/media/image378.png"/><Relationship Id="rId93" Type="http://schemas.openxmlformats.org/officeDocument/2006/relationships/image" Target="../../clipboard/media/image46.png"/><Relationship Id="rId189" Type="http://schemas.openxmlformats.org/officeDocument/2006/relationships/image" Target="../../clipboard/media/image94.png"/><Relationship Id="rId396" Type="http://schemas.openxmlformats.org/officeDocument/2006/relationships/customXml" Target="../ink/ink198.xml"/><Relationship Id="rId617" Type="http://schemas.openxmlformats.org/officeDocument/2006/relationships/image" Target="../../clipboard/media/image308.png"/><Relationship Id="rId256" Type="http://schemas.openxmlformats.org/officeDocument/2006/relationships/customXml" Target="../ink/ink128.xml"/><Relationship Id="rId463" Type="http://schemas.openxmlformats.org/officeDocument/2006/relationships/image" Target="../../clipboard/media/image231.png"/><Relationship Id="rId670" Type="http://schemas.openxmlformats.org/officeDocument/2006/relationships/customXml" Target="../ink/ink335.xml"/><Relationship Id="rId116" Type="http://schemas.openxmlformats.org/officeDocument/2006/relationships/customXml" Target="../ink/ink58.xml"/><Relationship Id="rId323" Type="http://schemas.openxmlformats.org/officeDocument/2006/relationships/image" Target="../../clipboard/media/image161.png"/><Relationship Id="rId530" Type="http://schemas.openxmlformats.org/officeDocument/2006/relationships/customXml" Target="../ink/ink265.xml"/><Relationship Id="rId768" Type="http://schemas.openxmlformats.org/officeDocument/2006/relationships/customXml" Target="../ink/ink384.xml"/><Relationship Id="rId20" Type="http://schemas.openxmlformats.org/officeDocument/2006/relationships/customXml" Target="../ink/ink10.xml"/><Relationship Id="rId628" Type="http://schemas.openxmlformats.org/officeDocument/2006/relationships/customXml" Target="../ink/ink314.xml"/><Relationship Id="rId267" Type="http://schemas.openxmlformats.org/officeDocument/2006/relationships/image" Target="../../clipboard/media/image133.png"/><Relationship Id="rId474" Type="http://schemas.openxmlformats.org/officeDocument/2006/relationships/customXml" Target="../ink/ink237.xml"/><Relationship Id="rId127" Type="http://schemas.openxmlformats.org/officeDocument/2006/relationships/image" Target="../../clipboard/media/image63.png"/><Relationship Id="rId681" Type="http://schemas.openxmlformats.org/officeDocument/2006/relationships/image" Target="../../clipboard/media/image340.png"/><Relationship Id="rId779" Type="http://schemas.openxmlformats.org/officeDocument/2006/relationships/image" Target="../../clipboard/media/image389.png"/><Relationship Id="rId31" Type="http://schemas.openxmlformats.org/officeDocument/2006/relationships/image" Target="../../clipboard/media/image15.png"/><Relationship Id="rId334" Type="http://schemas.openxmlformats.org/officeDocument/2006/relationships/customXml" Target="../ink/ink167.xml"/><Relationship Id="rId541" Type="http://schemas.openxmlformats.org/officeDocument/2006/relationships/image" Target="../../clipboard/media/image270.png"/><Relationship Id="rId639" Type="http://schemas.openxmlformats.org/officeDocument/2006/relationships/image" Target="../../clipboard/media/image319.png"/><Relationship Id="rId180" Type="http://schemas.openxmlformats.org/officeDocument/2006/relationships/customXml" Target="../ink/ink90.xml"/><Relationship Id="rId278" Type="http://schemas.openxmlformats.org/officeDocument/2006/relationships/customXml" Target="../ink/ink139.xml"/><Relationship Id="rId401" Type="http://schemas.openxmlformats.org/officeDocument/2006/relationships/image" Target="../../clipboard/media/image200.png"/><Relationship Id="rId485" Type="http://schemas.openxmlformats.org/officeDocument/2006/relationships/image" Target="../../clipboard/media/image242.png"/><Relationship Id="rId692" Type="http://schemas.openxmlformats.org/officeDocument/2006/relationships/customXml" Target="../ink/ink346.xml"/><Relationship Id="rId706" Type="http://schemas.openxmlformats.org/officeDocument/2006/relationships/customXml" Target="../ink/ink353.xml"/><Relationship Id="rId42" Type="http://schemas.openxmlformats.org/officeDocument/2006/relationships/customXml" Target="../ink/ink21.xml"/><Relationship Id="rId138" Type="http://schemas.openxmlformats.org/officeDocument/2006/relationships/customXml" Target="../ink/ink69.xml"/><Relationship Id="rId345" Type="http://schemas.openxmlformats.org/officeDocument/2006/relationships/image" Target="../../clipboard/media/image172.png"/><Relationship Id="rId552" Type="http://schemas.openxmlformats.org/officeDocument/2006/relationships/customXml" Target="../ink/ink276.xml"/><Relationship Id="rId191" Type="http://schemas.openxmlformats.org/officeDocument/2006/relationships/image" Target="../../clipboard/media/image95.png"/><Relationship Id="rId205" Type="http://schemas.openxmlformats.org/officeDocument/2006/relationships/image" Target="../../clipboard/media/image102.png"/><Relationship Id="rId412" Type="http://schemas.openxmlformats.org/officeDocument/2006/relationships/customXml" Target="../ink/ink206.xml"/><Relationship Id="rId289" Type="http://schemas.openxmlformats.org/officeDocument/2006/relationships/image" Target="../../clipboard/media/image144.png"/><Relationship Id="rId496" Type="http://schemas.openxmlformats.org/officeDocument/2006/relationships/customXml" Target="../ink/ink248.xml"/><Relationship Id="rId717" Type="http://schemas.openxmlformats.org/officeDocument/2006/relationships/image" Target="../../clipboard/media/image358.png"/><Relationship Id="rId53" Type="http://schemas.openxmlformats.org/officeDocument/2006/relationships/image" Target="../../clipboard/media/image26.png"/><Relationship Id="rId149" Type="http://schemas.openxmlformats.org/officeDocument/2006/relationships/image" Target="../../clipboard/media/image74.png"/><Relationship Id="rId356" Type="http://schemas.openxmlformats.org/officeDocument/2006/relationships/customXml" Target="../ink/ink178.xml"/><Relationship Id="rId563" Type="http://schemas.openxmlformats.org/officeDocument/2006/relationships/image" Target="../../clipboard/media/image281.png"/><Relationship Id="rId770" Type="http://schemas.openxmlformats.org/officeDocument/2006/relationships/customXml" Target="../ink/ink385.xml"/><Relationship Id="rId216" Type="http://schemas.openxmlformats.org/officeDocument/2006/relationships/customXml" Target="../ink/ink108.xml"/><Relationship Id="rId423" Type="http://schemas.openxmlformats.org/officeDocument/2006/relationships/image" Target="../../clipboard/media/image211.png"/><Relationship Id="rId630" Type="http://schemas.openxmlformats.org/officeDocument/2006/relationships/customXml" Target="../ink/ink315.xml"/><Relationship Id="rId728" Type="http://schemas.openxmlformats.org/officeDocument/2006/relationships/customXml" Target="../ink/ink364.xml"/><Relationship Id="rId64" Type="http://schemas.openxmlformats.org/officeDocument/2006/relationships/customXml" Target="../ink/ink32.xml"/><Relationship Id="rId367" Type="http://schemas.openxmlformats.org/officeDocument/2006/relationships/image" Target="../../clipboard/media/image183.png"/><Relationship Id="rId574" Type="http://schemas.openxmlformats.org/officeDocument/2006/relationships/customXml" Target="../ink/ink287.xml"/><Relationship Id="rId227" Type="http://schemas.openxmlformats.org/officeDocument/2006/relationships/image" Target="../../clipboard/media/image113.png"/><Relationship Id="rId781" Type="http://schemas.openxmlformats.org/officeDocument/2006/relationships/image" Target="../../clipboard/media/image390.png"/><Relationship Id="rId269" Type="http://schemas.openxmlformats.org/officeDocument/2006/relationships/image" Target="../../clipboard/media/image134.png"/><Relationship Id="rId434" Type="http://schemas.openxmlformats.org/officeDocument/2006/relationships/customXml" Target="../ink/ink217.xml"/><Relationship Id="rId476" Type="http://schemas.openxmlformats.org/officeDocument/2006/relationships/customXml" Target="../ink/ink238.xml"/><Relationship Id="rId641" Type="http://schemas.openxmlformats.org/officeDocument/2006/relationships/image" Target="../../clipboard/media/image320.png"/><Relationship Id="rId683" Type="http://schemas.openxmlformats.org/officeDocument/2006/relationships/image" Target="../../clipboard/media/image341.png"/><Relationship Id="rId739" Type="http://schemas.openxmlformats.org/officeDocument/2006/relationships/image" Target="../../clipboard/media/image369.png"/><Relationship Id="rId33" Type="http://schemas.openxmlformats.org/officeDocument/2006/relationships/image" Target="../../clipboard/media/image16.png"/><Relationship Id="rId129" Type="http://schemas.openxmlformats.org/officeDocument/2006/relationships/image" Target="../../clipboard/media/image64.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clipboard/media/image250.png"/><Relationship Id="rId543" Type="http://schemas.openxmlformats.org/officeDocument/2006/relationships/image" Target="../../clipboard/media/image271.png"/><Relationship Id="rId75" Type="http://schemas.openxmlformats.org/officeDocument/2006/relationships/image" Target="../../clipboard/media/image37.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clipboard/media/image201.png"/><Relationship Id="rId585" Type="http://schemas.openxmlformats.org/officeDocument/2006/relationships/image" Target="../../clipboard/media/image292.png"/><Relationship Id="rId750" Type="http://schemas.openxmlformats.org/officeDocument/2006/relationships/customXml" Target="../ink/ink375.xml"/><Relationship Id="rId792" Type="http://schemas.openxmlformats.org/officeDocument/2006/relationships/customXml" Target="../ink/ink396.xml"/><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clipboard/media/image222.png"/><Relationship Id="rId487" Type="http://schemas.openxmlformats.org/officeDocument/2006/relationships/image" Target="../../clipboard/media/image243.png"/><Relationship Id="rId610" Type="http://schemas.openxmlformats.org/officeDocument/2006/relationships/customXml" Target="../ink/ink305.xml"/><Relationship Id="rId652" Type="http://schemas.openxmlformats.org/officeDocument/2006/relationships/customXml" Target="../ink/ink326.xml"/><Relationship Id="rId694" Type="http://schemas.openxmlformats.org/officeDocument/2006/relationships/customXml" Target="../ink/ink347.xml"/><Relationship Id="rId708" Type="http://schemas.openxmlformats.org/officeDocument/2006/relationships/customXml" Target="../ink/ink354.xml"/><Relationship Id="rId291" Type="http://schemas.openxmlformats.org/officeDocument/2006/relationships/image" Target="../../clipboard/media/image145.png"/><Relationship Id="rId305" Type="http://schemas.openxmlformats.org/officeDocument/2006/relationships/image" Target="../../clipboard/media/image152.png"/><Relationship Id="rId347" Type="http://schemas.openxmlformats.org/officeDocument/2006/relationships/image" Target="../../clipboard/media/image173.png"/><Relationship Id="rId512" Type="http://schemas.openxmlformats.org/officeDocument/2006/relationships/customXml" Target="../ink/ink256.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clipboard/media/image75.png"/><Relationship Id="rId389" Type="http://schemas.openxmlformats.org/officeDocument/2006/relationships/image" Target="../../clipboard/media/image194.png"/><Relationship Id="rId554" Type="http://schemas.openxmlformats.org/officeDocument/2006/relationships/customXml" Target="../ink/ink277.xml"/><Relationship Id="rId596" Type="http://schemas.openxmlformats.org/officeDocument/2006/relationships/customXml" Target="../ink/ink298.xml"/><Relationship Id="rId761" Type="http://schemas.openxmlformats.org/officeDocument/2006/relationships/image" Target="../../clipboard/media/image380.png"/><Relationship Id="rId193" Type="http://schemas.openxmlformats.org/officeDocument/2006/relationships/image" Target="../../clipboard/media/image96.png"/><Relationship Id="rId207" Type="http://schemas.openxmlformats.org/officeDocument/2006/relationships/image" Target="../../clipboard/media/image103.png"/><Relationship Id="rId249" Type="http://schemas.openxmlformats.org/officeDocument/2006/relationships/image" Target="../../clipboard/media/image124.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621" Type="http://schemas.openxmlformats.org/officeDocument/2006/relationships/image" Target="../../clipboard/media/image310.png"/><Relationship Id="rId663" Type="http://schemas.openxmlformats.org/officeDocument/2006/relationships/image" Target="../../clipboard/media/image331.png"/><Relationship Id="rId13" Type="http://schemas.openxmlformats.org/officeDocument/2006/relationships/image" Target="../../clipboard/media/image6.png"/><Relationship Id="rId109" Type="http://schemas.openxmlformats.org/officeDocument/2006/relationships/image" Target="../../clipboard/media/image54.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image" Target="../../clipboard/media/image261.png"/><Relationship Id="rId719" Type="http://schemas.openxmlformats.org/officeDocument/2006/relationships/image" Target="../../clipboard/media/image359.png"/><Relationship Id="rId55" Type="http://schemas.openxmlformats.org/officeDocument/2006/relationships/image" Target="../../clipboard/media/image27.png"/><Relationship Id="rId97" Type="http://schemas.openxmlformats.org/officeDocument/2006/relationships/image" Target="../../clipboard/media/image48.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image" Target="../../clipboard/media/image282.png"/><Relationship Id="rId730" Type="http://schemas.openxmlformats.org/officeDocument/2006/relationships/customXml" Target="../ink/ink365.xml"/><Relationship Id="rId772" Type="http://schemas.openxmlformats.org/officeDocument/2006/relationships/customXml" Target="../ink/ink386.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clipboard/media/image212.png"/><Relationship Id="rId467" Type="http://schemas.openxmlformats.org/officeDocument/2006/relationships/image" Target="../../clipboard/media/image233.png"/><Relationship Id="rId632" Type="http://schemas.openxmlformats.org/officeDocument/2006/relationships/customXml" Target="../ink/ink316.xml"/><Relationship Id="rId271" Type="http://schemas.openxmlformats.org/officeDocument/2006/relationships/image" Target="../../clipboard/media/image135.png"/><Relationship Id="rId674" Type="http://schemas.openxmlformats.org/officeDocument/2006/relationships/customXml" Target="../ink/ink337.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clipboard/media/image65.png"/><Relationship Id="rId327" Type="http://schemas.openxmlformats.org/officeDocument/2006/relationships/image" Target="../../clipboard/media/image163.png"/><Relationship Id="rId369" Type="http://schemas.openxmlformats.org/officeDocument/2006/relationships/image" Target="../../clipboard/media/image184.png"/><Relationship Id="rId534" Type="http://schemas.openxmlformats.org/officeDocument/2006/relationships/customXml" Target="../ink/ink267.xml"/><Relationship Id="rId576" Type="http://schemas.openxmlformats.org/officeDocument/2006/relationships/customXml" Target="../ink/ink288.xml"/><Relationship Id="rId741" Type="http://schemas.openxmlformats.org/officeDocument/2006/relationships/image" Target="../../clipboard/media/image370.png"/><Relationship Id="rId783" Type="http://schemas.openxmlformats.org/officeDocument/2006/relationships/image" Target="../../clipboard/media/image391.png"/><Relationship Id="rId173" Type="http://schemas.openxmlformats.org/officeDocument/2006/relationships/image" Target="../../clipboard/media/image86.png"/><Relationship Id="rId229" Type="http://schemas.openxmlformats.org/officeDocument/2006/relationships/image" Target="../../clipboard/media/image114.png"/><Relationship Id="rId380" Type="http://schemas.openxmlformats.org/officeDocument/2006/relationships/customXml" Target="../ink/ink190.xml"/><Relationship Id="rId436" Type="http://schemas.openxmlformats.org/officeDocument/2006/relationships/customXml" Target="../ink/ink218.xml"/><Relationship Id="rId601" Type="http://schemas.openxmlformats.org/officeDocument/2006/relationships/image" Target="../../clipboard/media/image300.png"/><Relationship Id="rId643" Type="http://schemas.openxmlformats.org/officeDocument/2006/relationships/image" Target="../../clipboard/media/image321.png"/><Relationship Id="rId240" Type="http://schemas.openxmlformats.org/officeDocument/2006/relationships/customXml" Target="../ink/ink120.xml"/><Relationship Id="rId478" Type="http://schemas.openxmlformats.org/officeDocument/2006/relationships/customXml" Target="../ink/ink239.xml"/><Relationship Id="rId685" Type="http://schemas.openxmlformats.org/officeDocument/2006/relationships/image" Target="../../clipboard/media/image342.png"/><Relationship Id="rId35" Type="http://schemas.openxmlformats.org/officeDocument/2006/relationships/image" Target="../../clipboard/media/image17.png"/><Relationship Id="rId77" Type="http://schemas.openxmlformats.org/officeDocument/2006/relationships/image" Target="../../clipboard/media/image38.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clipboard/media/image251.png"/><Relationship Id="rId545" Type="http://schemas.openxmlformats.org/officeDocument/2006/relationships/image" Target="../../clipboard/media/image272.png"/><Relationship Id="rId587" Type="http://schemas.openxmlformats.org/officeDocument/2006/relationships/image" Target="../../clipboard/media/image293.png"/><Relationship Id="rId710" Type="http://schemas.openxmlformats.org/officeDocument/2006/relationships/customXml" Target="../ink/ink355.xml"/><Relationship Id="rId752" Type="http://schemas.openxmlformats.org/officeDocument/2006/relationships/customXml" Target="../ink/ink376.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clipboard/media/image195.png"/><Relationship Id="rId405" Type="http://schemas.openxmlformats.org/officeDocument/2006/relationships/image" Target="../../clipboard/media/image202.png"/><Relationship Id="rId447" Type="http://schemas.openxmlformats.org/officeDocument/2006/relationships/image" Target="../../clipboard/media/image223.png"/><Relationship Id="rId612" Type="http://schemas.openxmlformats.org/officeDocument/2006/relationships/customXml" Target="../ink/ink306.xml"/><Relationship Id="rId794" Type="http://schemas.openxmlformats.org/officeDocument/2006/relationships/customXml" Target="../ink/ink397.xml"/><Relationship Id="rId251" Type="http://schemas.openxmlformats.org/officeDocument/2006/relationships/image" Target="../../clipboard/media/image125.png"/><Relationship Id="rId489" Type="http://schemas.openxmlformats.org/officeDocument/2006/relationships/image" Target="../../clipboard/media/image244.png"/><Relationship Id="rId654" Type="http://schemas.openxmlformats.org/officeDocument/2006/relationships/customXml" Target="../ink/ink327.xml"/><Relationship Id="rId696" Type="http://schemas.openxmlformats.org/officeDocument/2006/relationships/customXml" Target="../ink/ink348.xml"/><Relationship Id="rId46" Type="http://schemas.openxmlformats.org/officeDocument/2006/relationships/customXml" Target="../ink/ink23.xml"/><Relationship Id="rId293" Type="http://schemas.openxmlformats.org/officeDocument/2006/relationships/image" Target="../../clipboard/media/image146.png"/><Relationship Id="rId307" Type="http://schemas.openxmlformats.org/officeDocument/2006/relationships/image" Target="../../clipboard/media/image153.png"/><Relationship Id="rId349" Type="http://schemas.openxmlformats.org/officeDocument/2006/relationships/image" Target="../../clipboard/media/image174.png"/><Relationship Id="rId514" Type="http://schemas.openxmlformats.org/officeDocument/2006/relationships/customXml" Target="../ink/ink257.xml"/><Relationship Id="rId556" Type="http://schemas.openxmlformats.org/officeDocument/2006/relationships/customXml" Target="../ink/ink278.xml"/><Relationship Id="rId721" Type="http://schemas.openxmlformats.org/officeDocument/2006/relationships/image" Target="../../clipboard/media/image360.png"/><Relationship Id="rId763" Type="http://schemas.openxmlformats.org/officeDocument/2006/relationships/image" Target="../../clipboard/media/image381.png"/><Relationship Id="rId88" Type="http://schemas.openxmlformats.org/officeDocument/2006/relationships/customXml" Target="../ink/ink44.xml"/><Relationship Id="rId111" Type="http://schemas.openxmlformats.org/officeDocument/2006/relationships/image" Target="../../clipboard/media/image55.png"/><Relationship Id="rId153" Type="http://schemas.openxmlformats.org/officeDocument/2006/relationships/image" Target="../../clipboard/media/image76.png"/><Relationship Id="rId195" Type="http://schemas.openxmlformats.org/officeDocument/2006/relationships/image" Target="../../clipboard/media/image97.png"/><Relationship Id="rId209" Type="http://schemas.openxmlformats.org/officeDocument/2006/relationships/image" Target="../../clipboard/media/image104.png"/><Relationship Id="rId360" Type="http://schemas.openxmlformats.org/officeDocument/2006/relationships/customXml" Target="../ink/ink180.xml"/><Relationship Id="rId416" Type="http://schemas.openxmlformats.org/officeDocument/2006/relationships/customXml" Target="../ink/ink208.xml"/><Relationship Id="rId598" Type="http://schemas.openxmlformats.org/officeDocument/2006/relationships/customXml" Target="../ink/ink299.xml"/><Relationship Id="rId220" Type="http://schemas.openxmlformats.org/officeDocument/2006/relationships/customXml" Target="../ink/ink110.xml"/><Relationship Id="rId458" Type="http://schemas.openxmlformats.org/officeDocument/2006/relationships/customXml" Target="../ink/ink229.xml"/><Relationship Id="rId623" Type="http://schemas.openxmlformats.org/officeDocument/2006/relationships/image" Target="../../clipboard/media/image311.png"/><Relationship Id="rId665" Type="http://schemas.openxmlformats.org/officeDocument/2006/relationships/image" Target="../../clipboard/media/image332.png"/><Relationship Id="rId15" Type="http://schemas.openxmlformats.org/officeDocument/2006/relationships/image" Target="../../clipboard/media/image7.png"/><Relationship Id="rId57" Type="http://schemas.openxmlformats.org/officeDocument/2006/relationships/image" Target="../../clipboard/media/image28.png"/><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image" Target="../../clipboard/media/image262.png"/><Relationship Id="rId567" Type="http://schemas.openxmlformats.org/officeDocument/2006/relationships/image" Target="../../clipboard/media/image283.png"/><Relationship Id="rId732" Type="http://schemas.openxmlformats.org/officeDocument/2006/relationships/customXml" Target="../ink/ink366.xml"/><Relationship Id="rId99" Type="http://schemas.openxmlformats.org/officeDocument/2006/relationships/image" Target="../../clipboard/media/image49.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clipboard/media/image185.png"/><Relationship Id="rId774" Type="http://schemas.openxmlformats.org/officeDocument/2006/relationships/customXml" Target="../ink/ink387.xml"/><Relationship Id="rId427" Type="http://schemas.openxmlformats.org/officeDocument/2006/relationships/image" Target="../../clipboard/media/image213.png"/><Relationship Id="rId469" Type="http://schemas.openxmlformats.org/officeDocument/2006/relationships/image" Target="../../clipboard/media/image234.png"/><Relationship Id="rId634" Type="http://schemas.openxmlformats.org/officeDocument/2006/relationships/customXml" Target="../ink/ink317.xml"/><Relationship Id="rId676" Type="http://schemas.openxmlformats.org/officeDocument/2006/relationships/customXml" Target="../ink/ink338.xml"/><Relationship Id="rId26" Type="http://schemas.openxmlformats.org/officeDocument/2006/relationships/customXml" Target="../ink/ink13.xml"/><Relationship Id="rId231" Type="http://schemas.openxmlformats.org/officeDocument/2006/relationships/image" Target="../../clipboard/media/image115.png"/><Relationship Id="rId273" Type="http://schemas.openxmlformats.org/officeDocument/2006/relationships/image" Target="../../clipboard/media/image136.png"/><Relationship Id="rId329" Type="http://schemas.openxmlformats.org/officeDocument/2006/relationships/image" Target="../../clipboard/media/image164.png"/><Relationship Id="rId480" Type="http://schemas.openxmlformats.org/officeDocument/2006/relationships/customXml" Target="../ink/ink240.xml"/><Relationship Id="rId536" Type="http://schemas.openxmlformats.org/officeDocument/2006/relationships/customXml" Target="../ink/ink268.xml"/><Relationship Id="rId701" Type="http://schemas.openxmlformats.org/officeDocument/2006/relationships/image" Target="../../clipboard/media/image350.png"/><Relationship Id="rId68" Type="http://schemas.openxmlformats.org/officeDocument/2006/relationships/customXml" Target="../ink/ink34.xml"/><Relationship Id="rId133" Type="http://schemas.openxmlformats.org/officeDocument/2006/relationships/image" Target="../../clipboard/media/image66.png"/><Relationship Id="rId175" Type="http://schemas.openxmlformats.org/officeDocument/2006/relationships/image" Target="../../clipboard/media/image87.png"/><Relationship Id="rId340" Type="http://schemas.openxmlformats.org/officeDocument/2006/relationships/customXml" Target="../ink/ink170.xml"/><Relationship Id="rId578" Type="http://schemas.openxmlformats.org/officeDocument/2006/relationships/customXml" Target="../ink/ink289.xml"/><Relationship Id="rId743" Type="http://schemas.openxmlformats.org/officeDocument/2006/relationships/image" Target="../../clipboard/media/image371.png"/><Relationship Id="rId785" Type="http://schemas.openxmlformats.org/officeDocument/2006/relationships/image" Target="../../clipboard/media/image392.png"/><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603" Type="http://schemas.openxmlformats.org/officeDocument/2006/relationships/image" Target="../../clipboard/media/image301.png"/><Relationship Id="rId645" Type="http://schemas.openxmlformats.org/officeDocument/2006/relationships/image" Target="../../clipboard/media/image322.png"/><Relationship Id="rId687" Type="http://schemas.openxmlformats.org/officeDocument/2006/relationships/image" Target="../../clipboard/media/image343.png"/><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clipboard/media/image245.png"/><Relationship Id="rId505" Type="http://schemas.openxmlformats.org/officeDocument/2006/relationships/image" Target="../../clipboard/media/image252.png"/><Relationship Id="rId712" Type="http://schemas.openxmlformats.org/officeDocument/2006/relationships/customXml" Target="../ink/ink356.xml"/><Relationship Id="rId37" Type="http://schemas.openxmlformats.org/officeDocument/2006/relationships/image" Target="../../clipboard/media/image18.png"/><Relationship Id="rId79" Type="http://schemas.openxmlformats.org/officeDocument/2006/relationships/image" Target="../../clipboard/media/image39.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image" Target="../../clipboard/media/image273.png"/><Relationship Id="rId589" Type="http://schemas.openxmlformats.org/officeDocument/2006/relationships/image" Target="../../clipboard/media/image294.png"/><Relationship Id="rId754" Type="http://schemas.openxmlformats.org/officeDocument/2006/relationships/customXml" Target="../ink/ink377.xml"/><Relationship Id="rId796" Type="http://schemas.openxmlformats.org/officeDocument/2006/relationships/customXml" Target="../ink/ink398.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clipboard/media/image175.png"/><Relationship Id="rId393" Type="http://schemas.openxmlformats.org/officeDocument/2006/relationships/image" Target="../../clipboard/media/image196.png"/><Relationship Id="rId407" Type="http://schemas.openxmlformats.org/officeDocument/2006/relationships/image" Target="../../clipboard/media/image203.png"/><Relationship Id="rId449" Type="http://schemas.openxmlformats.org/officeDocument/2006/relationships/image" Target="../../clipboard/media/image224.png"/><Relationship Id="rId614" Type="http://schemas.openxmlformats.org/officeDocument/2006/relationships/customXml" Target="../ink/ink307.xml"/><Relationship Id="rId656" Type="http://schemas.openxmlformats.org/officeDocument/2006/relationships/customXml" Target="../ink/ink328.xml"/><Relationship Id="rId211" Type="http://schemas.openxmlformats.org/officeDocument/2006/relationships/image" Target="../../clipboard/media/image105.png"/><Relationship Id="rId253" Type="http://schemas.openxmlformats.org/officeDocument/2006/relationships/image" Target="../../clipboard/media/image126.png"/><Relationship Id="rId295" Type="http://schemas.openxmlformats.org/officeDocument/2006/relationships/image" Target="../../clipboard/media/image147.png"/><Relationship Id="rId309" Type="http://schemas.openxmlformats.org/officeDocument/2006/relationships/image" Target="../../clipboard/media/image154.png"/><Relationship Id="rId460" Type="http://schemas.openxmlformats.org/officeDocument/2006/relationships/customXml" Target="../ink/ink230.xml"/><Relationship Id="rId516" Type="http://schemas.openxmlformats.org/officeDocument/2006/relationships/customXml" Target="../ink/ink258.xml"/><Relationship Id="rId698" Type="http://schemas.openxmlformats.org/officeDocument/2006/relationships/customXml" Target="../ink/ink349.xml"/><Relationship Id="rId48" Type="http://schemas.openxmlformats.org/officeDocument/2006/relationships/customXml" Target="../ink/ink24.xml"/><Relationship Id="rId113" Type="http://schemas.openxmlformats.org/officeDocument/2006/relationships/image" Target="../../clipboard/media/image56.png"/><Relationship Id="rId320" Type="http://schemas.openxmlformats.org/officeDocument/2006/relationships/customXml" Target="../ink/ink160.xml"/><Relationship Id="rId558" Type="http://schemas.openxmlformats.org/officeDocument/2006/relationships/customXml" Target="../ink/ink279.xml"/><Relationship Id="rId723" Type="http://schemas.openxmlformats.org/officeDocument/2006/relationships/image" Target="../../clipboard/media/image361.png"/><Relationship Id="rId765" Type="http://schemas.openxmlformats.org/officeDocument/2006/relationships/image" Target="../../clipboard/media/image382.png"/><Relationship Id="rId155" Type="http://schemas.openxmlformats.org/officeDocument/2006/relationships/image" Target="../../clipboard/media/image77.png"/><Relationship Id="rId197" Type="http://schemas.openxmlformats.org/officeDocument/2006/relationships/image" Target="../../clipboard/media/image98.png"/><Relationship Id="rId362" Type="http://schemas.openxmlformats.org/officeDocument/2006/relationships/customXml" Target="../ink/ink181.xml"/><Relationship Id="rId418" Type="http://schemas.openxmlformats.org/officeDocument/2006/relationships/customXml" Target="../ink/ink209.xml"/><Relationship Id="rId625" Type="http://schemas.openxmlformats.org/officeDocument/2006/relationships/image" Target="../../clipboard/media/image312.png"/><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clipboard/media/image235.png"/><Relationship Id="rId667" Type="http://schemas.openxmlformats.org/officeDocument/2006/relationships/image" Target="../../clipboard/media/image333.png"/><Relationship Id="rId17" Type="http://schemas.openxmlformats.org/officeDocument/2006/relationships/image" Target="../../clipboard/media/image8.png"/><Relationship Id="rId59" Type="http://schemas.openxmlformats.org/officeDocument/2006/relationships/image" Target="../../clipboard/media/image29.png"/><Relationship Id="rId124" Type="http://schemas.openxmlformats.org/officeDocument/2006/relationships/customXml" Target="../ink/ink62.xml"/><Relationship Id="rId527" Type="http://schemas.openxmlformats.org/officeDocument/2006/relationships/image" Target="../../clipboard/media/image263.png"/><Relationship Id="rId569" Type="http://schemas.openxmlformats.org/officeDocument/2006/relationships/image" Target="../../clipboard/media/image284.png"/><Relationship Id="rId734" Type="http://schemas.openxmlformats.org/officeDocument/2006/relationships/customXml" Target="../ink/ink367.xml"/><Relationship Id="rId776" Type="http://schemas.openxmlformats.org/officeDocument/2006/relationships/customXml" Target="../ink/ink388.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clipboard/media/image165.png"/><Relationship Id="rId373" Type="http://schemas.openxmlformats.org/officeDocument/2006/relationships/image" Target="../../clipboard/media/image186.png"/><Relationship Id="rId429" Type="http://schemas.openxmlformats.org/officeDocument/2006/relationships/image" Target="../../clipboard/media/image214.png"/><Relationship Id="rId580" Type="http://schemas.openxmlformats.org/officeDocument/2006/relationships/customXml" Target="../ink/ink290.xml"/><Relationship Id="rId636" Type="http://schemas.openxmlformats.org/officeDocument/2006/relationships/customXml" Target="../ink/ink318.xml"/><Relationship Id="rId801" Type="http://schemas.openxmlformats.org/officeDocument/2006/relationships/image" Target="../../clipboard/media/image400.png"/><Relationship Id="rId1" Type="http://schemas.openxmlformats.org/officeDocument/2006/relationships/slideLayout" Target="../slideLayouts/slideLayout2.xml"/><Relationship Id="rId233" Type="http://schemas.openxmlformats.org/officeDocument/2006/relationships/image" Target="../../clipboard/media/image116.png"/><Relationship Id="rId440" Type="http://schemas.openxmlformats.org/officeDocument/2006/relationships/customXml" Target="../ink/ink220.xml"/><Relationship Id="rId678" Type="http://schemas.openxmlformats.org/officeDocument/2006/relationships/customXml" Target="../ink/ink339.xml"/><Relationship Id="rId28" Type="http://schemas.openxmlformats.org/officeDocument/2006/relationships/customXml" Target="../ink/ink14.xml"/><Relationship Id="rId275" Type="http://schemas.openxmlformats.org/officeDocument/2006/relationships/image" Target="../../clipboard/media/image137.png"/><Relationship Id="rId300" Type="http://schemas.openxmlformats.org/officeDocument/2006/relationships/customXml" Target="../ink/ink150.xml"/><Relationship Id="rId482" Type="http://schemas.openxmlformats.org/officeDocument/2006/relationships/customXml" Target="../ink/ink241.xml"/><Relationship Id="rId538" Type="http://schemas.openxmlformats.org/officeDocument/2006/relationships/customXml" Target="../ink/ink269.xml"/><Relationship Id="rId703" Type="http://schemas.openxmlformats.org/officeDocument/2006/relationships/image" Target="../../clipboard/media/image351.png"/><Relationship Id="rId745" Type="http://schemas.openxmlformats.org/officeDocument/2006/relationships/image" Target="../../clipboard/media/image372.png"/><Relationship Id="rId81" Type="http://schemas.openxmlformats.org/officeDocument/2006/relationships/image" Target="../../clipboard/media/image40.png"/><Relationship Id="rId135" Type="http://schemas.openxmlformats.org/officeDocument/2006/relationships/image" Target="../../clipboard/media/image67.png"/><Relationship Id="rId177" Type="http://schemas.openxmlformats.org/officeDocument/2006/relationships/image" Target="../../clipboard/media/image88.png"/><Relationship Id="rId342" Type="http://schemas.openxmlformats.org/officeDocument/2006/relationships/customXml" Target="../ink/ink171.xml"/><Relationship Id="rId384" Type="http://schemas.openxmlformats.org/officeDocument/2006/relationships/customXml" Target="../ink/ink192.xml"/><Relationship Id="rId591" Type="http://schemas.openxmlformats.org/officeDocument/2006/relationships/image" Target="../../clipboard/media/image295.png"/><Relationship Id="rId605" Type="http://schemas.openxmlformats.org/officeDocument/2006/relationships/image" Target="../../clipboard/media/image302.png"/><Relationship Id="rId787" Type="http://schemas.openxmlformats.org/officeDocument/2006/relationships/image" Target="../../clipboard/media/image393.png"/><Relationship Id="rId202" Type="http://schemas.openxmlformats.org/officeDocument/2006/relationships/customXml" Target="../ink/ink101.xml"/><Relationship Id="rId244" Type="http://schemas.openxmlformats.org/officeDocument/2006/relationships/customXml" Target="../ink/ink122.xml"/><Relationship Id="rId647" Type="http://schemas.openxmlformats.org/officeDocument/2006/relationships/image" Target="../../clipboard/media/image323.png"/><Relationship Id="rId689" Type="http://schemas.openxmlformats.org/officeDocument/2006/relationships/image" Target="../../clipboard/media/image344.png"/><Relationship Id="rId39" Type="http://schemas.openxmlformats.org/officeDocument/2006/relationships/image" Target="../../clipboard/media/image19.png"/><Relationship Id="rId286" Type="http://schemas.openxmlformats.org/officeDocument/2006/relationships/customXml" Target="../ink/ink143.xml"/><Relationship Id="rId451" Type="http://schemas.openxmlformats.org/officeDocument/2006/relationships/image" Target="../../clipboard/media/image225.png"/><Relationship Id="rId493" Type="http://schemas.openxmlformats.org/officeDocument/2006/relationships/image" Target="../../clipboard/media/image246.png"/><Relationship Id="rId507" Type="http://schemas.openxmlformats.org/officeDocument/2006/relationships/image" Target="../../clipboard/media/image253.png"/><Relationship Id="rId549" Type="http://schemas.openxmlformats.org/officeDocument/2006/relationships/image" Target="../../clipboard/media/image274.png"/><Relationship Id="rId714" Type="http://schemas.openxmlformats.org/officeDocument/2006/relationships/customXml" Target="../ink/ink357.xml"/><Relationship Id="rId756" Type="http://schemas.openxmlformats.org/officeDocument/2006/relationships/customXml" Target="../ink/ink378.xml"/><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clipboard/media/image155.png"/><Relationship Id="rId353" Type="http://schemas.openxmlformats.org/officeDocument/2006/relationships/image" Target="../../clipboard/media/image176.png"/><Relationship Id="rId395" Type="http://schemas.openxmlformats.org/officeDocument/2006/relationships/image" Target="../../clipboard/media/image197.png"/><Relationship Id="rId409" Type="http://schemas.openxmlformats.org/officeDocument/2006/relationships/image" Target="../../clipboard/media/image204.png"/><Relationship Id="rId560" Type="http://schemas.openxmlformats.org/officeDocument/2006/relationships/customXml" Target="../ink/ink280.xml"/><Relationship Id="rId798" Type="http://schemas.openxmlformats.org/officeDocument/2006/relationships/customXml" Target="../ink/ink399.xml"/><Relationship Id="rId92" Type="http://schemas.openxmlformats.org/officeDocument/2006/relationships/customXml" Target="../ink/ink46.xml"/><Relationship Id="rId213" Type="http://schemas.openxmlformats.org/officeDocument/2006/relationships/image" Target="../../clipboard/media/image106.png"/><Relationship Id="rId420" Type="http://schemas.openxmlformats.org/officeDocument/2006/relationships/customXml" Target="../ink/ink210.xml"/><Relationship Id="rId616" Type="http://schemas.openxmlformats.org/officeDocument/2006/relationships/customXml" Target="../ink/ink308.xml"/><Relationship Id="rId658" Type="http://schemas.openxmlformats.org/officeDocument/2006/relationships/customXml" Target="../ink/ink329.xml"/><Relationship Id="rId255" Type="http://schemas.openxmlformats.org/officeDocument/2006/relationships/image" Target="../../clipboard/media/image127.png"/><Relationship Id="rId297" Type="http://schemas.openxmlformats.org/officeDocument/2006/relationships/image" Target="../../clipboard/media/image148.png"/><Relationship Id="rId462" Type="http://schemas.openxmlformats.org/officeDocument/2006/relationships/customXml" Target="../ink/ink231.xml"/><Relationship Id="rId518" Type="http://schemas.openxmlformats.org/officeDocument/2006/relationships/customXml" Target="../ink/ink259.xml"/><Relationship Id="rId725" Type="http://schemas.openxmlformats.org/officeDocument/2006/relationships/image" Target="../../clipboard/media/image362.png"/><Relationship Id="rId115" Type="http://schemas.openxmlformats.org/officeDocument/2006/relationships/image" Target="../../clipboard/media/image57.png"/><Relationship Id="rId157" Type="http://schemas.openxmlformats.org/officeDocument/2006/relationships/image" Target="../../clipboard/media/image78.png"/><Relationship Id="rId322" Type="http://schemas.openxmlformats.org/officeDocument/2006/relationships/customXml" Target="../ink/ink161.xml"/><Relationship Id="rId364" Type="http://schemas.openxmlformats.org/officeDocument/2006/relationships/customXml" Target="../ink/ink182.xml"/><Relationship Id="rId767" Type="http://schemas.openxmlformats.org/officeDocument/2006/relationships/image" Target="../../clipboard/media/image383.png"/><Relationship Id="rId61" Type="http://schemas.openxmlformats.org/officeDocument/2006/relationships/image" Target="../../clipboard/media/image30.png"/><Relationship Id="rId199" Type="http://schemas.openxmlformats.org/officeDocument/2006/relationships/image" Target="../../clipboard/media/image99.png"/><Relationship Id="rId571" Type="http://schemas.openxmlformats.org/officeDocument/2006/relationships/image" Target="../../clipboard/media/image285.png"/><Relationship Id="rId627" Type="http://schemas.openxmlformats.org/officeDocument/2006/relationships/image" Target="../../clipboard/media/image313.png"/><Relationship Id="rId669" Type="http://schemas.openxmlformats.org/officeDocument/2006/relationships/image" Target="../../clipboard/media/image334.png"/><Relationship Id="rId19" Type="http://schemas.openxmlformats.org/officeDocument/2006/relationships/image" Target="../../clipboard/media/image9.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clipboard/media/image215.png"/><Relationship Id="rId473" Type="http://schemas.openxmlformats.org/officeDocument/2006/relationships/image" Target="../../clipboard/media/image236.png"/><Relationship Id="rId529" Type="http://schemas.openxmlformats.org/officeDocument/2006/relationships/image" Target="../../clipboard/media/image264.png"/><Relationship Id="rId680" Type="http://schemas.openxmlformats.org/officeDocument/2006/relationships/customXml" Target="../ink/ink340.xml"/><Relationship Id="rId736" Type="http://schemas.openxmlformats.org/officeDocument/2006/relationships/customXml" Target="../ink/ink368.xml"/><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clipboard/media/image166.png"/><Relationship Id="rId540" Type="http://schemas.openxmlformats.org/officeDocument/2006/relationships/customXml" Target="../ink/ink270.xml"/><Relationship Id="rId778" Type="http://schemas.openxmlformats.org/officeDocument/2006/relationships/customXml" Target="../ink/ink389.xml"/><Relationship Id="rId72" Type="http://schemas.openxmlformats.org/officeDocument/2006/relationships/customXml" Target="../ink/ink36.xml"/><Relationship Id="rId375" Type="http://schemas.openxmlformats.org/officeDocument/2006/relationships/image" Target="../../clipboard/media/image187.png"/><Relationship Id="rId582" Type="http://schemas.openxmlformats.org/officeDocument/2006/relationships/customXml" Target="../ink/ink291.xml"/><Relationship Id="rId638" Type="http://schemas.openxmlformats.org/officeDocument/2006/relationships/customXml" Target="../ink/ink319.xml"/><Relationship Id="rId3" Type="http://schemas.openxmlformats.org/officeDocument/2006/relationships/image" Target="../../clipboard/media/image1.png"/><Relationship Id="rId235" Type="http://schemas.openxmlformats.org/officeDocument/2006/relationships/image" Target="../../clipboard/media/image117.png"/><Relationship Id="rId277" Type="http://schemas.openxmlformats.org/officeDocument/2006/relationships/image" Target="../../clipboard/media/image138.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705" Type="http://schemas.openxmlformats.org/officeDocument/2006/relationships/image" Target="../../clipboard/media/image352.png"/><Relationship Id="rId137" Type="http://schemas.openxmlformats.org/officeDocument/2006/relationships/image" Target="../../clipboard/media/image68.png"/><Relationship Id="rId302" Type="http://schemas.openxmlformats.org/officeDocument/2006/relationships/customXml" Target="../ink/ink151.xml"/><Relationship Id="rId344" Type="http://schemas.openxmlformats.org/officeDocument/2006/relationships/customXml" Target="../ink/ink172.xml"/><Relationship Id="rId691" Type="http://schemas.openxmlformats.org/officeDocument/2006/relationships/image" Target="../../clipboard/media/image345.png"/><Relationship Id="rId747" Type="http://schemas.openxmlformats.org/officeDocument/2006/relationships/image" Target="../../clipboard/media/image373.png"/><Relationship Id="rId789" Type="http://schemas.openxmlformats.org/officeDocument/2006/relationships/image" Target="../../clipboard/media/image394.png"/><Relationship Id="rId41" Type="http://schemas.openxmlformats.org/officeDocument/2006/relationships/image" Target="../../clipboard/media/image20.png"/><Relationship Id="rId83" Type="http://schemas.openxmlformats.org/officeDocument/2006/relationships/image" Target="../../clipboard/media/image41.png"/><Relationship Id="rId179" Type="http://schemas.openxmlformats.org/officeDocument/2006/relationships/image" Target="../../clipboard/media/image89.png"/><Relationship Id="rId386" Type="http://schemas.openxmlformats.org/officeDocument/2006/relationships/customXml" Target="../ink/ink193.xml"/><Relationship Id="rId551" Type="http://schemas.openxmlformats.org/officeDocument/2006/relationships/image" Target="../../clipboard/media/image275.png"/><Relationship Id="rId593" Type="http://schemas.openxmlformats.org/officeDocument/2006/relationships/image" Target="../../clipboard/media/image296.png"/><Relationship Id="rId607" Type="http://schemas.openxmlformats.org/officeDocument/2006/relationships/image" Target="../../clipboard/media/image303.png"/><Relationship Id="rId649" Type="http://schemas.openxmlformats.org/officeDocument/2006/relationships/image" Target="../../clipboard/media/image324.png"/><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clipboard/media/image205.png"/><Relationship Id="rId453" Type="http://schemas.openxmlformats.org/officeDocument/2006/relationships/image" Target="../../clipboard/media/image226.png"/><Relationship Id="rId509" Type="http://schemas.openxmlformats.org/officeDocument/2006/relationships/image" Target="../../clipboard/media/image254.png"/><Relationship Id="rId660" Type="http://schemas.openxmlformats.org/officeDocument/2006/relationships/customXml" Target="../ink/ink330.xml"/><Relationship Id="rId106" Type="http://schemas.openxmlformats.org/officeDocument/2006/relationships/customXml" Target="../ink/ink53.xml"/><Relationship Id="rId313" Type="http://schemas.openxmlformats.org/officeDocument/2006/relationships/image" Target="../../clipboard/media/image156.png"/><Relationship Id="rId495" Type="http://schemas.openxmlformats.org/officeDocument/2006/relationships/image" Target="../../clipboard/media/image247.png"/><Relationship Id="rId716" Type="http://schemas.openxmlformats.org/officeDocument/2006/relationships/customXml" Target="../ink/ink358.xml"/><Relationship Id="rId758" Type="http://schemas.openxmlformats.org/officeDocument/2006/relationships/customXml" Target="../ink/ink379.xml"/><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clipboard/media/image177.png"/><Relationship Id="rId397" Type="http://schemas.openxmlformats.org/officeDocument/2006/relationships/image" Target="../../clipboard/media/image198.png"/><Relationship Id="rId520" Type="http://schemas.openxmlformats.org/officeDocument/2006/relationships/customXml" Target="../ink/ink260.xml"/><Relationship Id="rId562" Type="http://schemas.openxmlformats.org/officeDocument/2006/relationships/customXml" Target="../ink/ink281.xml"/><Relationship Id="rId618" Type="http://schemas.openxmlformats.org/officeDocument/2006/relationships/customXml" Target="../ink/ink309.xml"/><Relationship Id="rId215" Type="http://schemas.openxmlformats.org/officeDocument/2006/relationships/image" Target="../../clipboard/media/image107.png"/><Relationship Id="rId257" Type="http://schemas.openxmlformats.org/officeDocument/2006/relationships/image" Target="../../clipboard/media/image128.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clipboard/media/image149.png"/><Relationship Id="rId727" Type="http://schemas.openxmlformats.org/officeDocument/2006/relationships/image" Target="../../clipboard/media/image363.png"/><Relationship Id="rId63" Type="http://schemas.openxmlformats.org/officeDocument/2006/relationships/image" Target="../../clipboard/media/image31.png"/><Relationship Id="rId159" Type="http://schemas.openxmlformats.org/officeDocument/2006/relationships/image" Target="../../clipboard/media/image79.png"/><Relationship Id="rId366" Type="http://schemas.openxmlformats.org/officeDocument/2006/relationships/customXml" Target="../ink/ink183.xml"/><Relationship Id="rId573" Type="http://schemas.openxmlformats.org/officeDocument/2006/relationships/image" Target="../../clipboard/media/image286.png"/><Relationship Id="rId780" Type="http://schemas.openxmlformats.org/officeDocument/2006/relationships/customXml" Target="../ink/ink390.xml"/><Relationship Id="rId226" Type="http://schemas.openxmlformats.org/officeDocument/2006/relationships/customXml" Target="../ink/ink113.xml"/><Relationship Id="rId433" Type="http://schemas.openxmlformats.org/officeDocument/2006/relationships/image" Target="../../clipboard/media/image216.png"/><Relationship Id="rId640" Type="http://schemas.openxmlformats.org/officeDocument/2006/relationships/customXml" Target="../ink/ink320.xml"/><Relationship Id="rId738" Type="http://schemas.openxmlformats.org/officeDocument/2006/relationships/customXml" Target="../ink/ink369.xml"/><Relationship Id="rId74" Type="http://schemas.openxmlformats.org/officeDocument/2006/relationships/customXml" Target="../ink/ink37.xml"/><Relationship Id="rId377" Type="http://schemas.openxmlformats.org/officeDocument/2006/relationships/image" Target="../../clipboard/media/image188.png"/><Relationship Id="rId500" Type="http://schemas.openxmlformats.org/officeDocument/2006/relationships/customXml" Target="../ink/ink250.xml"/><Relationship Id="rId584" Type="http://schemas.openxmlformats.org/officeDocument/2006/relationships/customXml" Target="../ink/ink292.xml"/><Relationship Id="rId5" Type="http://schemas.openxmlformats.org/officeDocument/2006/relationships/image" Target="../../clipboard/media/image2.png"/><Relationship Id="rId237" Type="http://schemas.openxmlformats.org/officeDocument/2006/relationships/image" Target="../../clipboard/media/image118.png"/><Relationship Id="rId791" Type="http://schemas.openxmlformats.org/officeDocument/2006/relationships/image" Target="../../clipboard/media/image395.png"/><Relationship Id="rId444" Type="http://schemas.openxmlformats.org/officeDocument/2006/relationships/customXml" Target="../ink/ink222.xml"/><Relationship Id="rId651" Type="http://schemas.openxmlformats.org/officeDocument/2006/relationships/image" Target="../../clipboard/media/image325.png"/><Relationship Id="rId749" Type="http://schemas.openxmlformats.org/officeDocument/2006/relationships/image" Target="../../clipboard/media/image374.png"/><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clipboard/media/image255.png"/><Relationship Id="rId609" Type="http://schemas.openxmlformats.org/officeDocument/2006/relationships/image" Target="../../clipboard/media/image304.png"/><Relationship Id="rId85" Type="http://schemas.openxmlformats.org/officeDocument/2006/relationships/image" Target="../../clipboard/media/image42.png"/><Relationship Id="rId150" Type="http://schemas.openxmlformats.org/officeDocument/2006/relationships/customXml" Target="../ink/ink75.xml"/><Relationship Id="rId595" Type="http://schemas.openxmlformats.org/officeDocument/2006/relationships/image" Target="../../clipboard/media/image297.png"/><Relationship Id="rId248" Type="http://schemas.openxmlformats.org/officeDocument/2006/relationships/customXml" Target="../ink/ink124.xml"/><Relationship Id="rId455" Type="http://schemas.openxmlformats.org/officeDocument/2006/relationships/image" Target="../../clipboard/media/image227.png"/><Relationship Id="rId662" Type="http://schemas.openxmlformats.org/officeDocument/2006/relationships/customXml" Target="../ink/ink331.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clipboard/media/image157.png"/><Relationship Id="rId522" Type="http://schemas.openxmlformats.org/officeDocument/2006/relationships/customXml" Target="../ink/ink261.xml"/><Relationship Id="rId96" Type="http://schemas.openxmlformats.org/officeDocument/2006/relationships/customXml" Target="../ink/ink48.xml"/><Relationship Id="rId161" Type="http://schemas.openxmlformats.org/officeDocument/2006/relationships/image" Target="../../clipboard/media/image80.png"/><Relationship Id="rId399" Type="http://schemas.openxmlformats.org/officeDocument/2006/relationships/image" Target="../../clipboard/media/image199.png"/><Relationship Id="rId259" Type="http://schemas.openxmlformats.org/officeDocument/2006/relationships/image" Target="../../clipboard/media/image129.png"/><Relationship Id="rId466" Type="http://schemas.openxmlformats.org/officeDocument/2006/relationships/customXml" Target="../ink/ink233.xml"/><Relationship Id="rId673" Type="http://schemas.openxmlformats.org/officeDocument/2006/relationships/image" Target="../../clipboard/media/image336.png"/><Relationship Id="rId23" Type="http://schemas.openxmlformats.org/officeDocument/2006/relationships/image" Target="../../clipboard/media/image11.png"/><Relationship Id="rId119" Type="http://schemas.openxmlformats.org/officeDocument/2006/relationships/image" Target="../../clipboard/media/image59.png"/><Relationship Id="rId326" Type="http://schemas.openxmlformats.org/officeDocument/2006/relationships/customXml" Target="../ink/ink163.xml"/><Relationship Id="rId533" Type="http://schemas.openxmlformats.org/officeDocument/2006/relationships/image" Target="../../clipboard/media/image266.png"/><Relationship Id="rId740" Type="http://schemas.openxmlformats.org/officeDocument/2006/relationships/customXml" Target="../ink/ink370.xml"/><Relationship Id="rId172" Type="http://schemas.openxmlformats.org/officeDocument/2006/relationships/customXml" Target="../ink/ink86.xml"/><Relationship Id="rId477" Type="http://schemas.openxmlformats.org/officeDocument/2006/relationships/image" Target="../../clipboard/media/image238.png"/><Relationship Id="rId600" Type="http://schemas.openxmlformats.org/officeDocument/2006/relationships/customXml" Target="../ink/ink300.xml"/><Relationship Id="rId684" Type="http://schemas.openxmlformats.org/officeDocument/2006/relationships/customXml" Target="../ink/ink342.xml"/><Relationship Id="rId337" Type="http://schemas.openxmlformats.org/officeDocument/2006/relationships/image" Target="../../clipboard/media/image168.png"/><Relationship Id="rId34" Type="http://schemas.openxmlformats.org/officeDocument/2006/relationships/customXml" Target="../ink/ink17.xml"/><Relationship Id="rId544" Type="http://schemas.openxmlformats.org/officeDocument/2006/relationships/customXml" Target="../ink/ink272.xml"/><Relationship Id="rId751" Type="http://schemas.openxmlformats.org/officeDocument/2006/relationships/image" Target="../../clipboard/media/image375.png"/><Relationship Id="rId183" Type="http://schemas.openxmlformats.org/officeDocument/2006/relationships/image" Target="../../clipboard/media/image91.png"/><Relationship Id="rId390" Type="http://schemas.openxmlformats.org/officeDocument/2006/relationships/customXml" Target="../ink/ink195.xml"/><Relationship Id="rId404" Type="http://schemas.openxmlformats.org/officeDocument/2006/relationships/customXml" Target="../ink/ink202.xml"/><Relationship Id="rId611" Type="http://schemas.openxmlformats.org/officeDocument/2006/relationships/image" Target="../../clipboard/media/image305.png"/><Relationship Id="rId250" Type="http://schemas.openxmlformats.org/officeDocument/2006/relationships/customXml" Target="../ink/ink125.xml"/><Relationship Id="rId488" Type="http://schemas.openxmlformats.org/officeDocument/2006/relationships/customXml" Target="../ink/ink244.xml"/><Relationship Id="rId695" Type="http://schemas.openxmlformats.org/officeDocument/2006/relationships/image" Target="../../clipboard/media/image347.png"/><Relationship Id="rId709" Type="http://schemas.openxmlformats.org/officeDocument/2006/relationships/image" Target="../../clipboard/media/image354.png"/><Relationship Id="rId45" Type="http://schemas.openxmlformats.org/officeDocument/2006/relationships/image" Target="../../clipboard/media/image22.png"/><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image" Target="../../clipboard/media/image277.png"/><Relationship Id="rId762" Type="http://schemas.openxmlformats.org/officeDocument/2006/relationships/customXml" Target="../ink/ink381.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clipboard/media/image207.png"/><Relationship Id="rId622" Type="http://schemas.openxmlformats.org/officeDocument/2006/relationships/customXml" Target="../ink/ink311.xml"/><Relationship Id="rId261" Type="http://schemas.openxmlformats.org/officeDocument/2006/relationships/image" Target="../../clipboard/media/image130.png"/><Relationship Id="rId499" Type="http://schemas.openxmlformats.org/officeDocument/2006/relationships/image" Target="../../clipboard/media/image249.png"/><Relationship Id="rId56" Type="http://schemas.openxmlformats.org/officeDocument/2006/relationships/customXml" Target="../ink/ink28.xml"/><Relationship Id="rId359" Type="http://schemas.openxmlformats.org/officeDocument/2006/relationships/image" Target="../../clipboard/media/image179.png"/><Relationship Id="rId566" Type="http://schemas.openxmlformats.org/officeDocument/2006/relationships/customXml" Target="../ink/ink283.xml"/><Relationship Id="rId773" Type="http://schemas.openxmlformats.org/officeDocument/2006/relationships/image" Target="../../clipboard/media/image386.png"/><Relationship Id="rId121" Type="http://schemas.openxmlformats.org/officeDocument/2006/relationships/image" Target="../../clipboard/media/image60.png"/><Relationship Id="rId219" Type="http://schemas.openxmlformats.org/officeDocument/2006/relationships/image" Target="../../clipboard/media/image109.png"/><Relationship Id="rId426" Type="http://schemas.openxmlformats.org/officeDocument/2006/relationships/customXml" Target="../ink/ink213.xml"/><Relationship Id="rId633" Type="http://schemas.openxmlformats.org/officeDocument/2006/relationships/image" Target="../../clipboard/media/image316.png"/><Relationship Id="rId67" Type="http://schemas.openxmlformats.org/officeDocument/2006/relationships/image" Target="../../clipboard/media/image33.png"/><Relationship Id="rId272" Type="http://schemas.openxmlformats.org/officeDocument/2006/relationships/customXml" Target="../ink/ink136.xml"/><Relationship Id="rId577" Type="http://schemas.openxmlformats.org/officeDocument/2006/relationships/image" Target="../../clipboard/media/image288.png"/><Relationship Id="rId700" Type="http://schemas.openxmlformats.org/officeDocument/2006/relationships/customXml" Target="../ink/ink350.xml"/><Relationship Id="rId132" Type="http://schemas.openxmlformats.org/officeDocument/2006/relationships/customXml" Target="../ink/ink66.xml"/><Relationship Id="rId784" Type="http://schemas.openxmlformats.org/officeDocument/2006/relationships/customXml" Target="../ink/ink392.xml"/><Relationship Id="rId437" Type="http://schemas.openxmlformats.org/officeDocument/2006/relationships/image" Target="../../clipboard/media/image218.png"/><Relationship Id="rId644" Type="http://schemas.openxmlformats.org/officeDocument/2006/relationships/customXml" Target="../ink/ink322.xml"/><Relationship Id="rId283" Type="http://schemas.openxmlformats.org/officeDocument/2006/relationships/image" Target="../../clipboard/media/image141.png"/><Relationship Id="rId490" Type="http://schemas.openxmlformats.org/officeDocument/2006/relationships/customXml" Target="../ink/ink245.xml"/><Relationship Id="rId504" Type="http://schemas.openxmlformats.org/officeDocument/2006/relationships/customXml" Target="../ink/ink252.xml"/><Relationship Id="rId711" Type="http://schemas.openxmlformats.org/officeDocument/2006/relationships/image" Target="../../clipboard/media/image355.png"/><Relationship Id="rId78" Type="http://schemas.openxmlformats.org/officeDocument/2006/relationships/customXml" Target="../ink/ink39.xml"/><Relationship Id="rId143" Type="http://schemas.openxmlformats.org/officeDocument/2006/relationships/image" Target="../../clipboard/media/image71.png"/><Relationship Id="rId350" Type="http://schemas.openxmlformats.org/officeDocument/2006/relationships/customXml" Target="../ink/ink175.xml"/><Relationship Id="rId588" Type="http://schemas.openxmlformats.org/officeDocument/2006/relationships/customXml" Target="../ink/ink294.xml"/><Relationship Id="rId795" Type="http://schemas.openxmlformats.org/officeDocument/2006/relationships/image" Target="../../clipboard/media/image397.png"/><Relationship Id="rId9" Type="http://schemas.openxmlformats.org/officeDocument/2006/relationships/image" Target="../../clipboard/media/image4.png"/><Relationship Id="rId210" Type="http://schemas.openxmlformats.org/officeDocument/2006/relationships/customXml" Target="../ink/ink105.xml"/><Relationship Id="rId448" Type="http://schemas.openxmlformats.org/officeDocument/2006/relationships/customXml" Target="../ink/ink224.xml"/><Relationship Id="rId655" Type="http://schemas.openxmlformats.org/officeDocument/2006/relationships/image" Target="../../clipboard/media/image327.png"/><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clipboard/media/image257.png"/><Relationship Id="rId722" Type="http://schemas.openxmlformats.org/officeDocument/2006/relationships/customXml" Target="../ink/ink361.xml"/><Relationship Id="rId89" Type="http://schemas.openxmlformats.org/officeDocument/2006/relationships/image" Target="../../clipboard/media/image44.png"/><Relationship Id="rId154" Type="http://schemas.openxmlformats.org/officeDocument/2006/relationships/customXml" Target="../ink/ink77.xml"/><Relationship Id="rId361" Type="http://schemas.openxmlformats.org/officeDocument/2006/relationships/image" Target="../../clipboard/media/image180.png"/><Relationship Id="rId599" Type="http://schemas.openxmlformats.org/officeDocument/2006/relationships/image" Target="../../clipboard/media/image299.png"/><Relationship Id="rId459" Type="http://schemas.openxmlformats.org/officeDocument/2006/relationships/image" Target="../../clipboard/media/image229.png"/><Relationship Id="rId666" Type="http://schemas.openxmlformats.org/officeDocument/2006/relationships/customXml" Target="../ink/ink333.xml"/><Relationship Id="rId16" Type="http://schemas.openxmlformats.org/officeDocument/2006/relationships/customXml" Target="../ink/ink8.xml"/><Relationship Id="rId221" Type="http://schemas.openxmlformats.org/officeDocument/2006/relationships/image" Target="../../clipboard/media/image110.png"/><Relationship Id="rId319" Type="http://schemas.openxmlformats.org/officeDocument/2006/relationships/image" Target="../../clipboard/media/image159.png"/><Relationship Id="rId526" Type="http://schemas.openxmlformats.org/officeDocument/2006/relationships/customXml" Target="../ink/ink263.xml"/><Relationship Id="rId733" Type="http://schemas.openxmlformats.org/officeDocument/2006/relationships/image" Target="../../clipboard/media/image366.png"/><Relationship Id="rId165" Type="http://schemas.openxmlformats.org/officeDocument/2006/relationships/image" Target="../../clipboard/media/image82.png"/><Relationship Id="rId372" Type="http://schemas.openxmlformats.org/officeDocument/2006/relationships/customXml" Target="../ink/ink186.xml"/><Relationship Id="rId677" Type="http://schemas.openxmlformats.org/officeDocument/2006/relationships/image" Target="../../clipboard/media/image338.png"/><Relationship Id="rId800" Type="http://schemas.openxmlformats.org/officeDocument/2006/relationships/customXml" Target="../ink/ink400.xml"/><Relationship Id="rId232" Type="http://schemas.openxmlformats.org/officeDocument/2006/relationships/customXml" Target="../ink/ink116.xml"/><Relationship Id="rId27" Type="http://schemas.openxmlformats.org/officeDocument/2006/relationships/image" Target="../../clipboard/media/image13.png"/><Relationship Id="rId537" Type="http://schemas.openxmlformats.org/officeDocument/2006/relationships/image" Target="../../clipboard/media/image268.png"/><Relationship Id="rId744" Type="http://schemas.openxmlformats.org/officeDocument/2006/relationships/customXml" Target="../ink/ink372.xml"/><Relationship Id="rId80" Type="http://schemas.openxmlformats.org/officeDocument/2006/relationships/customXml" Target="../ink/ink40.xml"/><Relationship Id="rId176" Type="http://schemas.openxmlformats.org/officeDocument/2006/relationships/customXml" Target="../ink/ink88.xml"/><Relationship Id="rId383" Type="http://schemas.openxmlformats.org/officeDocument/2006/relationships/image" Target="../../clipboard/media/image191.png"/><Relationship Id="rId590" Type="http://schemas.openxmlformats.org/officeDocument/2006/relationships/customXml" Target="../ink/ink295.xml"/><Relationship Id="rId604" Type="http://schemas.openxmlformats.org/officeDocument/2006/relationships/customXml" Target="../ink/ink302.xml"/><Relationship Id="rId243" Type="http://schemas.openxmlformats.org/officeDocument/2006/relationships/image" Target="../../clipboard/media/image121.png"/><Relationship Id="rId450" Type="http://schemas.openxmlformats.org/officeDocument/2006/relationships/customXml" Target="../ink/ink225.xml"/><Relationship Id="rId688" Type="http://schemas.openxmlformats.org/officeDocument/2006/relationships/customXml" Target="../ink/ink344.xml"/><Relationship Id="rId38" Type="http://schemas.openxmlformats.org/officeDocument/2006/relationships/customXml" Target="../ink/ink19.xml"/><Relationship Id="rId103" Type="http://schemas.openxmlformats.org/officeDocument/2006/relationships/image" Target="../../clipboard/media/image51.png"/><Relationship Id="rId310" Type="http://schemas.openxmlformats.org/officeDocument/2006/relationships/customXml" Target="../ink/ink155.xml"/><Relationship Id="rId548" Type="http://schemas.openxmlformats.org/officeDocument/2006/relationships/customXml" Target="../ink/ink274.xml"/><Relationship Id="rId755" Type="http://schemas.openxmlformats.org/officeDocument/2006/relationships/image" Target="../../clipboard/media/image377.png"/><Relationship Id="rId91" Type="http://schemas.openxmlformats.org/officeDocument/2006/relationships/image" Target="../../clipboard/media/image45.png"/><Relationship Id="rId187" Type="http://schemas.openxmlformats.org/officeDocument/2006/relationships/image" Target="../../clipboard/media/image93.png"/><Relationship Id="rId394" Type="http://schemas.openxmlformats.org/officeDocument/2006/relationships/customXml" Target="../ink/ink197.xml"/><Relationship Id="rId408" Type="http://schemas.openxmlformats.org/officeDocument/2006/relationships/customXml" Target="../ink/ink204.xml"/><Relationship Id="rId615" Type="http://schemas.openxmlformats.org/officeDocument/2006/relationships/image" Target="../../clipboard/media/image307.png"/><Relationship Id="rId254" Type="http://schemas.openxmlformats.org/officeDocument/2006/relationships/customXml" Target="../ink/ink127.xml"/><Relationship Id="rId699" Type="http://schemas.openxmlformats.org/officeDocument/2006/relationships/image" Target="../../clipboard/media/image349.png"/><Relationship Id="rId49" Type="http://schemas.openxmlformats.org/officeDocument/2006/relationships/image" Target="../../clipboard/media/image24.png"/><Relationship Id="rId114" Type="http://schemas.openxmlformats.org/officeDocument/2006/relationships/customXml" Target="../ink/ink57.xml"/><Relationship Id="rId461" Type="http://schemas.openxmlformats.org/officeDocument/2006/relationships/image" Target="../../clipboard/media/image230.png"/><Relationship Id="rId559" Type="http://schemas.openxmlformats.org/officeDocument/2006/relationships/image" Target="../../clipboard/media/image279.png"/><Relationship Id="rId766" Type="http://schemas.openxmlformats.org/officeDocument/2006/relationships/customXml" Target="../ink/ink383.xml"/><Relationship Id="rId198" Type="http://schemas.openxmlformats.org/officeDocument/2006/relationships/customXml" Target="../ink/ink99.xml"/><Relationship Id="rId321" Type="http://schemas.openxmlformats.org/officeDocument/2006/relationships/image" Target="../../clipboard/media/image160.png"/><Relationship Id="rId419" Type="http://schemas.openxmlformats.org/officeDocument/2006/relationships/image" Target="../../clipboard/media/image209.png"/><Relationship Id="rId626" Type="http://schemas.openxmlformats.org/officeDocument/2006/relationships/customXml" Target="../ink/ink313.xml"/><Relationship Id="rId265" Type="http://schemas.openxmlformats.org/officeDocument/2006/relationships/image" Target="../../clipboard/media/image132.png"/><Relationship Id="rId472" Type="http://schemas.openxmlformats.org/officeDocument/2006/relationships/customXml" Target="../ink/ink236.xml"/><Relationship Id="rId125" Type="http://schemas.openxmlformats.org/officeDocument/2006/relationships/image" Target="../../clipboard/media/image62.png"/><Relationship Id="rId332" Type="http://schemas.openxmlformats.org/officeDocument/2006/relationships/customXml" Target="../ink/ink166.xml"/><Relationship Id="rId777" Type="http://schemas.openxmlformats.org/officeDocument/2006/relationships/image" Target="../../clipboard/media/image388.png"/><Relationship Id="rId637" Type="http://schemas.openxmlformats.org/officeDocument/2006/relationships/image" Target="../../clipboard/media/image318.png"/><Relationship Id="rId276" Type="http://schemas.openxmlformats.org/officeDocument/2006/relationships/customXml" Target="../ink/ink138.xml"/><Relationship Id="rId483" Type="http://schemas.openxmlformats.org/officeDocument/2006/relationships/image" Target="../../clipboard/media/image241.png"/><Relationship Id="rId690" Type="http://schemas.openxmlformats.org/officeDocument/2006/relationships/customXml" Target="../ink/ink345.xml"/><Relationship Id="rId704" Type="http://schemas.openxmlformats.org/officeDocument/2006/relationships/customXml" Target="../ink/ink352.xml"/><Relationship Id="rId40" Type="http://schemas.openxmlformats.org/officeDocument/2006/relationships/customXml" Target="../ink/ink20.xml"/><Relationship Id="rId136" Type="http://schemas.openxmlformats.org/officeDocument/2006/relationships/customXml" Target="../ink/ink68.xml"/><Relationship Id="rId343" Type="http://schemas.openxmlformats.org/officeDocument/2006/relationships/image" Target="../../clipboard/media/image171.png"/><Relationship Id="rId550" Type="http://schemas.openxmlformats.org/officeDocument/2006/relationships/customXml" Target="../ink/ink275.xml"/><Relationship Id="rId788" Type="http://schemas.openxmlformats.org/officeDocument/2006/relationships/customXml" Target="../ink/ink394.xml"/><Relationship Id="rId203" Type="http://schemas.openxmlformats.org/officeDocument/2006/relationships/image" Target="../../clipboard/media/image101.png"/><Relationship Id="rId648" Type="http://schemas.openxmlformats.org/officeDocument/2006/relationships/customXml" Target="../ink/ink324.xml"/><Relationship Id="rId287" Type="http://schemas.openxmlformats.org/officeDocument/2006/relationships/image" Target="../../clipboard/media/image143.png"/><Relationship Id="rId410" Type="http://schemas.openxmlformats.org/officeDocument/2006/relationships/customXml" Target="../ink/ink205.xml"/><Relationship Id="rId494" Type="http://schemas.openxmlformats.org/officeDocument/2006/relationships/customXml" Target="../ink/ink247.xml"/><Relationship Id="rId508" Type="http://schemas.openxmlformats.org/officeDocument/2006/relationships/customXml" Target="../ink/ink254.xml"/><Relationship Id="rId715" Type="http://schemas.openxmlformats.org/officeDocument/2006/relationships/image" Target="../../clipboard/media/image357.png"/><Relationship Id="rId147" Type="http://schemas.openxmlformats.org/officeDocument/2006/relationships/image" Target="../../clipboard/media/image73.png"/><Relationship Id="rId354" Type="http://schemas.openxmlformats.org/officeDocument/2006/relationships/customXml" Target="../ink/ink177.xml"/><Relationship Id="rId799" Type="http://schemas.openxmlformats.org/officeDocument/2006/relationships/image" Target="../../clipboard/media/image399.png"/><Relationship Id="rId51" Type="http://schemas.openxmlformats.org/officeDocument/2006/relationships/image" Target="../../clipboard/media/image25.png"/><Relationship Id="rId561" Type="http://schemas.openxmlformats.org/officeDocument/2006/relationships/image" Target="../../clipboard/media/image280.png"/><Relationship Id="rId659" Type="http://schemas.openxmlformats.org/officeDocument/2006/relationships/image" Target="../../clipboard/media/image329.png"/><Relationship Id="rId214" Type="http://schemas.openxmlformats.org/officeDocument/2006/relationships/customXml" Target="../ink/ink107.xml"/><Relationship Id="rId298" Type="http://schemas.openxmlformats.org/officeDocument/2006/relationships/customXml" Target="../ink/ink149.xml"/><Relationship Id="rId421" Type="http://schemas.openxmlformats.org/officeDocument/2006/relationships/image" Target="../../clipboard/media/image210.png"/><Relationship Id="rId519" Type="http://schemas.openxmlformats.org/officeDocument/2006/relationships/image" Target="../../clipboard/media/image259.png"/><Relationship Id="rId158" Type="http://schemas.openxmlformats.org/officeDocument/2006/relationships/customXml" Target="../ink/ink79.xml"/><Relationship Id="rId726" Type="http://schemas.openxmlformats.org/officeDocument/2006/relationships/customXml" Target="../ink/ink363.xml"/><Relationship Id="rId62" Type="http://schemas.openxmlformats.org/officeDocument/2006/relationships/customXml" Target="../ink/ink31.xml"/><Relationship Id="rId365" Type="http://schemas.openxmlformats.org/officeDocument/2006/relationships/image" Target="../../clipboard/media/image182.png"/><Relationship Id="rId572" Type="http://schemas.openxmlformats.org/officeDocument/2006/relationships/customXml" Target="../ink/ink286.xml"/><Relationship Id="rId225" Type="http://schemas.openxmlformats.org/officeDocument/2006/relationships/image" Target="../../clipboard/media/image112.png"/><Relationship Id="rId432" Type="http://schemas.openxmlformats.org/officeDocument/2006/relationships/customXml" Target="../ink/ink216.xml"/><Relationship Id="rId737" Type="http://schemas.openxmlformats.org/officeDocument/2006/relationships/image" Target="../../clipboard/media/image368.png"/><Relationship Id="rId73" Type="http://schemas.openxmlformats.org/officeDocument/2006/relationships/image" Target="../../clipboard/media/image36.png"/><Relationship Id="rId169" Type="http://schemas.openxmlformats.org/officeDocument/2006/relationships/image" Target="../../clipboard/media/image84.png"/><Relationship Id="rId376" Type="http://schemas.openxmlformats.org/officeDocument/2006/relationships/customXml" Target="../ink/ink188.xml"/><Relationship Id="rId583" Type="http://schemas.openxmlformats.org/officeDocument/2006/relationships/image" Target="../../clipboard/media/image291.png"/><Relationship Id="rId790" Type="http://schemas.openxmlformats.org/officeDocument/2006/relationships/customXml" Target="../ink/ink395.xml"/><Relationship Id="rId4" Type="http://schemas.openxmlformats.org/officeDocument/2006/relationships/customXml" Target="../ink/ink2.xml"/><Relationship Id="rId236" Type="http://schemas.openxmlformats.org/officeDocument/2006/relationships/customXml" Target="../ink/ink118.xml"/><Relationship Id="rId443" Type="http://schemas.openxmlformats.org/officeDocument/2006/relationships/image" Target="../../clipboard/media/image221.png"/><Relationship Id="rId650" Type="http://schemas.openxmlformats.org/officeDocument/2006/relationships/customXml" Target="../ink/ink325.xml"/><Relationship Id="rId303" Type="http://schemas.openxmlformats.org/officeDocument/2006/relationships/image" Target="../../clipboard/media/image151.png"/><Relationship Id="rId748" Type="http://schemas.openxmlformats.org/officeDocument/2006/relationships/customXml" Target="../ink/ink374.xml"/><Relationship Id="rId84" Type="http://schemas.openxmlformats.org/officeDocument/2006/relationships/customXml" Target="../ink/ink42.xml"/><Relationship Id="rId387" Type="http://schemas.openxmlformats.org/officeDocument/2006/relationships/image" Target="../../clipboard/media/image193.png"/><Relationship Id="rId510" Type="http://schemas.openxmlformats.org/officeDocument/2006/relationships/customXml" Target="../ink/ink255.xml"/><Relationship Id="rId594" Type="http://schemas.openxmlformats.org/officeDocument/2006/relationships/customXml" Target="../ink/ink297.xml"/><Relationship Id="rId608" Type="http://schemas.openxmlformats.org/officeDocument/2006/relationships/customXml" Target="../ink/ink304.xml"/><Relationship Id="rId247" Type="http://schemas.openxmlformats.org/officeDocument/2006/relationships/image" Target="../../clipboard/media/image123.png"/><Relationship Id="rId107" Type="http://schemas.openxmlformats.org/officeDocument/2006/relationships/image" Target="../../clipboard/media/image53.png"/><Relationship Id="rId454" Type="http://schemas.openxmlformats.org/officeDocument/2006/relationships/customXml" Target="../ink/ink227.xml"/><Relationship Id="rId661" Type="http://schemas.openxmlformats.org/officeDocument/2006/relationships/image" Target="../../clipboard/media/image330.png"/><Relationship Id="rId759" Type="http://schemas.openxmlformats.org/officeDocument/2006/relationships/image" Target="../../clipboard/media/image379.png"/><Relationship Id="rId11" Type="http://schemas.openxmlformats.org/officeDocument/2006/relationships/image" Target="../../clipboard/media/image5.png"/><Relationship Id="rId314" Type="http://schemas.openxmlformats.org/officeDocument/2006/relationships/customXml" Target="../ink/ink157.xml"/><Relationship Id="rId398" Type="http://schemas.openxmlformats.org/officeDocument/2006/relationships/customXml" Target="../ink/ink199.xml"/><Relationship Id="rId521" Type="http://schemas.openxmlformats.org/officeDocument/2006/relationships/image" Target="../../clipboard/media/image260.png"/><Relationship Id="rId619" Type="http://schemas.openxmlformats.org/officeDocument/2006/relationships/image" Target="../../clipboard/media/image309.png"/><Relationship Id="rId95" Type="http://schemas.openxmlformats.org/officeDocument/2006/relationships/image" Target="../../clipboard/media/image47.png"/><Relationship Id="rId160" Type="http://schemas.openxmlformats.org/officeDocument/2006/relationships/customXml" Target="../ink/ink80.xml"/><Relationship Id="rId258" Type="http://schemas.openxmlformats.org/officeDocument/2006/relationships/customXml" Target="../ink/ink129.xml"/><Relationship Id="rId465" Type="http://schemas.openxmlformats.org/officeDocument/2006/relationships/image" Target="../../clipboard/media/image232.png"/><Relationship Id="rId672" Type="http://schemas.openxmlformats.org/officeDocument/2006/relationships/customXml" Target="../ink/ink336.xml"/><Relationship Id="rId22" Type="http://schemas.openxmlformats.org/officeDocument/2006/relationships/customXml" Target="../ink/ink11.xml"/><Relationship Id="rId118" Type="http://schemas.openxmlformats.org/officeDocument/2006/relationships/customXml" Target="../ink/ink59.xml"/><Relationship Id="rId325" Type="http://schemas.openxmlformats.org/officeDocument/2006/relationships/image" Target="../../clipboard/media/image162.png"/><Relationship Id="rId532" Type="http://schemas.openxmlformats.org/officeDocument/2006/relationships/customXml" Target="../ink/ink266.xml"/><Relationship Id="rId171" Type="http://schemas.openxmlformats.org/officeDocument/2006/relationships/image" Target="../../clipboard/media/image8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17" Type="http://schemas.openxmlformats.org/officeDocument/2006/relationships/customXml" Target="../ink/ink1970.xml"/><Relationship Id="rId21" Type="http://schemas.openxmlformats.org/officeDocument/2006/relationships/customXml" Target="../ink/ink1922.xml"/><Relationship Id="rId63" Type="http://schemas.openxmlformats.org/officeDocument/2006/relationships/customXml" Target="../ink/ink1943.xml"/><Relationship Id="rId159" Type="http://schemas.openxmlformats.org/officeDocument/2006/relationships/customXml" Target="../ink/ink1991.xml"/><Relationship Id="rId170" Type="http://schemas.openxmlformats.org/officeDocument/2006/relationships/image" Target="../../clipboard/media/image843.png"/><Relationship Id="rId226" Type="http://schemas.openxmlformats.org/officeDocument/2006/relationships/image" Target="../../clipboard/media/image1123.png"/><Relationship Id="rId268" Type="http://schemas.openxmlformats.org/officeDocument/2006/relationships/image" Target="../../clipboard/media/image1333.png"/><Relationship Id="rId32" Type="http://schemas.openxmlformats.org/officeDocument/2006/relationships/image" Target="../../clipboard/media/image1517.png"/><Relationship Id="rId74" Type="http://schemas.openxmlformats.org/officeDocument/2006/relationships/image" Target="../../clipboard/media/image3615.png"/><Relationship Id="rId128" Type="http://schemas.openxmlformats.org/officeDocument/2006/relationships/image" Target="../../clipboard/media/image633.png"/><Relationship Id="rId5" Type="http://schemas.openxmlformats.org/officeDocument/2006/relationships/customXml" Target="../ink/ink1914.xml"/><Relationship Id="rId181" Type="http://schemas.openxmlformats.org/officeDocument/2006/relationships/customXml" Target="../ink/ink2002.xml"/><Relationship Id="rId237" Type="http://schemas.openxmlformats.org/officeDocument/2006/relationships/customXml" Target="../ink/ink2030.xml"/><Relationship Id="rId279" Type="http://schemas.openxmlformats.org/officeDocument/2006/relationships/customXml" Target="../ink/ink2051.xml"/><Relationship Id="rId22" Type="http://schemas.openxmlformats.org/officeDocument/2006/relationships/image" Target="../../clipboard/media/image1017.png"/><Relationship Id="rId43" Type="http://schemas.openxmlformats.org/officeDocument/2006/relationships/customXml" Target="../ink/ink1933.xml"/><Relationship Id="rId64" Type="http://schemas.openxmlformats.org/officeDocument/2006/relationships/image" Target="../../clipboard/media/image3116.png"/><Relationship Id="rId118" Type="http://schemas.openxmlformats.org/officeDocument/2006/relationships/image" Target="../../clipboard/media/image583.png"/><Relationship Id="rId139" Type="http://schemas.openxmlformats.org/officeDocument/2006/relationships/customXml" Target="../ink/ink1981.xml"/><Relationship Id="rId85" Type="http://schemas.openxmlformats.org/officeDocument/2006/relationships/customXml" Target="../ink/ink1954.xml"/><Relationship Id="rId150" Type="http://schemas.openxmlformats.org/officeDocument/2006/relationships/image" Target="../../clipboard/media/image743.png"/><Relationship Id="rId171" Type="http://schemas.openxmlformats.org/officeDocument/2006/relationships/customXml" Target="../ink/ink1997.xml"/><Relationship Id="rId192" Type="http://schemas.openxmlformats.org/officeDocument/2006/relationships/image" Target="../../clipboard/media/image953.png"/><Relationship Id="rId206" Type="http://schemas.openxmlformats.org/officeDocument/2006/relationships/image" Target="../../clipboard/media/image1023.png"/><Relationship Id="rId227" Type="http://schemas.openxmlformats.org/officeDocument/2006/relationships/customXml" Target="../ink/ink2025.xml"/><Relationship Id="rId248" Type="http://schemas.openxmlformats.org/officeDocument/2006/relationships/image" Target="../../clipboard/media/image1233.png"/><Relationship Id="rId269" Type="http://schemas.openxmlformats.org/officeDocument/2006/relationships/customXml" Target="../ink/ink2046.xml"/><Relationship Id="rId12" Type="http://schemas.openxmlformats.org/officeDocument/2006/relationships/image" Target="../../clipboard/media/image517.png"/><Relationship Id="rId33" Type="http://schemas.openxmlformats.org/officeDocument/2006/relationships/customXml" Target="../ink/ink1928.xml"/><Relationship Id="rId108" Type="http://schemas.openxmlformats.org/officeDocument/2006/relationships/image" Target="../../clipboard/media/image533.png"/><Relationship Id="rId129" Type="http://schemas.openxmlformats.org/officeDocument/2006/relationships/customXml" Target="../ink/ink1976.xml"/><Relationship Id="rId280" Type="http://schemas.openxmlformats.org/officeDocument/2006/relationships/image" Target="../../clipboard/media/image1393.png"/><Relationship Id="rId54" Type="http://schemas.openxmlformats.org/officeDocument/2006/relationships/image" Target="../../clipboard/media/image2616.png"/><Relationship Id="rId75" Type="http://schemas.openxmlformats.org/officeDocument/2006/relationships/customXml" Target="../ink/ink1949.xml"/><Relationship Id="rId96" Type="http://schemas.openxmlformats.org/officeDocument/2006/relationships/image" Target="../../clipboard/media/image473.png"/><Relationship Id="rId140" Type="http://schemas.openxmlformats.org/officeDocument/2006/relationships/image" Target="../../clipboard/media/image693.png"/><Relationship Id="rId161" Type="http://schemas.openxmlformats.org/officeDocument/2006/relationships/customXml" Target="../ink/ink1992.xml"/><Relationship Id="rId182" Type="http://schemas.openxmlformats.org/officeDocument/2006/relationships/image" Target="../../clipboard/media/image903.png"/><Relationship Id="rId217" Type="http://schemas.openxmlformats.org/officeDocument/2006/relationships/customXml" Target="../ink/ink2020.xml"/><Relationship Id="rId6" Type="http://schemas.openxmlformats.org/officeDocument/2006/relationships/image" Target="../../clipboard/media/image2107.png"/><Relationship Id="rId238" Type="http://schemas.openxmlformats.org/officeDocument/2006/relationships/image" Target="../../clipboard/media/image1183.png"/><Relationship Id="rId259" Type="http://schemas.openxmlformats.org/officeDocument/2006/relationships/customXml" Target="../ink/ink2041.xml"/><Relationship Id="rId23" Type="http://schemas.openxmlformats.org/officeDocument/2006/relationships/customXml" Target="../ink/ink1923.xml"/><Relationship Id="rId119" Type="http://schemas.openxmlformats.org/officeDocument/2006/relationships/customXml" Target="../ink/ink1971.xml"/><Relationship Id="rId270" Type="http://schemas.openxmlformats.org/officeDocument/2006/relationships/image" Target="../../clipboard/media/image1343.png"/><Relationship Id="rId44" Type="http://schemas.openxmlformats.org/officeDocument/2006/relationships/image" Target="../../clipboard/media/image2117.png"/><Relationship Id="rId65" Type="http://schemas.openxmlformats.org/officeDocument/2006/relationships/customXml" Target="../ink/ink1944.xml"/><Relationship Id="rId86" Type="http://schemas.openxmlformats.org/officeDocument/2006/relationships/image" Target="../../clipboard/media/image424.png"/><Relationship Id="rId130" Type="http://schemas.openxmlformats.org/officeDocument/2006/relationships/image" Target="../../clipboard/media/image643.png"/><Relationship Id="rId151" Type="http://schemas.openxmlformats.org/officeDocument/2006/relationships/customXml" Target="../ink/ink1987.xml"/><Relationship Id="rId172" Type="http://schemas.openxmlformats.org/officeDocument/2006/relationships/image" Target="../../clipboard/media/image853.png"/><Relationship Id="rId193" Type="http://schemas.openxmlformats.org/officeDocument/2006/relationships/customXml" Target="../ink/ink2008.xml"/><Relationship Id="rId207" Type="http://schemas.openxmlformats.org/officeDocument/2006/relationships/customXml" Target="../ink/ink2015.xml"/><Relationship Id="rId228" Type="http://schemas.openxmlformats.org/officeDocument/2006/relationships/image" Target="../../clipboard/media/image1133.png"/><Relationship Id="rId249" Type="http://schemas.openxmlformats.org/officeDocument/2006/relationships/customXml" Target="../ink/ink2036.xml"/><Relationship Id="rId13" Type="http://schemas.openxmlformats.org/officeDocument/2006/relationships/customXml" Target="../ink/ink1918.xml"/><Relationship Id="rId109" Type="http://schemas.openxmlformats.org/officeDocument/2006/relationships/customXml" Target="../ink/ink1966.xml"/><Relationship Id="rId260" Type="http://schemas.openxmlformats.org/officeDocument/2006/relationships/image" Target="../../clipboard/media/image1293.png"/><Relationship Id="rId281" Type="http://schemas.openxmlformats.org/officeDocument/2006/relationships/customXml" Target="../ink/ink2052.xml"/><Relationship Id="rId34" Type="http://schemas.openxmlformats.org/officeDocument/2006/relationships/image" Target="../../clipboard/media/image1617.png"/><Relationship Id="rId55" Type="http://schemas.openxmlformats.org/officeDocument/2006/relationships/customXml" Target="../ink/ink1939.xml"/><Relationship Id="rId76" Type="http://schemas.openxmlformats.org/officeDocument/2006/relationships/image" Target="../../clipboard/media/image3715.png"/><Relationship Id="rId97" Type="http://schemas.openxmlformats.org/officeDocument/2006/relationships/customXml" Target="../ink/ink1960.xml"/><Relationship Id="rId120" Type="http://schemas.openxmlformats.org/officeDocument/2006/relationships/image" Target="../../clipboard/media/image593.png"/><Relationship Id="rId141" Type="http://schemas.openxmlformats.org/officeDocument/2006/relationships/customXml" Target="../ink/ink1982.xml"/><Relationship Id="rId7" Type="http://schemas.openxmlformats.org/officeDocument/2006/relationships/customXml" Target="../ink/ink1915.xml"/><Relationship Id="rId162" Type="http://schemas.openxmlformats.org/officeDocument/2006/relationships/image" Target="../../clipboard/media/image803.png"/><Relationship Id="rId183" Type="http://schemas.openxmlformats.org/officeDocument/2006/relationships/customXml" Target="../ink/ink2003.xml"/><Relationship Id="rId218" Type="http://schemas.openxmlformats.org/officeDocument/2006/relationships/image" Target="../../clipboard/media/image1083.png"/><Relationship Id="rId239" Type="http://schemas.openxmlformats.org/officeDocument/2006/relationships/customXml" Target="../ink/ink2031.xml"/><Relationship Id="rId250" Type="http://schemas.openxmlformats.org/officeDocument/2006/relationships/image" Target="../../clipboard/media/image1243.png"/><Relationship Id="rId271" Type="http://schemas.openxmlformats.org/officeDocument/2006/relationships/customXml" Target="../ink/ink2047.xml"/><Relationship Id="rId24" Type="http://schemas.openxmlformats.org/officeDocument/2006/relationships/image" Target="../../clipboard/media/image1117.png"/><Relationship Id="rId45" Type="http://schemas.openxmlformats.org/officeDocument/2006/relationships/customXml" Target="../ink/ink1934.xml"/><Relationship Id="rId66" Type="http://schemas.openxmlformats.org/officeDocument/2006/relationships/image" Target="../../clipboard/media/image3216.png"/><Relationship Id="rId87" Type="http://schemas.openxmlformats.org/officeDocument/2006/relationships/customXml" Target="../ink/ink1955.xml"/><Relationship Id="rId110" Type="http://schemas.openxmlformats.org/officeDocument/2006/relationships/image" Target="../../clipboard/media/image543.png"/><Relationship Id="rId131" Type="http://schemas.openxmlformats.org/officeDocument/2006/relationships/customXml" Target="../ink/ink1977.xml"/><Relationship Id="rId152" Type="http://schemas.openxmlformats.org/officeDocument/2006/relationships/image" Target="../../clipboard/media/image753.png"/><Relationship Id="rId173" Type="http://schemas.openxmlformats.org/officeDocument/2006/relationships/customXml" Target="../ink/ink1998.xml"/><Relationship Id="rId194" Type="http://schemas.openxmlformats.org/officeDocument/2006/relationships/image" Target="../../clipboard/media/image963.png"/><Relationship Id="rId208" Type="http://schemas.openxmlformats.org/officeDocument/2006/relationships/image" Target="../../clipboard/media/image1033.png"/><Relationship Id="rId229" Type="http://schemas.openxmlformats.org/officeDocument/2006/relationships/customXml" Target="../ink/ink2026.xml"/><Relationship Id="rId240" Type="http://schemas.openxmlformats.org/officeDocument/2006/relationships/image" Target="../../clipboard/media/image1193.png"/><Relationship Id="rId261" Type="http://schemas.openxmlformats.org/officeDocument/2006/relationships/customXml" Target="../ink/ink2042.xml"/><Relationship Id="rId14" Type="http://schemas.openxmlformats.org/officeDocument/2006/relationships/image" Target="../../clipboard/media/image617.png"/><Relationship Id="rId35" Type="http://schemas.openxmlformats.org/officeDocument/2006/relationships/customXml" Target="../ink/ink1929.xml"/><Relationship Id="rId56" Type="http://schemas.openxmlformats.org/officeDocument/2006/relationships/image" Target="../../clipboard/media/image2716.png"/><Relationship Id="rId77" Type="http://schemas.openxmlformats.org/officeDocument/2006/relationships/customXml" Target="../ink/ink1950.xml"/><Relationship Id="rId100" Type="http://schemas.openxmlformats.org/officeDocument/2006/relationships/image" Target="../../clipboard/media/image493.png"/><Relationship Id="rId282" Type="http://schemas.openxmlformats.org/officeDocument/2006/relationships/image" Target="../../clipboard/media/image1403.png"/><Relationship Id="rId8" Type="http://schemas.openxmlformats.org/officeDocument/2006/relationships/image" Target="../../clipboard/media/image3106.png"/><Relationship Id="rId98" Type="http://schemas.openxmlformats.org/officeDocument/2006/relationships/image" Target="../../clipboard/media/image483.png"/><Relationship Id="rId121" Type="http://schemas.openxmlformats.org/officeDocument/2006/relationships/customXml" Target="../ink/ink1972.xml"/><Relationship Id="rId142" Type="http://schemas.openxmlformats.org/officeDocument/2006/relationships/image" Target="../../clipboard/media/image703.png"/><Relationship Id="rId163" Type="http://schemas.openxmlformats.org/officeDocument/2006/relationships/customXml" Target="../ink/ink1993.xml"/><Relationship Id="rId184" Type="http://schemas.openxmlformats.org/officeDocument/2006/relationships/image" Target="../../clipboard/media/image918.png"/><Relationship Id="rId219" Type="http://schemas.openxmlformats.org/officeDocument/2006/relationships/customXml" Target="../ink/ink2021.xml"/><Relationship Id="rId230" Type="http://schemas.openxmlformats.org/officeDocument/2006/relationships/image" Target="../../clipboard/media/image1143.png"/><Relationship Id="rId251" Type="http://schemas.openxmlformats.org/officeDocument/2006/relationships/customXml" Target="../ink/ink2037.xml"/><Relationship Id="rId25" Type="http://schemas.openxmlformats.org/officeDocument/2006/relationships/customXml" Target="../ink/ink1924.xml"/><Relationship Id="rId46" Type="http://schemas.openxmlformats.org/officeDocument/2006/relationships/image" Target="../../clipboard/media/image2217.png"/><Relationship Id="rId67" Type="http://schemas.openxmlformats.org/officeDocument/2006/relationships/customXml" Target="../ink/ink1945.xml"/><Relationship Id="rId272" Type="http://schemas.openxmlformats.org/officeDocument/2006/relationships/image" Target="../../clipboard/media/image1353.png"/><Relationship Id="rId88" Type="http://schemas.openxmlformats.org/officeDocument/2006/relationships/image" Target="../../clipboard/media/image434.png"/><Relationship Id="rId111" Type="http://schemas.openxmlformats.org/officeDocument/2006/relationships/customXml" Target="../ink/ink1967.xml"/><Relationship Id="rId132" Type="http://schemas.openxmlformats.org/officeDocument/2006/relationships/image" Target="../../clipboard/media/image653.png"/><Relationship Id="rId153" Type="http://schemas.openxmlformats.org/officeDocument/2006/relationships/customXml" Target="../ink/ink1988.xml"/><Relationship Id="rId174" Type="http://schemas.openxmlformats.org/officeDocument/2006/relationships/image" Target="../../clipboard/media/image863.png"/><Relationship Id="rId195" Type="http://schemas.openxmlformats.org/officeDocument/2006/relationships/customXml" Target="../ink/ink2009.xml"/><Relationship Id="rId209" Type="http://schemas.openxmlformats.org/officeDocument/2006/relationships/customXml" Target="../ink/ink2016.xml"/><Relationship Id="rId220" Type="http://schemas.openxmlformats.org/officeDocument/2006/relationships/image" Target="../../clipboard/media/image1093.png"/><Relationship Id="rId241" Type="http://schemas.openxmlformats.org/officeDocument/2006/relationships/customXml" Target="../ink/ink2032.xml"/><Relationship Id="rId15" Type="http://schemas.openxmlformats.org/officeDocument/2006/relationships/customXml" Target="../ink/ink1919.xml"/><Relationship Id="rId36" Type="http://schemas.openxmlformats.org/officeDocument/2006/relationships/image" Target="../../clipboard/media/image1717.png"/><Relationship Id="rId57" Type="http://schemas.openxmlformats.org/officeDocument/2006/relationships/customXml" Target="../ink/ink1940.xml"/><Relationship Id="rId262" Type="http://schemas.openxmlformats.org/officeDocument/2006/relationships/image" Target="../../clipboard/media/image1303.png"/><Relationship Id="rId78" Type="http://schemas.openxmlformats.org/officeDocument/2006/relationships/image" Target="../../clipboard/media/image3814.png"/><Relationship Id="rId99" Type="http://schemas.openxmlformats.org/officeDocument/2006/relationships/customXml" Target="../ink/ink1961.xml"/><Relationship Id="rId101" Type="http://schemas.openxmlformats.org/officeDocument/2006/relationships/customXml" Target="../ink/ink1962.xml"/><Relationship Id="rId122" Type="http://schemas.openxmlformats.org/officeDocument/2006/relationships/image" Target="../../clipboard/media/image603.png"/><Relationship Id="rId143" Type="http://schemas.openxmlformats.org/officeDocument/2006/relationships/customXml" Target="../ink/ink1983.xml"/><Relationship Id="rId164" Type="http://schemas.openxmlformats.org/officeDocument/2006/relationships/image" Target="../../clipboard/media/image818.png"/><Relationship Id="rId185" Type="http://schemas.openxmlformats.org/officeDocument/2006/relationships/customXml" Target="../ink/ink2004.xml"/><Relationship Id="rId9" Type="http://schemas.openxmlformats.org/officeDocument/2006/relationships/customXml" Target="../ink/ink1916.xml"/><Relationship Id="rId210" Type="http://schemas.openxmlformats.org/officeDocument/2006/relationships/image" Target="../../clipboard/media/image1043.png"/><Relationship Id="rId26" Type="http://schemas.openxmlformats.org/officeDocument/2006/relationships/image" Target="../../clipboard/media/image1217.png"/><Relationship Id="rId231" Type="http://schemas.openxmlformats.org/officeDocument/2006/relationships/customXml" Target="../ink/ink2027.xml"/><Relationship Id="rId252" Type="http://schemas.openxmlformats.org/officeDocument/2006/relationships/image" Target="../../clipboard/media/image1253.png"/><Relationship Id="rId273" Type="http://schemas.openxmlformats.org/officeDocument/2006/relationships/customXml" Target="../ink/ink2048.xml"/><Relationship Id="rId47" Type="http://schemas.openxmlformats.org/officeDocument/2006/relationships/customXml" Target="../ink/ink1935.xml"/><Relationship Id="rId68" Type="http://schemas.openxmlformats.org/officeDocument/2006/relationships/image" Target="../../clipboard/media/image3316.png"/><Relationship Id="rId89" Type="http://schemas.openxmlformats.org/officeDocument/2006/relationships/customXml" Target="../ink/ink1956.xml"/><Relationship Id="rId112" Type="http://schemas.openxmlformats.org/officeDocument/2006/relationships/image" Target="../../clipboard/media/image553.png"/><Relationship Id="rId133" Type="http://schemas.openxmlformats.org/officeDocument/2006/relationships/customXml" Target="../ink/ink1978.xml"/><Relationship Id="rId154" Type="http://schemas.openxmlformats.org/officeDocument/2006/relationships/image" Target="../../clipboard/media/image763.png"/><Relationship Id="rId175" Type="http://schemas.openxmlformats.org/officeDocument/2006/relationships/customXml" Target="../ink/ink1999.xml"/><Relationship Id="rId196" Type="http://schemas.openxmlformats.org/officeDocument/2006/relationships/image" Target="../../clipboard/media/image973.png"/><Relationship Id="rId200" Type="http://schemas.openxmlformats.org/officeDocument/2006/relationships/image" Target="../../clipboard/media/image993.png"/><Relationship Id="rId16" Type="http://schemas.openxmlformats.org/officeDocument/2006/relationships/image" Target="../../clipboard/media/image717.png"/><Relationship Id="rId221" Type="http://schemas.openxmlformats.org/officeDocument/2006/relationships/customXml" Target="../ink/ink2022.xml"/><Relationship Id="rId242" Type="http://schemas.openxmlformats.org/officeDocument/2006/relationships/image" Target="../../clipboard/media/image1203.png"/><Relationship Id="rId263" Type="http://schemas.openxmlformats.org/officeDocument/2006/relationships/customXml" Target="../ink/ink2043.xml"/><Relationship Id="rId37" Type="http://schemas.openxmlformats.org/officeDocument/2006/relationships/customXml" Target="../ink/ink1930.xml"/><Relationship Id="rId58" Type="http://schemas.openxmlformats.org/officeDocument/2006/relationships/image" Target="../../clipboard/media/image2816.png"/><Relationship Id="rId79" Type="http://schemas.openxmlformats.org/officeDocument/2006/relationships/customXml" Target="../ink/ink1951.xml"/><Relationship Id="rId102" Type="http://schemas.openxmlformats.org/officeDocument/2006/relationships/image" Target="../../clipboard/media/image503.png"/><Relationship Id="rId123" Type="http://schemas.openxmlformats.org/officeDocument/2006/relationships/customXml" Target="../ink/ink1973.xml"/><Relationship Id="rId144" Type="http://schemas.openxmlformats.org/officeDocument/2006/relationships/image" Target="../../clipboard/media/image718.png"/><Relationship Id="rId90" Type="http://schemas.openxmlformats.org/officeDocument/2006/relationships/image" Target="../../clipboard/media/image443.png"/><Relationship Id="rId165" Type="http://schemas.openxmlformats.org/officeDocument/2006/relationships/customXml" Target="../ink/ink1994.xml"/><Relationship Id="rId186" Type="http://schemas.openxmlformats.org/officeDocument/2006/relationships/image" Target="../../clipboard/media/image923.png"/><Relationship Id="rId211" Type="http://schemas.openxmlformats.org/officeDocument/2006/relationships/customXml" Target="../ink/ink2017.xml"/><Relationship Id="rId232" Type="http://schemas.openxmlformats.org/officeDocument/2006/relationships/image" Target="../../clipboard/media/image1153.png"/><Relationship Id="rId253" Type="http://schemas.openxmlformats.org/officeDocument/2006/relationships/customXml" Target="../ink/ink2038.xml"/><Relationship Id="rId274" Type="http://schemas.openxmlformats.org/officeDocument/2006/relationships/image" Target="../../clipboard/media/image1363.png"/><Relationship Id="rId27" Type="http://schemas.openxmlformats.org/officeDocument/2006/relationships/customXml" Target="../ink/ink1925.xml"/><Relationship Id="rId48" Type="http://schemas.openxmlformats.org/officeDocument/2006/relationships/image" Target="../../clipboard/media/image2317.png"/><Relationship Id="rId69" Type="http://schemas.openxmlformats.org/officeDocument/2006/relationships/customXml" Target="../ink/ink1946.xml"/><Relationship Id="rId113" Type="http://schemas.openxmlformats.org/officeDocument/2006/relationships/customXml" Target="../ink/ink1968.xml"/><Relationship Id="rId134" Type="http://schemas.openxmlformats.org/officeDocument/2006/relationships/image" Target="../../clipboard/media/image663.png"/><Relationship Id="rId80" Type="http://schemas.openxmlformats.org/officeDocument/2006/relationships/image" Target="../../clipboard/media/image3914.png"/><Relationship Id="rId155" Type="http://schemas.openxmlformats.org/officeDocument/2006/relationships/customXml" Target="../ink/ink1989.xml"/><Relationship Id="rId176" Type="http://schemas.openxmlformats.org/officeDocument/2006/relationships/image" Target="../../clipboard/media/image873.png"/><Relationship Id="rId197" Type="http://schemas.openxmlformats.org/officeDocument/2006/relationships/customXml" Target="../ink/ink2010.xml"/><Relationship Id="rId201" Type="http://schemas.openxmlformats.org/officeDocument/2006/relationships/customXml" Target="../ink/ink2012.xml"/><Relationship Id="rId222" Type="http://schemas.openxmlformats.org/officeDocument/2006/relationships/image" Target="../../clipboard/media/image1107.png"/><Relationship Id="rId243" Type="http://schemas.openxmlformats.org/officeDocument/2006/relationships/customXml" Target="../ink/ink2033.xml"/><Relationship Id="rId264" Type="http://schemas.openxmlformats.org/officeDocument/2006/relationships/image" Target="../../clipboard/media/image1318.png"/><Relationship Id="rId17" Type="http://schemas.openxmlformats.org/officeDocument/2006/relationships/customXml" Target="../ink/ink1920.xml"/><Relationship Id="rId38" Type="http://schemas.openxmlformats.org/officeDocument/2006/relationships/image" Target="../../clipboard/media/image1817.png"/><Relationship Id="rId59" Type="http://schemas.openxmlformats.org/officeDocument/2006/relationships/customXml" Target="../ink/ink1941.xml"/><Relationship Id="rId103" Type="http://schemas.openxmlformats.org/officeDocument/2006/relationships/customXml" Target="../ink/ink1963.xml"/><Relationship Id="rId124" Type="http://schemas.openxmlformats.org/officeDocument/2006/relationships/image" Target="../../clipboard/media/image618.png"/><Relationship Id="rId70" Type="http://schemas.openxmlformats.org/officeDocument/2006/relationships/image" Target="../../clipboard/media/image3415.png"/><Relationship Id="rId91" Type="http://schemas.openxmlformats.org/officeDocument/2006/relationships/customXml" Target="../ink/ink1957.xml"/><Relationship Id="rId145" Type="http://schemas.openxmlformats.org/officeDocument/2006/relationships/customXml" Target="../ink/ink1984.xml"/><Relationship Id="rId166" Type="http://schemas.openxmlformats.org/officeDocument/2006/relationships/image" Target="../../clipboard/media/image823.png"/><Relationship Id="rId187" Type="http://schemas.openxmlformats.org/officeDocument/2006/relationships/customXml" Target="../ink/ink2005.xml"/><Relationship Id="rId1" Type="http://schemas.openxmlformats.org/officeDocument/2006/relationships/slideLayout" Target="../slideLayouts/slideLayout13.xml"/><Relationship Id="rId212" Type="http://schemas.openxmlformats.org/officeDocument/2006/relationships/image" Target="../../clipboard/media/image1053.png"/><Relationship Id="rId233" Type="http://schemas.openxmlformats.org/officeDocument/2006/relationships/customXml" Target="../ink/ink2028.xml"/><Relationship Id="rId254" Type="http://schemas.openxmlformats.org/officeDocument/2006/relationships/image" Target="../../clipboard/media/image1263.png"/><Relationship Id="rId28" Type="http://schemas.openxmlformats.org/officeDocument/2006/relationships/image" Target="../../clipboard/media/image1317.png"/><Relationship Id="rId49" Type="http://schemas.openxmlformats.org/officeDocument/2006/relationships/customXml" Target="../ink/ink1936.xml"/><Relationship Id="rId114" Type="http://schemas.openxmlformats.org/officeDocument/2006/relationships/image" Target="../../clipboard/media/image563.png"/><Relationship Id="rId275" Type="http://schemas.openxmlformats.org/officeDocument/2006/relationships/customXml" Target="../ink/ink2049.xml"/><Relationship Id="rId60" Type="http://schemas.openxmlformats.org/officeDocument/2006/relationships/image" Target="../../clipboard/media/image2916.png"/><Relationship Id="rId81" Type="http://schemas.openxmlformats.org/officeDocument/2006/relationships/customXml" Target="../ink/ink1952.xml"/><Relationship Id="rId135" Type="http://schemas.openxmlformats.org/officeDocument/2006/relationships/customXml" Target="../ink/ink1979.xml"/><Relationship Id="rId156" Type="http://schemas.openxmlformats.org/officeDocument/2006/relationships/image" Target="../../clipboard/media/image773.png"/><Relationship Id="rId177" Type="http://schemas.openxmlformats.org/officeDocument/2006/relationships/customXml" Target="../ink/ink2000.xml"/><Relationship Id="rId198" Type="http://schemas.openxmlformats.org/officeDocument/2006/relationships/image" Target="../../clipboard/media/image983.png"/><Relationship Id="rId202" Type="http://schemas.openxmlformats.org/officeDocument/2006/relationships/image" Target="../../clipboard/media/image1003.png"/><Relationship Id="rId223" Type="http://schemas.openxmlformats.org/officeDocument/2006/relationships/customXml" Target="../ink/ink2023.xml"/><Relationship Id="rId244" Type="http://schemas.openxmlformats.org/officeDocument/2006/relationships/image" Target="../../clipboard/media/image1218.png"/><Relationship Id="rId18" Type="http://schemas.openxmlformats.org/officeDocument/2006/relationships/image" Target="../../clipboard/media/image817.png"/><Relationship Id="rId39" Type="http://schemas.openxmlformats.org/officeDocument/2006/relationships/customXml" Target="../ink/ink1931.xml"/><Relationship Id="rId265" Type="http://schemas.openxmlformats.org/officeDocument/2006/relationships/customXml" Target="../ink/ink2044.xml"/><Relationship Id="rId50" Type="http://schemas.openxmlformats.org/officeDocument/2006/relationships/image" Target="../../clipboard/media/image2417.png"/><Relationship Id="rId104" Type="http://schemas.openxmlformats.org/officeDocument/2006/relationships/image" Target="../../clipboard/media/image518.png"/><Relationship Id="rId125" Type="http://schemas.openxmlformats.org/officeDocument/2006/relationships/customXml" Target="../ink/ink1974.xml"/><Relationship Id="rId146" Type="http://schemas.openxmlformats.org/officeDocument/2006/relationships/image" Target="../../clipboard/media/image723.png"/><Relationship Id="rId167" Type="http://schemas.openxmlformats.org/officeDocument/2006/relationships/customXml" Target="../ink/ink1995.xml"/><Relationship Id="rId188" Type="http://schemas.openxmlformats.org/officeDocument/2006/relationships/image" Target="../../clipboard/media/image933.png"/><Relationship Id="rId71" Type="http://schemas.openxmlformats.org/officeDocument/2006/relationships/customXml" Target="../ink/ink1947.xml"/><Relationship Id="rId92" Type="http://schemas.openxmlformats.org/officeDocument/2006/relationships/image" Target="../../clipboard/media/image453.png"/><Relationship Id="rId213" Type="http://schemas.openxmlformats.org/officeDocument/2006/relationships/customXml" Target="../ink/ink2018.xml"/><Relationship Id="rId234" Type="http://schemas.openxmlformats.org/officeDocument/2006/relationships/image" Target="../../clipboard/media/image1163.png"/><Relationship Id="rId2" Type="http://schemas.openxmlformats.org/officeDocument/2006/relationships/notesSlide" Target="../notesSlides/notesSlide20.xml"/><Relationship Id="rId29" Type="http://schemas.openxmlformats.org/officeDocument/2006/relationships/customXml" Target="../ink/ink1926.xml"/><Relationship Id="rId255" Type="http://schemas.openxmlformats.org/officeDocument/2006/relationships/customXml" Target="../ink/ink2039.xml"/><Relationship Id="rId276" Type="http://schemas.openxmlformats.org/officeDocument/2006/relationships/image" Target="../../clipboard/media/image1373.png"/><Relationship Id="rId40" Type="http://schemas.openxmlformats.org/officeDocument/2006/relationships/image" Target="../../clipboard/media/image1917.png"/><Relationship Id="rId115" Type="http://schemas.openxmlformats.org/officeDocument/2006/relationships/customXml" Target="../ink/ink1969.xml"/><Relationship Id="rId136" Type="http://schemas.openxmlformats.org/officeDocument/2006/relationships/image" Target="../../clipboard/media/image673.png"/><Relationship Id="rId157" Type="http://schemas.openxmlformats.org/officeDocument/2006/relationships/customXml" Target="../ink/ink1990.xml"/><Relationship Id="rId178" Type="http://schemas.openxmlformats.org/officeDocument/2006/relationships/image" Target="../../clipboard/media/image883.png"/><Relationship Id="rId61" Type="http://schemas.openxmlformats.org/officeDocument/2006/relationships/customXml" Target="../ink/ink1942.xml"/><Relationship Id="rId82" Type="http://schemas.openxmlformats.org/officeDocument/2006/relationships/image" Target="../../clipboard/media/image405.png"/><Relationship Id="rId199" Type="http://schemas.openxmlformats.org/officeDocument/2006/relationships/customXml" Target="../ink/ink2011.xml"/><Relationship Id="rId203" Type="http://schemas.openxmlformats.org/officeDocument/2006/relationships/customXml" Target="../ink/ink2013.xml"/><Relationship Id="rId19" Type="http://schemas.openxmlformats.org/officeDocument/2006/relationships/customXml" Target="../ink/ink1921.xml"/><Relationship Id="rId224" Type="http://schemas.openxmlformats.org/officeDocument/2006/relationships/image" Target="../../clipboard/media/image1118.png"/><Relationship Id="rId245" Type="http://schemas.openxmlformats.org/officeDocument/2006/relationships/customXml" Target="../ink/ink2034.xml"/><Relationship Id="rId266" Type="http://schemas.openxmlformats.org/officeDocument/2006/relationships/image" Target="../../clipboard/media/image1323.png"/><Relationship Id="rId30" Type="http://schemas.openxmlformats.org/officeDocument/2006/relationships/image" Target="../../clipboard/media/image1417.png"/><Relationship Id="rId105" Type="http://schemas.openxmlformats.org/officeDocument/2006/relationships/customXml" Target="../ink/ink1964.xml"/><Relationship Id="rId126" Type="http://schemas.openxmlformats.org/officeDocument/2006/relationships/image" Target="../../clipboard/media/image623.png"/><Relationship Id="rId147" Type="http://schemas.openxmlformats.org/officeDocument/2006/relationships/customXml" Target="../ink/ink1985.xml"/><Relationship Id="rId168" Type="http://schemas.openxmlformats.org/officeDocument/2006/relationships/image" Target="../../clipboard/media/image833.png"/><Relationship Id="rId51" Type="http://schemas.openxmlformats.org/officeDocument/2006/relationships/customXml" Target="../ink/ink1937.xml"/><Relationship Id="rId72" Type="http://schemas.openxmlformats.org/officeDocument/2006/relationships/image" Target="../../clipboard/media/image3515.png"/><Relationship Id="rId93" Type="http://schemas.openxmlformats.org/officeDocument/2006/relationships/customXml" Target="../ink/ink1958.xml"/><Relationship Id="rId189" Type="http://schemas.openxmlformats.org/officeDocument/2006/relationships/customXml" Target="../ink/ink2006.xml"/><Relationship Id="rId3" Type="http://schemas.openxmlformats.org/officeDocument/2006/relationships/customXml" Target="../ink/ink1913.xml"/><Relationship Id="rId214" Type="http://schemas.openxmlformats.org/officeDocument/2006/relationships/image" Target="../../clipboard/media/image1063.png"/><Relationship Id="rId235" Type="http://schemas.openxmlformats.org/officeDocument/2006/relationships/customXml" Target="../ink/ink2029.xml"/><Relationship Id="rId256" Type="http://schemas.openxmlformats.org/officeDocument/2006/relationships/image" Target="../../clipboard/media/image1273.png"/><Relationship Id="rId277" Type="http://schemas.openxmlformats.org/officeDocument/2006/relationships/customXml" Target="../ink/ink2050.xml"/><Relationship Id="rId116" Type="http://schemas.openxmlformats.org/officeDocument/2006/relationships/image" Target="../../clipboard/media/image573.png"/><Relationship Id="rId137" Type="http://schemas.openxmlformats.org/officeDocument/2006/relationships/customXml" Target="../ink/ink1980.xml"/><Relationship Id="rId158" Type="http://schemas.openxmlformats.org/officeDocument/2006/relationships/image" Target="../../clipboard/media/image783.png"/><Relationship Id="rId20" Type="http://schemas.openxmlformats.org/officeDocument/2006/relationships/image" Target="../../clipboard/media/image917.png"/><Relationship Id="rId41" Type="http://schemas.openxmlformats.org/officeDocument/2006/relationships/customXml" Target="../ink/ink1932.xml"/><Relationship Id="rId62" Type="http://schemas.openxmlformats.org/officeDocument/2006/relationships/image" Target="../../clipboard/media/image3016.png"/><Relationship Id="rId83" Type="http://schemas.openxmlformats.org/officeDocument/2006/relationships/customXml" Target="../ink/ink1953.xml"/><Relationship Id="rId179" Type="http://schemas.openxmlformats.org/officeDocument/2006/relationships/customXml" Target="../ink/ink2001.xml"/><Relationship Id="rId190" Type="http://schemas.openxmlformats.org/officeDocument/2006/relationships/image" Target="../../clipboard/media/image943.png"/><Relationship Id="rId204" Type="http://schemas.openxmlformats.org/officeDocument/2006/relationships/image" Target="../../clipboard/media/image1018.png"/><Relationship Id="rId225" Type="http://schemas.openxmlformats.org/officeDocument/2006/relationships/customXml" Target="../ink/ink2024.xml"/><Relationship Id="rId246" Type="http://schemas.openxmlformats.org/officeDocument/2006/relationships/image" Target="../../clipboard/media/image1223.png"/><Relationship Id="rId267" Type="http://schemas.openxmlformats.org/officeDocument/2006/relationships/customXml" Target="../ink/ink2045.xml"/><Relationship Id="rId106" Type="http://schemas.openxmlformats.org/officeDocument/2006/relationships/image" Target="../../clipboard/media/image523.png"/><Relationship Id="rId127" Type="http://schemas.openxmlformats.org/officeDocument/2006/relationships/customXml" Target="../ink/ink1975.xml"/><Relationship Id="rId10" Type="http://schemas.openxmlformats.org/officeDocument/2006/relationships/image" Target="../../clipboard/media/image418.png"/><Relationship Id="rId31" Type="http://schemas.openxmlformats.org/officeDocument/2006/relationships/customXml" Target="../ink/ink1927.xml"/><Relationship Id="rId52" Type="http://schemas.openxmlformats.org/officeDocument/2006/relationships/image" Target="../../clipboard/media/image2517.png"/><Relationship Id="rId73" Type="http://schemas.openxmlformats.org/officeDocument/2006/relationships/customXml" Target="../ink/ink1948.xml"/><Relationship Id="rId94" Type="http://schemas.openxmlformats.org/officeDocument/2006/relationships/image" Target="../../clipboard/media/image463.png"/><Relationship Id="rId148" Type="http://schemas.openxmlformats.org/officeDocument/2006/relationships/image" Target="../../clipboard/media/image733.png"/><Relationship Id="rId169" Type="http://schemas.openxmlformats.org/officeDocument/2006/relationships/customXml" Target="../ink/ink1996.xml"/><Relationship Id="rId4" Type="http://schemas.openxmlformats.org/officeDocument/2006/relationships/image" Target="../../clipboard/media/image1106.png"/><Relationship Id="rId180" Type="http://schemas.openxmlformats.org/officeDocument/2006/relationships/image" Target="../../clipboard/media/image893.png"/><Relationship Id="rId215" Type="http://schemas.openxmlformats.org/officeDocument/2006/relationships/customXml" Target="../ink/ink2019.xml"/><Relationship Id="rId236" Type="http://schemas.openxmlformats.org/officeDocument/2006/relationships/image" Target="../../clipboard/media/image1173.png"/><Relationship Id="rId257" Type="http://schemas.openxmlformats.org/officeDocument/2006/relationships/customXml" Target="../ink/ink2040.xml"/><Relationship Id="rId278" Type="http://schemas.openxmlformats.org/officeDocument/2006/relationships/image" Target="../../clipboard/media/image1383.png"/><Relationship Id="rId42" Type="http://schemas.openxmlformats.org/officeDocument/2006/relationships/image" Target="../../clipboard/media/image2017.png"/><Relationship Id="rId84" Type="http://schemas.openxmlformats.org/officeDocument/2006/relationships/image" Target="../../clipboard/media/image419.png"/><Relationship Id="rId138" Type="http://schemas.openxmlformats.org/officeDocument/2006/relationships/image" Target="../../clipboard/media/image683.png"/><Relationship Id="rId191" Type="http://schemas.openxmlformats.org/officeDocument/2006/relationships/customXml" Target="../ink/ink2007.xml"/><Relationship Id="rId205" Type="http://schemas.openxmlformats.org/officeDocument/2006/relationships/customXml" Target="../ink/ink2014.xml"/><Relationship Id="rId247" Type="http://schemas.openxmlformats.org/officeDocument/2006/relationships/customXml" Target="../ink/ink2035.xml"/><Relationship Id="rId107" Type="http://schemas.openxmlformats.org/officeDocument/2006/relationships/customXml" Target="../ink/ink1965.xml"/><Relationship Id="rId11" Type="http://schemas.openxmlformats.org/officeDocument/2006/relationships/customXml" Target="../ink/ink1917.xml"/><Relationship Id="rId53" Type="http://schemas.openxmlformats.org/officeDocument/2006/relationships/customXml" Target="../ink/ink1938.xml"/><Relationship Id="rId149" Type="http://schemas.openxmlformats.org/officeDocument/2006/relationships/customXml" Target="../ink/ink1986.xml"/><Relationship Id="rId95" Type="http://schemas.openxmlformats.org/officeDocument/2006/relationships/customXml" Target="../ink/ink1959.xml"/><Relationship Id="rId160" Type="http://schemas.openxmlformats.org/officeDocument/2006/relationships/image" Target="../../clipboard/media/image793.png"/><Relationship Id="rId216" Type="http://schemas.openxmlformats.org/officeDocument/2006/relationships/image" Target="../../clipboard/media/image1073.png"/><Relationship Id="rId258" Type="http://schemas.openxmlformats.org/officeDocument/2006/relationships/image" Target="../../clipboard/media/image1283.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17" Type="http://schemas.openxmlformats.org/officeDocument/2006/relationships/customXml" Target="../ink/ink2110.xml"/><Relationship Id="rId299" Type="http://schemas.openxmlformats.org/officeDocument/2006/relationships/image" Target="../../clipboard/media/image1483.png"/><Relationship Id="rId21" Type="http://schemas.openxmlformats.org/officeDocument/2006/relationships/customXml" Target="../ink/ink2062.xml"/><Relationship Id="rId63" Type="http://schemas.openxmlformats.org/officeDocument/2006/relationships/customXml" Target="../ink/ink2083.xml"/><Relationship Id="rId159" Type="http://schemas.openxmlformats.org/officeDocument/2006/relationships/customXml" Target="../ink/ink2131.xml"/><Relationship Id="rId324" Type="http://schemas.openxmlformats.org/officeDocument/2006/relationships/customXml" Target="../ink/ink2214.xml"/><Relationship Id="rId366" Type="http://schemas.openxmlformats.org/officeDocument/2006/relationships/customXml" Target="../ink/ink2235.xml"/><Relationship Id="rId170" Type="http://schemas.openxmlformats.org/officeDocument/2006/relationships/image" Target="../../clipboard/media/image844.png"/><Relationship Id="rId226" Type="http://schemas.openxmlformats.org/officeDocument/2006/relationships/customXml" Target="../ink/ink2165.xml"/><Relationship Id="rId268" Type="http://schemas.openxmlformats.org/officeDocument/2006/relationships/customXml" Target="../ink/ink2186.xml"/><Relationship Id="rId32" Type="http://schemas.openxmlformats.org/officeDocument/2006/relationships/image" Target="../../clipboard/media/image1518.png"/><Relationship Id="rId74" Type="http://schemas.openxmlformats.org/officeDocument/2006/relationships/image" Target="../../clipboard/media/image3616.png"/><Relationship Id="rId128" Type="http://schemas.openxmlformats.org/officeDocument/2006/relationships/image" Target="../../clipboard/media/image634.png"/><Relationship Id="rId335" Type="http://schemas.openxmlformats.org/officeDocument/2006/relationships/image" Target="../../clipboard/media/image1663.png"/><Relationship Id="rId377" Type="http://schemas.openxmlformats.org/officeDocument/2006/relationships/image" Target="../../clipboard/media/image1873.png"/><Relationship Id="rId5" Type="http://schemas.openxmlformats.org/officeDocument/2006/relationships/customXml" Target="../ink/ink2054.xml"/><Relationship Id="rId181" Type="http://schemas.openxmlformats.org/officeDocument/2006/relationships/customXml" Target="../ink/ink2142.xml"/><Relationship Id="rId237" Type="http://schemas.openxmlformats.org/officeDocument/2006/relationships/image" Target="../../clipboard/media/image1174.png"/><Relationship Id="rId402" Type="http://schemas.openxmlformats.org/officeDocument/2006/relationships/customXml" Target="../ink/ink2253.xml"/><Relationship Id="rId279" Type="http://schemas.openxmlformats.org/officeDocument/2006/relationships/image" Target="../../clipboard/media/image1384.png"/><Relationship Id="rId43" Type="http://schemas.openxmlformats.org/officeDocument/2006/relationships/customXml" Target="../ink/ink2073.xml"/><Relationship Id="rId139" Type="http://schemas.openxmlformats.org/officeDocument/2006/relationships/customXml" Target="../ink/ink2121.xml"/><Relationship Id="rId290" Type="http://schemas.openxmlformats.org/officeDocument/2006/relationships/customXml" Target="../ink/ink2197.xml"/><Relationship Id="rId304" Type="http://schemas.openxmlformats.org/officeDocument/2006/relationships/customXml" Target="../ink/ink2204.xml"/><Relationship Id="rId346" Type="http://schemas.openxmlformats.org/officeDocument/2006/relationships/customXml" Target="../ink/ink2225.xml"/><Relationship Id="rId388" Type="http://schemas.openxmlformats.org/officeDocument/2006/relationships/customXml" Target="../ink/ink2246.xml"/><Relationship Id="rId85" Type="http://schemas.openxmlformats.org/officeDocument/2006/relationships/customXml" Target="../ink/ink2094.xml"/><Relationship Id="rId150" Type="http://schemas.openxmlformats.org/officeDocument/2006/relationships/image" Target="../../clipboard/media/image744.png"/><Relationship Id="rId192" Type="http://schemas.openxmlformats.org/officeDocument/2006/relationships/image" Target="../../clipboard/media/image954.png"/><Relationship Id="rId206" Type="http://schemas.openxmlformats.org/officeDocument/2006/relationships/image" Target="../../clipboard/media/image1024.png"/><Relationship Id="rId413" Type="http://schemas.openxmlformats.org/officeDocument/2006/relationships/image" Target="../../clipboard/media/image2053.png"/><Relationship Id="rId248" Type="http://schemas.openxmlformats.org/officeDocument/2006/relationships/customXml" Target="../ink/ink2176.xml"/><Relationship Id="rId12" Type="http://schemas.openxmlformats.org/officeDocument/2006/relationships/image" Target="../../clipboard/media/image519.png"/><Relationship Id="rId108" Type="http://schemas.openxmlformats.org/officeDocument/2006/relationships/image" Target="../../clipboard/media/image534.png"/><Relationship Id="rId315" Type="http://schemas.openxmlformats.org/officeDocument/2006/relationships/image" Target="../../clipboard/media/image1563.png"/><Relationship Id="rId357" Type="http://schemas.openxmlformats.org/officeDocument/2006/relationships/image" Target="../../clipboard/media/image1773.png"/><Relationship Id="rId54" Type="http://schemas.openxmlformats.org/officeDocument/2006/relationships/image" Target="../../clipboard/media/image2617.png"/><Relationship Id="rId96" Type="http://schemas.openxmlformats.org/officeDocument/2006/relationships/image" Target="../../clipboard/media/image474.png"/><Relationship Id="rId161" Type="http://schemas.openxmlformats.org/officeDocument/2006/relationships/customXml" Target="../ink/ink2132.xml"/><Relationship Id="rId217" Type="http://schemas.openxmlformats.org/officeDocument/2006/relationships/image" Target="../../clipboard/media/image1074.png"/><Relationship Id="rId399" Type="http://schemas.openxmlformats.org/officeDocument/2006/relationships/image" Target="../../clipboard/media/image1983.png"/><Relationship Id="rId259" Type="http://schemas.openxmlformats.org/officeDocument/2006/relationships/image" Target="../../clipboard/media/image1284.png"/><Relationship Id="rId424" Type="http://schemas.openxmlformats.org/officeDocument/2006/relationships/customXml" Target="../ink/ink2264.xml"/><Relationship Id="rId23" Type="http://schemas.openxmlformats.org/officeDocument/2006/relationships/customXml" Target="../ink/ink2063.xml"/><Relationship Id="rId119" Type="http://schemas.openxmlformats.org/officeDocument/2006/relationships/customXml" Target="../ink/ink2111.xml"/><Relationship Id="rId270" Type="http://schemas.openxmlformats.org/officeDocument/2006/relationships/customXml" Target="../ink/ink2187.xml"/><Relationship Id="rId326" Type="http://schemas.openxmlformats.org/officeDocument/2006/relationships/customXml" Target="../ink/ink2215.xml"/><Relationship Id="rId65" Type="http://schemas.openxmlformats.org/officeDocument/2006/relationships/customXml" Target="../ink/ink2084.xml"/><Relationship Id="rId130" Type="http://schemas.openxmlformats.org/officeDocument/2006/relationships/image" Target="../../clipboard/media/image644.png"/><Relationship Id="rId368" Type="http://schemas.openxmlformats.org/officeDocument/2006/relationships/customXml" Target="../ink/ink2236.xml"/><Relationship Id="rId172" Type="http://schemas.openxmlformats.org/officeDocument/2006/relationships/image" Target="../../clipboard/media/image854.png"/><Relationship Id="rId228" Type="http://schemas.openxmlformats.org/officeDocument/2006/relationships/customXml" Target="../ink/ink2166.xml"/><Relationship Id="rId281" Type="http://schemas.openxmlformats.org/officeDocument/2006/relationships/image" Target="../../clipboard/media/image1394.png"/><Relationship Id="rId337" Type="http://schemas.openxmlformats.org/officeDocument/2006/relationships/image" Target="../../clipboard/media/image1673.png"/><Relationship Id="rId34" Type="http://schemas.openxmlformats.org/officeDocument/2006/relationships/image" Target="../../clipboard/media/image1618.png"/><Relationship Id="rId76" Type="http://schemas.openxmlformats.org/officeDocument/2006/relationships/image" Target="../../clipboard/media/image3716.png"/><Relationship Id="rId141" Type="http://schemas.openxmlformats.org/officeDocument/2006/relationships/customXml" Target="../ink/ink2122.xml"/><Relationship Id="rId379" Type="http://schemas.openxmlformats.org/officeDocument/2006/relationships/image" Target="../../clipboard/media/image1883.png"/><Relationship Id="rId7" Type="http://schemas.openxmlformats.org/officeDocument/2006/relationships/customXml" Target="../ink/ink2055.xml"/><Relationship Id="rId183" Type="http://schemas.openxmlformats.org/officeDocument/2006/relationships/customXml" Target="../ink/ink2143.xml"/><Relationship Id="rId239" Type="http://schemas.openxmlformats.org/officeDocument/2006/relationships/image" Target="../../clipboard/media/image1184.png"/><Relationship Id="rId390" Type="http://schemas.openxmlformats.org/officeDocument/2006/relationships/customXml" Target="../ink/ink2247.xml"/><Relationship Id="rId404" Type="http://schemas.openxmlformats.org/officeDocument/2006/relationships/customXml" Target="../ink/ink2254.xml"/><Relationship Id="rId250" Type="http://schemas.openxmlformats.org/officeDocument/2006/relationships/customXml" Target="../ink/ink2177.xml"/><Relationship Id="rId292" Type="http://schemas.openxmlformats.org/officeDocument/2006/relationships/customXml" Target="../ink/ink2198.xml"/><Relationship Id="rId306" Type="http://schemas.openxmlformats.org/officeDocument/2006/relationships/customXml" Target="../ink/ink2205.xml"/><Relationship Id="rId45" Type="http://schemas.openxmlformats.org/officeDocument/2006/relationships/customXml" Target="../ink/ink2074.xml"/><Relationship Id="rId87" Type="http://schemas.openxmlformats.org/officeDocument/2006/relationships/customXml" Target="../ink/ink2095.xml"/><Relationship Id="rId110" Type="http://schemas.openxmlformats.org/officeDocument/2006/relationships/image" Target="../../clipboard/media/image544.png"/><Relationship Id="rId348" Type="http://schemas.openxmlformats.org/officeDocument/2006/relationships/customXml" Target="../ink/ink2226.xml"/><Relationship Id="rId152" Type="http://schemas.openxmlformats.org/officeDocument/2006/relationships/image" Target="../../clipboard/media/image754.png"/><Relationship Id="rId194" Type="http://schemas.openxmlformats.org/officeDocument/2006/relationships/image" Target="../../clipboard/media/image964.png"/><Relationship Id="rId208" Type="http://schemas.openxmlformats.org/officeDocument/2006/relationships/image" Target="../../clipboard/media/image1034.png"/><Relationship Id="rId415" Type="http://schemas.openxmlformats.org/officeDocument/2006/relationships/image" Target="../../clipboard/media/image2063.png"/><Relationship Id="rId261" Type="http://schemas.openxmlformats.org/officeDocument/2006/relationships/image" Target="../../clipboard/media/image1294.png"/><Relationship Id="rId14" Type="http://schemas.openxmlformats.org/officeDocument/2006/relationships/image" Target="../../clipboard/media/image619.png"/><Relationship Id="rId56" Type="http://schemas.openxmlformats.org/officeDocument/2006/relationships/image" Target="../../clipboard/media/image2717.png"/><Relationship Id="rId317" Type="http://schemas.openxmlformats.org/officeDocument/2006/relationships/image" Target="../../clipboard/media/image1573.png"/><Relationship Id="rId359" Type="http://schemas.openxmlformats.org/officeDocument/2006/relationships/image" Target="../../clipboard/media/image1783.png"/><Relationship Id="rId98" Type="http://schemas.openxmlformats.org/officeDocument/2006/relationships/image" Target="../../clipboard/media/image484.png"/><Relationship Id="rId121" Type="http://schemas.openxmlformats.org/officeDocument/2006/relationships/customXml" Target="../ink/ink2112.xml"/><Relationship Id="rId163" Type="http://schemas.openxmlformats.org/officeDocument/2006/relationships/customXml" Target="../ink/ink2133.xml"/><Relationship Id="rId219" Type="http://schemas.openxmlformats.org/officeDocument/2006/relationships/image" Target="../../clipboard/media/image1084.png"/><Relationship Id="rId370" Type="http://schemas.openxmlformats.org/officeDocument/2006/relationships/customXml" Target="../ink/ink2237.xml"/><Relationship Id="rId426" Type="http://schemas.openxmlformats.org/officeDocument/2006/relationships/customXml" Target="../ink/ink2265.xml"/><Relationship Id="rId230" Type="http://schemas.openxmlformats.org/officeDocument/2006/relationships/customXml" Target="../ink/ink2167.xml"/><Relationship Id="rId25" Type="http://schemas.openxmlformats.org/officeDocument/2006/relationships/customXml" Target="../ink/ink2064.xml"/><Relationship Id="rId67" Type="http://schemas.openxmlformats.org/officeDocument/2006/relationships/customXml" Target="../ink/ink2085.xml"/><Relationship Id="rId272" Type="http://schemas.openxmlformats.org/officeDocument/2006/relationships/customXml" Target="../ink/ink2188.xml"/><Relationship Id="rId328" Type="http://schemas.openxmlformats.org/officeDocument/2006/relationships/customXml" Target="../ink/ink2216.xml"/><Relationship Id="rId132" Type="http://schemas.openxmlformats.org/officeDocument/2006/relationships/image" Target="../../clipboard/media/image654.png"/><Relationship Id="rId174" Type="http://schemas.openxmlformats.org/officeDocument/2006/relationships/image" Target="../../clipboard/media/image864.png"/><Relationship Id="rId381" Type="http://schemas.openxmlformats.org/officeDocument/2006/relationships/image" Target="../../clipboard/media/image1893.png"/><Relationship Id="rId241" Type="http://schemas.openxmlformats.org/officeDocument/2006/relationships/image" Target="../../clipboard/media/image1194.png"/><Relationship Id="rId36" Type="http://schemas.openxmlformats.org/officeDocument/2006/relationships/image" Target="../../clipboard/media/image1718.png"/><Relationship Id="rId283" Type="http://schemas.openxmlformats.org/officeDocument/2006/relationships/image" Target="../../clipboard/media/image1404.png"/><Relationship Id="rId339" Type="http://schemas.openxmlformats.org/officeDocument/2006/relationships/image" Target="../../clipboard/media/image1683.png"/><Relationship Id="rId78" Type="http://schemas.openxmlformats.org/officeDocument/2006/relationships/image" Target="../../clipboard/media/image3815.png"/><Relationship Id="rId101" Type="http://schemas.openxmlformats.org/officeDocument/2006/relationships/customXml" Target="../ink/ink2102.xml"/><Relationship Id="rId143" Type="http://schemas.openxmlformats.org/officeDocument/2006/relationships/customXml" Target="../ink/ink2123.xml"/><Relationship Id="rId185" Type="http://schemas.openxmlformats.org/officeDocument/2006/relationships/customXml" Target="../ink/ink2144.xml"/><Relationship Id="rId350" Type="http://schemas.openxmlformats.org/officeDocument/2006/relationships/customXml" Target="../ink/ink2227.xml"/><Relationship Id="rId406" Type="http://schemas.openxmlformats.org/officeDocument/2006/relationships/customXml" Target="../ink/ink2255.xml"/><Relationship Id="rId9" Type="http://schemas.openxmlformats.org/officeDocument/2006/relationships/customXml" Target="../ink/ink2056.xml"/><Relationship Id="rId210" Type="http://schemas.openxmlformats.org/officeDocument/2006/relationships/customXml" Target="../ink/ink2157.xml"/><Relationship Id="rId392" Type="http://schemas.openxmlformats.org/officeDocument/2006/relationships/customXml" Target="../ink/ink2248.xml"/><Relationship Id="rId252" Type="http://schemas.openxmlformats.org/officeDocument/2006/relationships/customXml" Target="../ink/ink2178.xml"/><Relationship Id="rId294" Type="http://schemas.openxmlformats.org/officeDocument/2006/relationships/customXml" Target="../ink/ink2199.xml"/><Relationship Id="rId308" Type="http://schemas.openxmlformats.org/officeDocument/2006/relationships/customXml" Target="../ink/ink2206.xml"/><Relationship Id="rId47" Type="http://schemas.openxmlformats.org/officeDocument/2006/relationships/customXml" Target="../ink/ink2075.xml"/><Relationship Id="rId89" Type="http://schemas.openxmlformats.org/officeDocument/2006/relationships/customXml" Target="../ink/ink2096.xml"/><Relationship Id="rId112" Type="http://schemas.openxmlformats.org/officeDocument/2006/relationships/image" Target="../../clipboard/media/image554.png"/><Relationship Id="rId154" Type="http://schemas.openxmlformats.org/officeDocument/2006/relationships/image" Target="../../clipboard/media/image764.png"/><Relationship Id="rId361" Type="http://schemas.openxmlformats.org/officeDocument/2006/relationships/image" Target="../../clipboard/media/image1793.png"/><Relationship Id="rId196" Type="http://schemas.openxmlformats.org/officeDocument/2006/relationships/image" Target="../../clipboard/media/image974.png"/><Relationship Id="rId417" Type="http://schemas.openxmlformats.org/officeDocument/2006/relationships/image" Target="../../clipboard/media/image2073.png"/><Relationship Id="rId16" Type="http://schemas.openxmlformats.org/officeDocument/2006/relationships/image" Target="../../clipboard/media/image719.png"/><Relationship Id="rId221" Type="http://schemas.openxmlformats.org/officeDocument/2006/relationships/image" Target="../../clipboard/media/image1094.png"/><Relationship Id="rId263" Type="http://schemas.openxmlformats.org/officeDocument/2006/relationships/image" Target="../../clipboard/media/image1304.png"/><Relationship Id="rId319" Type="http://schemas.openxmlformats.org/officeDocument/2006/relationships/image" Target="../../clipboard/media/image1583.png"/><Relationship Id="rId58" Type="http://schemas.openxmlformats.org/officeDocument/2006/relationships/image" Target="../../clipboard/media/image2817.png"/><Relationship Id="rId123" Type="http://schemas.openxmlformats.org/officeDocument/2006/relationships/customXml" Target="../ink/ink2113.xml"/><Relationship Id="rId330" Type="http://schemas.openxmlformats.org/officeDocument/2006/relationships/customXml" Target="../ink/ink2217.xml"/><Relationship Id="rId165" Type="http://schemas.openxmlformats.org/officeDocument/2006/relationships/customXml" Target="../ink/ink2134.xml"/><Relationship Id="rId372" Type="http://schemas.openxmlformats.org/officeDocument/2006/relationships/customXml" Target="../ink/ink2238.xml"/><Relationship Id="rId428" Type="http://schemas.openxmlformats.org/officeDocument/2006/relationships/customXml" Target="../ink/ink2266.xml"/><Relationship Id="rId232" Type="http://schemas.openxmlformats.org/officeDocument/2006/relationships/customXml" Target="../ink/ink2168.xml"/><Relationship Id="rId274" Type="http://schemas.openxmlformats.org/officeDocument/2006/relationships/customXml" Target="../ink/ink2189.xml"/><Relationship Id="rId27" Type="http://schemas.openxmlformats.org/officeDocument/2006/relationships/customXml" Target="../ink/ink2065.xml"/><Relationship Id="rId69" Type="http://schemas.openxmlformats.org/officeDocument/2006/relationships/customXml" Target="../ink/ink2086.xml"/><Relationship Id="rId134" Type="http://schemas.openxmlformats.org/officeDocument/2006/relationships/image" Target="../../clipboard/media/image664.png"/><Relationship Id="rId80" Type="http://schemas.openxmlformats.org/officeDocument/2006/relationships/image" Target="../../clipboard/media/image3915.png"/><Relationship Id="rId176" Type="http://schemas.openxmlformats.org/officeDocument/2006/relationships/image" Target="../../clipboard/media/image874.png"/><Relationship Id="rId341" Type="http://schemas.openxmlformats.org/officeDocument/2006/relationships/image" Target="../../clipboard/media/image1693.png"/><Relationship Id="rId383" Type="http://schemas.openxmlformats.org/officeDocument/2006/relationships/image" Target="../../clipboard/media/image1903.png"/><Relationship Id="rId201" Type="http://schemas.openxmlformats.org/officeDocument/2006/relationships/customXml" Target="../ink/ink2152.xml"/><Relationship Id="rId243" Type="http://schemas.openxmlformats.org/officeDocument/2006/relationships/image" Target="../../clipboard/media/image1204.png"/><Relationship Id="rId285" Type="http://schemas.openxmlformats.org/officeDocument/2006/relationships/image" Target="../../clipboard/media/image1419.png"/><Relationship Id="rId38" Type="http://schemas.openxmlformats.org/officeDocument/2006/relationships/image" Target="../../clipboard/media/image1818.png"/><Relationship Id="rId103" Type="http://schemas.openxmlformats.org/officeDocument/2006/relationships/customXml" Target="../ink/ink2103.xml"/><Relationship Id="rId310" Type="http://schemas.openxmlformats.org/officeDocument/2006/relationships/customXml" Target="../ink/ink2207.xml"/><Relationship Id="rId91" Type="http://schemas.openxmlformats.org/officeDocument/2006/relationships/customXml" Target="../ink/ink2097.xml"/><Relationship Id="rId145" Type="http://schemas.openxmlformats.org/officeDocument/2006/relationships/customXml" Target="../ink/ink2124.xml"/><Relationship Id="rId187" Type="http://schemas.openxmlformats.org/officeDocument/2006/relationships/customXml" Target="../ink/ink2145.xml"/><Relationship Id="rId352" Type="http://schemas.openxmlformats.org/officeDocument/2006/relationships/customXml" Target="../ink/ink2228.xml"/><Relationship Id="rId394" Type="http://schemas.openxmlformats.org/officeDocument/2006/relationships/customXml" Target="../ink/ink2249.xml"/><Relationship Id="rId408" Type="http://schemas.openxmlformats.org/officeDocument/2006/relationships/customXml" Target="../ink/ink2256.xml"/><Relationship Id="rId1" Type="http://schemas.openxmlformats.org/officeDocument/2006/relationships/slideLayout" Target="../slideLayouts/slideLayout13.xml"/><Relationship Id="rId212" Type="http://schemas.openxmlformats.org/officeDocument/2006/relationships/customXml" Target="../ink/ink2158.xml"/><Relationship Id="rId233" Type="http://schemas.openxmlformats.org/officeDocument/2006/relationships/image" Target="../../clipboard/media/image1154.png"/><Relationship Id="rId254" Type="http://schemas.openxmlformats.org/officeDocument/2006/relationships/customXml" Target="../ink/ink2179.xml"/><Relationship Id="rId28" Type="http://schemas.openxmlformats.org/officeDocument/2006/relationships/image" Target="../../clipboard/media/image1319.png"/><Relationship Id="rId49" Type="http://schemas.openxmlformats.org/officeDocument/2006/relationships/customXml" Target="../ink/ink2076.xml"/><Relationship Id="rId114" Type="http://schemas.openxmlformats.org/officeDocument/2006/relationships/image" Target="../../clipboard/media/image564.png"/><Relationship Id="rId275" Type="http://schemas.openxmlformats.org/officeDocument/2006/relationships/image" Target="../../clipboard/media/image1364.png"/><Relationship Id="rId296" Type="http://schemas.openxmlformats.org/officeDocument/2006/relationships/customXml" Target="../ink/ink2200.xml"/><Relationship Id="rId300" Type="http://schemas.openxmlformats.org/officeDocument/2006/relationships/customXml" Target="../ink/ink2202.xml"/><Relationship Id="rId60" Type="http://schemas.openxmlformats.org/officeDocument/2006/relationships/image" Target="../../clipboard/media/image2917.png"/><Relationship Id="rId81" Type="http://schemas.openxmlformats.org/officeDocument/2006/relationships/customXml" Target="../ink/ink2092.xml"/><Relationship Id="rId135" Type="http://schemas.openxmlformats.org/officeDocument/2006/relationships/customXml" Target="../ink/ink2119.xml"/><Relationship Id="rId156" Type="http://schemas.openxmlformats.org/officeDocument/2006/relationships/image" Target="../../clipboard/media/image774.png"/><Relationship Id="rId177" Type="http://schemas.openxmlformats.org/officeDocument/2006/relationships/customXml" Target="../ink/ink2140.xml"/><Relationship Id="rId198" Type="http://schemas.openxmlformats.org/officeDocument/2006/relationships/image" Target="../../clipboard/media/image984.png"/><Relationship Id="rId321" Type="http://schemas.openxmlformats.org/officeDocument/2006/relationships/image" Target="../../clipboard/media/image1593.png"/><Relationship Id="rId342" Type="http://schemas.openxmlformats.org/officeDocument/2006/relationships/customXml" Target="../ink/ink2223.xml"/><Relationship Id="rId363" Type="http://schemas.openxmlformats.org/officeDocument/2006/relationships/image" Target="../../clipboard/media/image1803.png"/><Relationship Id="rId384" Type="http://schemas.openxmlformats.org/officeDocument/2006/relationships/customXml" Target="../ink/ink2244.xml"/><Relationship Id="rId419" Type="http://schemas.openxmlformats.org/officeDocument/2006/relationships/image" Target="../../clipboard/media/image2083.png"/><Relationship Id="rId202" Type="http://schemas.openxmlformats.org/officeDocument/2006/relationships/image" Target="../../clipboard/media/image1004.png"/><Relationship Id="rId223" Type="http://schemas.openxmlformats.org/officeDocument/2006/relationships/image" Target="../../clipboard/media/image1109.png"/><Relationship Id="rId244" Type="http://schemas.openxmlformats.org/officeDocument/2006/relationships/customXml" Target="../ink/ink2174.xml"/><Relationship Id="rId18" Type="http://schemas.openxmlformats.org/officeDocument/2006/relationships/image" Target="../../clipboard/media/image819.png"/><Relationship Id="rId39" Type="http://schemas.openxmlformats.org/officeDocument/2006/relationships/customXml" Target="../ink/ink2071.xml"/><Relationship Id="rId265" Type="http://schemas.openxmlformats.org/officeDocument/2006/relationships/image" Target="../../clipboard/media/image13110.png"/><Relationship Id="rId286" Type="http://schemas.openxmlformats.org/officeDocument/2006/relationships/customXml" Target="../ink/ink2195.xml"/><Relationship Id="rId50" Type="http://schemas.openxmlformats.org/officeDocument/2006/relationships/image" Target="../../clipboard/media/image2418.png"/><Relationship Id="rId104" Type="http://schemas.openxmlformats.org/officeDocument/2006/relationships/image" Target="../../clipboard/media/image5110.png"/><Relationship Id="rId125" Type="http://schemas.openxmlformats.org/officeDocument/2006/relationships/customXml" Target="../ink/ink2114.xml"/><Relationship Id="rId146" Type="http://schemas.openxmlformats.org/officeDocument/2006/relationships/image" Target="../../clipboard/media/image724.png"/><Relationship Id="rId167" Type="http://schemas.openxmlformats.org/officeDocument/2006/relationships/customXml" Target="../ink/ink2135.xml"/><Relationship Id="rId188" Type="http://schemas.openxmlformats.org/officeDocument/2006/relationships/image" Target="../../clipboard/media/image934.png"/><Relationship Id="rId311" Type="http://schemas.openxmlformats.org/officeDocument/2006/relationships/image" Target="../../clipboard/media/image1543.png"/><Relationship Id="rId332" Type="http://schemas.openxmlformats.org/officeDocument/2006/relationships/customXml" Target="../ink/ink2218.xml"/><Relationship Id="rId353" Type="http://schemas.openxmlformats.org/officeDocument/2006/relationships/image" Target="../../clipboard/media/image1753.png"/><Relationship Id="rId374" Type="http://schemas.openxmlformats.org/officeDocument/2006/relationships/customXml" Target="../ink/ink2239.xml"/><Relationship Id="rId395" Type="http://schemas.openxmlformats.org/officeDocument/2006/relationships/image" Target="../../clipboard/media/image1963.png"/><Relationship Id="rId409" Type="http://schemas.openxmlformats.org/officeDocument/2006/relationships/image" Target="../../clipboard/media/image2033.png"/><Relationship Id="rId71" Type="http://schemas.openxmlformats.org/officeDocument/2006/relationships/customXml" Target="../ink/ink2087.xml"/><Relationship Id="rId92" Type="http://schemas.openxmlformats.org/officeDocument/2006/relationships/image" Target="../../clipboard/media/image454.png"/><Relationship Id="rId213" Type="http://schemas.openxmlformats.org/officeDocument/2006/relationships/image" Target="../../clipboard/media/image1054.png"/><Relationship Id="rId234" Type="http://schemas.openxmlformats.org/officeDocument/2006/relationships/customXml" Target="../ink/ink2169.xml"/><Relationship Id="rId420" Type="http://schemas.openxmlformats.org/officeDocument/2006/relationships/customXml" Target="../ink/ink2262.xml"/><Relationship Id="rId2" Type="http://schemas.openxmlformats.org/officeDocument/2006/relationships/notesSlide" Target="../notesSlides/notesSlide25.xml"/><Relationship Id="rId29" Type="http://schemas.openxmlformats.org/officeDocument/2006/relationships/customXml" Target="../ink/ink2066.xml"/><Relationship Id="rId255" Type="http://schemas.openxmlformats.org/officeDocument/2006/relationships/image" Target="../../clipboard/media/image1264.png"/><Relationship Id="rId276" Type="http://schemas.openxmlformats.org/officeDocument/2006/relationships/customXml" Target="../ink/ink2190.xml"/><Relationship Id="rId297" Type="http://schemas.openxmlformats.org/officeDocument/2006/relationships/image" Target="../../clipboard/media/image1473.png"/><Relationship Id="rId40" Type="http://schemas.openxmlformats.org/officeDocument/2006/relationships/image" Target="../../clipboard/media/image1918.png"/><Relationship Id="rId115" Type="http://schemas.openxmlformats.org/officeDocument/2006/relationships/customXml" Target="../ink/ink2109.xml"/><Relationship Id="rId136" Type="http://schemas.openxmlformats.org/officeDocument/2006/relationships/image" Target="../../clipboard/media/image674.png"/><Relationship Id="rId157" Type="http://schemas.openxmlformats.org/officeDocument/2006/relationships/customXml" Target="../ink/ink2130.xml"/><Relationship Id="rId178" Type="http://schemas.openxmlformats.org/officeDocument/2006/relationships/image" Target="../../clipboard/media/image884.png"/><Relationship Id="rId301" Type="http://schemas.openxmlformats.org/officeDocument/2006/relationships/image" Target="../../clipboard/media/image1493.png"/><Relationship Id="rId322" Type="http://schemas.openxmlformats.org/officeDocument/2006/relationships/customXml" Target="../ink/ink2213.xml"/><Relationship Id="rId343" Type="http://schemas.openxmlformats.org/officeDocument/2006/relationships/image" Target="../../clipboard/media/image1703.png"/><Relationship Id="rId364" Type="http://schemas.openxmlformats.org/officeDocument/2006/relationships/customXml" Target="../ink/ink2234.xml"/><Relationship Id="rId61" Type="http://schemas.openxmlformats.org/officeDocument/2006/relationships/customXml" Target="../ink/ink2082.xml"/><Relationship Id="rId82" Type="http://schemas.openxmlformats.org/officeDocument/2006/relationships/image" Target="../../clipboard/media/image406.png"/><Relationship Id="rId199" Type="http://schemas.openxmlformats.org/officeDocument/2006/relationships/customXml" Target="../ink/ink2151.xml"/><Relationship Id="rId203" Type="http://schemas.openxmlformats.org/officeDocument/2006/relationships/customXml" Target="../ink/ink2153.xml"/><Relationship Id="rId385" Type="http://schemas.openxmlformats.org/officeDocument/2006/relationships/image" Target="../../clipboard/media/image1919.png"/><Relationship Id="rId19" Type="http://schemas.openxmlformats.org/officeDocument/2006/relationships/customXml" Target="../ink/ink2061.xml"/><Relationship Id="rId224" Type="http://schemas.openxmlformats.org/officeDocument/2006/relationships/customXml" Target="../ink/ink2164.xml"/><Relationship Id="rId245" Type="http://schemas.openxmlformats.org/officeDocument/2006/relationships/image" Target="../../clipboard/media/image12110.png"/><Relationship Id="rId266" Type="http://schemas.openxmlformats.org/officeDocument/2006/relationships/customXml" Target="../ink/ink2185.xml"/><Relationship Id="rId287" Type="http://schemas.openxmlformats.org/officeDocument/2006/relationships/image" Target="../../clipboard/media/image1423.png"/><Relationship Id="rId410" Type="http://schemas.openxmlformats.org/officeDocument/2006/relationships/customXml" Target="../ink/ink2257.xml"/><Relationship Id="rId30" Type="http://schemas.openxmlformats.org/officeDocument/2006/relationships/image" Target="../../clipboard/media/image1418.png"/><Relationship Id="rId105" Type="http://schemas.openxmlformats.org/officeDocument/2006/relationships/customXml" Target="../ink/ink2104.xml"/><Relationship Id="rId126" Type="http://schemas.openxmlformats.org/officeDocument/2006/relationships/image" Target="../../clipboard/media/image624.png"/><Relationship Id="rId147" Type="http://schemas.openxmlformats.org/officeDocument/2006/relationships/customXml" Target="../ink/ink2125.xml"/><Relationship Id="rId168" Type="http://schemas.openxmlformats.org/officeDocument/2006/relationships/image" Target="../../clipboard/media/image834.png"/><Relationship Id="rId312" Type="http://schemas.openxmlformats.org/officeDocument/2006/relationships/customXml" Target="../ink/ink2208.xml"/><Relationship Id="rId333" Type="http://schemas.openxmlformats.org/officeDocument/2006/relationships/image" Target="../../clipboard/media/image1653.png"/><Relationship Id="rId354" Type="http://schemas.openxmlformats.org/officeDocument/2006/relationships/customXml" Target="../ink/ink2229.xml"/><Relationship Id="rId51" Type="http://schemas.openxmlformats.org/officeDocument/2006/relationships/customXml" Target="../ink/ink2077.xml"/><Relationship Id="rId72" Type="http://schemas.openxmlformats.org/officeDocument/2006/relationships/image" Target="../../clipboard/media/image3516.png"/><Relationship Id="rId93" Type="http://schemas.openxmlformats.org/officeDocument/2006/relationships/customXml" Target="../ink/ink2098.xml"/><Relationship Id="rId189" Type="http://schemas.openxmlformats.org/officeDocument/2006/relationships/customXml" Target="../ink/ink2146.xml"/><Relationship Id="rId375" Type="http://schemas.openxmlformats.org/officeDocument/2006/relationships/image" Target="../../clipboard/media/image1863.png"/><Relationship Id="rId396" Type="http://schemas.openxmlformats.org/officeDocument/2006/relationships/customXml" Target="../ink/ink2250.xml"/><Relationship Id="rId3" Type="http://schemas.openxmlformats.org/officeDocument/2006/relationships/customXml" Target="../ink/ink2053.xml"/><Relationship Id="rId214" Type="http://schemas.openxmlformats.org/officeDocument/2006/relationships/customXml" Target="../ink/ink2159.xml"/><Relationship Id="rId235" Type="http://schemas.openxmlformats.org/officeDocument/2006/relationships/image" Target="../../clipboard/media/image1164.png"/><Relationship Id="rId256" Type="http://schemas.openxmlformats.org/officeDocument/2006/relationships/customXml" Target="../ink/ink2180.xml"/><Relationship Id="rId277" Type="http://schemas.openxmlformats.org/officeDocument/2006/relationships/image" Target="../../clipboard/media/image1374.png"/><Relationship Id="rId298" Type="http://schemas.openxmlformats.org/officeDocument/2006/relationships/customXml" Target="../ink/ink2201.xml"/><Relationship Id="rId400" Type="http://schemas.openxmlformats.org/officeDocument/2006/relationships/customXml" Target="../ink/ink2252.xml"/><Relationship Id="rId421" Type="http://schemas.openxmlformats.org/officeDocument/2006/relationships/image" Target="../../clipboard/media/image2093.png"/><Relationship Id="rId116" Type="http://schemas.openxmlformats.org/officeDocument/2006/relationships/image" Target="../../clipboard/media/image574.png"/><Relationship Id="rId137" Type="http://schemas.openxmlformats.org/officeDocument/2006/relationships/customXml" Target="../ink/ink2120.xml"/><Relationship Id="rId158" Type="http://schemas.openxmlformats.org/officeDocument/2006/relationships/image" Target="../../clipboard/media/image784.png"/><Relationship Id="rId302" Type="http://schemas.openxmlformats.org/officeDocument/2006/relationships/customXml" Target="../ink/ink2203.xml"/><Relationship Id="rId323" Type="http://schemas.openxmlformats.org/officeDocument/2006/relationships/image" Target="../../clipboard/media/image1603.png"/><Relationship Id="rId344" Type="http://schemas.openxmlformats.org/officeDocument/2006/relationships/customXml" Target="../ink/ink2224.xml"/><Relationship Id="rId20" Type="http://schemas.openxmlformats.org/officeDocument/2006/relationships/image" Target="../../clipboard/media/image919.png"/><Relationship Id="rId41" Type="http://schemas.openxmlformats.org/officeDocument/2006/relationships/customXml" Target="../ink/ink2072.xml"/><Relationship Id="rId62" Type="http://schemas.openxmlformats.org/officeDocument/2006/relationships/image" Target="../../clipboard/media/image3017.png"/><Relationship Id="rId83" Type="http://schemas.openxmlformats.org/officeDocument/2006/relationships/customXml" Target="../ink/ink2093.xml"/><Relationship Id="rId179" Type="http://schemas.openxmlformats.org/officeDocument/2006/relationships/customXml" Target="../ink/ink2141.xml"/><Relationship Id="rId365" Type="http://schemas.openxmlformats.org/officeDocument/2006/relationships/image" Target="../../clipboard/media/image1819.png"/><Relationship Id="rId386" Type="http://schemas.openxmlformats.org/officeDocument/2006/relationships/customXml" Target="../ink/ink2245.xml"/><Relationship Id="rId190" Type="http://schemas.openxmlformats.org/officeDocument/2006/relationships/image" Target="../../clipboard/media/image944.png"/><Relationship Id="rId204" Type="http://schemas.openxmlformats.org/officeDocument/2006/relationships/image" Target="../../clipboard/media/image10110.png"/><Relationship Id="rId225" Type="http://schemas.openxmlformats.org/officeDocument/2006/relationships/image" Target="../../clipboard/media/image11110.png"/><Relationship Id="rId246" Type="http://schemas.openxmlformats.org/officeDocument/2006/relationships/customXml" Target="../ink/ink2175.xml"/><Relationship Id="rId267" Type="http://schemas.openxmlformats.org/officeDocument/2006/relationships/image" Target="../../clipboard/media/image1324.png"/><Relationship Id="rId288" Type="http://schemas.openxmlformats.org/officeDocument/2006/relationships/customXml" Target="../ink/ink2196.xml"/><Relationship Id="rId411" Type="http://schemas.openxmlformats.org/officeDocument/2006/relationships/image" Target="../../clipboard/media/image2043.png"/><Relationship Id="rId106" Type="http://schemas.openxmlformats.org/officeDocument/2006/relationships/image" Target="../../clipboard/media/image524.png"/><Relationship Id="rId127" Type="http://schemas.openxmlformats.org/officeDocument/2006/relationships/customXml" Target="../ink/ink2115.xml"/><Relationship Id="rId313" Type="http://schemas.openxmlformats.org/officeDocument/2006/relationships/image" Target="../../clipboard/media/image1553.png"/><Relationship Id="rId10" Type="http://schemas.openxmlformats.org/officeDocument/2006/relationships/image" Target="../../clipboard/media/image425.png"/><Relationship Id="rId31" Type="http://schemas.openxmlformats.org/officeDocument/2006/relationships/customXml" Target="../ink/ink2067.xml"/><Relationship Id="rId52" Type="http://schemas.openxmlformats.org/officeDocument/2006/relationships/image" Target="../../clipboard/media/image2518.png"/><Relationship Id="rId73" Type="http://schemas.openxmlformats.org/officeDocument/2006/relationships/customXml" Target="../ink/ink2088.xml"/><Relationship Id="rId94" Type="http://schemas.openxmlformats.org/officeDocument/2006/relationships/image" Target="../../clipboard/media/image464.png"/><Relationship Id="rId148" Type="http://schemas.openxmlformats.org/officeDocument/2006/relationships/image" Target="../../clipboard/media/image734.png"/><Relationship Id="rId169" Type="http://schemas.openxmlformats.org/officeDocument/2006/relationships/customXml" Target="../ink/ink2136.xml"/><Relationship Id="rId334" Type="http://schemas.openxmlformats.org/officeDocument/2006/relationships/customXml" Target="../ink/ink2219.xml"/><Relationship Id="rId355" Type="http://schemas.openxmlformats.org/officeDocument/2006/relationships/image" Target="../../clipboard/media/image1763.png"/><Relationship Id="rId376" Type="http://schemas.openxmlformats.org/officeDocument/2006/relationships/customXml" Target="../ink/ink2240.xml"/><Relationship Id="rId397" Type="http://schemas.openxmlformats.org/officeDocument/2006/relationships/image" Target="../../clipboard/media/image1973.png"/><Relationship Id="rId4" Type="http://schemas.openxmlformats.org/officeDocument/2006/relationships/image" Target="../../clipboard/media/image1108.png"/><Relationship Id="rId180" Type="http://schemas.openxmlformats.org/officeDocument/2006/relationships/image" Target="../../clipboard/media/image894.png"/><Relationship Id="rId215" Type="http://schemas.openxmlformats.org/officeDocument/2006/relationships/image" Target="../../clipboard/media/image1064.png"/><Relationship Id="rId236" Type="http://schemas.openxmlformats.org/officeDocument/2006/relationships/customXml" Target="../ink/ink2170.xml"/><Relationship Id="rId257" Type="http://schemas.openxmlformats.org/officeDocument/2006/relationships/image" Target="../../clipboard/media/image1274.png"/><Relationship Id="rId278" Type="http://schemas.openxmlformats.org/officeDocument/2006/relationships/customXml" Target="../ink/ink2191.xml"/><Relationship Id="rId401" Type="http://schemas.openxmlformats.org/officeDocument/2006/relationships/image" Target="../../clipboard/media/image1993.png"/><Relationship Id="rId422" Type="http://schemas.openxmlformats.org/officeDocument/2006/relationships/customXml" Target="../ink/ink2263.xml"/><Relationship Id="rId303" Type="http://schemas.openxmlformats.org/officeDocument/2006/relationships/image" Target="../../clipboard/media/image1503.png"/><Relationship Id="rId42" Type="http://schemas.openxmlformats.org/officeDocument/2006/relationships/image" Target="../../clipboard/media/image2018.png"/><Relationship Id="rId84" Type="http://schemas.openxmlformats.org/officeDocument/2006/relationships/image" Target="../../clipboard/media/image4110.png"/><Relationship Id="rId138" Type="http://schemas.openxmlformats.org/officeDocument/2006/relationships/image" Target="../../clipboard/media/image684.png"/><Relationship Id="rId345" Type="http://schemas.openxmlformats.org/officeDocument/2006/relationships/image" Target="../../clipboard/media/image1719.png"/><Relationship Id="rId387" Type="http://schemas.openxmlformats.org/officeDocument/2006/relationships/image" Target="../../clipboard/media/image1923.png"/><Relationship Id="rId191" Type="http://schemas.openxmlformats.org/officeDocument/2006/relationships/customXml" Target="../ink/ink2147.xml"/><Relationship Id="rId205" Type="http://schemas.openxmlformats.org/officeDocument/2006/relationships/customXml" Target="../ink/ink2154.xml"/><Relationship Id="rId247" Type="http://schemas.openxmlformats.org/officeDocument/2006/relationships/image" Target="../../clipboard/media/image1224.png"/><Relationship Id="rId412" Type="http://schemas.openxmlformats.org/officeDocument/2006/relationships/customXml" Target="../ink/ink2258.xml"/><Relationship Id="rId107" Type="http://schemas.openxmlformats.org/officeDocument/2006/relationships/customXml" Target="../ink/ink2105.xml"/><Relationship Id="rId289" Type="http://schemas.openxmlformats.org/officeDocument/2006/relationships/image" Target="../../clipboard/media/image1433.png"/><Relationship Id="rId11" Type="http://schemas.openxmlformats.org/officeDocument/2006/relationships/customXml" Target="../ink/ink2057.xml"/><Relationship Id="rId53" Type="http://schemas.openxmlformats.org/officeDocument/2006/relationships/customXml" Target="../ink/ink2078.xml"/><Relationship Id="rId149" Type="http://schemas.openxmlformats.org/officeDocument/2006/relationships/customXml" Target="../ink/ink2126.xml"/><Relationship Id="rId314" Type="http://schemas.openxmlformats.org/officeDocument/2006/relationships/customXml" Target="../ink/ink2209.xml"/><Relationship Id="rId356" Type="http://schemas.openxmlformats.org/officeDocument/2006/relationships/customXml" Target="../ink/ink2230.xml"/><Relationship Id="rId398" Type="http://schemas.openxmlformats.org/officeDocument/2006/relationships/customXml" Target="../ink/ink2251.xml"/><Relationship Id="rId95" Type="http://schemas.openxmlformats.org/officeDocument/2006/relationships/customXml" Target="../ink/ink2099.xml"/><Relationship Id="rId160" Type="http://schemas.openxmlformats.org/officeDocument/2006/relationships/image" Target="../../clipboard/media/image794.png"/><Relationship Id="rId216" Type="http://schemas.openxmlformats.org/officeDocument/2006/relationships/customXml" Target="../ink/ink2160.xml"/><Relationship Id="rId423" Type="http://schemas.openxmlformats.org/officeDocument/2006/relationships/image" Target="../../clipboard/media/image2109.png"/><Relationship Id="rId258" Type="http://schemas.openxmlformats.org/officeDocument/2006/relationships/customXml" Target="../ink/ink2181.xml"/><Relationship Id="rId22" Type="http://schemas.openxmlformats.org/officeDocument/2006/relationships/image" Target="../../clipboard/media/image1019.png"/><Relationship Id="rId64" Type="http://schemas.openxmlformats.org/officeDocument/2006/relationships/image" Target="../../clipboard/media/image3117.png"/><Relationship Id="rId118" Type="http://schemas.openxmlformats.org/officeDocument/2006/relationships/image" Target="../../clipboard/media/image584.png"/><Relationship Id="rId325" Type="http://schemas.openxmlformats.org/officeDocument/2006/relationships/image" Target="../../clipboard/media/image1619.png"/><Relationship Id="rId367" Type="http://schemas.openxmlformats.org/officeDocument/2006/relationships/image" Target="../../clipboard/media/image1823.png"/><Relationship Id="rId171" Type="http://schemas.openxmlformats.org/officeDocument/2006/relationships/customXml" Target="../ink/ink2137.xml"/><Relationship Id="rId227" Type="http://schemas.openxmlformats.org/officeDocument/2006/relationships/image" Target="../../clipboard/media/image1124.png"/><Relationship Id="rId269" Type="http://schemas.openxmlformats.org/officeDocument/2006/relationships/image" Target="../../clipboard/media/image1334.png"/><Relationship Id="rId33" Type="http://schemas.openxmlformats.org/officeDocument/2006/relationships/customXml" Target="../ink/ink2068.xml"/><Relationship Id="rId129" Type="http://schemas.openxmlformats.org/officeDocument/2006/relationships/customXml" Target="../ink/ink2116.xml"/><Relationship Id="rId280" Type="http://schemas.openxmlformats.org/officeDocument/2006/relationships/customXml" Target="../ink/ink2192.xml"/><Relationship Id="rId336" Type="http://schemas.openxmlformats.org/officeDocument/2006/relationships/customXml" Target="../ink/ink2220.xml"/><Relationship Id="rId75" Type="http://schemas.openxmlformats.org/officeDocument/2006/relationships/customXml" Target="../ink/ink2089.xml"/><Relationship Id="rId140" Type="http://schemas.openxmlformats.org/officeDocument/2006/relationships/image" Target="../../clipboard/media/image694.png"/><Relationship Id="rId182" Type="http://schemas.openxmlformats.org/officeDocument/2006/relationships/image" Target="../../clipboard/media/image904.png"/><Relationship Id="rId378" Type="http://schemas.openxmlformats.org/officeDocument/2006/relationships/customXml" Target="../ink/ink2241.xml"/><Relationship Id="rId403" Type="http://schemas.openxmlformats.org/officeDocument/2006/relationships/image" Target="../../clipboard/media/image2003.png"/><Relationship Id="rId6" Type="http://schemas.openxmlformats.org/officeDocument/2006/relationships/image" Target="../../clipboard/media/image2108.png"/><Relationship Id="rId238" Type="http://schemas.openxmlformats.org/officeDocument/2006/relationships/customXml" Target="../ink/ink2171.xml"/><Relationship Id="rId291" Type="http://schemas.openxmlformats.org/officeDocument/2006/relationships/image" Target="../../clipboard/media/image1443.png"/><Relationship Id="rId305" Type="http://schemas.openxmlformats.org/officeDocument/2006/relationships/image" Target="../../clipboard/media/image1519.png"/><Relationship Id="rId347" Type="http://schemas.openxmlformats.org/officeDocument/2006/relationships/image" Target="../../clipboard/media/image1723.png"/><Relationship Id="rId44" Type="http://schemas.openxmlformats.org/officeDocument/2006/relationships/image" Target="../../clipboard/media/image2118.png"/><Relationship Id="rId86" Type="http://schemas.openxmlformats.org/officeDocument/2006/relationships/image" Target="../../clipboard/media/image426.png"/><Relationship Id="rId151" Type="http://schemas.openxmlformats.org/officeDocument/2006/relationships/customXml" Target="../ink/ink2127.xml"/><Relationship Id="rId389" Type="http://schemas.openxmlformats.org/officeDocument/2006/relationships/image" Target="../../clipboard/media/image1933.png"/><Relationship Id="rId193" Type="http://schemas.openxmlformats.org/officeDocument/2006/relationships/customXml" Target="../ink/ink2148.xml"/><Relationship Id="rId207" Type="http://schemas.openxmlformats.org/officeDocument/2006/relationships/customXml" Target="../ink/ink2155.xml"/><Relationship Id="rId249" Type="http://schemas.openxmlformats.org/officeDocument/2006/relationships/image" Target="../../clipboard/media/image1234.png"/><Relationship Id="rId414" Type="http://schemas.openxmlformats.org/officeDocument/2006/relationships/customXml" Target="../ink/ink2259.xml"/><Relationship Id="rId13" Type="http://schemas.openxmlformats.org/officeDocument/2006/relationships/customXml" Target="../ink/ink2058.xml"/><Relationship Id="rId109" Type="http://schemas.openxmlformats.org/officeDocument/2006/relationships/customXml" Target="../ink/ink2106.xml"/><Relationship Id="rId260" Type="http://schemas.openxmlformats.org/officeDocument/2006/relationships/customXml" Target="../ink/ink2182.xml"/><Relationship Id="rId316" Type="http://schemas.openxmlformats.org/officeDocument/2006/relationships/customXml" Target="../ink/ink2210.xml"/><Relationship Id="rId55" Type="http://schemas.openxmlformats.org/officeDocument/2006/relationships/customXml" Target="../ink/ink2079.xml"/><Relationship Id="rId97" Type="http://schemas.openxmlformats.org/officeDocument/2006/relationships/customXml" Target="../ink/ink2100.xml"/><Relationship Id="rId120" Type="http://schemas.openxmlformats.org/officeDocument/2006/relationships/image" Target="../../clipboard/media/image594.png"/><Relationship Id="rId358" Type="http://schemas.openxmlformats.org/officeDocument/2006/relationships/customXml" Target="../ink/ink2231.xml"/><Relationship Id="rId162" Type="http://schemas.openxmlformats.org/officeDocument/2006/relationships/image" Target="../../clipboard/media/image804.png"/><Relationship Id="rId218" Type="http://schemas.openxmlformats.org/officeDocument/2006/relationships/customXml" Target="../ink/ink2161.xml"/><Relationship Id="rId425" Type="http://schemas.openxmlformats.org/officeDocument/2006/relationships/image" Target="../../clipboard/media/image2119.png"/><Relationship Id="rId271" Type="http://schemas.openxmlformats.org/officeDocument/2006/relationships/image" Target="../../clipboard/media/image1344.png"/><Relationship Id="rId24" Type="http://schemas.openxmlformats.org/officeDocument/2006/relationships/image" Target="../../clipboard/media/image1119.png"/><Relationship Id="rId66" Type="http://schemas.openxmlformats.org/officeDocument/2006/relationships/image" Target="../../clipboard/media/image3217.png"/><Relationship Id="rId131" Type="http://schemas.openxmlformats.org/officeDocument/2006/relationships/customXml" Target="../ink/ink2117.xml"/><Relationship Id="rId327" Type="http://schemas.openxmlformats.org/officeDocument/2006/relationships/image" Target="../../clipboard/media/image1623.png"/><Relationship Id="rId369" Type="http://schemas.openxmlformats.org/officeDocument/2006/relationships/image" Target="../../clipboard/media/image1833.png"/><Relationship Id="rId173" Type="http://schemas.openxmlformats.org/officeDocument/2006/relationships/customXml" Target="../ink/ink2138.xml"/><Relationship Id="rId229" Type="http://schemas.openxmlformats.org/officeDocument/2006/relationships/image" Target="../../clipboard/media/image1134.png"/><Relationship Id="rId380" Type="http://schemas.openxmlformats.org/officeDocument/2006/relationships/customXml" Target="../ink/ink2242.xml"/><Relationship Id="rId240" Type="http://schemas.openxmlformats.org/officeDocument/2006/relationships/customXml" Target="../ink/ink2172.xml"/><Relationship Id="rId35" Type="http://schemas.openxmlformats.org/officeDocument/2006/relationships/customXml" Target="../ink/ink2069.xml"/><Relationship Id="rId77" Type="http://schemas.openxmlformats.org/officeDocument/2006/relationships/customXml" Target="../ink/ink2090.xml"/><Relationship Id="rId100" Type="http://schemas.openxmlformats.org/officeDocument/2006/relationships/image" Target="../../clipboard/media/image494.png"/><Relationship Id="rId282" Type="http://schemas.openxmlformats.org/officeDocument/2006/relationships/customXml" Target="../ink/ink2193.xml"/><Relationship Id="rId338" Type="http://schemas.openxmlformats.org/officeDocument/2006/relationships/customXml" Target="../ink/ink2221.xml"/><Relationship Id="rId8" Type="http://schemas.openxmlformats.org/officeDocument/2006/relationships/image" Target="../../clipboard/media/image3107.png"/><Relationship Id="rId142" Type="http://schemas.openxmlformats.org/officeDocument/2006/relationships/image" Target="../../clipboard/media/image704.png"/><Relationship Id="rId184" Type="http://schemas.openxmlformats.org/officeDocument/2006/relationships/image" Target="../../clipboard/media/image9110.png"/><Relationship Id="rId391" Type="http://schemas.openxmlformats.org/officeDocument/2006/relationships/image" Target="../../clipboard/media/image1943.png"/><Relationship Id="rId405" Type="http://schemas.openxmlformats.org/officeDocument/2006/relationships/image" Target="../../clipboard/media/image2019.png"/><Relationship Id="rId251" Type="http://schemas.openxmlformats.org/officeDocument/2006/relationships/image" Target="../../clipboard/media/image1244.png"/><Relationship Id="rId46" Type="http://schemas.openxmlformats.org/officeDocument/2006/relationships/image" Target="../../clipboard/media/image2218.png"/><Relationship Id="rId293" Type="http://schemas.openxmlformats.org/officeDocument/2006/relationships/image" Target="../../clipboard/media/image1453.png"/><Relationship Id="rId307" Type="http://schemas.openxmlformats.org/officeDocument/2006/relationships/image" Target="../../clipboard/media/image1523.png"/><Relationship Id="rId349" Type="http://schemas.openxmlformats.org/officeDocument/2006/relationships/image" Target="../../clipboard/media/image1733.png"/><Relationship Id="rId88" Type="http://schemas.openxmlformats.org/officeDocument/2006/relationships/image" Target="../../clipboard/media/image435.png"/><Relationship Id="rId111" Type="http://schemas.openxmlformats.org/officeDocument/2006/relationships/customXml" Target="../ink/ink2107.xml"/><Relationship Id="rId153" Type="http://schemas.openxmlformats.org/officeDocument/2006/relationships/customXml" Target="../ink/ink2128.xml"/><Relationship Id="rId195" Type="http://schemas.openxmlformats.org/officeDocument/2006/relationships/customXml" Target="../ink/ink2149.xml"/><Relationship Id="rId209" Type="http://schemas.openxmlformats.org/officeDocument/2006/relationships/customXml" Target="../ink/ink2156.xml"/><Relationship Id="rId360" Type="http://schemas.openxmlformats.org/officeDocument/2006/relationships/customXml" Target="../ink/ink2232.xml"/><Relationship Id="rId416" Type="http://schemas.openxmlformats.org/officeDocument/2006/relationships/customXml" Target="../ink/ink2260.xml"/><Relationship Id="rId220" Type="http://schemas.openxmlformats.org/officeDocument/2006/relationships/customXml" Target="../ink/ink2162.xml"/><Relationship Id="rId15" Type="http://schemas.openxmlformats.org/officeDocument/2006/relationships/customXml" Target="../ink/ink2059.xml"/><Relationship Id="rId57" Type="http://schemas.openxmlformats.org/officeDocument/2006/relationships/customXml" Target="../ink/ink2080.xml"/><Relationship Id="rId262" Type="http://schemas.openxmlformats.org/officeDocument/2006/relationships/customXml" Target="../ink/ink2183.xml"/><Relationship Id="rId318" Type="http://schemas.openxmlformats.org/officeDocument/2006/relationships/customXml" Target="../ink/ink2211.xml"/><Relationship Id="rId99" Type="http://schemas.openxmlformats.org/officeDocument/2006/relationships/customXml" Target="../ink/ink2101.xml"/><Relationship Id="rId122" Type="http://schemas.openxmlformats.org/officeDocument/2006/relationships/image" Target="../../clipboard/media/image604.png"/><Relationship Id="rId164" Type="http://schemas.openxmlformats.org/officeDocument/2006/relationships/image" Target="../../clipboard/media/image8110.png"/><Relationship Id="rId371" Type="http://schemas.openxmlformats.org/officeDocument/2006/relationships/image" Target="../../clipboard/media/image1843.png"/><Relationship Id="rId427" Type="http://schemas.openxmlformats.org/officeDocument/2006/relationships/image" Target="../../clipboard/media/image2123.png"/><Relationship Id="rId26" Type="http://schemas.openxmlformats.org/officeDocument/2006/relationships/image" Target="../../clipboard/media/image1219.png"/><Relationship Id="rId231" Type="http://schemas.openxmlformats.org/officeDocument/2006/relationships/image" Target="../../clipboard/media/image1144.png"/><Relationship Id="rId273" Type="http://schemas.openxmlformats.org/officeDocument/2006/relationships/image" Target="../../clipboard/media/image1354.png"/><Relationship Id="rId329" Type="http://schemas.openxmlformats.org/officeDocument/2006/relationships/image" Target="../../clipboard/media/image1633.png"/><Relationship Id="rId68" Type="http://schemas.openxmlformats.org/officeDocument/2006/relationships/image" Target="../../clipboard/media/image3317.png"/><Relationship Id="rId133" Type="http://schemas.openxmlformats.org/officeDocument/2006/relationships/customXml" Target="../ink/ink2118.xml"/><Relationship Id="rId175" Type="http://schemas.openxmlformats.org/officeDocument/2006/relationships/customXml" Target="../ink/ink2139.xml"/><Relationship Id="rId340" Type="http://schemas.openxmlformats.org/officeDocument/2006/relationships/customXml" Target="../ink/ink2222.xml"/><Relationship Id="rId200" Type="http://schemas.openxmlformats.org/officeDocument/2006/relationships/image" Target="../../clipboard/media/image994.png"/><Relationship Id="rId382" Type="http://schemas.openxmlformats.org/officeDocument/2006/relationships/customXml" Target="../ink/ink2243.xml"/><Relationship Id="rId242" Type="http://schemas.openxmlformats.org/officeDocument/2006/relationships/customXml" Target="../ink/ink2173.xml"/><Relationship Id="rId284" Type="http://schemas.openxmlformats.org/officeDocument/2006/relationships/customXml" Target="../ink/ink2194.xml"/><Relationship Id="rId37" Type="http://schemas.openxmlformats.org/officeDocument/2006/relationships/customXml" Target="../ink/ink2070.xml"/><Relationship Id="rId79" Type="http://schemas.openxmlformats.org/officeDocument/2006/relationships/customXml" Target="../ink/ink2091.xml"/><Relationship Id="rId102" Type="http://schemas.openxmlformats.org/officeDocument/2006/relationships/image" Target="../../clipboard/media/image504.png"/><Relationship Id="rId144" Type="http://schemas.openxmlformats.org/officeDocument/2006/relationships/image" Target="../../clipboard/media/image7110.png"/><Relationship Id="rId90" Type="http://schemas.openxmlformats.org/officeDocument/2006/relationships/image" Target="../../clipboard/media/image444.png"/><Relationship Id="rId186" Type="http://schemas.openxmlformats.org/officeDocument/2006/relationships/image" Target="../../clipboard/media/image924.png"/><Relationship Id="rId351" Type="http://schemas.openxmlformats.org/officeDocument/2006/relationships/image" Target="../../clipboard/media/image1743.png"/><Relationship Id="rId393" Type="http://schemas.openxmlformats.org/officeDocument/2006/relationships/image" Target="../../clipboard/media/image1953.png"/><Relationship Id="rId407" Type="http://schemas.openxmlformats.org/officeDocument/2006/relationships/image" Target="../../clipboard/media/image2023.png"/><Relationship Id="rId211" Type="http://schemas.openxmlformats.org/officeDocument/2006/relationships/image" Target="../../clipboard/media/image1044.png"/><Relationship Id="rId253" Type="http://schemas.openxmlformats.org/officeDocument/2006/relationships/image" Target="../../clipboard/media/image1254.png"/><Relationship Id="rId295" Type="http://schemas.openxmlformats.org/officeDocument/2006/relationships/image" Target="../../clipboard/media/image1463.png"/><Relationship Id="rId309" Type="http://schemas.openxmlformats.org/officeDocument/2006/relationships/image" Target="../../clipboard/media/image1533.png"/><Relationship Id="rId48" Type="http://schemas.openxmlformats.org/officeDocument/2006/relationships/image" Target="../../clipboard/media/image2318.png"/><Relationship Id="rId113" Type="http://schemas.openxmlformats.org/officeDocument/2006/relationships/customXml" Target="../ink/ink2108.xml"/><Relationship Id="rId320" Type="http://schemas.openxmlformats.org/officeDocument/2006/relationships/customXml" Target="../ink/ink2212.xml"/><Relationship Id="rId155" Type="http://schemas.openxmlformats.org/officeDocument/2006/relationships/customXml" Target="../ink/ink2129.xml"/><Relationship Id="rId197" Type="http://schemas.openxmlformats.org/officeDocument/2006/relationships/customXml" Target="../ink/ink2150.xml"/><Relationship Id="rId362" Type="http://schemas.openxmlformats.org/officeDocument/2006/relationships/customXml" Target="../ink/ink2233.xml"/><Relationship Id="rId418" Type="http://schemas.openxmlformats.org/officeDocument/2006/relationships/customXml" Target="../ink/ink2261.xml"/><Relationship Id="rId222" Type="http://schemas.openxmlformats.org/officeDocument/2006/relationships/customXml" Target="../ink/ink2163.xml"/><Relationship Id="rId264" Type="http://schemas.openxmlformats.org/officeDocument/2006/relationships/customXml" Target="../ink/ink2184.xml"/><Relationship Id="rId17" Type="http://schemas.openxmlformats.org/officeDocument/2006/relationships/customXml" Target="../ink/ink2060.xml"/><Relationship Id="rId59" Type="http://schemas.openxmlformats.org/officeDocument/2006/relationships/customXml" Target="../ink/ink2081.xml"/><Relationship Id="rId124" Type="http://schemas.openxmlformats.org/officeDocument/2006/relationships/image" Target="../../clipboard/media/image6110.png"/><Relationship Id="rId70" Type="http://schemas.openxmlformats.org/officeDocument/2006/relationships/image" Target="../../clipboard/media/image3416.png"/><Relationship Id="rId166" Type="http://schemas.openxmlformats.org/officeDocument/2006/relationships/image" Target="../../clipboard/media/image824.png"/><Relationship Id="rId331" Type="http://schemas.openxmlformats.org/officeDocument/2006/relationships/image" Target="../../clipboard/media/image1643.png"/><Relationship Id="rId373" Type="http://schemas.openxmlformats.org/officeDocument/2006/relationships/image" Target="../../clipboard/media/image1853.png"/><Relationship Id="rId429" Type="http://schemas.openxmlformats.org/officeDocument/2006/relationships/image" Target="../../clipboard/media/image2133.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ideo" Target="https://www.youtube.com/embed/hGATl893I9c?feature=oembed" TargetMode="External"/><Relationship Id="rId5" Type="http://schemas.openxmlformats.org/officeDocument/2006/relationships/hyperlink" Target="https://www.youtube.com/redirect?event=video_description&amp;redir_token=QUFFLUhqbml2ZllJYm1JZ1BUVDZRVzVIT1JfYlNjUlpaQXxBQ3Jtc0trZXpIb2YxZ01hakR6OFVHWklueENYN1A1RFludDhUd0NMX0g0VWwzRWtLaUhnNUJPVFlGUkVYX3k0ZWx3UlRzN0o2RUVfYlgxT0FHX0V1Y1JtUmNFS0FMQU9OX3QySm9FR2RtSmJLSXRkUHZ6Zlp1QQ&amp;q=http%3A%2F%2Fjasonsager.net" TargetMode="Externa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8.xml"/><Relationship Id="rId1" Type="http://schemas.openxmlformats.org/officeDocument/2006/relationships/video" Target="https://www.youtube.com/embed/ZYkLVccwWsc?feature=oemb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17" Type="http://schemas.openxmlformats.org/officeDocument/2006/relationships/customXml" Target="../ink/ink458.xml"/><Relationship Id="rId671" Type="http://schemas.openxmlformats.org/officeDocument/2006/relationships/customXml" Target="../ink/ink735.xml"/><Relationship Id="rId21" Type="http://schemas.openxmlformats.org/officeDocument/2006/relationships/customXml" Target="../ink/ink410.xml"/><Relationship Id="rId324" Type="http://schemas.openxmlformats.org/officeDocument/2006/relationships/image" Target="../../clipboard/media/image1611.png"/><Relationship Id="rId531" Type="http://schemas.openxmlformats.org/officeDocument/2006/relationships/customXml" Target="../ink/ink665.xml"/><Relationship Id="rId629" Type="http://schemas.openxmlformats.org/officeDocument/2006/relationships/customXml" Target="../ink/ink714.xml"/><Relationship Id="rId170" Type="http://schemas.openxmlformats.org/officeDocument/2006/relationships/image" Target="../../clipboard/media/image840.png"/><Relationship Id="rId268" Type="http://schemas.openxmlformats.org/officeDocument/2006/relationships/image" Target="../../clipboard/media/image1330.png"/><Relationship Id="rId475" Type="http://schemas.openxmlformats.org/officeDocument/2006/relationships/customXml" Target="../ink/ink637.xml"/><Relationship Id="rId682" Type="http://schemas.openxmlformats.org/officeDocument/2006/relationships/image" Target="../../clipboard/media/image3400.png"/><Relationship Id="rId32" Type="http://schemas.openxmlformats.org/officeDocument/2006/relationships/image" Target="../../clipboard/media/image1510.png"/><Relationship Id="rId128" Type="http://schemas.openxmlformats.org/officeDocument/2006/relationships/image" Target="../../clipboard/media/image630.png"/><Relationship Id="rId335" Type="http://schemas.openxmlformats.org/officeDocument/2006/relationships/customXml" Target="../ink/ink567.xml"/><Relationship Id="rId542" Type="http://schemas.openxmlformats.org/officeDocument/2006/relationships/image" Target="../../clipboard/media/image2700.png"/><Relationship Id="rId181" Type="http://schemas.openxmlformats.org/officeDocument/2006/relationships/customXml" Target="../ink/ink490.xml"/><Relationship Id="rId402" Type="http://schemas.openxmlformats.org/officeDocument/2006/relationships/image" Target="../../clipboard/media/image2000.png"/><Relationship Id="rId279" Type="http://schemas.openxmlformats.org/officeDocument/2006/relationships/customXml" Target="../ink/ink539.xml"/><Relationship Id="rId486" Type="http://schemas.openxmlformats.org/officeDocument/2006/relationships/image" Target="../../clipboard/media/image2420.png"/><Relationship Id="rId693" Type="http://schemas.openxmlformats.org/officeDocument/2006/relationships/customXml" Target="../ink/ink746.xml"/><Relationship Id="rId707" Type="http://schemas.openxmlformats.org/officeDocument/2006/relationships/customXml" Target="../ink/ink753.xml"/><Relationship Id="rId43" Type="http://schemas.openxmlformats.org/officeDocument/2006/relationships/customXml" Target="../ink/ink421.xml"/><Relationship Id="rId139" Type="http://schemas.openxmlformats.org/officeDocument/2006/relationships/customXml" Target="../ink/ink469.xml"/><Relationship Id="rId346" Type="http://schemas.openxmlformats.org/officeDocument/2006/relationships/image" Target="../../clipboard/media/image1720.png"/><Relationship Id="rId553" Type="http://schemas.openxmlformats.org/officeDocument/2006/relationships/customXml" Target="../ink/ink676.xml"/><Relationship Id="rId192" Type="http://schemas.openxmlformats.org/officeDocument/2006/relationships/image" Target="../../clipboard/media/image950.png"/><Relationship Id="rId206" Type="http://schemas.openxmlformats.org/officeDocument/2006/relationships/image" Target="../../clipboard/media/image1020.png"/><Relationship Id="rId413" Type="http://schemas.openxmlformats.org/officeDocument/2006/relationships/customXml" Target="../ink/ink606.xml"/><Relationship Id="rId497" Type="http://schemas.openxmlformats.org/officeDocument/2006/relationships/customXml" Target="../ink/ink648.xml"/><Relationship Id="rId620" Type="http://schemas.openxmlformats.org/officeDocument/2006/relationships/image" Target="../../clipboard/media/image3090.png"/><Relationship Id="rId718" Type="http://schemas.openxmlformats.org/officeDocument/2006/relationships/image" Target="../../clipboard/media/image3580.png"/><Relationship Id="rId357" Type="http://schemas.openxmlformats.org/officeDocument/2006/relationships/customXml" Target="../ink/ink578.xml"/><Relationship Id="rId54" Type="http://schemas.openxmlformats.org/officeDocument/2006/relationships/image" Target="../../clipboard/media/image2610.png"/><Relationship Id="rId217" Type="http://schemas.openxmlformats.org/officeDocument/2006/relationships/customXml" Target="../ink/ink508.xml"/><Relationship Id="rId564" Type="http://schemas.openxmlformats.org/officeDocument/2006/relationships/image" Target="../../clipboard/media/image2811.png"/><Relationship Id="rId424" Type="http://schemas.openxmlformats.org/officeDocument/2006/relationships/image" Target="../../clipboard/media/image2111.png"/><Relationship Id="rId631" Type="http://schemas.openxmlformats.org/officeDocument/2006/relationships/customXml" Target="../ink/ink715.xml"/><Relationship Id="rId729" Type="http://schemas.openxmlformats.org/officeDocument/2006/relationships/customXml" Target="../ink/ink764.xml"/><Relationship Id="rId270" Type="http://schemas.openxmlformats.org/officeDocument/2006/relationships/image" Target="../../clipboard/media/image1340.png"/><Relationship Id="rId65" Type="http://schemas.openxmlformats.org/officeDocument/2006/relationships/customXml" Target="../ink/ink432.xml"/><Relationship Id="rId130" Type="http://schemas.openxmlformats.org/officeDocument/2006/relationships/image" Target="../../clipboard/media/image640.png"/><Relationship Id="rId368" Type="http://schemas.openxmlformats.org/officeDocument/2006/relationships/image" Target="../../clipboard/media/image1830.png"/><Relationship Id="rId575" Type="http://schemas.openxmlformats.org/officeDocument/2006/relationships/customXml" Target="../ink/ink687.xml"/><Relationship Id="rId228" Type="http://schemas.openxmlformats.org/officeDocument/2006/relationships/image" Target="../../clipboard/media/image1130.png"/><Relationship Id="rId435" Type="http://schemas.openxmlformats.org/officeDocument/2006/relationships/customXml" Target="../ink/ink617.xml"/><Relationship Id="rId642" Type="http://schemas.openxmlformats.org/officeDocument/2006/relationships/image" Target="../../clipboard/media/image3200.png"/><Relationship Id="rId281" Type="http://schemas.openxmlformats.org/officeDocument/2006/relationships/customXml" Target="../ink/ink540.xml"/><Relationship Id="rId502" Type="http://schemas.openxmlformats.org/officeDocument/2006/relationships/image" Target="../../clipboard/media/image2500.png"/><Relationship Id="rId76" Type="http://schemas.openxmlformats.org/officeDocument/2006/relationships/image" Target="../../clipboard/media/image3710.png"/><Relationship Id="rId141" Type="http://schemas.openxmlformats.org/officeDocument/2006/relationships/customXml" Target="../ink/ink470.xml"/><Relationship Id="rId379" Type="http://schemas.openxmlformats.org/officeDocument/2006/relationships/customXml" Target="../ink/ink589.xml"/><Relationship Id="rId586" Type="http://schemas.openxmlformats.org/officeDocument/2006/relationships/image" Target="../../clipboard/media/image2920.png"/><Relationship Id="rId7" Type="http://schemas.openxmlformats.org/officeDocument/2006/relationships/customXml" Target="../ink/ink403.xml"/><Relationship Id="rId239" Type="http://schemas.openxmlformats.org/officeDocument/2006/relationships/customXml" Target="../ink/ink519.xml"/><Relationship Id="rId446" Type="http://schemas.openxmlformats.org/officeDocument/2006/relationships/image" Target="../../clipboard/media/image2220.png"/><Relationship Id="rId653" Type="http://schemas.openxmlformats.org/officeDocument/2006/relationships/customXml" Target="../ink/ink726.xml"/><Relationship Id="rId292" Type="http://schemas.openxmlformats.org/officeDocument/2006/relationships/image" Target="../../clipboard/media/image1450.png"/><Relationship Id="rId306" Type="http://schemas.openxmlformats.org/officeDocument/2006/relationships/image" Target="../../clipboard/media/image1520.png"/><Relationship Id="rId87" Type="http://schemas.openxmlformats.org/officeDocument/2006/relationships/customXml" Target="../ink/ink443.xml"/><Relationship Id="rId513" Type="http://schemas.openxmlformats.org/officeDocument/2006/relationships/customXml" Target="../ink/ink656.xml"/><Relationship Id="rId597" Type="http://schemas.openxmlformats.org/officeDocument/2006/relationships/customXml" Target="../ink/ink698.xml"/><Relationship Id="rId720" Type="http://schemas.openxmlformats.org/officeDocument/2006/relationships/image" Target="../../clipboard/media/image3590.png"/><Relationship Id="rId152" Type="http://schemas.openxmlformats.org/officeDocument/2006/relationships/image" Target="../../clipboard/media/image750.png"/><Relationship Id="rId457" Type="http://schemas.openxmlformats.org/officeDocument/2006/relationships/customXml" Target="../ink/ink628.xml"/><Relationship Id="rId664" Type="http://schemas.openxmlformats.org/officeDocument/2006/relationships/image" Target="../../clipboard/media/image3311.png"/><Relationship Id="rId14" Type="http://schemas.openxmlformats.org/officeDocument/2006/relationships/image" Target="../../clipboard/media/image610.png"/><Relationship Id="rId317" Type="http://schemas.openxmlformats.org/officeDocument/2006/relationships/customXml" Target="../ink/ink558.xml"/><Relationship Id="rId524" Type="http://schemas.openxmlformats.org/officeDocument/2006/relationships/image" Target="../../clipboard/media/image2611.png"/><Relationship Id="rId731" Type="http://schemas.openxmlformats.org/officeDocument/2006/relationships/customXml" Target="../ink/ink765.xml"/><Relationship Id="rId98" Type="http://schemas.openxmlformats.org/officeDocument/2006/relationships/image" Target="../../clipboard/media/image480.png"/><Relationship Id="rId163" Type="http://schemas.openxmlformats.org/officeDocument/2006/relationships/customXml" Target="../ink/ink481.xml"/><Relationship Id="rId370" Type="http://schemas.openxmlformats.org/officeDocument/2006/relationships/image" Target="../../clipboard/media/image1840.png"/><Relationship Id="rId230" Type="http://schemas.openxmlformats.org/officeDocument/2006/relationships/image" Target="../../clipboard/media/image1140.png"/><Relationship Id="rId468" Type="http://schemas.openxmlformats.org/officeDocument/2006/relationships/image" Target="../../clipboard/media/image2330.png"/><Relationship Id="rId675" Type="http://schemas.openxmlformats.org/officeDocument/2006/relationships/customXml" Target="../ink/ink737.xml"/><Relationship Id="rId25" Type="http://schemas.openxmlformats.org/officeDocument/2006/relationships/customXml" Target="../ink/ink412.xml"/><Relationship Id="rId328" Type="http://schemas.openxmlformats.org/officeDocument/2006/relationships/image" Target="../../clipboard/media/image1630.png"/><Relationship Id="rId535" Type="http://schemas.openxmlformats.org/officeDocument/2006/relationships/customXml" Target="../ink/ink667.xml"/><Relationship Id="rId742" Type="http://schemas.openxmlformats.org/officeDocument/2006/relationships/image" Target="../../clipboard/media/image3700.png"/><Relationship Id="rId174" Type="http://schemas.openxmlformats.org/officeDocument/2006/relationships/image" Target="../../clipboard/media/image860.png"/><Relationship Id="rId381" Type="http://schemas.openxmlformats.org/officeDocument/2006/relationships/customXml" Target="../ink/ink590.xml"/><Relationship Id="rId602" Type="http://schemas.openxmlformats.org/officeDocument/2006/relationships/image" Target="../../clipboard/media/image3000.png"/><Relationship Id="rId241" Type="http://schemas.openxmlformats.org/officeDocument/2006/relationships/customXml" Target="../ink/ink520.xml"/><Relationship Id="rId479" Type="http://schemas.openxmlformats.org/officeDocument/2006/relationships/customXml" Target="../ink/ink639.xml"/><Relationship Id="rId686" Type="http://schemas.openxmlformats.org/officeDocument/2006/relationships/image" Target="../../clipboard/media/image3420.png"/><Relationship Id="rId36" Type="http://schemas.openxmlformats.org/officeDocument/2006/relationships/image" Target="../../clipboard/media/image1710.png"/><Relationship Id="rId339" Type="http://schemas.openxmlformats.org/officeDocument/2006/relationships/customXml" Target="../ink/ink569.xml"/><Relationship Id="rId546" Type="http://schemas.openxmlformats.org/officeDocument/2006/relationships/image" Target="../../clipboard/media/image2720.png"/><Relationship Id="rId101" Type="http://schemas.openxmlformats.org/officeDocument/2006/relationships/customXml" Target="../ink/ink450.xml"/><Relationship Id="rId185" Type="http://schemas.openxmlformats.org/officeDocument/2006/relationships/customXml" Target="../ink/ink492.xml"/><Relationship Id="rId406" Type="http://schemas.openxmlformats.org/officeDocument/2006/relationships/image" Target="../../clipboard/media/image2020.png"/><Relationship Id="rId392" Type="http://schemas.openxmlformats.org/officeDocument/2006/relationships/image" Target="../../clipboard/media/image1950.png"/><Relationship Id="rId613" Type="http://schemas.openxmlformats.org/officeDocument/2006/relationships/customXml" Target="../ink/ink706.xml"/><Relationship Id="rId697" Type="http://schemas.openxmlformats.org/officeDocument/2006/relationships/customXml" Target="../ink/ink748.xml"/><Relationship Id="rId252" Type="http://schemas.openxmlformats.org/officeDocument/2006/relationships/image" Target="../../clipboard/media/image1250.png"/><Relationship Id="rId47" Type="http://schemas.openxmlformats.org/officeDocument/2006/relationships/customXml" Target="../ink/ink423.xml"/><Relationship Id="rId112" Type="http://schemas.openxmlformats.org/officeDocument/2006/relationships/image" Target="../../clipboard/media/image550.png"/><Relationship Id="rId557" Type="http://schemas.openxmlformats.org/officeDocument/2006/relationships/customXml" Target="../ink/ink678.xml"/><Relationship Id="rId196" Type="http://schemas.openxmlformats.org/officeDocument/2006/relationships/image" Target="../../clipboard/media/image970.png"/><Relationship Id="rId417" Type="http://schemas.openxmlformats.org/officeDocument/2006/relationships/customXml" Target="../ink/ink608.xml"/><Relationship Id="rId624" Type="http://schemas.openxmlformats.org/officeDocument/2006/relationships/image" Target="../../clipboard/media/image3111.png"/><Relationship Id="rId263" Type="http://schemas.openxmlformats.org/officeDocument/2006/relationships/customXml" Target="../ink/ink531.xml"/><Relationship Id="rId470" Type="http://schemas.openxmlformats.org/officeDocument/2006/relationships/image" Target="../../clipboard/media/image2340.png"/><Relationship Id="rId58" Type="http://schemas.openxmlformats.org/officeDocument/2006/relationships/image" Target="../../clipboard/media/image2810.png"/><Relationship Id="rId123" Type="http://schemas.openxmlformats.org/officeDocument/2006/relationships/customXml" Target="../ink/ink461.xml"/><Relationship Id="rId330" Type="http://schemas.openxmlformats.org/officeDocument/2006/relationships/image" Target="../../clipboard/media/image1640.png"/><Relationship Id="rId568" Type="http://schemas.openxmlformats.org/officeDocument/2006/relationships/image" Target="../../clipboard/media/image2830.png"/><Relationship Id="rId428" Type="http://schemas.openxmlformats.org/officeDocument/2006/relationships/image" Target="../../clipboard/media/image2130.png"/><Relationship Id="rId635" Type="http://schemas.openxmlformats.org/officeDocument/2006/relationships/customXml" Target="../ink/ink717.xml"/><Relationship Id="rId274" Type="http://schemas.openxmlformats.org/officeDocument/2006/relationships/image" Target="../../clipboard/media/image1360.png"/><Relationship Id="rId481" Type="http://schemas.openxmlformats.org/officeDocument/2006/relationships/customXml" Target="../ink/ink640.xml"/><Relationship Id="rId702" Type="http://schemas.openxmlformats.org/officeDocument/2006/relationships/image" Target="../../clipboard/media/image3500.png"/><Relationship Id="rId69" Type="http://schemas.openxmlformats.org/officeDocument/2006/relationships/customXml" Target="../ink/ink434.xml"/><Relationship Id="rId134" Type="http://schemas.openxmlformats.org/officeDocument/2006/relationships/image" Target="../../clipboard/media/image660.png"/><Relationship Id="rId579" Type="http://schemas.openxmlformats.org/officeDocument/2006/relationships/customXml" Target="../ink/ink689.xml"/><Relationship Id="rId341" Type="http://schemas.openxmlformats.org/officeDocument/2006/relationships/customXml" Target="../ink/ink570.xml"/><Relationship Id="rId439" Type="http://schemas.openxmlformats.org/officeDocument/2006/relationships/customXml" Target="../ink/ink619.xml"/><Relationship Id="rId646" Type="http://schemas.openxmlformats.org/officeDocument/2006/relationships/image" Target="../../clipboard/media/image3220.png"/><Relationship Id="rId201" Type="http://schemas.openxmlformats.org/officeDocument/2006/relationships/customXml" Target="../ink/ink500.xml"/><Relationship Id="rId285" Type="http://schemas.openxmlformats.org/officeDocument/2006/relationships/customXml" Target="../ink/ink542.xml"/><Relationship Id="rId506" Type="http://schemas.openxmlformats.org/officeDocument/2006/relationships/image" Target="../../clipboard/media/image2520.png"/><Relationship Id="rId492" Type="http://schemas.openxmlformats.org/officeDocument/2006/relationships/image" Target="../../clipboard/media/image2450.png"/><Relationship Id="rId713" Type="http://schemas.openxmlformats.org/officeDocument/2006/relationships/customXml" Target="../ink/ink756.xml"/><Relationship Id="rId145" Type="http://schemas.openxmlformats.org/officeDocument/2006/relationships/customXml" Target="../ink/ink472.xml"/><Relationship Id="rId352" Type="http://schemas.openxmlformats.org/officeDocument/2006/relationships/image" Target="../../clipboard/media/image1750.png"/><Relationship Id="rId212" Type="http://schemas.openxmlformats.org/officeDocument/2006/relationships/image" Target="../../clipboard/media/image1050.png"/><Relationship Id="rId657" Type="http://schemas.openxmlformats.org/officeDocument/2006/relationships/customXml" Target="../ink/ink728.xml"/><Relationship Id="rId296" Type="http://schemas.openxmlformats.org/officeDocument/2006/relationships/image" Target="../../clipboard/media/image1470.png"/><Relationship Id="rId517" Type="http://schemas.openxmlformats.org/officeDocument/2006/relationships/customXml" Target="../ink/ink658.xml"/><Relationship Id="rId724" Type="http://schemas.openxmlformats.org/officeDocument/2006/relationships/image" Target="../../clipboard/media/image3611.png"/><Relationship Id="rId60" Type="http://schemas.openxmlformats.org/officeDocument/2006/relationships/image" Target="../../clipboard/media/image2910.png"/><Relationship Id="rId156" Type="http://schemas.openxmlformats.org/officeDocument/2006/relationships/image" Target="../../clipboard/media/image770.png"/><Relationship Id="rId363" Type="http://schemas.openxmlformats.org/officeDocument/2006/relationships/customXml" Target="../ink/ink581.xml"/><Relationship Id="rId570" Type="http://schemas.openxmlformats.org/officeDocument/2006/relationships/image" Target="../../clipboard/media/image2840.png"/><Relationship Id="rId223" Type="http://schemas.openxmlformats.org/officeDocument/2006/relationships/customXml" Target="../ink/ink511.xml"/><Relationship Id="rId430" Type="http://schemas.openxmlformats.org/officeDocument/2006/relationships/image" Target="../../clipboard/media/image2140.png"/><Relationship Id="rId668" Type="http://schemas.openxmlformats.org/officeDocument/2006/relationships/image" Target="../../clipboard/media/image3330.png"/><Relationship Id="rId18" Type="http://schemas.openxmlformats.org/officeDocument/2006/relationships/image" Target="../../clipboard/media/image810.png"/><Relationship Id="rId528" Type="http://schemas.openxmlformats.org/officeDocument/2006/relationships/image" Target="../../clipboard/media/image2630.png"/><Relationship Id="rId735" Type="http://schemas.openxmlformats.org/officeDocument/2006/relationships/customXml" Target="../ink/ink767.xml"/><Relationship Id="rId167" Type="http://schemas.openxmlformats.org/officeDocument/2006/relationships/customXml" Target="../ink/ink483.xml"/><Relationship Id="rId374" Type="http://schemas.openxmlformats.org/officeDocument/2006/relationships/image" Target="../../clipboard/media/image1860.png"/><Relationship Id="rId581" Type="http://schemas.openxmlformats.org/officeDocument/2006/relationships/customXml" Target="../ink/ink690.xml"/><Relationship Id="rId71" Type="http://schemas.openxmlformats.org/officeDocument/2006/relationships/customXml" Target="../ink/ink435.xml"/><Relationship Id="rId234" Type="http://schemas.openxmlformats.org/officeDocument/2006/relationships/image" Target="../../clipboard/media/image1160.png"/><Relationship Id="rId679" Type="http://schemas.openxmlformats.org/officeDocument/2006/relationships/customXml" Target="../ink/ink739.xml"/><Relationship Id="rId2" Type="http://schemas.openxmlformats.org/officeDocument/2006/relationships/notesSlide" Target="../notesSlides/notesSlide4.xml"/><Relationship Id="rId29" Type="http://schemas.openxmlformats.org/officeDocument/2006/relationships/customXml" Target="../ink/ink414.xml"/><Relationship Id="rId441" Type="http://schemas.openxmlformats.org/officeDocument/2006/relationships/customXml" Target="../ink/ink620.xml"/><Relationship Id="rId539" Type="http://schemas.openxmlformats.org/officeDocument/2006/relationships/customXml" Target="../ink/ink669.xml"/><Relationship Id="rId746" Type="http://schemas.openxmlformats.org/officeDocument/2006/relationships/image" Target="../../clipboard/media/image3720.png"/><Relationship Id="rId178" Type="http://schemas.openxmlformats.org/officeDocument/2006/relationships/image" Target="../../clipboard/media/image880.png"/><Relationship Id="rId301" Type="http://schemas.openxmlformats.org/officeDocument/2006/relationships/customXml" Target="../ink/ink550.xml"/><Relationship Id="rId82" Type="http://schemas.openxmlformats.org/officeDocument/2006/relationships/image" Target="../../clipboard/media/image401.png"/><Relationship Id="rId385" Type="http://schemas.openxmlformats.org/officeDocument/2006/relationships/customXml" Target="../ink/ink592.xml"/><Relationship Id="rId592" Type="http://schemas.openxmlformats.org/officeDocument/2006/relationships/image" Target="../../clipboard/media/image2950.png"/><Relationship Id="rId606" Type="http://schemas.openxmlformats.org/officeDocument/2006/relationships/image" Target="../../clipboard/media/image3020.png"/><Relationship Id="rId245" Type="http://schemas.openxmlformats.org/officeDocument/2006/relationships/customXml" Target="../ink/ink522.xml"/><Relationship Id="rId452" Type="http://schemas.openxmlformats.org/officeDocument/2006/relationships/image" Target="../../clipboard/media/image2250.png"/><Relationship Id="rId105" Type="http://schemas.openxmlformats.org/officeDocument/2006/relationships/customXml" Target="../ink/ink452.xml"/><Relationship Id="rId312" Type="http://schemas.openxmlformats.org/officeDocument/2006/relationships/image" Target="../../clipboard/media/image1550.png"/><Relationship Id="rId93" Type="http://schemas.openxmlformats.org/officeDocument/2006/relationships/customXml" Target="../ink/ink446.xml"/><Relationship Id="rId189" Type="http://schemas.openxmlformats.org/officeDocument/2006/relationships/customXml" Target="../ink/ink494.xml"/><Relationship Id="rId396" Type="http://schemas.openxmlformats.org/officeDocument/2006/relationships/image" Target="../../clipboard/media/image1970.png"/><Relationship Id="rId617" Type="http://schemas.openxmlformats.org/officeDocument/2006/relationships/customXml" Target="../ink/ink708.xml"/><Relationship Id="rId256" Type="http://schemas.openxmlformats.org/officeDocument/2006/relationships/image" Target="../../clipboard/media/image1270.png"/><Relationship Id="rId463" Type="http://schemas.openxmlformats.org/officeDocument/2006/relationships/customXml" Target="../ink/ink631.xml"/><Relationship Id="rId670" Type="http://schemas.openxmlformats.org/officeDocument/2006/relationships/image" Target="../../clipboard/media/image3340.png"/><Relationship Id="rId116" Type="http://schemas.openxmlformats.org/officeDocument/2006/relationships/image" Target="../../clipboard/media/image570.png"/><Relationship Id="rId323" Type="http://schemas.openxmlformats.org/officeDocument/2006/relationships/customXml" Target="../ink/ink561.xml"/><Relationship Id="rId530" Type="http://schemas.openxmlformats.org/officeDocument/2006/relationships/image" Target="../../clipboard/media/image2640.png"/><Relationship Id="rId20" Type="http://schemas.openxmlformats.org/officeDocument/2006/relationships/image" Target="../../clipboard/media/image910.png"/><Relationship Id="rId628" Type="http://schemas.openxmlformats.org/officeDocument/2006/relationships/image" Target="../../clipboard/media/image3130.png"/><Relationship Id="rId225" Type="http://schemas.openxmlformats.org/officeDocument/2006/relationships/customXml" Target="../ink/ink512.xml"/><Relationship Id="rId267" Type="http://schemas.openxmlformats.org/officeDocument/2006/relationships/customXml" Target="../ink/ink533.xml"/><Relationship Id="rId432" Type="http://schemas.openxmlformats.org/officeDocument/2006/relationships/image" Target="../../clipboard/media/image2150.png"/><Relationship Id="rId474" Type="http://schemas.openxmlformats.org/officeDocument/2006/relationships/image" Target="../../clipboard/media/image2360.png"/><Relationship Id="rId127" Type="http://schemas.openxmlformats.org/officeDocument/2006/relationships/customXml" Target="../ink/ink463.xml"/><Relationship Id="rId681" Type="http://schemas.openxmlformats.org/officeDocument/2006/relationships/customXml" Target="../ink/ink740.xml"/><Relationship Id="rId737" Type="http://schemas.openxmlformats.org/officeDocument/2006/relationships/customXml" Target="../ink/ink768.xml"/><Relationship Id="rId31" Type="http://schemas.openxmlformats.org/officeDocument/2006/relationships/customXml" Target="../ink/ink415.xml"/><Relationship Id="rId73" Type="http://schemas.openxmlformats.org/officeDocument/2006/relationships/customXml" Target="../ink/ink436.xml"/><Relationship Id="rId169" Type="http://schemas.openxmlformats.org/officeDocument/2006/relationships/customXml" Target="../ink/ink484.xml"/><Relationship Id="rId334" Type="http://schemas.openxmlformats.org/officeDocument/2006/relationships/image" Target="../../clipboard/media/image1660.png"/><Relationship Id="rId376" Type="http://schemas.openxmlformats.org/officeDocument/2006/relationships/image" Target="../../clipboard/media/image1870.png"/><Relationship Id="rId541" Type="http://schemas.openxmlformats.org/officeDocument/2006/relationships/customXml" Target="../ink/ink670.xml"/><Relationship Id="rId583" Type="http://schemas.openxmlformats.org/officeDocument/2006/relationships/customXml" Target="../ink/ink691.xml"/><Relationship Id="rId639" Type="http://schemas.openxmlformats.org/officeDocument/2006/relationships/customXml" Target="../ink/ink719.xml"/><Relationship Id="rId4" Type="http://schemas.openxmlformats.org/officeDocument/2006/relationships/image" Target="../../clipboard/media/image1100.png"/><Relationship Id="rId180" Type="http://schemas.openxmlformats.org/officeDocument/2006/relationships/image" Target="../../clipboard/media/image890.png"/><Relationship Id="rId236" Type="http://schemas.openxmlformats.org/officeDocument/2006/relationships/image" Target="../../clipboard/media/image1170.png"/><Relationship Id="rId278" Type="http://schemas.openxmlformats.org/officeDocument/2006/relationships/image" Target="../../clipboard/media/image1380.png"/><Relationship Id="rId401" Type="http://schemas.openxmlformats.org/officeDocument/2006/relationships/customXml" Target="../ink/ink600.xml"/><Relationship Id="rId443" Type="http://schemas.openxmlformats.org/officeDocument/2006/relationships/customXml" Target="../ink/ink621.xml"/><Relationship Id="rId650" Type="http://schemas.openxmlformats.org/officeDocument/2006/relationships/image" Target="../../clipboard/media/image3240.png"/><Relationship Id="rId303" Type="http://schemas.openxmlformats.org/officeDocument/2006/relationships/customXml" Target="../ink/ink551.xml"/><Relationship Id="rId485" Type="http://schemas.openxmlformats.org/officeDocument/2006/relationships/customXml" Target="../ink/ink642.xml"/><Relationship Id="rId692" Type="http://schemas.openxmlformats.org/officeDocument/2006/relationships/image" Target="../../clipboard/media/image3450.png"/><Relationship Id="rId706" Type="http://schemas.openxmlformats.org/officeDocument/2006/relationships/image" Target="../../clipboard/media/image3520.png"/><Relationship Id="rId748" Type="http://schemas.openxmlformats.org/officeDocument/2006/relationships/image" Target="../../clipboard/media/image3730.png"/><Relationship Id="rId42" Type="http://schemas.openxmlformats.org/officeDocument/2006/relationships/image" Target="../../clipboard/media/image2010.png"/><Relationship Id="rId84" Type="http://schemas.openxmlformats.org/officeDocument/2006/relationships/image" Target="../../clipboard/media/image411.png"/><Relationship Id="rId138" Type="http://schemas.openxmlformats.org/officeDocument/2006/relationships/image" Target="../../clipboard/media/image680.png"/><Relationship Id="rId345" Type="http://schemas.openxmlformats.org/officeDocument/2006/relationships/customXml" Target="../ink/ink572.xml"/><Relationship Id="rId387" Type="http://schemas.openxmlformats.org/officeDocument/2006/relationships/customXml" Target="../ink/ink593.xml"/><Relationship Id="rId510" Type="http://schemas.openxmlformats.org/officeDocument/2006/relationships/image" Target="../../clipboard/media/image2540.png"/><Relationship Id="rId552" Type="http://schemas.openxmlformats.org/officeDocument/2006/relationships/image" Target="../../clipboard/media/image2750.png"/><Relationship Id="rId594" Type="http://schemas.openxmlformats.org/officeDocument/2006/relationships/image" Target="../../clipboard/media/image2960.png"/><Relationship Id="rId608" Type="http://schemas.openxmlformats.org/officeDocument/2006/relationships/image" Target="../../clipboard/media/image3030.png"/><Relationship Id="rId191" Type="http://schemas.openxmlformats.org/officeDocument/2006/relationships/customXml" Target="../ink/ink495.xml"/><Relationship Id="rId205" Type="http://schemas.openxmlformats.org/officeDocument/2006/relationships/customXml" Target="../ink/ink502.xml"/><Relationship Id="rId247" Type="http://schemas.openxmlformats.org/officeDocument/2006/relationships/customXml" Target="../ink/ink523.xml"/><Relationship Id="rId412" Type="http://schemas.openxmlformats.org/officeDocument/2006/relationships/image" Target="../../clipboard/media/image2050.png"/><Relationship Id="rId107" Type="http://schemas.openxmlformats.org/officeDocument/2006/relationships/customXml" Target="../ink/ink453.xml"/><Relationship Id="rId289" Type="http://schemas.openxmlformats.org/officeDocument/2006/relationships/customXml" Target="../ink/ink544.xml"/><Relationship Id="rId454" Type="http://schemas.openxmlformats.org/officeDocument/2006/relationships/image" Target="../../clipboard/media/image2260.png"/><Relationship Id="rId496" Type="http://schemas.openxmlformats.org/officeDocument/2006/relationships/image" Target="../../clipboard/media/image2470.png"/><Relationship Id="rId661" Type="http://schemas.openxmlformats.org/officeDocument/2006/relationships/customXml" Target="../ink/ink730.xml"/><Relationship Id="rId717" Type="http://schemas.openxmlformats.org/officeDocument/2006/relationships/customXml" Target="../ink/ink758.xml"/><Relationship Id="rId11" Type="http://schemas.openxmlformats.org/officeDocument/2006/relationships/customXml" Target="../ink/ink405.xml"/><Relationship Id="rId53" Type="http://schemas.openxmlformats.org/officeDocument/2006/relationships/customXml" Target="../ink/ink426.xml"/><Relationship Id="rId149" Type="http://schemas.openxmlformats.org/officeDocument/2006/relationships/customXml" Target="../ink/ink474.xml"/><Relationship Id="rId314" Type="http://schemas.openxmlformats.org/officeDocument/2006/relationships/image" Target="../../clipboard/media/image1560.png"/><Relationship Id="rId356" Type="http://schemas.openxmlformats.org/officeDocument/2006/relationships/image" Target="../../clipboard/media/image1770.png"/><Relationship Id="rId398" Type="http://schemas.openxmlformats.org/officeDocument/2006/relationships/image" Target="../../clipboard/media/image1980.png"/><Relationship Id="rId521" Type="http://schemas.openxmlformats.org/officeDocument/2006/relationships/customXml" Target="../ink/ink660.xml"/><Relationship Id="rId563" Type="http://schemas.openxmlformats.org/officeDocument/2006/relationships/customXml" Target="../ink/ink681.xml"/><Relationship Id="rId619" Type="http://schemas.openxmlformats.org/officeDocument/2006/relationships/customXml" Target="../ink/ink709.xml"/><Relationship Id="rId95" Type="http://schemas.openxmlformats.org/officeDocument/2006/relationships/customXml" Target="../ink/ink447.xml"/><Relationship Id="rId160" Type="http://schemas.openxmlformats.org/officeDocument/2006/relationships/image" Target="../../clipboard/media/image790.png"/><Relationship Id="rId216" Type="http://schemas.openxmlformats.org/officeDocument/2006/relationships/image" Target="../../clipboard/media/image1070.png"/><Relationship Id="rId423" Type="http://schemas.openxmlformats.org/officeDocument/2006/relationships/customXml" Target="../ink/ink611.xml"/><Relationship Id="rId258" Type="http://schemas.openxmlformats.org/officeDocument/2006/relationships/image" Target="../../clipboard/media/image1280.png"/><Relationship Id="rId465" Type="http://schemas.openxmlformats.org/officeDocument/2006/relationships/customXml" Target="../ink/ink632.xml"/><Relationship Id="rId630" Type="http://schemas.openxmlformats.org/officeDocument/2006/relationships/image" Target="../../clipboard/media/image3140.png"/><Relationship Id="rId672" Type="http://schemas.openxmlformats.org/officeDocument/2006/relationships/image" Target="../../clipboard/media/image3350.png"/><Relationship Id="rId728" Type="http://schemas.openxmlformats.org/officeDocument/2006/relationships/image" Target="../../clipboard/media/image3630.png"/><Relationship Id="rId22" Type="http://schemas.openxmlformats.org/officeDocument/2006/relationships/image" Target="../../clipboard/media/image1010.png"/><Relationship Id="rId64" Type="http://schemas.openxmlformats.org/officeDocument/2006/relationships/image" Target="../../clipboard/media/image3110.png"/><Relationship Id="rId118" Type="http://schemas.openxmlformats.org/officeDocument/2006/relationships/image" Target="../../clipboard/media/image580.png"/><Relationship Id="rId325" Type="http://schemas.openxmlformats.org/officeDocument/2006/relationships/customXml" Target="../ink/ink562.xml"/><Relationship Id="rId367" Type="http://schemas.openxmlformats.org/officeDocument/2006/relationships/customXml" Target="../ink/ink583.xml"/><Relationship Id="rId532" Type="http://schemas.openxmlformats.org/officeDocument/2006/relationships/image" Target="../../clipboard/media/image2650.png"/><Relationship Id="rId574" Type="http://schemas.openxmlformats.org/officeDocument/2006/relationships/image" Target="../../clipboard/media/image2860.png"/><Relationship Id="rId171" Type="http://schemas.openxmlformats.org/officeDocument/2006/relationships/customXml" Target="../ink/ink485.xml"/><Relationship Id="rId227" Type="http://schemas.openxmlformats.org/officeDocument/2006/relationships/customXml" Target="../ink/ink513.xml"/><Relationship Id="rId269" Type="http://schemas.openxmlformats.org/officeDocument/2006/relationships/customXml" Target="../ink/ink534.xml"/><Relationship Id="rId434" Type="http://schemas.openxmlformats.org/officeDocument/2006/relationships/image" Target="../../clipboard/media/image2160.png"/><Relationship Id="rId476" Type="http://schemas.openxmlformats.org/officeDocument/2006/relationships/image" Target="../../clipboard/media/image2370.png"/><Relationship Id="rId641" Type="http://schemas.openxmlformats.org/officeDocument/2006/relationships/customXml" Target="../ink/ink720.xml"/><Relationship Id="rId683" Type="http://schemas.openxmlformats.org/officeDocument/2006/relationships/customXml" Target="../ink/ink741.xml"/><Relationship Id="rId739" Type="http://schemas.openxmlformats.org/officeDocument/2006/relationships/customXml" Target="../ink/ink769.xml"/><Relationship Id="rId33" Type="http://schemas.openxmlformats.org/officeDocument/2006/relationships/customXml" Target="../ink/ink416.xml"/><Relationship Id="rId129" Type="http://schemas.openxmlformats.org/officeDocument/2006/relationships/customXml" Target="../ink/ink464.xml"/><Relationship Id="rId280" Type="http://schemas.openxmlformats.org/officeDocument/2006/relationships/image" Target="../../clipboard/media/image1390.png"/><Relationship Id="rId336" Type="http://schemas.openxmlformats.org/officeDocument/2006/relationships/image" Target="../../clipboard/media/image1670.png"/><Relationship Id="rId501" Type="http://schemas.openxmlformats.org/officeDocument/2006/relationships/customXml" Target="../ink/ink650.xml"/><Relationship Id="rId543" Type="http://schemas.openxmlformats.org/officeDocument/2006/relationships/customXml" Target="../ink/ink671.xml"/><Relationship Id="rId75" Type="http://schemas.openxmlformats.org/officeDocument/2006/relationships/customXml" Target="../ink/ink437.xml"/><Relationship Id="rId140" Type="http://schemas.openxmlformats.org/officeDocument/2006/relationships/image" Target="../../clipboard/media/image690.png"/><Relationship Id="rId182" Type="http://schemas.openxmlformats.org/officeDocument/2006/relationships/image" Target="../../clipboard/media/image900.png"/><Relationship Id="rId378" Type="http://schemas.openxmlformats.org/officeDocument/2006/relationships/image" Target="../../clipboard/media/image1880.png"/><Relationship Id="rId403" Type="http://schemas.openxmlformats.org/officeDocument/2006/relationships/customXml" Target="../ink/ink601.xml"/><Relationship Id="rId585" Type="http://schemas.openxmlformats.org/officeDocument/2006/relationships/customXml" Target="../ink/ink692.xml"/><Relationship Id="rId750" Type="http://schemas.openxmlformats.org/officeDocument/2006/relationships/image" Target="../../clipboard/media/image3740.png"/><Relationship Id="rId6" Type="http://schemas.openxmlformats.org/officeDocument/2006/relationships/image" Target="../../clipboard/media/image2100.png"/><Relationship Id="rId238" Type="http://schemas.openxmlformats.org/officeDocument/2006/relationships/image" Target="../../clipboard/media/image1180.png"/><Relationship Id="rId445" Type="http://schemas.openxmlformats.org/officeDocument/2006/relationships/customXml" Target="../ink/ink622.xml"/><Relationship Id="rId487" Type="http://schemas.openxmlformats.org/officeDocument/2006/relationships/customXml" Target="../ink/ink643.xml"/><Relationship Id="rId610" Type="http://schemas.openxmlformats.org/officeDocument/2006/relationships/image" Target="../../clipboard/media/image3040.png"/><Relationship Id="rId652" Type="http://schemas.openxmlformats.org/officeDocument/2006/relationships/image" Target="../../clipboard/media/image3250.png"/><Relationship Id="rId694" Type="http://schemas.openxmlformats.org/officeDocument/2006/relationships/image" Target="../../clipboard/media/image3460.png"/><Relationship Id="rId708" Type="http://schemas.openxmlformats.org/officeDocument/2006/relationships/image" Target="../../clipboard/media/image3530.png"/><Relationship Id="rId291" Type="http://schemas.openxmlformats.org/officeDocument/2006/relationships/customXml" Target="../ink/ink545.xml"/><Relationship Id="rId305" Type="http://schemas.openxmlformats.org/officeDocument/2006/relationships/customXml" Target="../ink/ink552.xml"/><Relationship Id="rId347" Type="http://schemas.openxmlformats.org/officeDocument/2006/relationships/customXml" Target="../ink/ink573.xml"/><Relationship Id="rId512" Type="http://schemas.openxmlformats.org/officeDocument/2006/relationships/image" Target="../../clipboard/media/image2550.png"/><Relationship Id="rId44" Type="http://schemas.openxmlformats.org/officeDocument/2006/relationships/image" Target="../../clipboard/media/image2110.png"/><Relationship Id="rId86" Type="http://schemas.openxmlformats.org/officeDocument/2006/relationships/image" Target="../../clipboard/media/image420.png"/><Relationship Id="rId151" Type="http://schemas.openxmlformats.org/officeDocument/2006/relationships/customXml" Target="../ink/ink475.xml"/><Relationship Id="rId389" Type="http://schemas.openxmlformats.org/officeDocument/2006/relationships/customXml" Target="../ink/ink594.xml"/><Relationship Id="rId554" Type="http://schemas.openxmlformats.org/officeDocument/2006/relationships/image" Target="../../clipboard/media/image2760.png"/><Relationship Id="rId596" Type="http://schemas.openxmlformats.org/officeDocument/2006/relationships/image" Target="../../clipboard/media/image2970.png"/><Relationship Id="rId193" Type="http://schemas.openxmlformats.org/officeDocument/2006/relationships/customXml" Target="../ink/ink496.xml"/><Relationship Id="rId207" Type="http://schemas.openxmlformats.org/officeDocument/2006/relationships/customXml" Target="../ink/ink503.xml"/><Relationship Id="rId249" Type="http://schemas.openxmlformats.org/officeDocument/2006/relationships/customXml" Target="../ink/ink524.xml"/><Relationship Id="rId414" Type="http://schemas.openxmlformats.org/officeDocument/2006/relationships/image" Target="../../clipboard/media/image2060.png"/><Relationship Id="rId456" Type="http://schemas.openxmlformats.org/officeDocument/2006/relationships/image" Target="../../clipboard/media/image2270.png"/><Relationship Id="rId498" Type="http://schemas.openxmlformats.org/officeDocument/2006/relationships/image" Target="../../clipboard/media/image2480.png"/><Relationship Id="rId621" Type="http://schemas.openxmlformats.org/officeDocument/2006/relationships/customXml" Target="../ink/ink710.xml"/><Relationship Id="rId663" Type="http://schemas.openxmlformats.org/officeDocument/2006/relationships/customXml" Target="../ink/ink731.xml"/><Relationship Id="rId13" Type="http://schemas.openxmlformats.org/officeDocument/2006/relationships/customXml" Target="../ink/ink406.xml"/><Relationship Id="rId109" Type="http://schemas.openxmlformats.org/officeDocument/2006/relationships/customXml" Target="../ink/ink454.xml"/><Relationship Id="rId260" Type="http://schemas.openxmlformats.org/officeDocument/2006/relationships/image" Target="../../clipboard/media/image1290.png"/><Relationship Id="rId316" Type="http://schemas.openxmlformats.org/officeDocument/2006/relationships/image" Target="../../clipboard/media/image1570.png"/><Relationship Id="rId523" Type="http://schemas.openxmlformats.org/officeDocument/2006/relationships/customXml" Target="../ink/ink661.xml"/><Relationship Id="rId719" Type="http://schemas.openxmlformats.org/officeDocument/2006/relationships/customXml" Target="../ink/ink759.xml"/><Relationship Id="rId55" Type="http://schemas.openxmlformats.org/officeDocument/2006/relationships/customXml" Target="../ink/ink427.xml"/><Relationship Id="rId97" Type="http://schemas.openxmlformats.org/officeDocument/2006/relationships/customXml" Target="../ink/ink448.xml"/><Relationship Id="rId120" Type="http://schemas.openxmlformats.org/officeDocument/2006/relationships/image" Target="../../clipboard/media/image590.png"/><Relationship Id="rId358" Type="http://schemas.openxmlformats.org/officeDocument/2006/relationships/image" Target="../../clipboard/media/image1780.png"/><Relationship Id="rId565" Type="http://schemas.openxmlformats.org/officeDocument/2006/relationships/customXml" Target="../ink/ink682.xml"/><Relationship Id="rId730" Type="http://schemas.openxmlformats.org/officeDocument/2006/relationships/image" Target="../../clipboard/media/image3640.png"/><Relationship Id="rId162" Type="http://schemas.openxmlformats.org/officeDocument/2006/relationships/image" Target="../../clipboard/media/image800.png"/><Relationship Id="rId218" Type="http://schemas.openxmlformats.org/officeDocument/2006/relationships/image" Target="../../clipboard/media/image1080.png"/><Relationship Id="rId425" Type="http://schemas.openxmlformats.org/officeDocument/2006/relationships/customXml" Target="../ink/ink612.xml"/><Relationship Id="rId467" Type="http://schemas.openxmlformats.org/officeDocument/2006/relationships/customXml" Target="../ink/ink633.xml"/><Relationship Id="rId632" Type="http://schemas.openxmlformats.org/officeDocument/2006/relationships/image" Target="../../clipboard/media/image3150.png"/><Relationship Id="rId271" Type="http://schemas.openxmlformats.org/officeDocument/2006/relationships/customXml" Target="../ink/ink535.xml"/><Relationship Id="rId674" Type="http://schemas.openxmlformats.org/officeDocument/2006/relationships/image" Target="../../clipboard/media/image3360.png"/><Relationship Id="rId24" Type="http://schemas.openxmlformats.org/officeDocument/2006/relationships/image" Target="../../clipboard/media/image1110.png"/><Relationship Id="rId66" Type="http://schemas.openxmlformats.org/officeDocument/2006/relationships/image" Target="../../clipboard/media/image3210.png"/><Relationship Id="rId131" Type="http://schemas.openxmlformats.org/officeDocument/2006/relationships/customXml" Target="../ink/ink465.xml"/><Relationship Id="rId327" Type="http://schemas.openxmlformats.org/officeDocument/2006/relationships/customXml" Target="../ink/ink563.xml"/><Relationship Id="rId369" Type="http://schemas.openxmlformats.org/officeDocument/2006/relationships/customXml" Target="../ink/ink584.xml"/><Relationship Id="rId534" Type="http://schemas.openxmlformats.org/officeDocument/2006/relationships/image" Target="../../clipboard/media/image2660.png"/><Relationship Id="rId576" Type="http://schemas.openxmlformats.org/officeDocument/2006/relationships/image" Target="../../clipboard/media/image2870.png"/><Relationship Id="rId741" Type="http://schemas.openxmlformats.org/officeDocument/2006/relationships/customXml" Target="../ink/ink770.xml"/><Relationship Id="rId173" Type="http://schemas.openxmlformats.org/officeDocument/2006/relationships/customXml" Target="../ink/ink486.xml"/><Relationship Id="rId229" Type="http://schemas.openxmlformats.org/officeDocument/2006/relationships/customXml" Target="../ink/ink514.xml"/><Relationship Id="rId380" Type="http://schemas.openxmlformats.org/officeDocument/2006/relationships/image" Target="../../clipboard/media/image1890.png"/><Relationship Id="rId436" Type="http://schemas.openxmlformats.org/officeDocument/2006/relationships/image" Target="../../clipboard/media/image2170.png"/><Relationship Id="rId601" Type="http://schemas.openxmlformats.org/officeDocument/2006/relationships/customXml" Target="../ink/ink700.xml"/><Relationship Id="rId643" Type="http://schemas.openxmlformats.org/officeDocument/2006/relationships/customXml" Target="../ink/ink721.xml"/><Relationship Id="rId240" Type="http://schemas.openxmlformats.org/officeDocument/2006/relationships/image" Target="../../clipboard/media/image1190.png"/><Relationship Id="rId478" Type="http://schemas.openxmlformats.org/officeDocument/2006/relationships/image" Target="../../clipboard/media/image2380.png"/><Relationship Id="rId685" Type="http://schemas.openxmlformats.org/officeDocument/2006/relationships/customXml" Target="../ink/ink742.xml"/><Relationship Id="rId35" Type="http://schemas.openxmlformats.org/officeDocument/2006/relationships/customXml" Target="../ink/ink417.xml"/><Relationship Id="rId77" Type="http://schemas.openxmlformats.org/officeDocument/2006/relationships/customXml" Target="../ink/ink438.xml"/><Relationship Id="rId100" Type="http://schemas.openxmlformats.org/officeDocument/2006/relationships/image" Target="../../clipboard/media/image490.png"/><Relationship Id="rId282" Type="http://schemas.openxmlformats.org/officeDocument/2006/relationships/image" Target="../../clipboard/media/image1400.png"/><Relationship Id="rId338" Type="http://schemas.openxmlformats.org/officeDocument/2006/relationships/image" Target="../../clipboard/media/image1680.png"/><Relationship Id="rId503" Type="http://schemas.openxmlformats.org/officeDocument/2006/relationships/customXml" Target="../ink/ink651.xml"/><Relationship Id="rId545" Type="http://schemas.openxmlformats.org/officeDocument/2006/relationships/customXml" Target="../ink/ink672.xml"/><Relationship Id="rId587" Type="http://schemas.openxmlformats.org/officeDocument/2006/relationships/customXml" Target="../ink/ink693.xml"/><Relationship Id="rId710" Type="http://schemas.openxmlformats.org/officeDocument/2006/relationships/image" Target="../../clipboard/media/image3540.png"/><Relationship Id="rId8" Type="http://schemas.openxmlformats.org/officeDocument/2006/relationships/image" Target="../../clipboard/media/image3100.png"/><Relationship Id="rId142" Type="http://schemas.openxmlformats.org/officeDocument/2006/relationships/image" Target="../../clipboard/media/image700.png"/><Relationship Id="rId184" Type="http://schemas.openxmlformats.org/officeDocument/2006/relationships/image" Target="../../clipboard/media/image911.png"/><Relationship Id="rId391" Type="http://schemas.openxmlformats.org/officeDocument/2006/relationships/customXml" Target="../ink/ink595.xml"/><Relationship Id="rId405" Type="http://schemas.openxmlformats.org/officeDocument/2006/relationships/customXml" Target="../ink/ink602.xml"/><Relationship Id="rId447" Type="http://schemas.openxmlformats.org/officeDocument/2006/relationships/customXml" Target="../ink/ink623.xml"/><Relationship Id="rId612" Type="http://schemas.openxmlformats.org/officeDocument/2006/relationships/image" Target="../../clipboard/media/image3050.png"/><Relationship Id="rId251" Type="http://schemas.openxmlformats.org/officeDocument/2006/relationships/customXml" Target="../ink/ink525.xml"/><Relationship Id="rId489" Type="http://schemas.openxmlformats.org/officeDocument/2006/relationships/customXml" Target="../ink/ink644.xml"/><Relationship Id="rId654" Type="http://schemas.openxmlformats.org/officeDocument/2006/relationships/image" Target="../../clipboard/media/image3260.png"/><Relationship Id="rId696" Type="http://schemas.openxmlformats.org/officeDocument/2006/relationships/image" Target="../../clipboard/media/image3470.png"/><Relationship Id="rId46" Type="http://schemas.openxmlformats.org/officeDocument/2006/relationships/image" Target="../../clipboard/media/image2210.png"/><Relationship Id="rId293" Type="http://schemas.openxmlformats.org/officeDocument/2006/relationships/customXml" Target="../ink/ink546.xml"/><Relationship Id="rId307" Type="http://schemas.openxmlformats.org/officeDocument/2006/relationships/customXml" Target="../ink/ink553.xml"/><Relationship Id="rId349" Type="http://schemas.openxmlformats.org/officeDocument/2006/relationships/customXml" Target="../ink/ink574.xml"/><Relationship Id="rId514" Type="http://schemas.openxmlformats.org/officeDocument/2006/relationships/image" Target="../../clipboard/media/image2560.png"/><Relationship Id="rId556" Type="http://schemas.openxmlformats.org/officeDocument/2006/relationships/image" Target="../../clipboard/media/image2770.png"/><Relationship Id="rId721" Type="http://schemas.openxmlformats.org/officeDocument/2006/relationships/customXml" Target="../ink/ink760.xml"/><Relationship Id="rId88" Type="http://schemas.openxmlformats.org/officeDocument/2006/relationships/image" Target="../../clipboard/media/image430.png"/><Relationship Id="rId111" Type="http://schemas.openxmlformats.org/officeDocument/2006/relationships/customXml" Target="../ink/ink455.xml"/><Relationship Id="rId153" Type="http://schemas.openxmlformats.org/officeDocument/2006/relationships/customXml" Target="../ink/ink476.xml"/><Relationship Id="rId195" Type="http://schemas.openxmlformats.org/officeDocument/2006/relationships/customXml" Target="../ink/ink497.xml"/><Relationship Id="rId209" Type="http://schemas.openxmlformats.org/officeDocument/2006/relationships/customXml" Target="../ink/ink504.xml"/><Relationship Id="rId360" Type="http://schemas.openxmlformats.org/officeDocument/2006/relationships/image" Target="../../clipboard/media/image1790.png"/><Relationship Id="rId416" Type="http://schemas.openxmlformats.org/officeDocument/2006/relationships/image" Target="../../clipboard/media/image2070.png"/><Relationship Id="rId598" Type="http://schemas.openxmlformats.org/officeDocument/2006/relationships/image" Target="../../clipboard/media/image2980.png"/><Relationship Id="rId220" Type="http://schemas.openxmlformats.org/officeDocument/2006/relationships/image" Target="../../clipboard/media/image1090.png"/><Relationship Id="rId458" Type="http://schemas.openxmlformats.org/officeDocument/2006/relationships/image" Target="../../clipboard/media/image2280.png"/><Relationship Id="rId623" Type="http://schemas.openxmlformats.org/officeDocument/2006/relationships/customXml" Target="../ink/ink711.xml"/><Relationship Id="rId665" Type="http://schemas.openxmlformats.org/officeDocument/2006/relationships/customXml" Target="../ink/ink732.xml"/><Relationship Id="rId15" Type="http://schemas.openxmlformats.org/officeDocument/2006/relationships/customXml" Target="../ink/ink407.xml"/><Relationship Id="rId57" Type="http://schemas.openxmlformats.org/officeDocument/2006/relationships/customXml" Target="../ink/ink428.xml"/><Relationship Id="rId262" Type="http://schemas.openxmlformats.org/officeDocument/2006/relationships/image" Target="../../clipboard/media/image1300.png"/><Relationship Id="rId318" Type="http://schemas.openxmlformats.org/officeDocument/2006/relationships/image" Target="../../clipboard/media/image1580.png"/><Relationship Id="rId525" Type="http://schemas.openxmlformats.org/officeDocument/2006/relationships/customXml" Target="../ink/ink662.xml"/><Relationship Id="rId567" Type="http://schemas.openxmlformats.org/officeDocument/2006/relationships/customXml" Target="../ink/ink683.xml"/><Relationship Id="rId732" Type="http://schemas.openxmlformats.org/officeDocument/2006/relationships/image" Target="../../clipboard/media/image3650.png"/><Relationship Id="rId99" Type="http://schemas.openxmlformats.org/officeDocument/2006/relationships/customXml" Target="../ink/ink449.xml"/><Relationship Id="rId122" Type="http://schemas.openxmlformats.org/officeDocument/2006/relationships/image" Target="../../clipboard/media/image600.png"/><Relationship Id="rId164" Type="http://schemas.openxmlformats.org/officeDocument/2006/relationships/image" Target="../../clipboard/media/image811.png"/><Relationship Id="rId371" Type="http://schemas.openxmlformats.org/officeDocument/2006/relationships/customXml" Target="../ink/ink585.xml"/><Relationship Id="rId427" Type="http://schemas.openxmlformats.org/officeDocument/2006/relationships/customXml" Target="../ink/ink613.xml"/><Relationship Id="rId469" Type="http://schemas.openxmlformats.org/officeDocument/2006/relationships/customXml" Target="../ink/ink634.xml"/><Relationship Id="rId634" Type="http://schemas.openxmlformats.org/officeDocument/2006/relationships/image" Target="../../clipboard/media/image3160.png"/><Relationship Id="rId676" Type="http://schemas.openxmlformats.org/officeDocument/2006/relationships/image" Target="../../clipboard/media/image3370.png"/><Relationship Id="rId26" Type="http://schemas.openxmlformats.org/officeDocument/2006/relationships/image" Target="../../clipboard/media/image1210.png"/><Relationship Id="rId231" Type="http://schemas.openxmlformats.org/officeDocument/2006/relationships/customXml" Target="../ink/ink515.xml"/><Relationship Id="rId273" Type="http://schemas.openxmlformats.org/officeDocument/2006/relationships/customXml" Target="../ink/ink536.xml"/><Relationship Id="rId329" Type="http://schemas.openxmlformats.org/officeDocument/2006/relationships/customXml" Target="../ink/ink564.xml"/><Relationship Id="rId480" Type="http://schemas.openxmlformats.org/officeDocument/2006/relationships/image" Target="../../clipboard/media/image2390.png"/><Relationship Id="rId536" Type="http://schemas.openxmlformats.org/officeDocument/2006/relationships/image" Target="../../clipboard/media/image2670.png"/><Relationship Id="rId701" Type="http://schemas.openxmlformats.org/officeDocument/2006/relationships/customXml" Target="../ink/ink750.xml"/><Relationship Id="rId68" Type="http://schemas.openxmlformats.org/officeDocument/2006/relationships/image" Target="../../clipboard/media/image3310.png"/><Relationship Id="rId133" Type="http://schemas.openxmlformats.org/officeDocument/2006/relationships/customXml" Target="../ink/ink466.xml"/><Relationship Id="rId175" Type="http://schemas.openxmlformats.org/officeDocument/2006/relationships/customXml" Target="../ink/ink487.xml"/><Relationship Id="rId340" Type="http://schemas.openxmlformats.org/officeDocument/2006/relationships/image" Target="../../clipboard/media/image1690.png"/><Relationship Id="rId578" Type="http://schemas.openxmlformats.org/officeDocument/2006/relationships/image" Target="../../clipboard/media/image2880.png"/><Relationship Id="rId743" Type="http://schemas.openxmlformats.org/officeDocument/2006/relationships/customXml" Target="../ink/ink771.xml"/><Relationship Id="rId200" Type="http://schemas.openxmlformats.org/officeDocument/2006/relationships/image" Target="../../clipboard/media/image990.png"/><Relationship Id="rId382" Type="http://schemas.openxmlformats.org/officeDocument/2006/relationships/image" Target="../../clipboard/media/image1900.png"/><Relationship Id="rId438" Type="http://schemas.openxmlformats.org/officeDocument/2006/relationships/image" Target="../../clipboard/media/image2180.png"/><Relationship Id="rId603" Type="http://schemas.openxmlformats.org/officeDocument/2006/relationships/customXml" Target="../ink/ink701.xml"/><Relationship Id="rId645" Type="http://schemas.openxmlformats.org/officeDocument/2006/relationships/customXml" Target="../ink/ink722.xml"/><Relationship Id="rId687" Type="http://schemas.openxmlformats.org/officeDocument/2006/relationships/customXml" Target="../ink/ink743.xml"/><Relationship Id="rId242" Type="http://schemas.openxmlformats.org/officeDocument/2006/relationships/image" Target="../../clipboard/media/image1200.png"/><Relationship Id="rId284" Type="http://schemas.openxmlformats.org/officeDocument/2006/relationships/image" Target="../../clipboard/media/image1411.png"/><Relationship Id="rId491" Type="http://schemas.openxmlformats.org/officeDocument/2006/relationships/customXml" Target="../ink/ink645.xml"/><Relationship Id="rId505" Type="http://schemas.openxmlformats.org/officeDocument/2006/relationships/customXml" Target="../ink/ink652.xml"/><Relationship Id="rId712" Type="http://schemas.openxmlformats.org/officeDocument/2006/relationships/image" Target="../../clipboard/media/image3550.png"/><Relationship Id="rId37" Type="http://schemas.openxmlformats.org/officeDocument/2006/relationships/customXml" Target="../ink/ink418.xml"/><Relationship Id="rId79" Type="http://schemas.openxmlformats.org/officeDocument/2006/relationships/customXml" Target="../ink/ink439.xml"/><Relationship Id="rId102" Type="http://schemas.openxmlformats.org/officeDocument/2006/relationships/image" Target="../../clipboard/media/image500.png"/><Relationship Id="rId144" Type="http://schemas.openxmlformats.org/officeDocument/2006/relationships/image" Target="../../clipboard/media/image711.png"/><Relationship Id="rId547" Type="http://schemas.openxmlformats.org/officeDocument/2006/relationships/customXml" Target="../ink/ink673.xml"/><Relationship Id="rId589" Type="http://schemas.openxmlformats.org/officeDocument/2006/relationships/customXml" Target="../ink/ink694.xml"/><Relationship Id="rId90" Type="http://schemas.openxmlformats.org/officeDocument/2006/relationships/image" Target="../../clipboard/media/image440.png"/><Relationship Id="rId186" Type="http://schemas.openxmlformats.org/officeDocument/2006/relationships/image" Target="../../clipboard/media/image920.png"/><Relationship Id="rId351" Type="http://schemas.openxmlformats.org/officeDocument/2006/relationships/customXml" Target="../ink/ink575.xml"/><Relationship Id="rId393" Type="http://schemas.openxmlformats.org/officeDocument/2006/relationships/customXml" Target="../ink/ink596.xml"/><Relationship Id="rId407" Type="http://schemas.openxmlformats.org/officeDocument/2006/relationships/customXml" Target="../ink/ink603.xml"/><Relationship Id="rId449" Type="http://schemas.openxmlformats.org/officeDocument/2006/relationships/customXml" Target="../ink/ink624.xml"/><Relationship Id="rId614" Type="http://schemas.openxmlformats.org/officeDocument/2006/relationships/image" Target="../../clipboard/media/image3060.png"/><Relationship Id="rId656" Type="http://schemas.openxmlformats.org/officeDocument/2006/relationships/image" Target="../../clipboard/media/image3270.png"/><Relationship Id="rId211" Type="http://schemas.openxmlformats.org/officeDocument/2006/relationships/customXml" Target="../ink/ink505.xml"/><Relationship Id="rId253" Type="http://schemas.openxmlformats.org/officeDocument/2006/relationships/customXml" Target="../ink/ink526.xml"/><Relationship Id="rId295" Type="http://schemas.openxmlformats.org/officeDocument/2006/relationships/customXml" Target="../ink/ink547.xml"/><Relationship Id="rId309" Type="http://schemas.openxmlformats.org/officeDocument/2006/relationships/customXml" Target="../ink/ink554.xml"/><Relationship Id="rId460" Type="http://schemas.openxmlformats.org/officeDocument/2006/relationships/image" Target="../../clipboard/media/image2290.png"/><Relationship Id="rId516" Type="http://schemas.openxmlformats.org/officeDocument/2006/relationships/image" Target="../../clipboard/media/image2570.png"/><Relationship Id="rId698" Type="http://schemas.openxmlformats.org/officeDocument/2006/relationships/image" Target="../../clipboard/media/image3480.png"/><Relationship Id="rId48" Type="http://schemas.openxmlformats.org/officeDocument/2006/relationships/image" Target="../../clipboard/media/image2310.png"/><Relationship Id="rId113" Type="http://schemas.openxmlformats.org/officeDocument/2006/relationships/customXml" Target="../ink/ink456.xml"/><Relationship Id="rId320" Type="http://schemas.openxmlformats.org/officeDocument/2006/relationships/image" Target="../../clipboard/media/image1590.png"/><Relationship Id="rId558" Type="http://schemas.openxmlformats.org/officeDocument/2006/relationships/image" Target="../../clipboard/media/image2780.png"/><Relationship Id="rId723" Type="http://schemas.openxmlformats.org/officeDocument/2006/relationships/customXml" Target="../ink/ink761.xml"/><Relationship Id="rId155" Type="http://schemas.openxmlformats.org/officeDocument/2006/relationships/customXml" Target="../ink/ink477.xml"/><Relationship Id="rId197" Type="http://schemas.openxmlformats.org/officeDocument/2006/relationships/customXml" Target="../ink/ink498.xml"/><Relationship Id="rId362" Type="http://schemas.openxmlformats.org/officeDocument/2006/relationships/image" Target="../../clipboard/media/image1800.png"/><Relationship Id="rId418" Type="http://schemas.openxmlformats.org/officeDocument/2006/relationships/image" Target="../../clipboard/media/image2080.png"/><Relationship Id="rId625" Type="http://schemas.openxmlformats.org/officeDocument/2006/relationships/customXml" Target="../ink/ink712.xml"/><Relationship Id="rId222" Type="http://schemas.openxmlformats.org/officeDocument/2006/relationships/image" Target="../../clipboard/media/image1101.png"/><Relationship Id="rId264" Type="http://schemas.openxmlformats.org/officeDocument/2006/relationships/image" Target="../../clipboard/media/image1311.png"/><Relationship Id="rId471" Type="http://schemas.openxmlformats.org/officeDocument/2006/relationships/customXml" Target="../ink/ink635.xml"/><Relationship Id="rId667" Type="http://schemas.openxmlformats.org/officeDocument/2006/relationships/customXml" Target="../ink/ink733.xml"/><Relationship Id="rId17" Type="http://schemas.openxmlformats.org/officeDocument/2006/relationships/customXml" Target="../ink/ink408.xml"/><Relationship Id="rId59" Type="http://schemas.openxmlformats.org/officeDocument/2006/relationships/customXml" Target="../ink/ink429.xml"/><Relationship Id="rId124" Type="http://schemas.openxmlformats.org/officeDocument/2006/relationships/image" Target="../../clipboard/media/image611.png"/><Relationship Id="rId527" Type="http://schemas.openxmlformats.org/officeDocument/2006/relationships/customXml" Target="../ink/ink663.xml"/><Relationship Id="rId569" Type="http://schemas.openxmlformats.org/officeDocument/2006/relationships/customXml" Target="../ink/ink684.xml"/><Relationship Id="rId734" Type="http://schemas.openxmlformats.org/officeDocument/2006/relationships/image" Target="../../clipboard/media/image3660.png"/><Relationship Id="rId70" Type="http://schemas.openxmlformats.org/officeDocument/2006/relationships/image" Target="../../clipboard/media/image3410.png"/><Relationship Id="rId166" Type="http://schemas.openxmlformats.org/officeDocument/2006/relationships/image" Target="../../clipboard/media/image820.png"/><Relationship Id="rId331" Type="http://schemas.openxmlformats.org/officeDocument/2006/relationships/customXml" Target="../ink/ink565.xml"/><Relationship Id="rId373" Type="http://schemas.openxmlformats.org/officeDocument/2006/relationships/customXml" Target="../ink/ink586.xml"/><Relationship Id="rId429" Type="http://schemas.openxmlformats.org/officeDocument/2006/relationships/customXml" Target="../ink/ink614.xml"/><Relationship Id="rId580" Type="http://schemas.openxmlformats.org/officeDocument/2006/relationships/image" Target="../../clipboard/media/image2890.png"/><Relationship Id="rId636" Type="http://schemas.openxmlformats.org/officeDocument/2006/relationships/image" Target="../../clipboard/media/image3170.png"/><Relationship Id="rId1" Type="http://schemas.openxmlformats.org/officeDocument/2006/relationships/slideLayout" Target="../slideLayouts/slideLayout2.xml"/><Relationship Id="rId233" Type="http://schemas.openxmlformats.org/officeDocument/2006/relationships/customXml" Target="../ink/ink516.xml"/><Relationship Id="rId440" Type="http://schemas.openxmlformats.org/officeDocument/2006/relationships/image" Target="../../clipboard/media/image2190.png"/><Relationship Id="rId678" Type="http://schemas.openxmlformats.org/officeDocument/2006/relationships/image" Target="../../clipboard/media/image3380.png"/><Relationship Id="rId28" Type="http://schemas.openxmlformats.org/officeDocument/2006/relationships/image" Target="../../clipboard/media/image1310.png"/><Relationship Id="rId275" Type="http://schemas.openxmlformats.org/officeDocument/2006/relationships/customXml" Target="../ink/ink537.xml"/><Relationship Id="rId300" Type="http://schemas.openxmlformats.org/officeDocument/2006/relationships/image" Target="../../clipboard/media/image1490.png"/><Relationship Id="rId482" Type="http://schemas.openxmlformats.org/officeDocument/2006/relationships/image" Target="../../clipboard/media/image2400.png"/><Relationship Id="rId538" Type="http://schemas.openxmlformats.org/officeDocument/2006/relationships/image" Target="../../clipboard/media/image2680.png"/><Relationship Id="rId703" Type="http://schemas.openxmlformats.org/officeDocument/2006/relationships/customXml" Target="../ink/ink751.xml"/><Relationship Id="rId745" Type="http://schemas.openxmlformats.org/officeDocument/2006/relationships/customXml" Target="../ink/ink772.xml"/><Relationship Id="rId81" Type="http://schemas.openxmlformats.org/officeDocument/2006/relationships/customXml" Target="../ink/ink440.xml"/><Relationship Id="rId135" Type="http://schemas.openxmlformats.org/officeDocument/2006/relationships/customXml" Target="../ink/ink467.xml"/><Relationship Id="rId177" Type="http://schemas.openxmlformats.org/officeDocument/2006/relationships/customXml" Target="../ink/ink488.xml"/><Relationship Id="rId342" Type="http://schemas.openxmlformats.org/officeDocument/2006/relationships/image" Target="../../clipboard/media/image1700.png"/><Relationship Id="rId384" Type="http://schemas.openxmlformats.org/officeDocument/2006/relationships/image" Target="../../clipboard/media/image1911.png"/><Relationship Id="rId591" Type="http://schemas.openxmlformats.org/officeDocument/2006/relationships/customXml" Target="../ink/ink695.xml"/><Relationship Id="rId605" Type="http://schemas.openxmlformats.org/officeDocument/2006/relationships/customXml" Target="../ink/ink702.xml"/><Relationship Id="rId202" Type="http://schemas.openxmlformats.org/officeDocument/2006/relationships/image" Target="../../clipboard/media/image1000.png"/><Relationship Id="rId244" Type="http://schemas.openxmlformats.org/officeDocument/2006/relationships/image" Target="../../clipboard/media/image1211.png"/><Relationship Id="rId647" Type="http://schemas.openxmlformats.org/officeDocument/2006/relationships/customXml" Target="../ink/ink723.xml"/><Relationship Id="rId689" Type="http://schemas.openxmlformats.org/officeDocument/2006/relationships/customXml" Target="../ink/ink744.xml"/><Relationship Id="rId39" Type="http://schemas.openxmlformats.org/officeDocument/2006/relationships/customXml" Target="../ink/ink419.xml"/><Relationship Id="rId286" Type="http://schemas.openxmlformats.org/officeDocument/2006/relationships/image" Target="../../clipboard/media/image1420.png"/><Relationship Id="rId451" Type="http://schemas.openxmlformats.org/officeDocument/2006/relationships/customXml" Target="../ink/ink625.xml"/><Relationship Id="rId493" Type="http://schemas.openxmlformats.org/officeDocument/2006/relationships/customXml" Target="../ink/ink646.xml"/><Relationship Id="rId507" Type="http://schemas.openxmlformats.org/officeDocument/2006/relationships/customXml" Target="../ink/ink653.xml"/><Relationship Id="rId549" Type="http://schemas.openxmlformats.org/officeDocument/2006/relationships/customXml" Target="../ink/ink674.xml"/><Relationship Id="rId714" Type="http://schemas.openxmlformats.org/officeDocument/2006/relationships/image" Target="../../clipboard/media/image3560.png"/><Relationship Id="rId50" Type="http://schemas.openxmlformats.org/officeDocument/2006/relationships/image" Target="../../clipboard/media/image2410.png"/><Relationship Id="rId104" Type="http://schemas.openxmlformats.org/officeDocument/2006/relationships/image" Target="../../clipboard/media/image511.png"/><Relationship Id="rId146" Type="http://schemas.openxmlformats.org/officeDocument/2006/relationships/image" Target="../../clipboard/media/image720.png"/><Relationship Id="rId188" Type="http://schemas.openxmlformats.org/officeDocument/2006/relationships/image" Target="../../clipboard/media/image930.png"/><Relationship Id="rId311" Type="http://schemas.openxmlformats.org/officeDocument/2006/relationships/customXml" Target="../ink/ink555.xml"/><Relationship Id="rId353" Type="http://schemas.openxmlformats.org/officeDocument/2006/relationships/customXml" Target="../ink/ink576.xml"/><Relationship Id="rId395" Type="http://schemas.openxmlformats.org/officeDocument/2006/relationships/customXml" Target="../ink/ink597.xml"/><Relationship Id="rId409" Type="http://schemas.openxmlformats.org/officeDocument/2006/relationships/customXml" Target="../ink/ink604.xml"/><Relationship Id="rId560" Type="http://schemas.openxmlformats.org/officeDocument/2006/relationships/image" Target="../../clipboard/media/image2790.png"/><Relationship Id="rId92" Type="http://schemas.openxmlformats.org/officeDocument/2006/relationships/image" Target="../../clipboard/media/image450.png"/><Relationship Id="rId213" Type="http://schemas.openxmlformats.org/officeDocument/2006/relationships/customXml" Target="../ink/ink506.xml"/><Relationship Id="rId420" Type="http://schemas.openxmlformats.org/officeDocument/2006/relationships/image" Target="../../clipboard/media/image2090.png"/><Relationship Id="rId616" Type="http://schemas.openxmlformats.org/officeDocument/2006/relationships/image" Target="../../clipboard/media/image3070.png"/><Relationship Id="rId658" Type="http://schemas.openxmlformats.org/officeDocument/2006/relationships/image" Target="../../clipboard/media/image3280.png"/><Relationship Id="rId255" Type="http://schemas.openxmlformats.org/officeDocument/2006/relationships/customXml" Target="../ink/ink527.xml"/><Relationship Id="rId297" Type="http://schemas.openxmlformats.org/officeDocument/2006/relationships/customXml" Target="../ink/ink548.xml"/><Relationship Id="rId462" Type="http://schemas.openxmlformats.org/officeDocument/2006/relationships/image" Target="../../clipboard/media/image2300.png"/><Relationship Id="rId518" Type="http://schemas.openxmlformats.org/officeDocument/2006/relationships/image" Target="../../clipboard/media/image2580.png"/><Relationship Id="rId725" Type="http://schemas.openxmlformats.org/officeDocument/2006/relationships/customXml" Target="../ink/ink762.xml"/><Relationship Id="rId115" Type="http://schemas.openxmlformats.org/officeDocument/2006/relationships/customXml" Target="../ink/ink457.xml"/><Relationship Id="rId157" Type="http://schemas.openxmlformats.org/officeDocument/2006/relationships/customXml" Target="../ink/ink478.xml"/><Relationship Id="rId322" Type="http://schemas.openxmlformats.org/officeDocument/2006/relationships/image" Target="../../clipboard/media/image1600.png"/><Relationship Id="rId364" Type="http://schemas.openxmlformats.org/officeDocument/2006/relationships/image" Target="../../clipboard/media/image1811.png"/><Relationship Id="rId61" Type="http://schemas.openxmlformats.org/officeDocument/2006/relationships/customXml" Target="../ink/ink430.xml"/><Relationship Id="rId199" Type="http://schemas.openxmlformats.org/officeDocument/2006/relationships/customXml" Target="../ink/ink499.xml"/><Relationship Id="rId571" Type="http://schemas.openxmlformats.org/officeDocument/2006/relationships/customXml" Target="../ink/ink685.xml"/><Relationship Id="rId627" Type="http://schemas.openxmlformats.org/officeDocument/2006/relationships/customXml" Target="../ink/ink713.xml"/><Relationship Id="rId669" Type="http://schemas.openxmlformats.org/officeDocument/2006/relationships/customXml" Target="../ink/ink734.xml"/><Relationship Id="rId19" Type="http://schemas.openxmlformats.org/officeDocument/2006/relationships/customXml" Target="../ink/ink409.xml"/><Relationship Id="rId224" Type="http://schemas.openxmlformats.org/officeDocument/2006/relationships/image" Target="../../clipboard/media/image1111.png"/><Relationship Id="rId266" Type="http://schemas.openxmlformats.org/officeDocument/2006/relationships/image" Target="../../clipboard/media/image1320.png"/><Relationship Id="rId431" Type="http://schemas.openxmlformats.org/officeDocument/2006/relationships/customXml" Target="../ink/ink615.xml"/><Relationship Id="rId473" Type="http://schemas.openxmlformats.org/officeDocument/2006/relationships/customXml" Target="../ink/ink636.xml"/><Relationship Id="rId529" Type="http://schemas.openxmlformats.org/officeDocument/2006/relationships/customXml" Target="../ink/ink664.xml"/><Relationship Id="rId680" Type="http://schemas.openxmlformats.org/officeDocument/2006/relationships/image" Target="../../clipboard/media/image3390.png"/><Relationship Id="rId736" Type="http://schemas.openxmlformats.org/officeDocument/2006/relationships/image" Target="../../clipboard/media/image3670.png"/><Relationship Id="rId30" Type="http://schemas.openxmlformats.org/officeDocument/2006/relationships/image" Target="../../clipboard/media/image1410.png"/><Relationship Id="rId126" Type="http://schemas.openxmlformats.org/officeDocument/2006/relationships/image" Target="../../clipboard/media/image620.png"/><Relationship Id="rId168" Type="http://schemas.openxmlformats.org/officeDocument/2006/relationships/image" Target="../../clipboard/media/image830.png"/><Relationship Id="rId333" Type="http://schemas.openxmlformats.org/officeDocument/2006/relationships/customXml" Target="../ink/ink566.xml"/><Relationship Id="rId540" Type="http://schemas.openxmlformats.org/officeDocument/2006/relationships/image" Target="../../clipboard/media/image2690.png"/><Relationship Id="rId72" Type="http://schemas.openxmlformats.org/officeDocument/2006/relationships/image" Target="../../clipboard/media/image3510.png"/><Relationship Id="rId375" Type="http://schemas.openxmlformats.org/officeDocument/2006/relationships/customXml" Target="../ink/ink587.xml"/><Relationship Id="rId582" Type="http://schemas.openxmlformats.org/officeDocument/2006/relationships/image" Target="../../clipboard/media/image2900.png"/><Relationship Id="rId638" Type="http://schemas.openxmlformats.org/officeDocument/2006/relationships/image" Target="../../clipboard/media/image3180.png"/><Relationship Id="rId3" Type="http://schemas.openxmlformats.org/officeDocument/2006/relationships/customXml" Target="../ink/ink401.xml"/><Relationship Id="rId235" Type="http://schemas.openxmlformats.org/officeDocument/2006/relationships/customXml" Target="../ink/ink517.xml"/><Relationship Id="rId277" Type="http://schemas.openxmlformats.org/officeDocument/2006/relationships/customXml" Target="../ink/ink538.xml"/><Relationship Id="rId400" Type="http://schemas.openxmlformats.org/officeDocument/2006/relationships/image" Target="../../clipboard/media/image1990.png"/><Relationship Id="rId442" Type="http://schemas.openxmlformats.org/officeDocument/2006/relationships/image" Target="../../clipboard/media/image2200.png"/><Relationship Id="rId484" Type="http://schemas.openxmlformats.org/officeDocument/2006/relationships/image" Target="../../clipboard/media/image2411.png"/><Relationship Id="rId705" Type="http://schemas.openxmlformats.org/officeDocument/2006/relationships/customXml" Target="../ink/ink752.xml"/><Relationship Id="rId137" Type="http://schemas.openxmlformats.org/officeDocument/2006/relationships/customXml" Target="../ink/ink468.xml"/><Relationship Id="rId302" Type="http://schemas.openxmlformats.org/officeDocument/2006/relationships/image" Target="../../clipboard/media/image1500.png"/><Relationship Id="rId344" Type="http://schemas.openxmlformats.org/officeDocument/2006/relationships/image" Target="../../clipboard/media/image1711.png"/><Relationship Id="rId691" Type="http://schemas.openxmlformats.org/officeDocument/2006/relationships/customXml" Target="../ink/ink745.xml"/><Relationship Id="rId747" Type="http://schemas.openxmlformats.org/officeDocument/2006/relationships/customXml" Target="../ink/ink773.xml"/><Relationship Id="rId41" Type="http://schemas.openxmlformats.org/officeDocument/2006/relationships/customXml" Target="../ink/ink420.xml"/><Relationship Id="rId83" Type="http://schemas.openxmlformats.org/officeDocument/2006/relationships/customXml" Target="../ink/ink441.xml"/><Relationship Id="rId179" Type="http://schemas.openxmlformats.org/officeDocument/2006/relationships/customXml" Target="../ink/ink489.xml"/><Relationship Id="rId386" Type="http://schemas.openxmlformats.org/officeDocument/2006/relationships/image" Target="../../clipboard/media/image1920.png"/><Relationship Id="rId551" Type="http://schemas.openxmlformats.org/officeDocument/2006/relationships/customXml" Target="../ink/ink675.xml"/><Relationship Id="rId593" Type="http://schemas.openxmlformats.org/officeDocument/2006/relationships/customXml" Target="../ink/ink696.xml"/><Relationship Id="rId607" Type="http://schemas.openxmlformats.org/officeDocument/2006/relationships/customXml" Target="../ink/ink703.xml"/><Relationship Id="rId649" Type="http://schemas.openxmlformats.org/officeDocument/2006/relationships/customXml" Target="../ink/ink724.xml"/><Relationship Id="rId190" Type="http://schemas.openxmlformats.org/officeDocument/2006/relationships/image" Target="../../clipboard/media/image940.png"/><Relationship Id="rId204" Type="http://schemas.openxmlformats.org/officeDocument/2006/relationships/image" Target="../../clipboard/media/image1011.png"/><Relationship Id="rId246" Type="http://schemas.openxmlformats.org/officeDocument/2006/relationships/image" Target="../../clipboard/media/image1220.png"/><Relationship Id="rId288" Type="http://schemas.openxmlformats.org/officeDocument/2006/relationships/image" Target="../../clipboard/media/image1430.png"/><Relationship Id="rId411" Type="http://schemas.openxmlformats.org/officeDocument/2006/relationships/customXml" Target="../ink/ink605.xml"/><Relationship Id="rId453" Type="http://schemas.openxmlformats.org/officeDocument/2006/relationships/customXml" Target="../ink/ink626.xml"/><Relationship Id="rId509" Type="http://schemas.openxmlformats.org/officeDocument/2006/relationships/customXml" Target="../ink/ink654.xml"/><Relationship Id="rId660" Type="http://schemas.openxmlformats.org/officeDocument/2006/relationships/image" Target="../../clipboard/media/image3290.png"/><Relationship Id="rId106" Type="http://schemas.openxmlformats.org/officeDocument/2006/relationships/image" Target="../../clipboard/media/image520.png"/><Relationship Id="rId313" Type="http://schemas.openxmlformats.org/officeDocument/2006/relationships/customXml" Target="../ink/ink556.xml"/><Relationship Id="rId495" Type="http://schemas.openxmlformats.org/officeDocument/2006/relationships/customXml" Target="../ink/ink647.xml"/><Relationship Id="rId716" Type="http://schemas.openxmlformats.org/officeDocument/2006/relationships/image" Target="../../clipboard/media/image3570.png"/><Relationship Id="rId10" Type="http://schemas.openxmlformats.org/officeDocument/2006/relationships/image" Target="../../clipboard/media/image410.png"/><Relationship Id="rId52" Type="http://schemas.openxmlformats.org/officeDocument/2006/relationships/image" Target="../../clipboard/media/image2510.png"/><Relationship Id="rId94" Type="http://schemas.openxmlformats.org/officeDocument/2006/relationships/image" Target="../../clipboard/media/image460.png"/><Relationship Id="rId148" Type="http://schemas.openxmlformats.org/officeDocument/2006/relationships/image" Target="../../clipboard/media/image730.png"/><Relationship Id="rId355" Type="http://schemas.openxmlformats.org/officeDocument/2006/relationships/customXml" Target="../ink/ink577.xml"/><Relationship Id="rId397" Type="http://schemas.openxmlformats.org/officeDocument/2006/relationships/customXml" Target="../ink/ink598.xml"/><Relationship Id="rId520" Type="http://schemas.openxmlformats.org/officeDocument/2006/relationships/image" Target="../../clipboard/media/image2590.png"/><Relationship Id="rId562" Type="http://schemas.openxmlformats.org/officeDocument/2006/relationships/image" Target="../../clipboard/media/image2800.png"/><Relationship Id="rId618" Type="http://schemas.openxmlformats.org/officeDocument/2006/relationships/image" Target="../../clipboard/media/image3080.png"/><Relationship Id="rId215" Type="http://schemas.openxmlformats.org/officeDocument/2006/relationships/customXml" Target="../ink/ink507.xml"/><Relationship Id="rId257" Type="http://schemas.openxmlformats.org/officeDocument/2006/relationships/customXml" Target="../ink/ink528.xml"/><Relationship Id="rId422" Type="http://schemas.openxmlformats.org/officeDocument/2006/relationships/image" Target="../../clipboard/media/image2101.png"/><Relationship Id="rId464" Type="http://schemas.openxmlformats.org/officeDocument/2006/relationships/image" Target="../../clipboard/media/image2311.png"/><Relationship Id="rId299" Type="http://schemas.openxmlformats.org/officeDocument/2006/relationships/customXml" Target="../ink/ink549.xml"/><Relationship Id="rId727" Type="http://schemas.openxmlformats.org/officeDocument/2006/relationships/customXml" Target="../ink/ink763.xml"/><Relationship Id="rId63" Type="http://schemas.openxmlformats.org/officeDocument/2006/relationships/customXml" Target="../ink/ink431.xml"/><Relationship Id="rId159" Type="http://schemas.openxmlformats.org/officeDocument/2006/relationships/customXml" Target="../ink/ink479.xml"/><Relationship Id="rId366" Type="http://schemas.openxmlformats.org/officeDocument/2006/relationships/image" Target="../../clipboard/media/image1820.png"/><Relationship Id="rId573" Type="http://schemas.openxmlformats.org/officeDocument/2006/relationships/customXml" Target="../ink/ink686.xml"/><Relationship Id="rId226" Type="http://schemas.openxmlformats.org/officeDocument/2006/relationships/image" Target="../../clipboard/media/image1120.png"/><Relationship Id="rId433" Type="http://schemas.openxmlformats.org/officeDocument/2006/relationships/customXml" Target="../ink/ink616.xml"/><Relationship Id="rId640" Type="http://schemas.openxmlformats.org/officeDocument/2006/relationships/image" Target="../../clipboard/media/image3190.png"/><Relationship Id="rId738" Type="http://schemas.openxmlformats.org/officeDocument/2006/relationships/image" Target="../../clipboard/media/image3680.png"/><Relationship Id="rId74" Type="http://schemas.openxmlformats.org/officeDocument/2006/relationships/image" Target="../../clipboard/media/image3610.png"/><Relationship Id="rId377" Type="http://schemas.openxmlformats.org/officeDocument/2006/relationships/customXml" Target="../ink/ink588.xml"/><Relationship Id="rId500" Type="http://schemas.openxmlformats.org/officeDocument/2006/relationships/image" Target="../../clipboard/media/image2490.png"/><Relationship Id="rId584" Type="http://schemas.openxmlformats.org/officeDocument/2006/relationships/image" Target="../../clipboard/media/image2911.png"/><Relationship Id="rId5" Type="http://schemas.openxmlformats.org/officeDocument/2006/relationships/customXml" Target="../ink/ink402.xml"/><Relationship Id="rId237" Type="http://schemas.openxmlformats.org/officeDocument/2006/relationships/customXml" Target="../ink/ink518.xml"/><Relationship Id="rId444" Type="http://schemas.openxmlformats.org/officeDocument/2006/relationships/image" Target="../../clipboard/media/image2211.png"/><Relationship Id="rId651" Type="http://schemas.openxmlformats.org/officeDocument/2006/relationships/customXml" Target="../ink/ink725.xml"/><Relationship Id="rId749" Type="http://schemas.openxmlformats.org/officeDocument/2006/relationships/customXml" Target="../ink/ink774.xml"/><Relationship Id="rId290" Type="http://schemas.openxmlformats.org/officeDocument/2006/relationships/image" Target="../../clipboard/media/image1440.png"/><Relationship Id="rId304" Type="http://schemas.openxmlformats.org/officeDocument/2006/relationships/image" Target="../../clipboard/media/image1511.png"/><Relationship Id="rId388" Type="http://schemas.openxmlformats.org/officeDocument/2006/relationships/image" Target="../../clipboard/media/image1930.png"/><Relationship Id="rId511" Type="http://schemas.openxmlformats.org/officeDocument/2006/relationships/customXml" Target="../ink/ink655.xml"/><Relationship Id="rId609" Type="http://schemas.openxmlformats.org/officeDocument/2006/relationships/customXml" Target="../ink/ink704.xml"/><Relationship Id="rId85" Type="http://schemas.openxmlformats.org/officeDocument/2006/relationships/customXml" Target="../ink/ink442.xml"/><Relationship Id="rId150" Type="http://schemas.openxmlformats.org/officeDocument/2006/relationships/image" Target="../../clipboard/media/image740.png"/><Relationship Id="rId595" Type="http://schemas.openxmlformats.org/officeDocument/2006/relationships/customXml" Target="../ink/ink697.xml"/><Relationship Id="rId248" Type="http://schemas.openxmlformats.org/officeDocument/2006/relationships/image" Target="../../clipboard/media/image1230.png"/><Relationship Id="rId455" Type="http://schemas.openxmlformats.org/officeDocument/2006/relationships/customXml" Target="../ink/ink627.xml"/><Relationship Id="rId662" Type="http://schemas.openxmlformats.org/officeDocument/2006/relationships/image" Target="../../clipboard/media/image3300.png"/><Relationship Id="rId12" Type="http://schemas.openxmlformats.org/officeDocument/2006/relationships/image" Target="../../clipboard/media/image510.png"/><Relationship Id="rId108" Type="http://schemas.openxmlformats.org/officeDocument/2006/relationships/image" Target="../../clipboard/media/image530.png"/><Relationship Id="rId315" Type="http://schemas.openxmlformats.org/officeDocument/2006/relationships/customXml" Target="../ink/ink557.xml"/><Relationship Id="rId522" Type="http://schemas.openxmlformats.org/officeDocument/2006/relationships/image" Target="../../clipboard/media/image2600.png"/><Relationship Id="rId96" Type="http://schemas.openxmlformats.org/officeDocument/2006/relationships/image" Target="../../clipboard/media/image470.png"/><Relationship Id="rId161" Type="http://schemas.openxmlformats.org/officeDocument/2006/relationships/customXml" Target="../ink/ink480.xml"/><Relationship Id="rId399" Type="http://schemas.openxmlformats.org/officeDocument/2006/relationships/customXml" Target="../ink/ink599.xml"/><Relationship Id="rId259" Type="http://schemas.openxmlformats.org/officeDocument/2006/relationships/customXml" Target="../ink/ink529.xml"/><Relationship Id="rId466" Type="http://schemas.openxmlformats.org/officeDocument/2006/relationships/image" Target="../../clipboard/media/image2320.png"/><Relationship Id="rId673" Type="http://schemas.openxmlformats.org/officeDocument/2006/relationships/customXml" Target="../ink/ink736.xml"/><Relationship Id="rId23" Type="http://schemas.openxmlformats.org/officeDocument/2006/relationships/customXml" Target="../ink/ink411.xml"/><Relationship Id="rId119" Type="http://schemas.openxmlformats.org/officeDocument/2006/relationships/customXml" Target="../ink/ink459.xml"/><Relationship Id="rId326" Type="http://schemas.openxmlformats.org/officeDocument/2006/relationships/image" Target="../../clipboard/media/image1620.png"/><Relationship Id="rId533" Type="http://schemas.openxmlformats.org/officeDocument/2006/relationships/customXml" Target="../ink/ink666.xml"/><Relationship Id="rId740" Type="http://schemas.openxmlformats.org/officeDocument/2006/relationships/image" Target="../../clipboard/media/image3690.png"/><Relationship Id="rId172" Type="http://schemas.openxmlformats.org/officeDocument/2006/relationships/image" Target="../../clipboard/media/image850.png"/><Relationship Id="rId477" Type="http://schemas.openxmlformats.org/officeDocument/2006/relationships/customXml" Target="../ink/ink638.xml"/><Relationship Id="rId600" Type="http://schemas.openxmlformats.org/officeDocument/2006/relationships/image" Target="../../clipboard/media/image2990.png"/><Relationship Id="rId684" Type="http://schemas.openxmlformats.org/officeDocument/2006/relationships/image" Target="../../clipboard/media/image3411.png"/><Relationship Id="rId337" Type="http://schemas.openxmlformats.org/officeDocument/2006/relationships/customXml" Target="../ink/ink568.xml"/><Relationship Id="rId34" Type="http://schemas.openxmlformats.org/officeDocument/2006/relationships/image" Target="../../clipboard/media/image1610.png"/><Relationship Id="rId544" Type="http://schemas.openxmlformats.org/officeDocument/2006/relationships/image" Target="../../clipboard/media/image2711.png"/><Relationship Id="rId183" Type="http://schemas.openxmlformats.org/officeDocument/2006/relationships/customXml" Target="../ink/ink491.xml"/><Relationship Id="rId390" Type="http://schemas.openxmlformats.org/officeDocument/2006/relationships/image" Target="../../clipboard/media/image1940.png"/><Relationship Id="rId404" Type="http://schemas.openxmlformats.org/officeDocument/2006/relationships/image" Target="../../clipboard/media/image2011.png"/><Relationship Id="rId611" Type="http://schemas.openxmlformats.org/officeDocument/2006/relationships/customXml" Target="../ink/ink705.xml"/><Relationship Id="rId250" Type="http://schemas.openxmlformats.org/officeDocument/2006/relationships/image" Target="../../clipboard/media/image1240.png"/><Relationship Id="rId488" Type="http://schemas.openxmlformats.org/officeDocument/2006/relationships/image" Target="../../clipboard/media/image2430.png"/><Relationship Id="rId695" Type="http://schemas.openxmlformats.org/officeDocument/2006/relationships/customXml" Target="../ink/ink747.xml"/><Relationship Id="rId709" Type="http://schemas.openxmlformats.org/officeDocument/2006/relationships/customXml" Target="../ink/ink754.xml"/><Relationship Id="rId45" Type="http://schemas.openxmlformats.org/officeDocument/2006/relationships/customXml" Target="../ink/ink422.xml"/><Relationship Id="rId110" Type="http://schemas.openxmlformats.org/officeDocument/2006/relationships/image" Target="../../clipboard/media/image540.png"/><Relationship Id="rId348" Type="http://schemas.openxmlformats.org/officeDocument/2006/relationships/image" Target="../../clipboard/media/image1730.png"/><Relationship Id="rId555" Type="http://schemas.openxmlformats.org/officeDocument/2006/relationships/customXml" Target="../ink/ink677.xml"/><Relationship Id="rId194" Type="http://schemas.openxmlformats.org/officeDocument/2006/relationships/image" Target="../../clipboard/media/image960.png"/><Relationship Id="rId208" Type="http://schemas.openxmlformats.org/officeDocument/2006/relationships/image" Target="../../clipboard/media/image1030.png"/><Relationship Id="rId415" Type="http://schemas.openxmlformats.org/officeDocument/2006/relationships/customXml" Target="../ink/ink607.xml"/><Relationship Id="rId622" Type="http://schemas.openxmlformats.org/officeDocument/2006/relationships/image" Target="../../clipboard/media/image3101.png"/><Relationship Id="rId261" Type="http://schemas.openxmlformats.org/officeDocument/2006/relationships/customXml" Target="../ink/ink530.xml"/><Relationship Id="rId499" Type="http://schemas.openxmlformats.org/officeDocument/2006/relationships/customXml" Target="../ink/ink649.xml"/><Relationship Id="rId56" Type="http://schemas.openxmlformats.org/officeDocument/2006/relationships/image" Target="../../clipboard/media/image2710.png"/><Relationship Id="rId359" Type="http://schemas.openxmlformats.org/officeDocument/2006/relationships/customXml" Target="../ink/ink579.xml"/><Relationship Id="rId566" Type="http://schemas.openxmlformats.org/officeDocument/2006/relationships/image" Target="../../clipboard/media/image2820.png"/><Relationship Id="rId121" Type="http://schemas.openxmlformats.org/officeDocument/2006/relationships/customXml" Target="../ink/ink460.xml"/><Relationship Id="rId219" Type="http://schemas.openxmlformats.org/officeDocument/2006/relationships/customXml" Target="../ink/ink509.xml"/><Relationship Id="rId426" Type="http://schemas.openxmlformats.org/officeDocument/2006/relationships/image" Target="../../clipboard/media/image2120.png"/><Relationship Id="rId633" Type="http://schemas.openxmlformats.org/officeDocument/2006/relationships/customXml" Target="../ink/ink716.xml"/><Relationship Id="rId67" Type="http://schemas.openxmlformats.org/officeDocument/2006/relationships/customXml" Target="../ink/ink433.xml"/><Relationship Id="rId272" Type="http://schemas.openxmlformats.org/officeDocument/2006/relationships/image" Target="../../clipboard/media/image1350.png"/><Relationship Id="rId577" Type="http://schemas.openxmlformats.org/officeDocument/2006/relationships/customXml" Target="../ink/ink688.xml"/><Relationship Id="rId700" Type="http://schemas.openxmlformats.org/officeDocument/2006/relationships/image" Target="../../clipboard/media/image3490.png"/><Relationship Id="rId132" Type="http://schemas.openxmlformats.org/officeDocument/2006/relationships/image" Target="../../clipboard/media/image650.png"/><Relationship Id="rId437" Type="http://schemas.openxmlformats.org/officeDocument/2006/relationships/customXml" Target="../ink/ink618.xml"/><Relationship Id="rId644" Type="http://schemas.openxmlformats.org/officeDocument/2006/relationships/image" Target="../../clipboard/media/image3211.png"/><Relationship Id="rId283" Type="http://schemas.openxmlformats.org/officeDocument/2006/relationships/customXml" Target="../ink/ink541.xml"/><Relationship Id="rId490" Type="http://schemas.openxmlformats.org/officeDocument/2006/relationships/image" Target="../../clipboard/media/image2440.png"/><Relationship Id="rId504" Type="http://schemas.openxmlformats.org/officeDocument/2006/relationships/image" Target="../../clipboard/media/image2511.png"/><Relationship Id="rId711" Type="http://schemas.openxmlformats.org/officeDocument/2006/relationships/customXml" Target="../ink/ink755.xml"/><Relationship Id="rId78" Type="http://schemas.openxmlformats.org/officeDocument/2006/relationships/image" Target="../../clipboard/media/image3810.png"/><Relationship Id="rId143" Type="http://schemas.openxmlformats.org/officeDocument/2006/relationships/customXml" Target="../ink/ink471.xml"/><Relationship Id="rId350" Type="http://schemas.openxmlformats.org/officeDocument/2006/relationships/image" Target="../../clipboard/media/image1740.png"/><Relationship Id="rId588" Type="http://schemas.openxmlformats.org/officeDocument/2006/relationships/image" Target="../../clipboard/media/image2930.png"/><Relationship Id="rId9" Type="http://schemas.openxmlformats.org/officeDocument/2006/relationships/customXml" Target="../ink/ink404.xml"/><Relationship Id="rId210" Type="http://schemas.openxmlformats.org/officeDocument/2006/relationships/image" Target="../../clipboard/media/image1040.png"/><Relationship Id="rId448" Type="http://schemas.openxmlformats.org/officeDocument/2006/relationships/image" Target="../../clipboard/media/image2230.png"/><Relationship Id="rId655" Type="http://schemas.openxmlformats.org/officeDocument/2006/relationships/customXml" Target="../ink/ink727.xml"/><Relationship Id="rId294" Type="http://schemas.openxmlformats.org/officeDocument/2006/relationships/image" Target="../../clipboard/media/image1460.png"/><Relationship Id="rId308" Type="http://schemas.openxmlformats.org/officeDocument/2006/relationships/image" Target="../../clipboard/media/image1530.png"/><Relationship Id="rId515" Type="http://schemas.openxmlformats.org/officeDocument/2006/relationships/customXml" Target="../ink/ink657.xml"/><Relationship Id="rId722" Type="http://schemas.openxmlformats.org/officeDocument/2006/relationships/image" Target="../../clipboard/media/image3600.png"/><Relationship Id="rId89" Type="http://schemas.openxmlformats.org/officeDocument/2006/relationships/customXml" Target="../ink/ink444.xml"/><Relationship Id="rId154" Type="http://schemas.openxmlformats.org/officeDocument/2006/relationships/image" Target="../../clipboard/media/image760.png"/><Relationship Id="rId361" Type="http://schemas.openxmlformats.org/officeDocument/2006/relationships/customXml" Target="../ink/ink580.xml"/><Relationship Id="rId599" Type="http://schemas.openxmlformats.org/officeDocument/2006/relationships/customXml" Target="../ink/ink699.xml"/><Relationship Id="rId459" Type="http://schemas.openxmlformats.org/officeDocument/2006/relationships/customXml" Target="../ink/ink629.xml"/><Relationship Id="rId666" Type="http://schemas.openxmlformats.org/officeDocument/2006/relationships/image" Target="../../clipboard/media/image3320.png"/><Relationship Id="rId16" Type="http://schemas.openxmlformats.org/officeDocument/2006/relationships/image" Target="../../clipboard/media/image710.png"/><Relationship Id="rId221" Type="http://schemas.openxmlformats.org/officeDocument/2006/relationships/customXml" Target="../ink/ink510.xml"/><Relationship Id="rId319" Type="http://schemas.openxmlformats.org/officeDocument/2006/relationships/customXml" Target="../ink/ink559.xml"/><Relationship Id="rId526" Type="http://schemas.openxmlformats.org/officeDocument/2006/relationships/image" Target="../../clipboard/media/image2620.png"/><Relationship Id="rId733" Type="http://schemas.openxmlformats.org/officeDocument/2006/relationships/customXml" Target="../ink/ink766.xml"/><Relationship Id="rId165" Type="http://schemas.openxmlformats.org/officeDocument/2006/relationships/customXml" Target="../ink/ink482.xml"/><Relationship Id="rId372" Type="http://schemas.openxmlformats.org/officeDocument/2006/relationships/image" Target="../../clipboard/media/image1850.png"/><Relationship Id="rId677" Type="http://schemas.openxmlformats.org/officeDocument/2006/relationships/customXml" Target="../ink/ink738.xml"/><Relationship Id="rId232" Type="http://schemas.openxmlformats.org/officeDocument/2006/relationships/image" Target="../../clipboard/media/image1150.png"/><Relationship Id="rId27" Type="http://schemas.openxmlformats.org/officeDocument/2006/relationships/customXml" Target="../ink/ink413.xml"/><Relationship Id="rId537" Type="http://schemas.openxmlformats.org/officeDocument/2006/relationships/customXml" Target="../ink/ink668.xml"/><Relationship Id="rId744" Type="http://schemas.openxmlformats.org/officeDocument/2006/relationships/image" Target="../../clipboard/media/image3711.png"/><Relationship Id="rId80" Type="http://schemas.openxmlformats.org/officeDocument/2006/relationships/image" Target="../../clipboard/media/image3910.png"/><Relationship Id="rId176" Type="http://schemas.openxmlformats.org/officeDocument/2006/relationships/image" Target="../../clipboard/media/image870.png"/><Relationship Id="rId383" Type="http://schemas.openxmlformats.org/officeDocument/2006/relationships/customXml" Target="../ink/ink591.xml"/><Relationship Id="rId590" Type="http://schemas.openxmlformats.org/officeDocument/2006/relationships/image" Target="../../clipboard/media/image2940.png"/><Relationship Id="rId604" Type="http://schemas.openxmlformats.org/officeDocument/2006/relationships/image" Target="../../clipboard/media/image3011.png"/><Relationship Id="rId243" Type="http://schemas.openxmlformats.org/officeDocument/2006/relationships/customXml" Target="../ink/ink521.xml"/><Relationship Id="rId450" Type="http://schemas.openxmlformats.org/officeDocument/2006/relationships/image" Target="../../clipboard/media/image2240.png"/><Relationship Id="rId688" Type="http://schemas.openxmlformats.org/officeDocument/2006/relationships/image" Target="../../clipboard/media/image3430.png"/><Relationship Id="rId38" Type="http://schemas.openxmlformats.org/officeDocument/2006/relationships/image" Target="../../clipboard/media/image1810.png"/><Relationship Id="rId103" Type="http://schemas.openxmlformats.org/officeDocument/2006/relationships/customXml" Target="../ink/ink451.xml"/><Relationship Id="rId310" Type="http://schemas.openxmlformats.org/officeDocument/2006/relationships/image" Target="../../clipboard/media/image1540.png"/><Relationship Id="rId548" Type="http://schemas.openxmlformats.org/officeDocument/2006/relationships/image" Target="../../clipboard/media/image2730.png"/><Relationship Id="rId91" Type="http://schemas.openxmlformats.org/officeDocument/2006/relationships/customXml" Target="../ink/ink445.xml"/><Relationship Id="rId187" Type="http://schemas.openxmlformats.org/officeDocument/2006/relationships/customXml" Target="../ink/ink493.xml"/><Relationship Id="rId394" Type="http://schemas.openxmlformats.org/officeDocument/2006/relationships/image" Target="../../clipboard/media/image1960.png"/><Relationship Id="rId408" Type="http://schemas.openxmlformats.org/officeDocument/2006/relationships/image" Target="../../clipboard/media/image2030.png"/><Relationship Id="rId615" Type="http://schemas.openxmlformats.org/officeDocument/2006/relationships/customXml" Target="../ink/ink707.xml"/><Relationship Id="rId254" Type="http://schemas.openxmlformats.org/officeDocument/2006/relationships/image" Target="../../clipboard/media/image1260.png"/><Relationship Id="rId699" Type="http://schemas.openxmlformats.org/officeDocument/2006/relationships/customXml" Target="../ink/ink749.xml"/><Relationship Id="rId49" Type="http://schemas.openxmlformats.org/officeDocument/2006/relationships/customXml" Target="../ink/ink424.xml"/><Relationship Id="rId114" Type="http://schemas.openxmlformats.org/officeDocument/2006/relationships/image" Target="../../clipboard/media/image560.png"/><Relationship Id="rId461" Type="http://schemas.openxmlformats.org/officeDocument/2006/relationships/customXml" Target="../ink/ink630.xml"/><Relationship Id="rId559" Type="http://schemas.openxmlformats.org/officeDocument/2006/relationships/customXml" Target="../ink/ink679.xml"/><Relationship Id="rId198" Type="http://schemas.openxmlformats.org/officeDocument/2006/relationships/image" Target="../../clipboard/media/image980.png"/><Relationship Id="rId321" Type="http://schemas.openxmlformats.org/officeDocument/2006/relationships/customXml" Target="../ink/ink560.xml"/><Relationship Id="rId419" Type="http://schemas.openxmlformats.org/officeDocument/2006/relationships/customXml" Target="../ink/ink609.xml"/><Relationship Id="rId626" Type="http://schemas.openxmlformats.org/officeDocument/2006/relationships/image" Target="../../clipboard/media/image3120.png"/><Relationship Id="rId265" Type="http://schemas.openxmlformats.org/officeDocument/2006/relationships/customXml" Target="../ink/ink532.xml"/><Relationship Id="rId472" Type="http://schemas.openxmlformats.org/officeDocument/2006/relationships/image" Target="../../clipboard/media/image2350.png"/><Relationship Id="rId125" Type="http://schemas.openxmlformats.org/officeDocument/2006/relationships/customXml" Target="../ink/ink462.xml"/><Relationship Id="rId332" Type="http://schemas.openxmlformats.org/officeDocument/2006/relationships/image" Target="../../clipboard/media/image1650.png"/><Relationship Id="rId637" Type="http://schemas.openxmlformats.org/officeDocument/2006/relationships/customXml" Target="../ink/ink718.xml"/><Relationship Id="rId276" Type="http://schemas.openxmlformats.org/officeDocument/2006/relationships/image" Target="../../clipboard/media/image1370.png"/><Relationship Id="rId483" Type="http://schemas.openxmlformats.org/officeDocument/2006/relationships/customXml" Target="../ink/ink641.xml"/><Relationship Id="rId690" Type="http://schemas.openxmlformats.org/officeDocument/2006/relationships/image" Target="../../clipboard/media/image3440.png"/><Relationship Id="rId704" Type="http://schemas.openxmlformats.org/officeDocument/2006/relationships/image" Target="../../clipboard/media/image3511.png"/><Relationship Id="rId40" Type="http://schemas.openxmlformats.org/officeDocument/2006/relationships/image" Target="../../clipboard/media/image1910.png"/><Relationship Id="rId136" Type="http://schemas.openxmlformats.org/officeDocument/2006/relationships/image" Target="../../clipboard/media/image670.png"/><Relationship Id="rId343" Type="http://schemas.openxmlformats.org/officeDocument/2006/relationships/customXml" Target="../ink/ink571.xml"/><Relationship Id="rId550" Type="http://schemas.openxmlformats.org/officeDocument/2006/relationships/image" Target="../../clipboard/media/image2740.png"/><Relationship Id="rId203" Type="http://schemas.openxmlformats.org/officeDocument/2006/relationships/customXml" Target="../ink/ink501.xml"/><Relationship Id="rId648" Type="http://schemas.openxmlformats.org/officeDocument/2006/relationships/image" Target="../../clipboard/media/image3230.png"/><Relationship Id="rId287" Type="http://schemas.openxmlformats.org/officeDocument/2006/relationships/customXml" Target="../ink/ink543.xml"/><Relationship Id="rId410" Type="http://schemas.openxmlformats.org/officeDocument/2006/relationships/image" Target="../../clipboard/media/image2040.png"/><Relationship Id="rId494" Type="http://schemas.openxmlformats.org/officeDocument/2006/relationships/image" Target="../../clipboard/media/image2460.png"/><Relationship Id="rId508" Type="http://schemas.openxmlformats.org/officeDocument/2006/relationships/image" Target="../../clipboard/media/image2530.png"/><Relationship Id="rId715" Type="http://schemas.openxmlformats.org/officeDocument/2006/relationships/customXml" Target="../ink/ink757.xml"/><Relationship Id="rId147" Type="http://schemas.openxmlformats.org/officeDocument/2006/relationships/customXml" Target="../ink/ink473.xml"/><Relationship Id="rId354" Type="http://schemas.openxmlformats.org/officeDocument/2006/relationships/image" Target="../../clipboard/media/image1760.png"/><Relationship Id="rId51" Type="http://schemas.openxmlformats.org/officeDocument/2006/relationships/customXml" Target="../ink/ink425.xml"/><Relationship Id="rId561" Type="http://schemas.openxmlformats.org/officeDocument/2006/relationships/customXml" Target="../ink/ink680.xml"/><Relationship Id="rId659" Type="http://schemas.openxmlformats.org/officeDocument/2006/relationships/customXml" Target="../ink/ink729.xml"/><Relationship Id="rId214" Type="http://schemas.openxmlformats.org/officeDocument/2006/relationships/image" Target="../../clipboard/media/image1060.png"/><Relationship Id="rId298" Type="http://schemas.openxmlformats.org/officeDocument/2006/relationships/image" Target="../../clipboard/media/image1480.png"/><Relationship Id="rId421" Type="http://schemas.openxmlformats.org/officeDocument/2006/relationships/customXml" Target="../ink/ink610.xml"/><Relationship Id="rId519" Type="http://schemas.openxmlformats.org/officeDocument/2006/relationships/customXml" Target="../ink/ink659.xml"/><Relationship Id="rId158" Type="http://schemas.openxmlformats.org/officeDocument/2006/relationships/image" Target="../../clipboard/media/image780.png"/><Relationship Id="rId726" Type="http://schemas.openxmlformats.org/officeDocument/2006/relationships/image" Target="../../clipboard/media/image3620.png"/><Relationship Id="rId62" Type="http://schemas.openxmlformats.org/officeDocument/2006/relationships/image" Target="../../clipboard/media/image3010.png"/><Relationship Id="rId365" Type="http://schemas.openxmlformats.org/officeDocument/2006/relationships/customXml" Target="../ink/ink582.xml"/><Relationship Id="rId572" Type="http://schemas.openxmlformats.org/officeDocument/2006/relationships/image" Target="../../clipboard/media/image2850.png"/></Relationships>
</file>

<file path=ppt/slides/_rels/slide8.xml.rels><?xml version="1.0" encoding="UTF-8" standalone="yes"?>
<Relationships xmlns="http://schemas.openxmlformats.org/package/2006/relationships"><Relationship Id="rId26" Type="http://schemas.openxmlformats.org/officeDocument/2006/relationships/customXml" Target="../ink/ink786.xml"/><Relationship Id="rId21" Type="http://schemas.openxmlformats.org/officeDocument/2006/relationships/image" Target="../../clipboard/media/image1012.png"/><Relationship Id="rId42" Type="http://schemas.openxmlformats.org/officeDocument/2006/relationships/customXml" Target="../ink/ink794.xml"/><Relationship Id="rId47" Type="http://schemas.openxmlformats.org/officeDocument/2006/relationships/image" Target="../../clipboard/media/image2312.png"/><Relationship Id="rId63" Type="http://schemas.openxmlformats.org/officeDocument/2006/relationships/image" Target="../../clipboard/media/image3112.png"/><Relationship Id="rId68" Type="http://schemas.openxmlformats.org/officeDocument/2006/relationships/customXml" Target="../ink/ink807.xml"/><Relationship Id="rId84" Type="http://schemas.openxmlformats.org/officeDocument/2006/relationships/customXml" Target="../ink/ink815.xml"/><Relationship Id="rId16" Type="http://schemas.openxmlformats.org/officeDocument/2006/relationships/customXml" Target="../ink/ink781.xml"/><Relationship Id="rId11" Type="http://schemas.openxmlformats.org/officeDocument/2006/relationships/image" Target="../../clipboard/media/image512.png"/><Relationship Id="rId32" Type="http://schemas.openxmlformats.org/officeDocument/2006/relationships/customXml" Target="../ink/ink789.xml"/><Relationship Id="rId37" Type="http://schemas.openxmlformats.org/officeDocument/2006/relationships/image" Target="../../clipboard/media/image1812.png"/><Relationship Id="rId53" Type="http://schemas.openxmlformats.org/officeDocument/2006/relationships/image" Target="../../clipboard/media/image2612.png"/><Relationship Id="rId58" Type="http://schemas.openxmlformats.org/officeDocument/2006/relationships/customXml" Target="../ink/ink802.xml"/><Relationship Id="rId74" Type="http://schemas.openxmlformats.org/officeDocument/2006/relationships/customXml" Target="../ink/ink810.xml"/><Relationship Id="rId79" Type="http://schemas.openxmlformats.org/officeDocument/2006/relationships/image" Target="../../clipboard/media/image3911.png"/><Relationship Id="rId5" Type="http://schemas.openxmlformats.org/officeDocument/2006/relationships/image" Target="../../clipboard/media/image2102.png"/><Relationship Id="rId19" Type="http://schemas.openxmlformats.org/officeDocument/2006/relationships/image" Target="../../clipboard/media/image912.png"/><Relationship Id="rId14" Type="http://schemas.openxmlformats.org/officeDocument/2006/relationships/customXml" Target="../ink/ink780.xml"/><Relationship Id="rId22" Type="http://schemas.openxmlformats.org/officeDocument/2006/relationships/customXml" Target="../ink/ink784.xml"/><Relationship Id="rId27" Type="http://schemas.openxmlformats.org/officeDocument/2006/relationships/image" Target="../../clipboard/media/image1312.png"/><Relationship Id="rId30" Type="http://schemas.openxmlformats.org/officeDocument/2006/relationships/customXml" Target="../ink/ink788.xml"/><Relationship Id="rId35" Type="http://schemas.openxmlformats.org/officeDocument/2006/relationships/image" Target="../../clipboard/media/image1712.png"/><Relationship Id="rId43" Type="http://schemas.openxmlformats.org/officeDocument/2006/relationships/image" Target="../../clipboard/media/image2112.png"/><Relationship Id="rId48" Type="http://schemas.openxmlformats.org/officeDocument/2006/relationships/customXml" Target="../ink/ink797.xml"/><Relationship Id="rId56" Type="http://schemas.openxmlformats.org/officeDocument/2006/relationships/customXml" Target="../ink/ink801.xml"/><Relationship Id="rId64" Type="http://schemas.openxmlformats.org/officeDocument/2006/relationships/customXml" Target="../ink/ink805.xml"/><Relationship Id="rId69" Type="http://schemas.openxmlformats.org/officeDocument/2006/relationships/image" Target="../../clipboard/media/image3412.png"/><Relationship Id="rId77" Type="http://schemas.openxmlformats.org/officeDocument/2006/relationships/image" Target="../../clipboard/media/image3811.png"/><Relationship Id="rId8" Type="http://schemas.openxmlformats.org/officeDocument/2006/relationships/customXml" Target="../ink/ink777.xml"/><Relationship Id="rId51" Type="http://schemas.openxmlformats.org/officeDocument/2006/relationships/image" Target="../../clipboard/media/image2512.png"/><Relationship Id="rId72" Type="http://schemas.openxmlformats.org/officeDocument/2006/relationships/customXml" Target="../ink/ink809.xml"/><Relationship Id="rId80" Type="http://schemas.openxmlformats.org/officeDocument/2006/relationships/customXml" Target="../ink/ink813.xml"/><Relationship Id="rId85" Type="http://schemas.openxmlformats.org/officeDocument/2006/relationships/image" Target="../../clipboard/media/image421.png"/><Relationship Id="rId3" Type="http://schemas.openxmlformats.org/officeDocument/2006/relationships/image" Target="../media/image8.png"/><Relationship Id="rId12" Type="http://schemas.openxmlformats.org/officeDocument/2006/relationships/customXml" Target="../ink/ink779.xml"/><Relationship Id="rId17" Type="http://schemas.openxmlformats.org/officeDocument/2006/relationships/image" Target="../../clipboard/media/image812.png"/><Relationship Id="rId25" Type="http://schemas.openxmlformats.org/officeDocument/2006/relationships/image" Target="../../clipboard/media/image1212.png"/><Relationship Id="rId33" Type="http://schemas.openxmlformats.org/officeDocument/2006/relationships/image" Target="../../clipboard/media/image1612.png"/><Relationship Id="rId38" Type="http://schemas.openxmlformats.org/officeDocument/2006/relationships/customXml" Target="../ink/ink792.xml"/><Relationship Id="rId46" Type="http://schemas.openxmlformats.org/officeDocument/2006/relationships/customXml" Target="../ink/ink796.xml"/><Relationship Id="rId59" Type="http://schemas.openxmlformats.org/officeDocument/2006/relationships/image" Target="../../clipboard/media/image2912.png"/><Relationship Id="rId67" Type="http://schemas.openxmlformats.org/officeDocument/2006/relationships/image" Target="../../clipboard/media/image3312.png"/><Relationship Id="rId20" Type="http://schemas.openxmlformats.org/officeDocument/2006/relationships/customXml" Target="../ink/ink783.xml"/><Relationship Id="rId41" Type="http://schemas.openxmlformats.org/officeDocument/2006/relationships/image" Target="../../clipboard/media/image2012.png"/><Relationship Id="rId54" Type="http://schemas.openxmlformats.org/officeDocument/2006/relationships/customXml" Target="../ink/ink800.xml"/><Relationship Id="rId62" Type="http://schemas.openxmlformats.org/officeDocument/2006/relationships/customXml" Target="../ink/ink804.xml"/><Relationship Id="rId70" Type="http://schemas.openxmlformats.org/officeDocument/2006/relationships/customXml" Target="../ink/ink808.xml"/><Relationship Id="rId75" Type="http://schemas.openxmlformats.org/officeDocument/2006/relationships/image" Target="../../clipboard/media/image3712.png"/><Relationship Id="rId83" Type="http://schemas.openxmlformats.org/officeDocument/2006/relationships/image" Target="../../clipboard/media/image413.png"/><Relationship Id="rId1" Type="http://schemas.openxmlformats.org/officeDocument/2006/relationships/slideLayout" Target="../slideLayouts/slideLayout13.xml"/><Relationship Id="rId6" Type="http://schemas.openxmlformats.org/officeDocument/2006/relationships/customXml" Target="../ink/ink776.xml"/><Relationship Id="rId15" Type="http://schemas.openxmlformats.org/officeDocument/2006/relationships/image" Target="../../clipboard/media/image712.png"/><Relationship Id="rId23" Type="http://schemas.openxmlformats.org/officeDocument/2006/relationships/image" Target="../../clipboard/media/image1112.png"/><Relationship Id="rId28" Type="http://schemas.openxmlformats.org/officeDocument/2006/relationships/customXml" Target="../ink/ink787.xml"/><Relationship Id="rId36" Type="http://schemas.openxmlformats.org/officeDocument/2006/relationships/customXml" Target="../ink/ink791.xml"/><Relationship Id="rId49" Type="http://schemas.openxmlformats.org/officeDocument/2006/relationships/image" Target="../../clipboard/media/image2412.png"/><Relationship Id="rId57" Type="http://schemas.openxmlformats.org/officeDocument/2006/relationships/image" Target="../../clipboard/media/image2812.png"/><Relationship Id="rId10" Type="http://schemas.openxmlformats.org/officeDocument/2006/relationships/customXml" Target="../ink/ink778.xml"/><Relationship Id="rId31" Type="http://schemas.openxmlformats.org/officeDocument/2006/relationships/image" Target="../../clipboard/media/image1512.png"/><Relationship Id="rId44" Type="http://schemas.openxmlformats.org/officeDocument/2006/relationships/customXml" Target="../ink/ink795.xml"/><Relationship Id="rId52" Type="http://schemas.openxmlformats.org/officeDocument/2006/relationships/customXml" Target="../ink/ink799.xml"/><Relationship Id="rId60" Type="http://schemas.openxmlformats.org/officeDocument/2006/relationships/customXml" Target="../ink/ink803.xml"/><Relationship Id="rId65" Type="http://schemas.openxmlformats.org/officeDocument/2006/relationships/image" Target="../../clipboard/media/image3212.png"/><Relationship Id="rId73" Type="http://schemas.openxmlformats.org/officeDocument/2006/relationships/image" Target="../../clipboard/media/image3612.png"/><Relationship Id="rId78" Type="http://schemas.openxmlformats.org/officeDocument/2006/relationships/customXml" Target="../ink/ink812.xml"/><Relationship Id="rId81" Type="http://schemas.openxmlformats.org/officeDocument/2006/relationships/image" Target="../../clipboard/media/image402.png"/><Relationship Id="rId86" Type="http://schemas.openxmlformats.org/officeDocument/2006/relationships/customXml" Target="../ink/ink816.xml"/><Relationship Id="rId4" Type="http://schemas.openxmlformats.org/officeDocument/2006/relationships/customXml" Target="../ink/ink775.xml"/><Relationship Id="rId9" Type="http://schemas.openxmlformats.org/officeDocument/2006/relationships/image" Target="../../clipboard/media/image412.png"/><Relationship Id="rId13" Type="http://schemas.openxmlformats.org/officeDocument/2006/relationships/image" Target="../../clipboard/media/image612.png"/><Relationship Id="rId18" Type="http://schemas.openxmlformats.org/officeDocument/2006/relationships/customXml" Target="../ink/ink782.xml"/><Relationship Id="rId39" Type="http://schemas.openxmlformats.org/officeDocument/2006/relationships/image" Target="../../clipboard/media/image1912.png"/><Relationship Id="rId34" Type="http://schemas.openxmlformats.org/officeDocument/2006/relationships/customXml" Target="../ink/ink790.xml"/><Relationship Id="rId50" Type="http://schemas.openxmlformats.org/officeDocument/2006/relationships/customXml" Target="../ink/ink798.xml"/><Relationship Id="rId55" Type="http://schemas.openxmlformats.org/officeDocument/2006/relationships/image" Target="../../clipboard/media/image2712.png"/><Relationship Id="rId76" Type="http://schemas.openxmlformats.org/officeDocument/2006/relationships/customXml" Target="../ink/ink811.xml"/><Relationship Id="rId7" Type="http://schemas.openxmlformats.org/officeDocument/2006/relationships/image" Target="../../clipboard/media/image3102.png"/><Relationship Id="rId71" Type="http://schemas.openxmlformats.org/officeDocument/2006/relationships/image" Target="../../clipboard/media/image3512.png"/><Relationship Id="rId2" Type="http://schemas.openxmlformats.org/officeDocument/2006/relationships/notesSlide" Target="../notesSlides/notesSlide5.xml"/><Relationship Id="rId29" Type="http://schemas.openxmlformats.org/officeDocument/2006/relationships/image" Target="../../clipboard/media/image1412.png"/><Relationship Id="rId24" Type="http://schemas.openxmlformats.org/officeDocument/2006/relationships/customXml" Target="../ink/ink785.xml"/><Relationship Id="rId40" Type="http://schemas.openxmlformats.org/officeDocument/2006/relationships/customXml" Target="../ink/ink793.xml"/><Relationship Id="rId45" Type="http://schemas.openxmlformats.org/officeDocument/2006/relationships/image" Target="../../clipboard/media/image2212.png"/><Relationship Id="rId66" Type="http://schemas.openxmlformats.org/officeDocument/2006/relationships/customXml" Target="../ink/ink806.xml"/><Relationship Id="rId87" Type="http://schemas.openxmlformats.org/officeDocument/2006/relationships/image" Target="../../clipboard/media/image431.png"/><Relationship Id="rId61" Type="http://schemas.openxmlformats.org/officeDocument/2006/relationships/image" Target="../../clipboard/media/image3012.png"/><Relationship Id="rId82" Type="http://schemas.openxmlformats.org/officeDocument/2006/relationships/customXml" Target="../ink/ink8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D013F75-1FE7-4A5D-9E17-483BB1DAAB83}"/>
              </a:ext>
            </a:extLst>
          </p:cNvPr>
          <p:cNvSpPr>
            <a:spLocks noGrp="1" noChangeArrowheads="1"/>
          </p:cNvSpPr>
          <p:nvPr>
            <p:ph type="ctrTitle"/>
          </p:nvPr>
        </p:nvSpPr>
        <p:spPr>
          <a:xfrm>
            <a:off x="2209800" y="3451860"/>
            <a:ext cx="7772400" cy="1470025"/>
          </a:xfrm>
        </p:spPr>
        <p:txBody>
          <a:bodyPr>
            <a:normAutofit fontScale="90000"/>
          </a:bodyPr>
          <a:lstStyle/>
          <a:p>
            <a:pPr eaLnBrk="1" hangingPunct="1"/>
            <a:r>
              <a:rPr lang="en-US" altLang="en-US" dirty="0">
                <a:solidFill>
                  <a:schemeClr val="accent4"/>
                </a:solidFill>
              </a:rPr>
              <a:t>Q355/Q590</a:t>
            </a:r>
            <a:br>
              <a:rPr lang="en-US" altLang="en-US" dirty="0">
                <a:solidFill>
                  <a:schemeClr val="accent4"/>
                </a:solidFill>
              </a:rPr>
            </a:br>
            <a:r>
              <a:rPr lang="en-US" altLang="en-US" dirty="0">
                <a:solidFill>
                  <a:schemeClr val="accent4"/>
                </a:solidFill>
              </a:rPr>
              <a:t>Today:  Single neuron models and neurophysiology of learning</a:t>
            </a:r>
          </a:p>
        </p:txBody>
      </p:sp>
    </p:spTree>
    <p:extLst>
      <p:ext uri="{BB962C8B-B14F-4D97-AF65-F5344CB8AC3E}">
        <p14:creationId xmlns:p14="http://schemas.microsoft.com/office/powerpoint/2010/main" val="901502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989AD70B-285D-504D-84EA-1F000DE17798}"/>
              </a:ext>
            </a:extLst>
          </p:cNvPr>
          <p:cNvGrpSpPr/>
          <p:nvPr/>
        </p:nvGrpSpPr>
        <p:grpSpPr>
          <a:xfrm>
            <a:off x="160663" y="895939"/>
            <a:ext cx="2333160" cy="779400"/>
            <a:chOff x="160663" y="895939"/>
            <a:chExt cx="2333160" cy="779400"/>
          </a:xfrm>
        </p:grpSpPr>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49DAE290-12F0-CE4C-BF65-DEF944DA3784}"/>
                    </a:ext>
                  </a:extLst>
                </p14:cNvPr>
                <p14:cNvContentPartPr/>
                <p14:nvPr/>
              </p14:nvContentPartPr>
              <p14:xfrm>
                <a:off x="267583" y="895939"/>
                <a:ext cx="119880" cy="342000"/>
              </p14:xfrm>
            </p:contentPart>
          </mc:Choice>
          <mc:Fallback xmlns="">
            <p:pic>
              <p:nvPicPr>
                <p:cNvPr id="30" name="Ink 29">
                  <a:extLst>
                    <a:ext uri="{FF2B5EF4-FFF2-40B4-BE49-F238E27FC236}">
                      <a16:creationId xmlns:a16="http://schemas.microsoft.com/office/drawing/2014/main" id="{49DAE290-12F0-CE4C-BF65-DEF944DA3784}"/>
                    </a:ext>
                  </a:extLst>
                </p:cNvPr>
                <p:cNvPicPr/>
                <p:nvPr/>
              </p:nvPicPr>
              <p:blipFill>
                <a:blip r:embed="rId4"/>
                <a:stretch>
                  <a:fillRect/>
                </a:stretch>
              </p:blipFill>
              <p:spPr>
                <a:xfrm>
                  <a:off x="252463" y="880819"/>
                  <a:ext cx="1504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DC309CA-3F54-F248-B959-3B95B51AB818}"/>
                    </a:ext>
                  </a:extLst>
                </p14:cNvPr>
                <p14:cNvContentPartPr/>
                <p14:nvPr/>
              </p14:nvContentPartPr>
              <p14:xfrm>
                <a:off x="450103" y="1092859"/>
                <a:ext cx="176400" cy="148320"/>
              </p14:xfrm>
            </p:contentPart>
          </mc:Choice>
          <mc:Fallback xmlns="">
            <p:pic>
              <p:nvPicPr>
                <p:cNvPr id="31" name="Ink 30">
                  <a:extLst>
                    <a:ext uri="{FF2B5EF4-FFF2-40B4-BE49-F238E27FC236}">
                      <a16:creationId xmlns:a16="http://schemas.microsoft.com/office/drawing/2014/main" id="{3DC309CA-3F54-F248-B959-3B95B51AB818}"/>
                    </a:ext>
                  </a:extLst>
                </p:cNvPr>
                <p:cNvPicPr/>
                <p:nvPr/>
              </p:nvPicPr>
              <p:blipFill>
                <a:blip r:embed="rId6"/>
                <a:stretch>
                  <a:fillRect/>
                </a:stretch>
              </p:blipFill>
              <p:spPr>
                <a:xfrm>
                  <a:off x="434623" y="1077739"/>
                  <a:ext cx="207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479040CC-24E5-8047-8B61-8E5063ED491E}"/>
                    </a:ext>
                  </a:extLst>
                </p14:cNvPr>
                <p14:cNvContentPartPr/>
                <p14:nvPr/>
              </p14:nvContentPartPr>
              <p14:xfrm>
                <a:off x="160663" y="1322899"/>
                <a:ext cx="465480" cy="31680"/>
              </p14:xfrm>
            </p:contentPart>
          </mc:Choice>
          <mc:Fallback xmlns="">
            <p:pic>
              <p:nvPicPr>
                <p:cNvPr id="33" name="Ink 32">
                  <a:extLst>
                    <a:ext uri="{FF2B5EF4-FFF2-40B4-BE49-F238E27FC236}">
                      <a16:creationId xmlns:a16="http://schemas.microsoft.com/office/drawing/2014/main" id="{479040CC-24E5-8047-8B61-8E5063ED491E}"/>
                    </a:ext>
                  </a:extLst>
                </p:cNvPr>
                <p:cNvPicPr/>
                <p:nvPr/>
              </p:nvPicPr>
              <p:blipFill>
                <a:blip r:embed="rId8"/>
                <a:stretch>
                  <a:fillRect/>
                </a:stretch>
              </p:blipFill>
              <p:spPr>
                <a:xfrm>
                  <a:off x="145543" y="1307419"/>
                  <a:ext cx="4960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a:extLst>
                    <a:ext uri="{FF2B5EF4-FFF2-40B4-BE49-F238E27FC236}">
                      <a16:creationId xmlns:a16="http://schemas.microsoft.com/office/drawing/2014/main" id="{1E2F823D-A1B8-E145-A93D-42C25B9977C5}"/>
                    </a:ext>
                  </a:extLst>
                </p14:cNvPr>
                <p14:cNvContentPartPr/>
                <p14:nvPr/>
              </p14:nvContentPartPr>
              <p14:xfrm>
                <a:off x="236263" y="1411459"/>
                <a:ext cx="119880" cy="263880"/>
              </p14:xfrm>
            </p:contentPart>
          </mc:Choice>
          <mc:Fallback xmlns="">
            <p:pic>
              <p:nvPicPr>
                <p:cNvPr id="35" name="Ink 34">
                  <a:extLst>
                    <a:ext uri="{FF2B5EF4-FFF2-40B4-BE49-F238E27FC236}">
                      <a16:creationId xmlns:a16="http://schemas.microsoft.com/office/drawing/2014/main" id="{1E2F823D-A1B8-E145-A93D-42C25B9977C5}"/>
                    </a:ext>
                  </a:extLst>
                </p:cNvPr>
                <p:cNvPicPr/>
                <p:nvPr/>
              </p:nvPicPr>
              <p:blipFill>
                <a:blip r:embed="rId10"/>
                <a:stretch>
                  <a:fillRect/>
                </a:stretch>
              </p:blipFill>
              <p:spPr>
                <a:xfrm>
                  <a:off x="221143" y="1396339"/>
                  <a:ext cx="1504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6" name="Ink 35">
                  <a:extLst>
                    <a:ext uri="{FF2B5EF4-FFF2-40B4-BE49-F238E27FC236}">
                      <a16:creationId xmlns:a16="http://schemas.microsoft.com/office/drawing/2014/main" id="{07D1013D-1894-F641-BF15-A83141E739F0}"/>
                    </a:ext>
                  </a:extLst>
                </p14:cNvPr>
                <p14:cNvContentPartPr/>
                <p14:nvPr/>
              </p14:nvContentPartPr>
              <p14:xfrm>
                <a:off x="443623" y="1435939"/>
                <a:ext cx="119880" cy="170280"/>
              </p14:xfrm>
            </p:contentPart>
          </mc:Choice>
          <mc:Fallback xmlns="">
            <p:pic>
              <p:nvPicPr>
                <p:cNvPr id="36" name="Ink 35">
                  <a:extLst>
                    <a:ext uri="{FF2B5EF4-FFF2-40B4-BE49-F238E27FC236}">
                      <a16:creationId xmlns:a16="http://schemas.microsoft.com/office/drawing/2014/main" id="{07D1013D-1894-F641-BF15-A83141E739F0}"/>
                    </a:ext>
                  </a:extLst>
                </p:cNvPr>
                <p:cNvPicPr/>
                <p:nvPr/>
              </p:nvPicPr>
              <p:blipFill>
                <a:blip r:embed="rId12"/>
                <a:stretch>
                  <a:fillRect/>
                </a:stretch>
              </p:blipFill>
              <p:spPr>
                <a:xfrm>
                  <a:off x="428503" y="1420819"/>
                  <a:ext cx="150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D770124E-11D1-394E-962C-C6FE68F57099}"/>
                    </a:ext>
                  </a:extLst>
                </p14:cNvPr>
                <p14:cNvContentPartPr/>
                <p14:nvPr/>
              </p14:nvContentPartPr>
              <p14:xfrm>
                <a:off x="374503" y="1486339"/>
                <a:ext cx="157680" cy="31680"/>
              </p14:xfrm>
            </p:contentPart>
          </mc:Choice>
          <mc:Fallback xmlns="">
            <p:pic>
              <p:nvPicPr>
                <p:cNvPr id="37" name="Ink 36">
                  <a:extLst>
                    <a:ext uri="{FF2B5EF4-FFF2-40B4-BE49-F238E27FC236}">
                      <a16:creationId xmlns:a16="http://schemas.microsoft.com/office/drawing/2014/main" id="{D770124E-11D1-394E-962C-C6FE68F57099}"/>
                    </a:ext>
                  </a:extLst>
                </p:cNvPr>
                <p:cNvPicPr/>
                <p:nvPr/>
              </p:nvPicPr>
              <p:blipFill>
                <a:blip r:embed="rId14"/>
                <a:stretch>
                  <a:fillRect/>
                </a:stretch>
              </p:blipFill>
              <p:spPr>
                <a:xfrm>
                  <a:off x="359383" y="1470859"/>
                  <a:ext cx="1879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9" name="Ink 38">
                  <a:extLst>
                    <a:ext uri="{FF2B5EF4-FFF2-40B4-BE49-F238E27FC236}">
                      <a16:creationId xmlns:a16="http://schemas.microsoft.com/office/drawing/2014/main" id="{C5710494-19F8-E94F-90EE-5C0E28A51513}"/>
                    </a:ext>
                  </a:extLst>
                </p14:cNvPr>
                <p14:cNvContentPartPr/>
                <p14:nvPr/>
              </p14:nvContentPartPr>
              <p14:xfrm>
                <a:off x="726583" y="1253779"/>
                <a:ext cx="107280" cy="12960"/>
              </p14:xfrm>
            </p:contentPart>
          </mc:Choice>
          <mc:Fallback xmlns="">
            <p:pic>
              <p:nvPicPr>
                <p:cNvPr id="39" name="Ink 38">
                  <a:extLst>
                    <a:ext uri="{FF2B5EF4-FFF2-40B4-BE49-F238E27FC236}">
                      <a16:creationId xmlns:a16="http://schemas.microsoft.com/office/drawing/2014/main" id="{C5710494-19F8-E94F-90EE-5C0E28A51513}"/>
                    </a:ext>
                  </a:extLst>
                </p:cNvPr>
                <p:cNvPicPr/>
                <p:nvPr/>
              </p:nvPicPr>
              <p:blipFill>
                <a:blip r:embed="rId16"/>
                <a:stretch>
                  <a:fillRect/>
                </a:stretch>
              </p:blipFill>
              <p:spPr>
                <a:xfrm>
                  <a:off x="711463" y="1238299"/>
                  <a:ext cx="137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Ink 39">
                  <a:extLst>
                    <a:ext uri="{FF2B5EF4-FFF2-40B4-BE49-F238E27FC236}">
                      <a16:creationId xmlns:a16="http://schemas.microsoft.com/office/drawing/2014/main" id="{454D631E-4982-3F4D-B318-24F2C6C2C3E5}"/>
                    </a:ext>
                  </a:extLst>
                </p14:cNvPr>
                <p14:cNvContentPartPr/>
                <p14:nvPr/>
              </p14:nvContentPartPr>
              <p14:xfrm>
                <a:off x="707863" y="1335499"/>
                <a:ext cx="119880" cy="6480"/>
              </p14:xfrm>
            </p:contentPart>
          </mc:Choice>
          <mc:Fallback xmlns="">
            <p:pic>
              <p:nvPicPr>
                <p:cNvPr id="40" name="Ink 39">
                  <a:extLst>
                    <a:ext uri="{FF2B5EF4-FFF2-40B4-BE49-F238E27FC236}">
                      <a16:creationId xmlns:a16="http://schemas.microsoft.com/office/drawing/2014/main" id="{454D631E-4982-3F4D-B318-24F2C6C2C3E5}"/>
                    </a:ext>
                  </a:extLst>
                </p:cNvPr>
                <p:cNvPicPr/>
                <p:nvPr/>
              </p:nvPicPr>
              <p:blipFill>
                <a:blip r:embed="rId18"/>
                <a:stretch>
                  <a:fillRect/>
                </a:stretch>
              </p:blipFill>
              <p:spPr>
                <a:xfrm>
                  <a:off x="692383" y="1320019"/>
                  <a:ext cx="150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C22D7F77-086B-2F4E-A4C2-DBE9EC72E516}"/>
                    </a:ext>
                  </a:extLst>
                </p14:cNvPr>
                <p14:cNvContentPartPr/>
                <p14:nvPr/>
              </p14:nvContentPartPr>
              <p14:xfrm>
                <a:off x="940423" y="1152979"/>
                <a:ext cx="220320" cy="207720"/>
              </p14:xfrm>
            </p:contentPart>
          </mc:Choice>
          <mc:Fallback xmlns="">
            <p:pic>
              <p:nvPicPr>
                <p:cNvPr id="42" name="Ink 41">
                  <a:extLst>
                    <a:ext uri="{FF2B5EF4-FFF2-40B4-BE49-F238E27FC236}">
                      <a16:creationId xmlns:a16="http://schemas.microsoft.com/office/drawing/2014/main" id="{C22D7F77-086B-2F4E-A4C2-DBE9EC72E516}"/>
                    </a:ext>
                  </a:extLst>
                </p:cNvPr>
                <p:cNvPicPr/>
                <p:nvPr/>
              </p:nvPicPr>
              <p:blipFill>
                <a:blip r:embed="rId20"/>
                <a:stretch>
                  <a:fillRect/>
                </a:stretch>
              </p:blipFill>
              <p:spPr>
                <a:xfrm>
                  <a:off x="925303" y="1137859"/>
                  <a:ext cx="2509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CC0E716D-15F5-9241-86E1-4767DD29D877}"/>
                    </a:ext>
                  </a:extLst>
                </p14:cNvPr>
                <p14:cNvContentPartPr/>
                <p14:nvPr/>
              </p14:nvContentPartPr>
              <p14:xfrm>
                <a:off x="1172983" y="1354219"/>
                <a:ext cx="132480" cy="88560"/>
              </p14:xfrm>
            </p:contentPart>
          </mc:Choice>
          <mc:Fallback xmlns="">
            <p:pic>
              <p:nvPicPr>
                <p:cNvPr id="43" name="Ink 42">
                  <a:extLst>
                    <a:ext uri="{FF2B5EF4-FFF2-40B4-BE49-F238E27FC236}">
                      <a16:creationId xmlns:a16="http://schemas.microsoft.com/office/drawing/2014/main" id="{CC0E716D-15F5-9241-86E1-4767DD29D877}"/>
                    </a:ext>
                  </a:extLst>
                </p:cNvPr>
                <p:cNvPicPr/>
                <p:nvPr/>
              </p:nvPicPr>
              <p:blipFill>
                <a:blip r:embed="rId22"/>
                <a:stretch>
                  <a:fillRect/>
                </a:stretch>
              </p:blipFill>
              <p:spPr>
                <a:xfrm>
                  <a:off x="1157863" y="1339099"/>
                  <a:ext cx="162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5" name="Ink 44">
                  <a:extLst>
                    <a:ext uri="{FF2B5EF4-FFF2-40B4-BE49-F238E27FC236}">
                      <a16:creationId xmlns:a16="http://schemas.microsoft.com/office/drawing/2014/main" id="{AB9037BF-00A3-6948-AD0F-CC2F292285AD}"/>
                    </a:ext>
                  </a:extLst>
                </p14:cNvPr>
                <p14:cNvContentPartPr/>
                <p14:nvPr/>
              </p14:nvContentPartPr>
              <p14:xfrm>
                <a:off x="1349023" y="1121659"/>
                <a:ext cx="75960" cy="220320"/>
              </p14:xfrm>
            </p:contentPart>
          </mc:Choice>
          <mc:Fallback xmlns="">
            <p:pic>
              <p:nvPicPr>
                <p:cNvPr id="45" name="Ink 44">
                  <a:extLst>
                    <a:ext uri="{FF2B5EF4-FFF2-40B4-BE49-F238E27FC236}">
                      <a16:creationId xmlns:a16="http://schemas.microsoft.com/office/drawing/2014/main" id="{AB9037BF-00A3-6948-AD0F-CC2F292285AD}"/>
                    </a:ext>
                  </a:extLst>
                </p:cNvPr>
                <p:cNvPicPr/>
                <p:nvPr/>
              </p:nvPicPr>
              <p:blipFill>
                <a:blip r:embed="rId24"/>
                <a:stretch>
                  <a:fillRect/>
                </a:stretch>
              </p:blipFill>
              <p:spPr>
                <a:xfrm>
                  <a:off x="1333903" y="1106179"/>
                  <a:ext cx="106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97BD0226-F85D-904C-B4D2-85B31FF9A7F3}"/>
                    </a:ext>
                  </a:extLst>
                </p14:cNvPr>
                <p14:cNvContentPartPr/>
                <p14:nvPr/>
              </p14:nvContentPartPr>
              <p14:xfrm>
                <a:off x="1474663" y="1184299"/>
                <a:ext cx="19080" cy="100800"/>
              </p14:xfrm>
            </p:contentPart>
          </mc:Choice>
          <mc:Fallback xmlns="">
            <p:pic>
              <p:nvPicPr>
                <p:cNvPr id="46" name="Ink 45">
                  <a:extLst>
                    <a:ext uri="{FF2B5EF4-FFF2-40B4-BE49-F238E27FC236}">
                      <a16:creationId xmlns:a16="http://schemas.microsoft.com/office/drawing/2014/main" id="{97BD0226-F85D-904C-B4D2-85B31FF9A7F3}"/>
                    </a:ext>
                  </a:extLst>
                </p:cNvPr>
                <p:cNvPicPr/>
                <p:nvPr/>
              </p:nvPicPr>
              <p:blipFill>
                <a:blip r:embed="rId26"/>
                <a:stretch>
                  <a:fillRect/>
                </a:stretch>
              </p:blipFill>
              <p:spPr>
                <a:xfrm>
                  <a:off x="1459543" y="1169179"/>
                  <a:ext cx="49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C454678E-B3FC-EB4C-B4E2-5D3DA4002031}"/>
                    </a:ext>
                  </a:extLst>
                </p14:cNvPr>
                <p14:cNvContentPartPr/>
                <p14:nvPr/>
              </p14:nvContentPartPr>
              <p14:xfrm>
                <a:off x="1543783" y="1228579"/>
                <a:ext cx="56880" cy="6480"/>
              </p14:xfrm>
            </p:contentPart>
          </mc:Choice>
          <mc:Fallback xmlns="">
            <p:pic>
              <p:nvPicPr>
                <p:cNvPr id="47" name="Ink 46">
                  <a:extLst>
                    <a:ext uri="{FF2B5EF4-FFF2-40B4-BE49-F238E27FC236}">
                      <a16:creationId xmlns:a16="http://schemas.microsoft.com/office/drawing/2014/main" id="{C454678E-B3FC-EB4C-B4E2-5D3DA4002031}"/>
                    </a:ext>
                  </a:extLst>
                </p:cNvPr>
                <p:cNvPicPr/>
                <p:nvPr/>
              </p:nvPicPr>
              <p:blipFill>
                <a:blip r:embed="rId28"/>
                <a:stretch>
                  <a:fillRect/>
                </a:stretch>
              </p:blipFill>
              <p:spPr>
                <a:xfrm>
                  <a:off x="1528663" y="1213099"/>
                  <a:ext cx="87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8" name="Ink 47">
                  <a:extLst>
                    <a:ext uri="{FF2B5EF4-FFF2-40B4-BE49-F238E27FC236}">
                      <a16:creationId xmlns:a16="http://schemas.microsoft.com/office/drawing/2014/main" id="{C4AF610C-BD9F-094B-8F23-9E81AFD193E2}"/>
                    </a:ext>
                  </a:extLst>
                </p14:cNvPr>
                <p14:cNvContentPartPr/>
                <p14:nvPr/>
              </p14:nvContentPartPr>
              <p14:xfrm>
                <a:off x="1663303" y="1196899"/>
                <a:ext cx="75960" cy="56880"/>
              </p14:xfrm>
            </p:contentPart>
          </mc:Choice>
          <mc:Fallback xmlns="">
            <p:pic>
              <p:nvPicPr>
                <p:cNvPr id="48" name="Ink 47">
                  <a:extLst>
                    <a:ext uri="{FF2B5EF4-FFF2-40B4-BE49-F238E27FC236}">
                      <a16:creationId xmlns:a16="http://schemas.microsoft.com/office/drawing/2014/main" id="{C4AF610C-BD9F-094B-8F23-9E81AFD193E2}"/>
                    </a:ext>
                  </a:extLst>
                </p:cNvPr>
                <p:cNvPicPr/>
                <p:nvPr/>
              </p:nvPicPr>
              <p:blipFill>
                <a:blip r:embed="rId30"/>
                <a:stretch>
                  <a:fillRect/>
                </a:stretch>
              </p:blipFill>
              <p:spPr>
                <a:xfrm>
                  <a:off x="1648183" y="1181779"/>
                  <a:ext cx="106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9" name="Ink 48">
                  <a:extLst>
                    <a:ext uri="{FF2B5EF4-FFF2-40B4-BE49-F238E27FC236}">
                      <a16:creationId xmlns:a16="http://schemas.microsoft.com/office/drawing/2014/main" id="{4FBBE854-9B88-6747-B922-267300F6631E}"/>
                    </a:ext>
                  </a:extLst>
                </p14:cNvPr>
                <p14:cNvContentPartPr/>
                <p14:nvPr/>
              </p14:nvContentPartPr>
              <p14:xfrm>
                <a:off x="1707583" y="1089979"/>
                <a:ext cx="151200" cy="289440"/>
              </p14:xfrm>
            </p:contentPart>
          </mc:Choice>
          <mc:Fallback xmlns="">
            <p:pic>
              <p:nvPicPr>
                <p:cNvPr id="49" name="Ink 48">
                  <a:extLst>
                    <a:ext uri="{FF2B5EF4-FFF2-40B4-BE49-F238E27FC236}">
                      <a16:creationId xmlns:a16="http://schemas.microsoft.com/office/drawing/2014/main" id="{4FBBE854-9B88-6747-B922-267300F6631E}"/>
                    </a:ext>
                  </a:extLst>
                </p:cNvPr>
                <p:cNvPicPr/>
                <p:nvPr/>
              </p:nvPicPr>
              <p:blipFill>
                <a:blip r:embed="rId32"/>
                <a:stretch>
                  <a:fillRect/>
                </a:stretch>
              </p:blipFill>
              <p:spPr>
                <a:xfrm>
                  <a:off x="1692103" y="1074859"/>
                  <a:ext cx="1818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a:extLst>
                    <a:ext uri="{FF2B5EF4-FFF2-40B4-BE49-F238E27FC236}">
                      <a16:creationId xmlns:a16="http://schemas.microsoft.com/office/drawing/2014/main" id="{406E8582-3595-9649-A06F-409EDDA1C7F6}"/>
                    </a:ext>
                  </a:extLst>
                </p14:cNvPr>
                <p14:cNvContentPartPr/>
                <p14:nvPr/>
              </p14:nvContentPartPr>
              <p14:xfrm>
                <a:off x="2009263" y="1253779"/>
                <a:ext cx="69480" cy="6480"/>
              </p14:xfrm>
            </p:contentPart>
          </mc:Choice>
          <mc:Fallback xmlns="">
            <p:pic>
              <p:nvPicPr>
                <p:cNvPr id="51" name="Ink 50">
                  <a:extLst>
                    <a:ext uri="{FF2B5EF4-FFF2-40B4-BE49-F238E27FC236}">
                      <a16:creationId xmlns:a16="http://schemas.microsoft.com/office/drawing/2014/main" id="{406E8582-3595-9649-A06F-409EDDA1C7F6}"/>
                    </a:ext>
                  </a:extLst>
                </p:cNvPr>
                <p:cNvPicPr/>
                <p:nvPr/>
              </p:nvPicPr>
              <p:blipFill>
                <a:blip r:embed="rId34"/>
                <a:stretch>
                  <a:fillRect/>
                </a:stretch>
              </p:blipFill>
              <p:spPr>
                <a:xfrm>
                  <a:off x="1993783" y="1238299"/>
                  <a:ext cx="100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2" name="Ink 51">
                  <a:extLst>
                    <a:ext uri="{FF2B5EF4-FFF2-40B4-BE49-F238E27FC236}">
                      <a16:creationId xmlns:a16="http://schemas.microsoft.com/office/drawing/2014/main" id="{3A1BC04D-2734-764E-A1E4-97A8CD98009A}"/>
                    </a:ext>
                  </a:extLst>
                </p14:cNvPr>
                <p14:cNvContentPartPr/>
                <p14:nvPr/>
              </p14:nvContentPartPr>
              <p14:xfrm>
                <a:off x="2172703" y="1196899"/>
                <a:ext cx="31680" cy="293760"/>
              </p14:xfrm>
            </p:contentPart>
          </mc:Choice>
          <mc:Fallback xmlns="">
            <p:pic>
              <p:nvPicPr>
                <p:cNvPr id="52" name="Ink 51">
                  <a:extLst>
                    <a:ext uri="{FF2B5EF4-FFF2-40B4-BE49-F238E27FC236}">
                      <a16:creationId xmlns:a16="http://schemas.microsoft.com/office/drawing/2014/main" id="{3A1BC04D-2734-764E-A1E4-97A8CD98009A}"/>
                    </a:ext>
                  </a:extLst>
                </p:cNvPr>
                <p:cNvPicPr/>
                <p:nvPr/>
              </p:nvPicPr>
              <p:blipFill>
                <a:blip r:embed="rId36"/>
                <a:stretch>
                  <a:fillRect/>
                </a:stretch>
              </p:blipFill>
              <p:spPr>
                <a:xfrm>
                  <a:off x="2157223" y="1181779"/>
                  <a:ext cx="622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3" name="Ink 52">
                  <a:extLst>
                    <a:ext uri="{FF2B5EF4-FFF2-40B4-BE49-F238E27FC236}">
                      <a16:creationId xmlns:a16="http://schemas.microsoft.com/office/drawing/2014/main" id="{690DD501-3E3E-C841-A587-14B0AF5AB507}"/>
                    </a:ext>
                  </a:extLst>
                </p14:cNvPr>
                <p14:cNvContentPartPr/>
                <p14:nvPr/>
              </p14:nvContentPartPr>
              <p14:xfrm>
                <a:off x="2197903" y="1127779"/>
                <a:ext cx="119880" cy="182520"/>
              </p14:xfrm>
            </p:contentPart>
          </mc:Choice>
          <mc:Fallback xmlns="">
            <p:pic>
              <p:nvPicPr>
                <p:cNvPr id="53" name="Ink 52">
                  <a:extLst>
                    <a:ext uri="{FF2B5EF4-FFF2-40B4-BE49-F238E27FC236}">
                      <a16:creationId xmlns:a16="http://schemas.microsoft.com/office/drawing/2014/main" id="{690DD501-3E3E-C841-A587-14B0AF5AB507}"/>
                    </a:ext>
                  </a:extLst>
                </p:cNvPr>
                <p:cNvPicPr/>
                <p:nvPr/>
              </p:nvPicPr>
              <p:blipFill>
                <a:blip r:embed="rId38"/>
                <a:stretch>
                  <a:fillRect/>
                </a:stretch>
              </p:blipFill>
              <p:spPr>
                <a:xfrm>
                  <a:off x="2182423" y="1112659"/>
                  <a:ext cx="150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4" name="Ink 53">
                  <a:extLst>
                    <a:ext uri="{FF2B5EF4-FFF2-40B4-BE49-F238E27FC236}">
                      <a16:creationId xmlns:a16="http://schemas.microsoft.com/office/drawing/2014/main" id="{A64F3E55-CCE5-3447-A89A-A6FC572745F8}"/>
                    </a:ext>
                  </a:extLst>
                </p14:cNvPr>
                <p14:cNvContentPartPr/>
                <p14:nvPr/>
              </p14:nvContentPartPr>
              <p14:xfrm>
                <a:off x="2373943" y="1297699"/>
                <a:ext cx="119880" cy="75960"/>
              </p14:xfrm>
            </p:contentPart>
          </mc:Choice>
          <mc:Fallback xmlns="">
            <p:pic>
              <p:nvPicPr>
                <p:cNvPr id="54" name="Ink 53">
                  <a:extLst>
                    <a:ext uri="{FF2B5EF4-FFF2-40B4-BE49-F238E27FC236}">
                      <a16:creationId xmlns:a16="http://schemas.microsoft.com/office/drawing/2014/main" id="{A64F3E55-CCE5-3447-A89A-A6FC572745F8}"/>
                    </a:ext>
                  </a:extLst>
                </p:cNvPr>
                <p:cNvPicPr/>
                <p:nvPr/>
              </p:nvPicPr>
              <p:blipFill>
                <a:blip r:embed="rId40"/>
                <a:stretch>
                  <a:fillRect/>
                </a:stretch>
              </p:blipFill>
              <p:spPr>
                <a:xfrm>
                  <a:off x="2358463" y="1282219"/>
                  <a:ext cx="150480" cy="106200"/>
                </a:xfrm>
                <a:prstGeom prst="rect">
                  <a:avLst/>
                </a:prstGeom>
              </p:spPr>
            </p:pic>
          </mc:Fallback>
        </mc:AlternateContent>
      </p:grpSp>
      <p:grpSp>
        <p:nvGrpSpPr>
          <p:cNvPr id="61" name="Group 60">
            <a:extLst>
              <a:ext uri="{FF2B5EF4-FFF2-40B4-BE49-F238E27FC236}">
                <a16:creationId xmlns:a16="http://schemas.microsoft.com/office/drawing/2014/main" id="{E09AF8F0-1C22-124D-A147-8A7EBEEC9432}"/>
              </a:ext>
            </a:extLst>
          </p:cNvPr>
          <p:cNvGrpSpPr/>
          <p:nvPr/>
        </p:nvGrpSpPr>
        <p:grpSpPr>
          <a:xfrm>
            <a:off x="2530903" y="1134259"/>
            <a:ext cx="321120" cy="295920"/>
            <a:chOff x="2530903" y="1134259"/>
            <a:chExt cx="321120" cy="295920"/>
          </a:xfrm>
        </p:grpSpPr>
        <mc:AlternateContent xmlns:mc="http://schemas.openxmlformats.org/markup-compatibility/2006" xmlns:p14="http://schemas.microsoft.com/office/powerpoint/2010/main">
          <mc:Choice Requires="p14">
            <p:contentPart p14:bwMode="auto" r:id="rId41">
              <p14:nvContentPartPr>
                <p14:cNvPr id="58" name="Ink 57">
                  <a:extLst>
                    <a:ext uri="{FF2B5EF4-FFF2-40B4-BE49-F238E27FC236}">
                      <a16:creationId xmlns:a16="http://schemas.microsoft.com/office/drawing/2014/main" id="{EFE7B5E1-E9A0-4144-9418-F493871BD573}"/>
                    </a:ext>
                  </a:extLst>
                </p14:cNvPr>
                <p14:cNvContentPartPr/>
                <p14:nvPr/>
              </p14:nvContentPartPr>
              <p14:xfrm>
                <a:off x="2530903" y="1134259"/>
                <a:ext cx="63360" cy="195120"/>
              </p14:xfrm>
            </p:contentPart>
          </mc:Choice>
          <mc:Fallback xmlns="">
            <p:pic>
              <p:nvPicPr>
                <p:cNvPr id="58" name="Ink 57">
                  <a:extLst>
                    <a:ext uri="{FF2B5EF4-FFF2-40B4-BE49-F238E27FC236}">
                      <a16:creationId xmlns:a16="http://schemas.microsoft.com/office/drawing/2014/main" id="{EFE7B5E1-E9A0-4144-9418-F493871BD573}"/>
                    </a:ext>
                  </a:extLst>
                </p:cNvPr>
                <p:cNvPicPr/>
                <p:nvPr/>
              </p:nvPicPr>
              <p:blipFill>
                <a:blip r:embed="rId42"/>
                <a:stretch>
                  <a:fillRect/>
                </a:stretch>
              </p:blipFill>
              <p:spPr>
                <a:xfrm>
                  <a:off x="2515783" y="1118779"/>
                  <a:ext cx="93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Ink 58">
                  <a:extLst>
                    <a:ext uri="{FF2B5EF4-FFF2-40B4-BE49-F238E27FC236}">
                      <a16:creationId xmlns:a16="http://schemas.microsoft.com/office/drawing/2014/main" id="{72710D60-E851-6248-9CE2-A2109409CE4C}"/>
                    </a:ext>
                  </a:extLst>
                </p14:cNvPr>
                <p14:cNvContentPartPr/>
                <p14:nvPr/>
              </p14:nvContentPartPr>
              <p14:xfrm>
                <a:off x="2631703" y="1209499"/>
                <a:ext cx="113400" cy="94680"/>
              </p14:xfrm>
            </p:contentPart>
          </mc:Choice>
          <mc:Fallback xmlns="">
            <p:pic>
              <p:nvPicPr>
                <p:cNvPr id="59" name="Ink 58">
                  <a:extLst>
                    <a:ext uri="{FF2B5EF4-FFF2-40B4-BE49-F238E27FC236}">
                      <a16:creationId xmlns:a16="http://schemas.microsoft.com/office/drawing/2014/main" id="{72710D60-E851-6248-9CE2-A2109409CE4C}"/>
                    </a:ext>
                  </a:extLst>
                </p:cNvPr>
                <p:cNvPicPr/>
                <p:nvPr/>
              </p:nvPicPr>
              <p:blipFill>
                <a:blip r:embed="rId44"/>
                <a:stretch>
                  <a:fillRect/>
                </a:stretch>
              </p:blipFill>
              <p:spPr>
                <a:xfrm>
                  <a:off x="2616223" y="1194379"/>
                  <a:ext cx="144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0" name="Ink 59">
                  <a:extLst>
                    <a:ext uri="{FF2B5EF4-FFF2-40B4-BE49-F238E27FC236}">
                      <a16:creationId xmlns:a16="http://schemas.microsoft.com/office/drawing/2014/main" id="{4AF8B041-D496-154D-9E1C-D9DA997EC731}"/>
                    </a:ext>
                  </a:extLst>
                </p14:cNvPr>
                <p14:cNvContentPartPr/>
                <p14:nvPr/>
              </p14:nvContentPartPr>
              <p14:xfrm>
                <a:off x="2719543" y="1134979"/>
                <a:ext cx="132480" cy="295200"/>
              </p14:xfrm>
            </p:contentPart>
          </mc:Choice>
          <mc:Fallback xmlns="">
            <p:pic>
              <p:nvPicPr>
                <p:cNvPr id="60" name="Ink 59">
                  <a:extLst>
                    <a:ext uri="{FF2B5EF4-FFF2-40B4-BE49-F238E27FC236}">
                      <a16:creationId xmlns:a16="http://schemas.microsoft.com/office/drawing/2014/main" id="{4AF8B041-D496-154D-9E1C-D9DA997EC731}"/>
                    </a:ext>
                  </a:extLst>
                </p:cNvPr>
                <p:cNvPicPr/>
                <p:nvPr/>
              </p:nvPicPr>
              <p:blipFill>
                <a:blip r:embed="rId46"/>
                <a:stretch>
                  <a:fillRect/>
                </a:stretch>
              </p:blipFill>
              <p:spPr>
                <a:xfrm>
                  <a:off x="2704423" y="1119499"/>
                  <a:ext cx="162720" cy="325800"/>
                </a:xfrm>
                <a:prstGeom prst="rect">
                  <a:avLst/>
                </a:prstGeom>
              </p:spPr>
            </p:pic>
          </mc:Fallback>
        </mc:AlternateContent>
      </p:grpSp>
      <p:grpSp>
        <p:nvGrpSpPr>
          <p:cNvPr id="64" name="Group 63">
            <a:extLst>
              <a:ext uri="{FF2B5EF4-FFF2-40B4-BE49-F238E27FC236}">
                <a16:creationId xmlns:a16="http://schemas.microsoft.com/office/drawing/2014/main" id="{F26432BD-8E85-E74B-8399-2D217F83216D}"/>
              </a:ext>
            </a:extLst>
          </p:cNvPr>
          <p:cNvGrpSpPr/>
          <p:nvPr/>
        </p:nvGrpSpPr>
        <p:grpSpPr>
          <a:xfrm>
            <a:off x="695263" y="1806739"/>
            <a:ext cx="434160" cy="295920"/>
            <a:chOff x="695263" y="1806739"/>
            <a:chExt cx="434160" cy="295920"/>
          </a:xfrm>
        </p:grpSpPr>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9CE47AED-6596-964B-9011-35F37855C4EC}"/>
                    </a:ext>
                  </a:extLst>
                </p14:cNvPr>
                <p14:cNvContentPartPr/>
                <p14:nvPr/>
              </p14:nvContentPartPr>
              <p14:xfrm>
                <a:off x="695263" y="1806739"/>
                <a:ext cx="126000" cy="295920"/>
              </p14:xfrm>
            </p:contentPart>
          </mc:Choice>
          <mc:Fallback xmlns="">
            <p:pic>
              <p:nvPicPr>
                <p:cNvPr id="62" name="Ink 61">
                  <a:extLst>
                    <a:ext uri="{FF2B5EF4-FFF2-40B4-BE49-F238E27FC236}">
                      <a16:creationId xmlns:a16="http://schemas.microsoft.com/office/drawing/2014/main" id="{9CE47AED-6596-964B-9011-35F37855C4EC}"/>
                    </a:ext>
                  </a:extLst>
                </p:cNvPr>
                <p:cNvPicPr/>
                <p:nvPr/>
              </p:nvPicPr>
              <p:blipFill>
                <a:blip r:embed="rId48"/>
                <a:stretch>
                  <a:fillRect/>
                </a:stretch>
              </p:blipFill>
              <p:spPr>
                <a:xfrm>
                  <a:off x="679783" y="1791619"/>
                  <a:ext cx="156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D9178E6F-2EEC-9C49-80D8-53DD1DC977AE}"/>
                    </a:ext>
                  </a:extLst>
                </p14:cNvPr>
                <p14:cNvContentPartPr/>
                <p14:nvPr/>
              </p14:nvContentPartPr>
              <p14:xfrm>
                <a:off x="896503" y="1951459"/>
                <a:ext cx="232920" cy="138600"/>
              </p14:xfrm>
            </p:contentPart>
          </mc:Choice>
          <mc:Fallback xmlns="">
            <p:pic>
              <p:nvPicPr>
                <p:cNvPr id="63" name="Ink 62">
                  <a:extLst>
                    <a:ext uri="{FF2B5EF4-FFF2-40B4-BE49-F238E27FC236}">
                      <a16:creationId xmlns:a16="http://schemas.microsoft.com/office/drawing/2014/main" id="{D9178E6F-2EEC-9C49-80D8-53DD1DC977AE}"/>
                    </a:ext>
                  </a:extLst>
                </p:cNvPr>
                <p:cNvPicPr/>
                <p:nvPr/>
              </p:nvPicPr>
              <p:blipFill>
                <a:blip r:embed="rId50"/>
                <a:stretch>
                  <a:fillRect/>
                </a:stretch>
              </p:blipFill>
              <p:spPr>
                <a:xfrm>
                  <a:off x="881023" y="1936339"/>
                  <a:ext cx="263520" cy="169200"/>
                </a:xfrm>
                <a:prstGeom prst="rect">
                  <a:avLst/>
                </a:prstGeom>
              </p:spPr>
            </p:pic>
          </mc:Fallback>
        </mc:AlternateContent>
      </p:grpSp>
      <p:grpSp>
        <p:nvGrpSpPr>
          <p:cNvPr id="80" name="Group 79">
            <a:extLst>
              <a:ext uri="{FF2B5EF4-FFF2-40B4-BE49-F238E27FC236}">
                <a16:creationId xmlns:a16="http://schemas.microsoft.com/office/drawing/2014/main" id="{DA16F5D4-8113-204C-BF30-1925E447C9AA}"/>
              </a:ext>
            </a:extLst>
          </p:cNvPr>
          <p:cNvGrpSpPr/>
          <p:nvPr/>
        </p:nvGrpSpPr>
        <p:grpSpPr>
          <a:xfrm>
            <a:off x="229783" y="2240539"/>
            <a:ext cx="1867680" cy="578880"/>
            <a:chOff x="229783" y="2240539"/>
            <a:chExt cx="1867680" cy="578880"/>
          </a:xfrm>
        </p:grpSpPr>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E39C2654-BB9E-D743-A72A-181DACE69FB4}"/>
                    </a:ext>
                  </a:extLst>
                </p14:cNvPr>
                <p14:cNvContentPartPr/>
                <p14:nvPr/>
              </p14:nvContentPartPr>
              <p14:xfrm>
                <a:off x="229783" y="2240539"/>
                <a:ext cx="1364760" cy="151200"/>
              </p14:xfrm>
            </p:contentPart>
          </mc:Choice>
          <mc:Fallback xmlns="">
            <p:pic>
              <p:nvPicPr>
                <p:cNvPr id="65" name="Ink 64">
                  <a:extLst>
                    <a:ext uri="{FF2B5EF4-FFF2-40B4-BE49-F238E27FC236}">
                      <a16:creationId xmlns:a16="http://schemas.microsoft.com/office/drawing/2014/main" id="{E39C2654-BB9E-D743-A72A-181DACE69FB4}"/>
                    </a:ext>
                  </a:extLst>
                </p:cNvPr>
                <p:cNvPicPr/>
                <p:nvPr/>
              </p:nvPicPr>
              <p:blipFill>
                <a:blip r:embed="rId52"/>
                <a:stretch>
                  <a:fillRect/>
                </a:stretch>
              </p:blipFill>
              <p:spPr>
                <a:xfrm>
                  <a:off x="214663" y="2225419"/>
                  <a:ext cx="1395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6" name="Ink 65">
                  <a:extLst>
                    <a:ext uri="{FF2B5EF4-FFF2-40B4-BE49-F238E27FC236}">
                      <a16:creationId xmlns:a16="http://schemas.microsoft.com/office/drawing/2014/main" id="{F105F9F4-2CE8-524A-850A-95161D5FE19A}"/>
                    </a:ext>
                  </a:extLst>
                </p14:cNvPr>
                <p14:cNvContentPartPr/>
                <p14:nvPr/>
              </p14:nvContentPartPr>
              <p14:xfrm>
                <a:off x="330583" y="2536099"/>
                <a:ext cx="182520" cy="176400"/>
              </p14:xfrm>
            </p:contentPart>
          </mc:Choice>
          <mc:Fallback xmlns="">
            <p:pic>
              <p:nvPicPr>
                <p:cNvPr id="66" name="Ink 65">
                  <a:extLst>
                    <a:ext uri="{FF2B5EF4-FFF2-40B4-BE49-F238E27FC236}">
                      <a16:creationId xmlns:a16="http://schemas.microsoft.com/office/drawing/2014/main" id="{F105F9F4-2CE8-524A-850A-95161D5FE19A}"/>
                    </a:ext>
                  </a:extLst>
                </p:cNvPr>
                <p:cNvPicPr/>
                <p:nvPr/>
              </p:nvPicPr>
              <p:blipFill>
                <a:blip r:embed="rId54"/>
                <a:stretch>
                  <a:fillRect/>
                </a:stretch>
              </p:blipFill>
              <p:spPr>
                <a:xfrm>
                  <a:off x="315103" y="2520979"/>
                  <a:ext cx="2131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7" name="Ink 66">
                  <a:extLst>
                    <a:ext uri="{FF2B5EF4-FFF2-40B4-BE49-F238E27FC236}">
                      <a16:creationId xmlns:a16="http://schemas.microsoft.com/office/drawing/2014/main" id="{9D0D608D-7555-BB42-8746-F4E07843B031}"/>
                    </a:ext>
                  </a:extLst>
                </p14:cNvPr>
                <p14:cNvContentPartPr/>
                <p14:nvPr/>
              </p14:nvContentPartPr>
              <p14:xfrm>
                <a:off x="557023" y="2712139"/>
                <a:ext cx="75960" cy="63360"/>
              </p14:xfrm>
            </p:contentPart>
          </mc:Choice>
          <mc:Fallback xmlns="">
            <p:pic>
              <p:nvPicPr>
                <p:cNvPr id="67" name="Ink 66">
                  <a:extLst>
                    <a:ext uri="{FF2B5EF4-FFF2-40B4-BE49-F238E27FC236}">
                      <a16:creationId xmlns:a16="http://schemas.microsoft.com/office/drawing/2014/main" id="{9D0D608D-7555-BB42-8746-F4E07843B031}"/>
                    </a:ext>
                  </a:extLst>
                </p:cNvPr>
                <p:cNvPicPr/>
                <p:nvPr/>
              </p:nvPicPr>
              <p:blipFill>
                <a:blip r:embed="rId56"/>
                <a:stretch>
                  <a:fillRect/>
                </a:stretch>
              </p:blipFill>
              <p:spPr>
                <a:xfrm>
                  <a:off x="541543" y="2697019"/>
                  <a:ext cx="1062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98D252A7-96E1-1044-A3BA-B5D4C670B236}"/>
                    </a:ext>
                  </a:extLst>
                </p14:cNvPr>
                <p14:cNvContentPartPr/>
                <p14:nvPr/>
              </p14:nvContentPartPr>
              <p14:xfrm>
                <a:off x="638743" y="2599099"/>
                <a:ext cx="88200" cy="6480"/>
              </p14:xfrm>
            </p:contentPart>
          </mc:Choice>
          <mc:Fallback xmlns="">
            <p:pic>
              <p:nvPicPr>
                <p:cNvPr id="69" name="Ink 68">
                  <a:extLst>
                    <a:ext uri="{FF2B5EF4-FFF2-40B4-BE49-F238E27FC236}">
                      <a16:creationId xmlns:a16="http://schemas.microsoft.com/office/drawing/2014/main" id="{98D252A7-96E1-1044-A3BA-B5D4C670B236}"/>
                    </a:ext>
                  </a:extLst>
                </p:cNvPr>
                <p:cNvPicPr/>
                <p:nvPr/>
              </p:nvPicPr>
              <p:blipFill>
                <a:blip r:embed="rId58"/>
                <a:stretch>
                  <a:fillRect/>
                </a:stretch>
              </p:blipFill>
              <p:spPr>
                <a:xfrm>
                  <a:off x="623263" y="2583619"/>
                  <a:ext cx="118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id="{61D5AA88-72E9-5941-9016-2F9E95DCC657}"/>
                    </a:ext>
                  </a:extLst>
                </p14:cNvPr>
                <p14:cNvContentPartPr/>
                <p14:nvPr/>
              </p14:nvContentPartPr>
              <p14:xfrm>
                <a:off x="833503" y="2492179"/>
                <a:ext cx="75960" cy="226800"/>
              </p14:xfrm>
            </p:contentPart>
          </mc:Choice>
          <mc:Fallback xmlns="">
            <p:pic>
              <p:nvPicPr>
                <p:cNvPr id="70" name="Ink 69">
                  <a:extLst>
                    <a:ext uri="{FF2B5EF4-FFF2-40B4-BE49-F238E27FC236}">
                      <a16:creationId xmlns:a16="http://schemas.microsoft.com/office/drawing/2014/main" id="{61D5AA88-72E9-5941-9016-2F9E95DCC657}"/>
                    </a:ext>
                  </a:extLst>
                </p:cNvPr>
                <p:cNvPicPr/>
                <p:nvPr/>
              </p:nvPicPr>
              <p:blipFill>
                <a:blip r:embed="rId60"/>
                <a:stretch>
                  <a:fillRect/>
                </a:stretch>
              </p:blipFill>
              <p:spPr>
                <a:xfrm>
                  <a:off x="818383" y="2477059"/>
                  <a:ext cx="1062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4473B0BA-7C34-A445-8858-272A8F9A2EE0}"/>
                    </a:ext>
                  </a:extLst>
                </p14:cNvPr>
                <p14:cNvContentPartPr/>
                <p14:nvPr/>
              </p14:nvContentPartPr>
              <p14:xfrm>
                <a:off x="941143" y="2517379"/>
                <a:ext cx="175680" cy="163800"/>
              </p14:xfrm>
            </p:contentPart>
          </mc:Choice>
          <mc:Fallback xmlns="">
            <p:pic>
              <p:nvPicPr>
                <p:cNvPr id="71" name="Ink 70">
                  <a:extLst>
                    <a:ext uri="{FF2B5EF4-FFF2-40B4-BE49-F238E27FC236}">
                      <a16:creationId xmlns:a16="http://schemas.microsoft.com/office/drawing/2014/main" id="{4473B0BA-7C34-A445-8858-272A8F9A2EE0}"/>
                    </a:ext>
                  </a:extLst>
                </p:cNvPr>
                <p:cNvPicPr/>
                <p:nvPr/>
              </p:nvPicPr>
              <p:blipFill>
                <a:blip r:embed="rId62"/>
                <a:stretch>
                  <a:fillRect/>
                </a:stretch>
              </p:blipFill>
              <p:spPr>
                <a:xfrm>
                  <a:off x="925663" y="2501899"/>
                  <a:ext cx="206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id="{37B51BFA-7D10-8A4F-8FB0-7363AE6C88CA}"/>
                    </a:ext>
                  </a:extLst>
                </p14:cNvPr>
                <p14:cNvContentPartPr/>
                <p14:nvPr/>
              </p14:nvContentPartPr>
              <p14:xfrm>
                <a:off x="1135183" y="2699539"/>
                <a:ext cx="50760" cy="44280"/>
              </p14:xfrm>
            </p:contentPart>
          </mc:Choice>
          <mc:Fallback xmlns="">
            <p:pic>
              <p:nvPicPr>
                <p:cNvPr id="72" name="Ink 71">
                  <a:extLst>
                    <a:ext uri="{FF2B5EF4-FFF2-40B4-BE49-F238E27FC236}">
                      <a16:creationId xmlns:a16="http://schemas.microsoft.com/office/drawing/2014/main" id="{37B51BFA-7D10-8A4F-8FB0-7363AE6C88CA}"/>
                    </a:ext>
                  </a:extLst>
                </p:cNvPr>
                <p:cNvPicPr/>
                <p:nvPr/>
              </p:nvPicPr>
              <p:blipFill>
                <a:blip r:embed="rId64"/>
                <a:stretch>
                  <a:fillRect/>
                </a:stretch>
              </p:blipFill>
              <p:spPr>
                <a:xfrm>
                  <a:off x="1120063" y="2684419"/>
                  <a:ext cx="81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00E85E53-54EE-AD41-BC8D-CA7F6E42F7C2}"/>
                    </a:ext>
                  </a:extLst>
                </p14:cNvPr>
                <p14:cNvContentPartPr/>
                <p14:nvPr/>
              </p14:nvContentPartPr>
              <p14:xfrm>
                <a:off x="1248583" y="2542579"/>
                <a:ext cx="19080" cy="94680"/>
              </p14:xfrm>
            </p:contentPart>
          </mc:Choice>
          <mc:Fallback xmlns="">
            <p:pic>
              <p:nvPicPr>
                <p:cNvPr id="73" name="Ink 72">
                  <a:extLst>
                    <a:ext uri="{FF2B5EF4-FFF2-40B4-BE49-F238E27FC236}">
                      <a16:creationId xmlns:a16="http://schemas.microsoft.com/office/drawing/2014/main" id="{00E85E53-54EE-AD41-BC8D-CA7F6E42F7C2}"/>
                    </a:ext>
                  </a:extLst>
                </p:cNvPr>
                <p:cNvPicPr/>
                <p:nvPr/>
              </p:nvPicPr>
              <p:blipFill>
                <a:blip r:embed="rId66"/>
                <a:stretch>
                  <a:fillRect/>
                </a:stretch>
              </p:blipFill>
              <p:spPr>
                <a:xfrm>
                  <a:off x="1233103" y="2527099"/>
                  <a:ext cx="49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4" name="Ink 73">
                  <a:extLst>
                    <a:ext uri="{FF2B5EF4-FFF2-40B4-BE49-F238E27FC236}">
                      <a16:creationId xmlns:a16="http://schemas.microsoft.com/office/drawing/2014/main" id="{0A43FAE1-EADD-4849-BB2F-4BAAD25B36FD}"/>
                    </a:ext>
                  </a:extLst>
                </p14:cNvPr>
                <p14:cNvContentPartPr/>
                <p14:nvPr/>
              </p14:nvContentPartPr>
              <p14:xfrm>
                <a:off x="1205023" y="2580019"/>
                <a:ext cx="106560" cy="19080"/>
              </p14:xfrm>
            </p:contentPart>
          </mc:Choice>
          <mc:Fallback xmlns="">
            <p:pic>
              <p:nvPicPr>
                <p:cNvPr id="74" name="Ink 73">
                  <a:extLst>
                    <a:ext uri="{FF2B5EF4-FFF2-40B4-BE49-F238E27FC236}">
                      <a16:creationId xmlns:a16="http://schemas.microsoft.com/office/drawing/2014/main" id="{0A43FAE1-EADD-4849-BB2F-4BAAD25B36FD}"/>
                    </a:ext>
                  </a:extLst>
                </p:cNvPr>
                <p:cNvPicPr/>
                <p:nvPr/>
              </p:nvPicPr>
              <p:blipFill>
                <a:blip r:embed="rId68"/>
                <a:stretch>
                  <a:fillRect/>
                </a:stretch>
              </p:blipFill>
              <p:spPr>
                <a:xfrm>
                  <a:off x="1189903" y="2564899"/>
                  <a:ext cx="137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5" name="Ink 74">
                  <a:extLst>
                    <a:ext uri="{FF2B5EF4-FFF2-40B4-BE49-F238E27FC236}">
                      <a16:creationId xmlns:a16="http://schemas.microsoft.com/office/drawing/2014/main" id="{33955643-FB24-F446-A994-75DE577DA814}"/>
                    </a:ext>
                  </a:extLst>
                </p14:cNvPr>
                <p14:cNvContentPartPr/>
                <p14:nvPr/>
              </p14:nvContentPartPr>
              <p14:xfrm>
                <a:off x="1386823" y="2555179"/>
                <a:ext cx="360" cy="195120"/>
              </p14:xfrm>
            </p:contentPart>
          </mc:Choice>
          <mc:Fallback xmlns="">
            <p:pic>
              <p:nvPicPr>
                <p:cNvPr id="75" name="Ink 74">
                  <a:extLst>
                    <a:ext uri="{FF2B5EF4-FFF2-40B4-BE49-F238E27FC236}">
                      <a16:creationId xmlns:a16="http://schemas.microsoft.com/office/drawing/2014/main" id="{33955643-FB24-F446-A994-75DE577DA814}"/>
                    </a:ext>
                  </a:extLst>
                </p:cNvPr>
                <p:cNvPicPr/>
                <p:nvPr/>
              </p:nvPicPr>
              <p:blipFill>
                <a:blip r:embed="rId70"/>
                <a:stretch>
                  <a:fillRect/>
                </a:stretch>
              </p:blipFill>
              <p:spPr>
                <a:xfrm>
                  <a:off x="1371343" y="2539699"/>
                  <a:ext cx="30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6" name="Ink 75">
                  <a:extLst>
                    <a:ext uri="{FF2B5EF4-FFF2-40B4-BE49-F238E27FC236}">
                      <a16:creationId xmlns:a16="http://schemas.microsoft.com/office/drawing/2014/main" id="{B498CDA8-A745-FE4F-9B44-A1CA846726BF}"/>
                    </a:ext>
                  </a:extLst>
                </p14:cNvPr>
                <p14:cNvContentPartPr/>
                <p14:nvPr/>
              </p14:nvContentPartPr>
              <p14:xfrm>
                <a:off x="1392943" y="2504779"/>
                <a:ext cx="87840" cy="151200"/>
              </p14:xfrm>
            </p:contentPart>
          </mc:Choice>
          <mc:Fallback xmlns="">
            <p:pic>
              <p:nvPicPr>
                <p:cNvPr id="76" name="Ink 75">
                  <a:extLst>
                    <a:ext uri="{FF2B5EF4-FFF2-40B4-BE49-F238E27FC236}">
                      <a16:creationId xmlns:a16="http://schemas.microsoft.com/office/drawing/2014/main" id="{B498CDA8-A745-FE4F-9B44-A1CA846726BF}"/>
                    </a:ext>
                  </a:extLst>
                </p:cNvPr>
                <p:cNvPicPr/>
                <p:nvPr/>
              </p:nvPicPr>
              <p:blipFill>
                <a:blip r:embed="rId72"/>
                <a:stretch>
                  <a:fillRect/>
                </a:stretch>
              </p:blipFill>
              <p:spPr>
                <a:xfrm>
                  <a:off x="1377823" y="2489659"/>
                  <a:ext cx="118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7" name="Ink 76">
                  <a:extLst>
                    <a:ext uri="{FF2B5EF4-FFF2-40B4-BE49-F238E27FC236}">
                      <a16:creationId xmlns:a16="http://schemas.microsoft.com/office/drawing/2014/main" id="{FC9429E5-3419-E144-B12A-F42C9260F797}"/>
                    </a:ext>
                  </a:extLst>
                </p14:cNvPr>
                <p14:cNvContentPartPr/>
                <p14:nvPr/>
              </p14:nvContentPartPr>
              <p14:xfrm>
                <a:off x="1537663" y="2649499"/>
                <a:ext cx="94680" cy="44280"/>
              </p14:xfrm>
            </p:contentPart>
          </mc:Choice>
          <mc:Fallback xmlns="">
            <p:pic>
              <p:nvPicPr>
                <p:cNvPr id="77" name="Ink 76">
                  <a:extLst>
                    <a:ext uri="{FF2B5EF4-FFF2-40B4-BE49-F238E27FC236}">
                      <a16:creationId xmlns:a16="http://schemas.microsoft.com/office/drawing/2014/main" id="{FC9429E5-3419-E144-B12A-F42C9260F797}"/>
                    </a:ext>
                  </a:extLst>
                </p:cNvPr>
                <p:cNvPicPr/>
                <p:nvPr/>
              </p:nvPicPr>
              <p:blipFill>
                <a:blip r:embed="rId74"/>
                <a:stretch>
                  <a:fillRect/>
                </a:stretch>
              </p:blipFill>
              <p:spPr>
                <a:xfrm>
                  <a:off x="1522543" y="2634019"/>
                  <a:ext cx="125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8" name="Ink 77">
                  <a:extLst>
                    <a:ext uri="{FF2B5EF4-FFF2-40B4-BE49-F238E27FC236}">
                      <a16:creationId xmlns:a16="http://schemas.microsoft.com/office/drawing/2014/main" id="{0E4A6D2D-410D-5A4D-80D8-217D0D31FACC}"/>
                    </a:ext>
                  </a:extLst>
                </p14:cNvPr>
                <p14:cNvContentPartPr/>
                <p14:nvPr/>
              </p14:nvContentPartPr>
              <p14:xfrm>
                <a:off x="1619383" y="2454379"/>
                <a:ext cx="145080" cy="365040"/>
              </p14:xfrm>
            </p:contentPart>
          </mc:Choice>
          <mc:Fallback xmlns="">
            <p:pic>
              <p:nvPicPr>
                <p:cNvPr id="78" name="Ink 77">
                  <a:extLst>
                    <a:ext uri="{FF2B5EF4-FFF2-40B4-BE49-F238E27FC236}">
                      <a16:creationId xmlns:a16="http://schemas.microsoft.com/office/drawing/2014/main" id="{0E4A6D2D-410D-5A4D-80D8-217D0D31FACC}"/>
                    </a:ext>
                  </a:extLst>
                </p:cNvPr>
                <p:cNvPicPr/>
                <p:nvPr/>
              </p:nvPicPr>
              <p:blipFill>
                <a:blip r:embed="rId76"/>
                <a:stretch>
                  <a:fillRect/>
                </a:stretch>
              </p:blipFill>
              <p:spPr>
                <a:xfrm>
                  <a:off x="1604263" y="2439259"/>
                  <a:ext cx="1753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9" name="Ink 78">
                  <a:extLst>
                    <a:ext uri="{FF2B5EF4-FFF2-40B4-BE49-F238E27FC236}">
                      <a16:creationId xmlns:a16="http://schemas.microsoft.com/office/drawing/2014/main" id="{85BF68BB-0A90-B94F-A998-CEEE33700349}"/>
                    </a:ext>
                  </a:extLst>
                </p14:cNvPr>
                <p14:cNvContentPartPr/>
                <p14:nvPr/>
              </p14:nvContentPartPr>
              <p14:xfrm>
                <a:off x="1895863" y="2542579"/>
                <a:ext cx="201600" cy="94680"/>
              </p14:xfrm>
            </p:contentPart>
          </mc:Choice>
          <mc:Fallback xmlns="">
            <p:pic>
              <p:nvPicPr>
                <p:cNvPr id="79" name="Ink 78">
                  <a:extLst>
                    <a:ext uri="{FF2B5EF4-FFF2-40B4-BE49-F238E27FC236}">
                      <a16:creationId xmlns:a16="http://schemas.microsoft.com/office/drawing/2014/main" id="{85BF68BB-0A90-B94F-A998-CEEE33700349}"/>
                    </a:ext>
                  </a:extLst>
                </p:cNvPr>
                <p:cNvPicPr/>
                <p:nvPr/>
              </p:nvPicPr>
              <p:blipFill>
                <a:blip r:embed="rId78"/>
                <a:stretch>
                  <a:fillRect/>
                </a:stretch>
              </p:blipFill>
              <p:spPr>
                <a:xfrm>
                  <a:off x="1880743" y="2527099"/>
                  <a:ext cx="232200" cy="125280"/>
                </a:xfrm>
                <a:prstGeom prst="rect">
                  <a:avLst/>
                </a:prstGeom>
              </p:spPr>
            </p:pic>
          </mc:Fallback>
        </mc:AlternateContent>
      </p:grpSp>
      <p:grpSp>
        <p:nvGrpSpPr>
          <p:cNvPr id="83" name="Group 82">
            <a:extLst>
              <a:ext uri="{FF2B5EF4-FFF2-40B4-BE49-F238E27FC236}">
                <a16:creationId xmlns:a16="http://schemas.microsoft.com/office/drawing/2014/main" id="{606075FE-58FA-8948-BB0E-EACD8573A790}"/>
              </a:ext>
            </a:extLst>
          </p:cNvPr>
          <p:cNvGrpSpPr/>
          <p:nvPr/>
        </p:nvGrpSpPr>
        <p:grpSpPr>
          <a:xfrm>
            <a:off x="1958863" y="2033179"/>
            <a:ext cx="182880" cy="88560"/>
            <a:chOff x="1958863" y="2033179"/>
            <a:chExt cx="182880" cy="88560"/>
          </a:xfrm>
        </p:grpSpPr>
        <mc:AlternateContent xmlns:mc="http://schemas.openxmlformats.org/markup-compatibility/2006" xmlns:p14="http://schemas.microsoft.com/office/powerpoint/2010/main">
          <mc:Choice Requires="p14">
            <p:contentPart p14:bwMode="auto" r:id="rId79">
              <p14:nvContentPartPr>
                <p14:cNvPr id="81" name="Ink 80">
                  <a:extLst>
                    <a:ext uri="{FF2B5EF4-FFF2-40B4-BE49-F238E27FC236}">
                      <a16:creationId xmlns:a16="http://schemas.microsoft.com/office/drawing/2014/main" id="{59856AD8-47AD-1D4B-B941-DE3C12C01D55}"/>
                    </a:ext>
                  </a:extLst>
                </p14:cNvPr>
                <p14:cNvContentPartPr/>
                <p14:nvPr/>
              </p14:nvContentPartPr>
              <p14:xfrm>
                <a:off x="1958863" y="2033179"/>
                <a:ext cx="145080" cy="31680"/>
              </p14:xfrm>
            </p:contentPart>
          </mc:Choice>
          <mc:Fallback xmlns="">
            <p:pic>
              <p:nvPicPr>
                <p:cNvPr id="81" name="Ink 80">
                  <a:extLst>
                    <a:ext uri="{FF2B5EF4-FFF2-40B4-BE49-F238E27FC236}">
                      <a16:creationId xmlns:a16="http://schemas.microsoft.com/office/drawing/2014/main" id="{59856AD8-47AD-1D4B-B941-DE3C12C01D55}"/>
                    </a:ext>
                  </a:extLst>
                </p:cNvPr>
                <p:cNvPicPr/>
                <p:nvPr/>
              </p:nvPicPr>
              <p:blipFill>
                <a:blip r:embed="rId80"/>
                <a:stretch>
                  <a:fillRect/>
                </a:stretch>
              </p:blipFill>
              <p:spPr>
                <a:xfrm>
                  <a:off x="1943743" y="2018059"/>
                  <a:ext cx="175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2" name="Ink 81">
                  <a:extLst>
                    <a:ext uri="{FF2B5EF4-FFF2-40B4-BE49-F238E27FC236}">
                      <a16:creationId xmlns:a16="http://schemas.microsoft.com/office/drawing/2014/main" id="{38A7FA09-22C1-374F-B411-0909836035B6}"/>
                    </a:ext>
                  </a:extLst>
                </p14:cNvPr>
                <p14:cNvContentPartPr/>
                <p14:nvPr/>
              </p14:nvContentPartPr>
              <p14:xfrm>
                <a:off x="1971463" y="2096179"/>
                <a:ext cx="170280" cy="25560"/>
              </p14:xfrm>
            </p:contentPart>
          </mc:Choice>
          <mc:Fallback xmlns="">
            <p:pic>
              <p:nvPicPr>
                <p:cNvPr id="82" name="Ink 81">
                  <a:extLst>
                    <a:ext uri="{FF2B5EF4-FFF2-40B4-BE49-F238E27FC236}">
                      <a16:creationId xmlns:a16="http://schemas.microsoft.com/office/drawing/2014/main" id="{38A7FA09-22C1-374F-B411-0909836035B6}"/>
                    </a:ext>
                  </a:extLst>
                </p:cNvPr>
                <p:cNvPicPr/>
                <p:nvPr/>
              </p:nvPicPr>
              <p:blipFill>
                <a:blip r:embed="rId82"/>
                <a:stretch>
                  <a:fillRect/>
                </a:stretch>
              </p:blipFill>
              <p:spPr>
                <a:xfrm>
                  <a:off x="1956343" y="2080699"/>
                  <a:ext cx="200520" cy="56160"/>
                </a:xfrm>
                <a:prstGeom prst="rect">
                  <a:avLst/>
                </a:prstGeom>
              </p:spPr>
            </p:pic>
          </mc:Fallback>
        </mc:AlternateContent>
      </p:grpSp>
      <p:grpSp>
        <p:nvGrpSpPr>
          <p:cNvPr id="87" name="Group 86">
            <a:extLst>
              <a:ext uri="{FF2B5EF4-FFF2-40B4-BE49-F238E27FC236}">
                <a16:creationId xmlns:a16="http://schemas.microsoft.com/office/drawing/2014/main" id="{152CC195-CC79-4646-8C74-B9B14130E905}"/>
              </a:ext>
            </a:extLst>
          </p:cNvPr>
          <p:cNvGrpSpPr/>
          <p:nvPr/>
        </p:nvGrpSpPr>
        <p:grpSpPr>
          <a:xfrm>
            <a:off x="2417863" y="1829059"/>
            <a:ext cx="446760" cy="304920"/>
            <a:chOff x="2417863" y="1829059"/>
            <a:chExt cx="446760" cy="304920"/>
          </a:xfrm>
        </p:grpSpPr>
        <mc:AlternateContent xmlns:mc="http://schemas.openxmlformats.org/markup-compatibility/2006" xmlns:p14="http://schemas.microsoft.com/office/powerpoint/2010/main">
          <mc:Choice Requires="p14">
            <p:contentPart p14:bwMode="auto" r:id="rId83">
              <p14:nvContentPartPr>
                <p14:cNvPr id="84" name="Ink 83">
                  <a:extLst>
                    <a:ext uri="{FF2B5EF4-FFF2-40B4-BE49-F238E27FC236}">
                      <a16:creationId xmlns:a16="http://schemas.microsoft.com/office/drawing/2014/main" id="{C8D84964-74F9-0441-B1D6-6D3C0485C62E}"/>
                    </a:ext>
                  </a:extLst>
                </p14:cNvPr>
                <p14:cNvContentPartPr/>
                <p14:nvPr/>
              </p14:nvContentPartPr>
              <p14:xfrm>
                <a:off x="2417863" y="1829059"/>
                <a:ext cx="151200" cy="304920"/>
              </p14:xfrm>
            </p:contentPart>
          </mc:Choice>
          <mc:Fallback xmlns="">
            <p:pic>
              <p:nvPicPr>
                <p:cNvPr id="84" name="Ink 83">
                  <a:extLst>
                    <a:ext uri="{FF2B5EF4-FFF2-40B4-BE49-F238E27FC236}">
                      <a16:creationId xmlns:a16="http://schemas.microsoft.com/office/drawing/2014/main" id="{C8D84964-74F9-0441-B1D6-6D3C0485C62E}"/>
                    </a:ext>
                  </a:extLst>
                </p:cNvPr>
                <p:cNvPicPr/>
                <p:nvPr/>
              </p:nvPicPr>
              <p:blipFill>
                <a:blip r:embed="rId84"/>
                <a:stretch>
                  <a:fillRect/>
                </a:stretch>
              </p:blipFill>
              <p:spPr>
                <a:xfrm>
                  <a:off x="2402743" y="1813939"/>
                  <a:ext cx="1818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5" name="Ink 84">
                  <a:extLst>
                    <a:ext uri="{FF2B5EF4-FFF2-40B4-BE49-F238E27FC236}">
                      <a16:creationId xmlns:a16="http://schemas.microsoft.com/office/drawing/2014/main" id="{D6B2E033-D26A-934E-BC7E-C88C55A0CFA5}"/>
                    </a:ext>
                  </a:extLst>
                </p14:cNvPr>
                <p14:cNvContentPartPr/>
                <p14:nvPr/>
              </p14:nvContentPartPr>
              <p14:xfrm>
                <a:off x="2713423" y="1869739"/>
                <a:ext cx="132480" cy="207720"/>
              </p14:xfrm>
            </p:contentPart>
          </mc:Choice>
          <mc:Fallback xmlns="">
            <p:pic>
              <p:nvPicPr>
                <p:cNvPr id="85" name="Ink 84">
                  <a:extLst>
                    <a:ext uri="{FF2B5EF4-FFF2-40B4-BE49-F238E27FC236}">
                      <a16:creationId xmlns:a16="http://schemas.microsoft.com/office/drawing/2014/main" id="{D6B2E033-D26A-934E-BC7E-C88C55A0CFA5}"/>
                    </a:ext>
                  </a:extLst>
                </p:cNvPr>
                <p:cNvPicPr/>
                <p:nvPr/>
              </p:nvPicPr>
              <p:blipFill>
                <a:blip r:embed="rId86"/>
                <a:stretch>
                  <a:fillRect/>
                </a:stretch>
              </p:blipFill>
              <p:spPr>
                <a:xfrm>
                  <a:off x="2697943" y="1854619"/>
                  <a:ext cx="162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6" name="Ink 85">
                  <a:extLst>
                    <a:ext uri="{FF2B5EF4-FFF2-40B4-BE49-F238E27FC236}">
                      <a16:creationId xmlns:a16="http://schemas.microsoft.com/office/drawing/2014/main" id="{880F2402-46CC-8B4E-B1EE-39AE08CE031F}"/>
                    </a:ext>
                  </a:extLst>
                </p14:cNvPr>
                <p14:cNvContentPartPr/>
                <p14:nvPr/>
              </p14:nvContentPartPr>
              <p14:xfrm>
                <a:off x="2663023" y="1938859"/>
                <a:ext cx="201600" cy="31680"/>
              </p14:xfrm>
            </p:contentPart>
          </mc:Choice>
          <mc:Fallback xmlns="">
            <p:pic>
              <p:nvPicPr>
                <p:cNvPr id="86" name="Ink 85">
                  <a:extLst>
                    <a:ext uri="{FF2B5EF4-FFF2-40B4-BE49-F238E27FC236}">
                      <a16:creationId xmlns:a16="http://schemas.microsoft.com/office/drawing/2014/main" id="{880F2402-46CC-8B4E-B1EE-39AE08CE031F}"/>
                    </a:ext>
                  </a:extLst>
                </p:cNvPr>
                <p:cNvPicPr/>
                <p:nvPr/>
              </p:nvPicPr>
              <p:blipFill>
                <a:blip r:embed="rId88"/>
                <a:stretch>
                  <a:fillRect/>
                </a:stretch>
              </p:blipFill>
              <p:spPr>
                <a:xfrm>
                  <a:off x="2647903" y="1923739"/>
                  <a:ext cx="232200" cy="62280"/>
                </a:xfrm>
                <a:prstGeom prst="rect">
                  <a:avLst/>
                </a:prstGeom>
              </p:spPr>
            </p:pic>
          </mc:Fallback>
        </mc:AlternateContent>
      </p:grpSp>
      <p:grpSp>
        <p:nvGrpSpPr>
          <p:cNvPr id="105" name="Group 104">
            <a:extLst>
              <a:ext uri="{FF2B5EF4-FFF2-40B4-BE49-F238E27FC236}">
                <a16:creationId xmlns:a16="http://schemas.microsoft.com/office/drawing/2014/main" id="{0B95E125-D7F3-B649-A2BA-25F4EC25E839}"/>
              </a:ext>
            </a:extLst>
          </p:cNvPr>
          <p:cNvGrpSpPr/>
          <p:nvPr/>
        </p:nvGrpSpPr>
        <p:grpSpPr>
          <a:xfrm>
            <a:off x="443623" y="3095899"/>
            <a:ext cx="1509480" cy="816840"/>
            <a:chOff x="443623" y="3095899"/>
            <a:chExt cx="1509480" cy="816840"/>
          </a:xfrm>
        </p:grpSpPr>
        <mc:AlternateContent xmlns:mc="http://schemas.openxmlformats.org/markup-compatibility/2006" xmlns:p14="http://schemas.microsoft.com/office/powerpoint/2010/main">
          <mc:Choice Requires="p14">
            <p:contentPart p14:bwMode="auto" r:id="rId89">
              <p14:nvContentPartPr>
                <p14:cNvPr id="88" name="Ink 87">
                  <a:extLst>
                    <a:ext uri="{FF2B5EF4-FFF2-40B4-BE49-F238E27FC236}">
                      <a16:creationId xmlns:a16="http://schemas.microsoft.com/office/drawing/2014/main" id="{04E19A27-85C0-A344-94EA-9753E236ED4A}"/>
                    </a:ext>
                  </a:extLst>
                </p14:cNvPr>
                <p14:cNvContentPartPr/>
                <p14:nvPr/>
              </p14:nvContentPartPr>
              <p14:xfrm>
                <a:off x="575743" y="3384979"/>
                <a:ext cx="145080" cy="31680"/>
              </p14:xfrm>
            </p:contentPart>
          </mc:Choice>
          <mc:Fallback xmlns="">
            <p:pic>
              <p:nvPicPr>
                <p:cNvPr id="88" name="Ink 87">
                  <a:extLst>
                    <a:ext uri="{FF2B5EF4-FFF2-40B4-BE49-F238E27FC236}">
                      <a16:creationId xmlns:a16="http://schemas.microsoft.com/office/drawing/2014/main" id="{04E19A27-85C0-A344-94EA-9753E236ED4A}"/>
                    </a:ext>
                  </a:extLst>
                </p:cNvPr>
                <p:cNvPicPr/>
                <p:nvPr/>
              </p:nvPicPr>
              <p:blipFill>
                <a:blip r:embed="rId90"/>
                <a:stretch>
                  <a:fillRect/>
                </a:stretch>
              </p:blipFill>
              <p:spPr>
                <a:xfrm>
                  <a:off x="560623" y="3369859"/>
                  <a:ext cx="175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9" name="Ink 88">
                  <a:extLst>
                    <a:ext uri="{FF2B5EF4-FFF2-40B4-BE49-F238E27FC236}">
                      <a16:creationId xmlns:a16="http://schemas.microsoft.com/office/drawing/2014/main" id="{D32E3D86-D44A-F943-84A5-55D9A44BA357}"/>
                    </a:ext>
                  </a:extLst>
                </p14:cNvPr>
                <p14:cNvContentPartPr/>
                <p14:nvPr/>
              </p14:nvContentPartPr>
              <p14:xfrm>
                <a:off x="877423" y="3260059"/>
                <a:ext cx="25560" cy="175680"/>
              </p14:xfrm>
            </p:contentPart>
          </mc:Choice>
          <mc:Fallback xmlns="">
            <p:pic>
              <p:nvPicPr>
                <p:cNvPr id="89" name="Ink 88">
                  <a:extLst>
                    <a:ext uri="{FF2B5EF4-FFF2-40B4-BE49-F238E27FC236}">
                      <a16:creationId xmlns:a16="http://schemas.microsoft.com/office/drawing/2014/main" id="{D32E3D86-D44A-F943-84A5-55D9A44BA357}"/>
                    </a:ext>
                  </a:extLst>
                </p:cNvPr>
                <p:cNvPicPr/>
                <p:nvPr/>
              </p:nvPicPr>
              <p:blipFill>
                <a:blip r:embed="rId92"/>
                <a:stretch>
                  <a:fillRect/>
                </a:stretch>
              </p:blipFill>
              <p:spPr>
                <a:xfrm>
                  <a:off x="862303" y="3244579"/>
                  <a:ext cx="56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0" name="Ink 89">
                  <a:extLst>
                    <a:ext uri="{FF2B5EF4-FFF2-40B4-BE49-F238E27FC236}">
                      <a16:creationId xmlns:a16="http://schemas.microsoft.com/office/drawing/2014/main" id="{35F82989-5659-644C-8FAB-FC00082FFC0E}"/>
                    </a:ext>
                  </a:extLst>
                </p14:cNvPr>
                <p14:cNvContentPartPr/>
                <p14:nvPr/>
              </p14:nvContentPartPr>
              <p14:xfrm>
                <a:off x="500143" y="3479299"/>
                <a:ext cx="603360" cy="100800"/>
              </p14:xfrm>
            </p:contentPart>
          </mc:Choice>
          <mc:Fallback xmlns="">
            <p:pic>
              <p:nvPicPr>
                <p:cNvPr id="90" name="Ink 89">
                  <a:extLst>
                    <a:ext uri="{FF2B5EF4-FFF2-40B4-BE49-F238E27FC236}">
                      <a16:creationId xmlns:a16="http://schemas.microsoft.com/office/drawing/2014/main" id="{35F82989-5659-644C-8FAB-FC00082FFC0E}"/>
                    </a:ext>
                  </a:extLst>
                </p:cNvPr>
                <p:cNvPicPr/>
                <p:nvPr/>
              </p:nvPicPr>
              <p:blipFill>
                <a:blip r:embed="rId94"/>
                <a:stretch>
                  <a:fillRect/>
                </a:stretch>
              </p:blipFill>
              <p:spPr>
                <a:xfrm>
                  <a:off x="485023" y="3463819"/>
                  <a:ext cx="633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2" name="Ink 91">
                  <a:extLst>
                    <a:ext uri="{FF2B5EF4-FFF2-40B4-BE49-F238E27FC236}">
                      <a16:creationId xmlns:a16="http://schemas.microsoft.com/office/drawing/2014/main" id="{48C1DC63-41B2-E440-8FFC-BB12E97F0194}"/>
                    </a:ext>
                  </a:extLst>
                </p14:cNvPr>
                <p14:cNvContentPartPr/>
                <p14:nvPr/>
              </p14:nvContentPartPr>
              <p14:xfrm>
                <a:off x="443623" y="3661459"/>
                <a:ext cx="245520" cy="151200"/>
              </p14:xfrm>
            </p:contentPart>
          </mc:Choice>
          <mc:Fallback xmlns="">
            <p:pic>
              <p:nvPicPr>
                <p:cNvPr id="92" name="Ink 91">
                  <a:extLst>
                    <a:ext uri="{FF2B5EF4-FFF2-40B4-BE49-F238E27FC236}">
                      <a16:creationId xmlns:a16="http://schemas.microsoft.com/office/drawing/2014/main" id="{48C1DC63-41B2-E440-8FFC-BB12E97F0194}"/>
                    </a:ext>
                  </a:extLst>
                </p:cNvPr>
                <p:cNvPicPr/>
                <p:nvPr/>
              </p:nvPicPr>
              <p:blipFill>
                <a:blip r:embed="rId96"/>
                <a:stretch>
                  <a:fillRect/>
                </a:stretch>
              </p:blipFill>
              <p:spPr>
                <a:xfrm>
                  <a:off x="428503" y="3646339"/>
                  <a:ext cx="276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3" name="Ink 92">
                  <a:extLst>
                    <a:ext uri="{FF2B5EF4-FFF2-40B4-BE49-F238E27FC236}">
                      <a16:creationId xmlns:a16="http://schemas.microsoft.com/office/drawing/2014/main" id="{99069379-9ED1-0041-B5C3-D60449B6A9C0}"/>
                    </a:ext>
                  </a:extLst>
                </p14:cNvPr>
                <p14:cNvContentPartPr/>
                <p14:nvPr/>
              </p14:nvContentPartPr>
              <p14:xfrm>
                <a:off x="701383" y="3800059"/>
                <a:ext cx="94680" cy="69480"/>
              </p14:xfrm>
            </p:contentPart>
          </mc:Choice>
          <mc:Fallback xmlns="">
            <p:pic>
              <p:nvPicPr>
                <p:cNvPr id="93" name="Ink 92">
                  <a:extLst>
                    <a:ext uri="{FF2B5EF4-FFF2-40B4-BE49-F238E27FC236}">
                      <a16:creationId xmlns:a16="http://schemas.microsoft.com/office/drawing/2014/main" id="{99069379-9ED1-0041-B5C3-D60449B6A9C0}"/>
                    </a:ext>
                  </a:extLst>
                </p:cNvPr>
                <p:cNvPicPr/>
                <p:nvPr/>
              </p:nvPicPr>
              <p:blipFill>
                <a:blip r:embed="rId98"/>
                <a:stretch>
                  <a:fillRect/>
                </a:stretch>
              </p:blipFill>
              <p:spPr>
                <a:xfrm>
                  <a:off x="686263" y="3784579"/>
                  <a:ext cx="125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4" name="Ink 93">
                  <a:extLst>
                    <a:ext uri="{FF2B5EF4-FFF2-40B4-BE49-F238E27FC236}">
                      <a16:creationId xmlns:a16="http://schemas.microsoft.com/office/drawing/2014/main" id="{1FCED237-3ECC-A940-A1C3-61D0FA1F11B4}"/>
                    </a:ext>
                  </a:extLst>
                </p14:cNvPr>
                <p14:cNvContentPartPr/>
                <p14:nvPr/>
              </p14:nvContentPartPr>
              <p14:xfrm>
                <a:off x="883903" y="3668659"/>
                <a:ext cx="12960" cy="112680"/>
              </p14:xfrm>
            </p:contentPart>
          </mc:Choice>
          <mc:Fallback xmlns="">
            <p:pic>
              <p:nvPicPr>
                <p:cNvPr id="94" name="Ink 93">
                  <a:extLst>
                    <a:ext uri="{FF2B5EF4-FFF2-40B4-BE49-F238E27FC236}">
                      <a16:creationId xmlns:a16="http://schemas.microsoft.com/office/drawing/2014/main" id="{1FCED237-3ECC-A940-A1C3-61D0FA1F11B4}"/>
                    </a:ext>
                  </a:extLst>
                </p:cNvPr>
                <p:cNvPicPr/>
                <p:nvPr/>
              </p:nvPicPr>
              <p:blipFill>
                <a:blip r:embed="rId100"/>
                <a:stretch>
                  <a:fillRect/>
                </a:stretch>
              </p:blipFill>
              <p:spPr>
                <a:xfrm>
                  <a:off x="868423" y="3653179"/>
                  <a:ext cx="435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5" name="Ink 94">
                  <a:extLst>
                    <a:ext uri="{FF2B5EF4-FFF2-40B4-BE49-F238E27FC236}">
                      <a16:creationId xmlns:a16="http://schemas.microsoft.com/office/drawing/2014/main" id="{35670ECA-5317-4144-B38E-616D141080C3}"/>
                    </a:ext>
                  </a:extLst>
                </p14:cNvPr>
                <p14:cNvContentPartPr/>
                <p14:nvPr/>
              </p14:nvContentPartPr>
              <p14:xfrm>
                <a:off x="846103" y="3711859"/>
                <a:ext cx="107280" cy="25560"/>
              </p14:xfrm>
            </p:contentPart>
          </mc:Choice>
          <mc:Fallback xmlns="">
            <p:pic>
              <p:nvPicPr>
                <p:cNvPr id="95" name="Ink 94">
                  <a:extLst>
                    <a:ext uri="{FF2B5EF4-FFF2-40B4-BE49-F238E27FC236}">
                      <a16:creationId xmlns:a16="http://schemas.microsoft.com/office/drawing/2014/main" id="{35670ECA-5317-4144-B38E-616D141080C3}"/>
                    </a:ext>
                  </a:extLst>
                </p:cNvPr>
                <p:cNvPicPr/>
                <p:nvPr/>
              </p:nvPicPr>
              <p:blipFill>
                <a:blip r:embed="rId102"/>
                <a:stretch>
                  <a:fillRect/>
                </a:stretch>
              </p:blipFill>
              <p:spPr>
                <a:xfrm>
                  <a:off x="830983" y="3696739"/>
                  <a:ext cx="137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7" name="Ink 96">
                  <a:extLst>
                    <a:ext uri="{FF2B5EF4-FFF2-40B4-BE49-F238E27FC236}">
                      <a16:creationId xmlns:a16="http://schemas.microsoft.com/office/drawing/2014/main" id="{903C6FCF-F3C5-C64C-967E-BFA3F12338F3}"/>
                    </a:ext>
                  </a:extLst>
                </p14:cNvPr>
                <p14:cNvContentPartPr/>
                <p14:nvPr/>
              </p14:nvContentPartPr>
              <p14:xfrm>
                <a:off x="1022143" y="3687379"/>
                <a:ext cx="19080" cy="225360"/>
              </p14:xfrm>
            </p:contentPart>
          </mc:Choice>
          <mc:Fallback xmlns="">
            <p:pic>
              <p:nvPicPr>
                <p:cNvPr id="97" name="Ink 96">
                  <a:extLst>
                    <a:ext uri="{FF2B5EF4-FFF2-40B4-BE49-F238E27FC236}">
                      <a16:creationId xmlns:a16="http://schemas.microsoft.com/office/drawing/2014/main" id="{903C6FCF-F3C5-C64C-967E-BFA3F12338F3}"/>
                    </a:ext>
                  </a:extLst>
                </p:cNvPr>
                <p:cNvPicPr/>
                <p:nvPr/>
              </p:nvPicPr>
              <p:blipFill>
                <a:blip r:embed="rId104"/>
                <a:stretch>
                  <a:fillRect/>
                </a:stretch>
              </p:blipFill>
              <p:spPr>
                <a:xfrm>
                  <a:off x="1007023" y="3672259"/>
                  <a:ext cx="49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Ink 97">
                  <a:extLst>
                    <a:ext uri="{FF2B5EF4-FFF2-40B4-BE49-F238E27FC236}">
                      <a16:creationId xmlns:a16="http://schemas.microsoft.com/office/drawing/2014/main" id="{D7F025A2-9F16-744A-B3E4-8628B9F518BA}"/>
                    </a:ext>
                  </a:extLst>
                </p14:cNvPr>
                <p14:cNvContentPartPr/>
                <p14:nvPr/>
              </p14:nvContentPartPr>
              <p14:xfrm>
                <a:off x="1003423" y="3642739"/>
                <a:ext cx="100800" cy="138600"/>
              </p14:xfrm>
            </p:contentPart>
          </mc:Choice>
          <mc:Fallback xmlns="">
            <p:pic>
              <p:nvPicPr>
                <p:cNvPr id="98" name="Ink 97">
                  <a:extLst>
                    <a:ext uri="{FF2B5EF4-FFF2-40B4-BE49-F238E27FC236}">
                      <a16:creationId xmlns:a16="http://schemas.microsoft.com/office/drawing/2014/main" id="{D7F025A2-9F16-744A-B3E4-8628B9F518BA}"/>
                    </a:ext>
                  </a:extLst>
                </p:cNvPr>
                <p:cNvPicPr/>
                <p:nvPr/>
              </p:nvPicPr>
              <p:blipFill>
                <a:blip r:embed="rId106"/>
                <a:stretch>
                  <a:fillRect/>
                </a:stretch>
              </p:blipFill>
              <p:spPr>
                <a:xfrm>
                  <a:off x="987943" y="3627619"/>
                  <a:ext cx="131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Ink 98">
                  <a:extLst>
                    <a:ext uri="{FF2B5EF4-FFF2-40B4-BE49-F238E27FC236}">
                      <a16:creationId xmlns:a16="http://schemas.microsoft.com/office/drawing/2014/main" id="{F38C43F1-A14B-3542-BE3C-6A65DBD81180}"/>
                    </a:ext>
                  </a:extLst>
                </p14:cNvPr>
                <p14:cNvContentPartPr/>
                <p14:nvPr/>
              </p14:nvContentPartPr>
              <p14:xfrm>
                <a:off x="1147783" y="3762259"/>
                <a:ext cx="163800" cy="56880"/>
              </p14:xfrm>
            </p:contentPart>
          </mc:Choice>
          <mc:Fallback xmlns="">
            <p:pic>
              <p:nvPicPr>
                <p:cNvPr id="99" name="Ink 98">
                  <a:extLst>
                    <a:ext uri="{FF2B5EF4-FFF2-40B4-BE49-F238E27FC236}">
                      <a16:creationId xmlns:a16="http://schemas.microsoft.com/office/drawing/2014/main" id="{F38C43F1-A14B-3542-BE3C-6A65DBD81180}"/>
                    </a:ext>
                  </a:extLst>
                </p:cNvPr>
                <p:cNvPicPr/>
                <p:nvPr/>
              </p:nvPicPr>
              <p:blipFill>
                <a:blip r:embed="rId108"/>
                <a:stretch>
                  <a:fillRect/>
                </a:stretch>
              </p:blipFill>
              <p:spPr>
                <a:xfrm>
                  <a:off x="1132663" y="3746779"/>
                  <a:ext cx="194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1" name="Ink 100">
                  <a:extLst>
                    <a:ext uri="{FF2B5EF4-FFF2-40B4-BE49-F238E27FC236}">
                      <a16:creationId xmlns:a16="http://schemas.microsoft.com/office/drawing/2014/main" id="{DEDD9D14-B7F6-104A-A26C-4FCDF0C9485C}"/>
                    </a:ext>
                  </a:extLst>
                </p14:cNvPr>
                <p14:cNvContentPartPr/>
                <p14:nvPr/>
              </p14:nvContentPartPr>
              <p14:xfrm>
                <a:off x="1323823" y="3168259"/>
                <a:ext cx="113400" cy="348840"/>
              </p14:xfrm>
            </p:contentPart>
          </mc:Choice>
          <mc:Fallback xmlns="">
            <p:pic>
              <p:nvPicPr>
                <p:cNvPr id="101" name="Ink 100">
                  <a:extLst>
                    <a:ext uri="{FF2B5EF4-FFF2-40B4-BE49-F238E27FC236}">
                      <a16:creationId xmlns:a16="http://schemas.microsoft.com/office/drawing/2014/main" id="{DEDD9D14-B7F6-104A-A26C-4FCDF0C9485C}"/>
                    </a:ext>
                  </a:extLst>
                </p:cNvPr>
                <p:cNvPicPr/>
                <p:nvPr/>
              </p:nvPicPr>
              <p:blipFill>
                <a:blip r:embed="rId110"/>
                <a:stretch>
                  <a:fillRect/>
                </a:stretch>
              </p:blipFill>
              <p:spPr>
                <a:xfrm>
                  <a:off x="1308703" y="3153139"/>
                  <a:ext cx="1440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2" name="Ink 101">
                  <a:extLst>
                    <a:ext uri="{FF2B5EF4-FFF2-40B4-BE49-F238E27FC236}">
                      <a16:creationId xmlns:a16="http://schemas.microsoft.com/office/drawing/2014/main" id="{146148BD-357F-9844-BF67-6B4B075A343C}"/>
                    </a:ext>
                  </a:extLst>
                </p14:cNvPr>
                <p14:cNvContentPartPr/>
                <p14:nvPr/>
              </p14:nvContentPartPr>
              <p14:xfrm>
                <a:off x="1506343" y="3378499"/>
                <a:ext cx="182520" cy="132480"/>
              </p14:xfrm>
            </p:contentPart>
          </mc:Choice>
          <mc:Fallback xmlns="">
            <p:pic>
              <p:nvPicPr>
                <p:cNvPr id="102" name="Ink 101">
                  <a:extLst>
                    <a:ext uri="{FF2B5EF4-FFF2-40B4-BE49-F238E27FC236}">
                      <a16:creationId xmlns:a16="http://schemas.microsoft.com/office/drawing/2014/main" id="{146148BD-357F-9844-BF67-6B4B075A343C}"/>
                    </a:ext>
                  </a:extLst>
                </p:cNvPr>
                <p:cNvPicPr/>
                <p:nvPr/>
              </p:nvPicPr>
              <p:blipFill>
                <a:blip r:embed="rId112"/>
                <a:stretch>
                  <a:fillRect/>
                </a:stretch>
              </p:blipFill>
              <p:spPr>
                <a:xfrm>
                  <a:off x="1490863" y="3363379"/>
                  <a:ext cx="213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4" name="Ink 103">
                  <a:extLst>
                    <a:ext uri="{FF2B5EF4-FFF2-40B4-BE49-F238E27FC236}">
                      <a16:creationId xmlns:a16="http://schemas.microsoft.com/office/drawing/2014/main" id="{F523BF51-8921-CE45-BBE5-497D1660D120}"/>
                    </a:ext>
                  </a:extLst>
                </p14:cNvPr>
                <p14:cNvContentPartPr/>
                <p14:nvPr/>
              </p14:nvContentPartPr>
              <p14:xfrm>
                <a:off x="1764103" y="3095899"/>
                <a:ext cx="189000" cy="641520"/>
              </p14:xfrm>
            </p:contentPart>
          </mc:Choice>
          <mc:Fallback xmlns="">
            <p:pic>
              <p:nvPicPr>
                <p:cNvPr id="104" name="Ink 103">
                  <a:extLst>
                    <a:ext uri="{FF2B5EF4-FFF2-40B4-BE49-F238E27FC236}">
                      <a16:creationId xmlns:a16="http://schemas.microsoft.com/office/drawing/2014/main" id="{F523BF51-8921-CE45-BBE5-497D1660D120}"/>
                    </a:ext>
                  </a:extLst>
                </p:cNvPr>
                <p:cNvPicPr/>
                <p:nvPr/>
              </p:nvPicPr>
              <p:blipFill>
                <a:blip r:embed="rId114"/>
                <a:stretch>
                  <a:fillRect/>
                </a:stretch>
              </p:blipFill>
              <p:spPr>
                <a:xfrm>
                  <a:off x="1748623" y="3080419"/>
                  <a:ext cx="219600" cy="672120"/>
                </a:xfrm>
                <a:prstGeom prst="rect">
                  <a:avLst/>
                </a:prstGeom>
              </p:spPr>
            </p:pic>
          </mc:Fallback>
        </mc:AlternateContent>
      </p:grpSp>
      <p:grpSp>
        <p:nvGrpSpPr>
          <p:cNvPr id="127" name="Group 126">
            <a:extLst>
              <a:ext uri="{FF2B5EF4-FFF2-40B4-BE49-F238E27FC236}">
                <a16:creationId xmlns:a16="http://schemas.microsoft.com/office/drawing/2014/main" id="{9D6D44A5-3D3A-ED44-A501-4C36C869B53A}"/>
              </a:ext>
            </a:extLst>
          </p:cNvPr>
          <p:cNvGrpSpPr/>
          <p:nvPr/>
        </p:nvGrpSpPr>
        <p:grpSpPr>
          <a:xfrm>
            <a:off x="1965343" y="2964499"/>
            <a:ext cx="2012040" cy="917640"/>
            <a:chOff x="1965343" y="2964499"/>
            <a:chExt cx="2012040" cy="917640"/>
          </a:xfrm>
        </p:grpSpPr>
        <mc:AlternateContent xmlns:mc="http://schemas.openxmlformats.org/markup-compatibility/2006" xmlns:p14="http://schemas.microsoft.com/office/powerpoint/2010/main">
          <mc:Choice Requires="p14">
            <p:contentPart p14:bwMode="auto" r:id="rId115">
              <p14:nvContentPartPr>
                <p14:cNvPr id="106" name="Ink 105">
                  <a:extLst>
                    <a:ext uri="{FF2B5EF4-FFF2-40B4-BE49-F238E27FC236}">
                      <a16:creationId xmlns:a16="http://schemas.microsoft.com/office/drawing/2014/main" id="{E44A61CE-F9B9-5C47-9C0A-66AA11D0F28E}"/>
                    </a:ext>
                  </a:extLst>
                </p14:cNvPr>
                <p14:cNvContentPartPr/>
                <p14:nvPr/>
              </p14:nvContentPartPr>
              <p14:xfrm>
                <a:off x="2002783" y="3208939"/>
                <a:ext cx="176400" cy="145080"/>
              </p14:xfrm>
            </p:contentPart>
          </mc:Choice>
          <mc:Fallback xmlns="">
            <p:pic>
              <p:nvPicPr>
                <p:cNvPr id="106" name="Ink 105">
                  <a:extLst>
                    <a:ext uri="{FF2B5EF4-FFF2-40B4-BE49-F238E27FC236}">
                      <a16:creationId xmlns:a16="http://schemas.microsoft.com/office/drawing/2014/main" id="{E44A61CE-F9B9-5C47-9C0A-66AA11D0F28E}"/>
                    </a:ext>
                  </a:extLst>
                </p:cNvPr>
                <p:cNvPicPr/>
                <p:nvPr/>
              </p:nvPicPr>
              <p:blipFill>
                <a:blip r:embed="rId116"/>
                <a:stretch>
                  <a:fillRect/>
                </a:stretch>
              </p:blipFill>
              <p:spPr>
                <a:xfrm>
                  <a:off x="1987663" y="3193819"/>
                  <a:ext cx="2070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7" name="Ink 106">
                  <a:extLst>
                    <a:ext uri="{FF2B5EF4-FFF2-40B4-BE49-F238E27FC236}">
                      <a16:creationId xmlns:a16="http://schemas.microsoft.com/office/drawing/2014/main" id="{BDCEC7F4-0C64-F543-AA50-C168524BC117}"/>
                    </a:ext>
                  </a:extLst>
                </p14:cNvPr>
                <p14:cNvContentPartPr/>
                <p14:nvPr/>
              </p14:nvContentPartPr>
              <p14:xfrm>
                <a:off x="2223103" y="3353659"/>
                <a:ext cx="88200" cy="50760"/>
              </p14:xfrm>
            </p:contentPart>
          </mc:Choice>
          <mc:Fallback xmlns="">
            <p:pic>
              <p:nvPicPr>
                <p:cNvPr id="107" name="Ink 106">
                  <a:extLst>
                    <a:ext uri="{FF2B5EF4-FFF2-40B4-BE49-F238E27FC236}">
                      <a16:creationId xmlns:a16="http://schemas.microsoft.com/office/drawing/2014/main" id="{BDCEC7F4-0C64-F543-AA50-C168524BC117}"/>
                    </a:ext>
                  </a:extLst>
                </p:cNvPr>
                <p:cNvPicPr/>
                <p:nvPr/>
              </p:nvPicPr>
              <p:blipFill>
                <a:blip r:embed="rId118"/>
                <a:stretch>
                  <a:fillRect/>
                </a:stretch>
              </p:blipFill>
              <p:spPr>
                <a:xfrm>
                  <a:off x="2207623" y="3338179"/>
                  <a:ext cx="1188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9" name="Ink 108">
                  <a:extLst>
                    <a:ext uri="{FF2B5EF4-FFF2-40B4-BE49-F238E27FC236}">
                      <a16:creationId xmlns:a16="http://schemas.microsoft.com/office/drawing/2014/main" id="{86DB5606-0C34-064A-9A57-DB523389D646}"/>
                    </a:ext>
                  </a:extLst>
                </p14:cNvPr>
                <p14:cNvContentPartPr/>
                <p14:nvPr/>
              </p14:nvContentPartPr>
              <p14:xfrm>
                <a:off x="2367463" y="3252859"/>
                <a:ext cx="88200" cy="25560"/>
              </p14:xfrm>
            </p:contentPart>
          </mc:Choice>
          <mc:Fallback xmlns="">
            <p:pic>
              <p:nvPicPr>
                <p:cNvPr id="109" name="Ink 108">
                  <a:extLst>
                    <a:ext uri="{FF2B5EF4-FFF2-40B4-BE49-F238E27FC236}">
                      <a16:creationId xmlns:a16="http://schemas.microsoft.com/office/drawing/2014/main" id="{86DB5606-0C34-064A-9A57-DB523389D646}"/>
                    </a:ext>
                  </a:extLst>
                </p:cNvPr>
                <p:cNvPicPr/>
                <p:nvPr/>
              </p:nvPicPr>
              <p:blipFill>
                <a:blip r:embed="rId120"/>
                <a:stretch>
                  <a:fillRect/>
                </a:stretch>
              </p:blipFill>
              <p:spPr>
                <a:xfrm>
                  <a:off x="2352343" y="3237739"/>
                  <a:ext cx="118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1" name="Ink 110">
                  <a:extLst>
                    <a:ext uri="{FF2B5EF4-FFF2-40B4-BE49-F238E27FC236}">
                      <a16:creationId xmlns:a16="http://schemas.microsoft.com/office/drawing/2014/main" id="{A5D5B093-481F-BB45-83E4-2AFE09BAFCA8}"/>
                    </a:ext>
                  </a:extLst>
                </p14:cNvPr>
                <p14:cNvContentPartPr/>
                <p14:nvPr/>
              </p14:nvContentPartPr>
              <p14:xfrm>
                <a:off x="2562583" y="3120739"/>
                <a:ext cx="100800" cy="239400"/>
              </p14:xfrm>
            </p:contentPart>
          </mc:Choice>
          <mc:Fallback xmlns="">
            <p:pic>
              <p:nvPicPr>
                <p:cNvPr id="111" name="Ink 110">
                  <a:extLst>
                    <a:ext uri="{FF2B5EF4-FFF2-40B4-BE49-F238E27FC236}">
                      <a16:creationId xmlns:a16="http://schemas.microsoft.com/office/drawing/2014/main" id="{A5D5B093-481F-BB45-83E4-2AFE09BAFCA8}"/>
                    </a:ext>
                  </a:extLst>
                </p:cNvPr>
                <p:cNvPicPr/>
                <p:nvPr/>
              </p:nvPicPr>
              <p:blipFill>
                <a:blip r:embed="rId122"/>
                <a:stretch>
                  <a:fillRect/>
                </a:stretch>
              </p:blipFill>
              <p:spPr>
                <a:xfrm>
                  <a:off x="2547103" y="3105619"/>
                  <a:ext cx="131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2" name="Ink 111">
                  <a:extLst>
                    <a:ext uri="{FF2B5EF4-FFF2-40B4-BE49-F238E27FC236}">
                      <a16:creationId xmlns:a16="http://schemas.microsoft.com/office/drawing/2014/main" id="{8B7CDA63-5B6C-EF4E-8265-702437596B9F}"/>
                    </a:ext>
                  </a:extLst>
                </p14:cNvPr>
                <p14:cNvContentPartPr/>
                <p14:nvPr/>
              </p14:nvContentPartPr>
              <p14:xfrm>
                <a:off x="2632423" y="3139819"/>
                <a:ext cx="182160" cy="170280"/>
              </p14:xfrm>
            </p:contentPart>
          </mc:Choice>
          <mc:Fallback xmlns="">
            <p:pic>
              <p:nvPicPr>
                <p:cNvPr id="112" name="Ink 111">
                  <a:extLst>
                    <a:ext uri="{FF2B5EF4-FFF2-40B4-BE49-F238E27FC236}">
                      <a16:creationId xmlns:a16="http://schemas.microsoft.com/office/drawing/2014/main" id="{8B7CDA63-5B6C-EF4E-8265-702437596B9F}"/>
                    </a:ext>
                  </a:extLst>
                </p:cNvPr>
                <p:cNvPicPr/>
                <p:nvPr/>
              </p:nvPicPr>
              <p:blipFill>
                <a:blip r:embed="rId124"/>
                <a:stretch>
                  <a:fillRect/>
                </a:stretch>
              </p:blipFill>
              <p:spPr>
                <a:xfrm>
                  <a:off x="2616943" y="3124339"/>
                  <a:ext cx="212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3" name="Ink 112">
                  <a:extLst>
                    <a:ext uri="{FF2B5EF4-FFF2-40B4-BE49-F238E27FC236}">
                      <a16:creationId xmlns:a16="http://schemas.microsoft.com/office/drawing/2014/main" id="{1CB53C0C-8F90-FD40-BC77-3E39DAB8AD08}"/>
                    </a:ext>
                  </a:extLst>
                </p14:cNvPr>
                <p14:cNvContentPartPr/>
                <p14:nvPr/>
              </p14:nvContentPartPr>
              <p14:xfrm>
                <a:off x="2826463" y="3303259"/>
                <a:ext cx="69480" cy="44280"/>
              </p14:xfrm>
            </p:contentPart>
          </mc:Choice>
          <mc:Fallback xmlns="">
            <p:pic>
              <p:nvPicPr>
                <p:cNvPr id="113" name="Ink 112">
                  <a:extLst>
                    <a:ext uri="{FF2B5EF4-FFF2-40B4-BE49-F238E27FC236}">
                      <a16:creationId xmlns:a16="http://schemas.microsoft.com/office/drawing/2014/main" id="{1CB53C0C-8F90-FD40-BC77-3E39DAB8AD08}"/>
                    </a:ext>
                  </a:extLst>
                </p:cNvPr>
                <p:cNvPicPr/>
                <p:nvPr/>
              </p:nvPicPr>
              <p:blipFill>
                <a:blip r:embed="rId126"/>
                <a:stretch>
                  <a:fillRect/>
                </a:stretch>
              </p:blipFill>
              <p:spPr>
                <a:xfrm>
                  <a:off x="2811343" y="3287779"/>
                  <a:ext cx="1000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4" name="Ink 113">
                  <a:extLst>
                    <a:ext uri="{FF2B5EF4-FFF2-40B4-BE49-F238E27FC236}">
                      <a16:creationId xmlns:a16="http://schemas.microsoft.com/office/drawing/2014/main" id="{118584BE-2EC9-2A4A-9ACD-CB74121AA399}"/>
                    </a:ext>
                  </a:extLst>
                </p14:cNvPr>
                <p14:cNvContentPartPr/>
                <p14:nvPr/>
              </p14:nvContentPartPr>
              <p14:xfrm>
                <a:off x="3008983" y="3145939"/>
                <a:ext cx="12960" cy="138600"/>
              </p14:xfrm>
            </p:contentPart>
          </mc:Choice>
          <mc:Fallback xmlns="">
            <p:pic>
              <p:nvPicPr>
                <p:cNvPr id="114" name="Ink 113">
                  <a:extLst>
                    <a:ext uri="{FF2B5EF4-FFF2-40B4-BE49-F238E27FC236}">
                      <a16:creationId xmlns:a16="http://schemas.microsoft.com/office/drawing/2014/main" id="{118584BE-2EC9-2A4A-9ACD-CB74121AA399}"/>
                    </a:ext>
                  </a:extLst>
                </p:cNvPr>
                <p:cNvPicPr/>
                <p:nvPr/>
              </p:nvPicPr>
              <p:blipFill>
                <a:blip r:embed="rId128"/>
                <a:stretch>
                  <a:fillRect/>
                </a:stretch>
              </p:blipFill>
              <p:spPr>
                <a:xfrm>
                  <a:off x="2993503" y="3130819"/>
                  <a:ext cx="43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5" name="Ink 114">
                  <a:extLst>
                    <a:ext uri="{FF2B5EF4-FFF2-40B4-BE49-F238E27FC236}">
                      <a16:creationId xmlns:a16="http://schemas.microsoft.com/office/drawing/2014/main" id="{6E760A15-7455-1842-8BB3-C4BE3C735A06}"/>
                    </a:ext>
                  </a:extLst>
                </p14:cNvPr>
                <p14:cNvContentPartPr/>
                <p14:nvPr/>
              </p14:nvContentPartPr>
              <p14:xfrm>
                <a:off x="2952103" y="3196339"/>
                <a:ext cx="119880" cy="25560"/>
              </p14:xfrm>
            </p:contentPart>
          </mc:Choice>
          <mc:Fallback xmlns="">
            <p:pic>
              <p:nvPicPr>
                <p:cNvPr id="115" name="Ink 114">
                  <a:extLst>
                    <a:ext uri="{FF2B5EF4-FFF2-40B4-BE49-F238E27FC236}">
                      <a16:creationId xmlns:a16="http://schemas.microsoft.com/office/drawing/2014/main" id="{6E760A15-7455-1842-8BB3-C4BE3C735A06}"/>
                    </a:ext>
                  </a:extLst>
                </p:cNvPr>
                <p:cNvPicPr/>
                <p:nvPr/>
              </p:nvPicPr>
              <p:blipFill>
                <a:blip r:embed="rId130"/>
                <a:stretch>
                  <a:fillRect/>
                </a:stretch>
              </p:blipFill>
              <p:spPr>
                <a:xfrm>
                  <a:off x="2936983" y="3181219"/>
                  <a:ext cx="150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6" name="Ink 115">
                  <a:extLst>
                    <a:ext uri="{FF2B5EF4-FFF2-40B4-BE49-F238E27FC236}">
                      <a16:creationId xmlns:a16="http://schemas.microsoft.com/office/drawing/2014/main" id="{BCDA9B4C-D68F-F043-843D-28CB3964DDB0}"/>
                    </a:ext>
                  </a:extLst>
                </p14:cNvPr>
                <p14:cNvContentPartPr/>
                <p14:nvPr/>
              </p14:nvContentPartPr>
              <p14:xfrm>
                <a:off x="3122023" y="3167539"/>
                <a:ext cx="19080" cy="242640"/>
              </p14:xfrm>
            </p:contentPart>
          </mc:Choice>
          <mc:Fallback xmlns="">
            <p:pic>
              <p:nvPicPr>
                <p:cNvPr id="116" name="Ink 115">
                  <a:extLst>
                    <a:ext uri="{FF2B5EF4-FFF2-40B4-BE49-F238E27FC236}">
                      <a16:creationId xmlns:a16="http://schemas.microsoft.com/office/drawing/2014/main" id="{BCDA9B4C-D68F-F043-843D-28CB3964DDB0}"/>
                    </a:ext>
                  </a:extLst>
                </p:cNvPr>
                <p:cNvPicPr/>
                <p:nvPr/>
              </p:nvPicPr>
              <p:blipFill>
                <a:blip r:embed="rId132"/>
                <a:stretch>
                  <a:fillRect/>
                </a:stretch>
              </p:blipFill>
              <p:spPr>
                <a:xfrm>
                  <a:off x="3106903" y="3152419"/>
                  <a:ext cx="4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7" name="Ink 116">
                  <a:extLst>
                    <a:ext uri="{FF2B5EF4-FFF2-40B4-BE49-F238E27FC236}">
                      <a16:creationId xmlns:a16="http://schemas.microsoft.com/office/drawing/2014/main" id="{E2F16B9B-8D45-0343-BD38-F7887BDB48B8}"/>
                    </a:ext>
                  </a:extLst>
                </p14:cNvPr>
                <p14:cNvContentPartPr/>
                <p14:nvPr/>
              </p14:nvContentPartPr>
              <p14:xfrm>
                <a:off x="3115543" y="3120739"/>
                <a:ext cx="145080" cy="163800"/>
              </p14:xfrm>
            </p:contentPart>
          </mc:Choice>
          <mc:Fallback xmlns="">
            <p:pic>
              <p:nvPicPr>
                <p:cNvPr id="117" name="Ink 116">
                  <a:extLst>
                    <a:ext uri="{FF2B5EF4-FFF2-40B4-BE49-F238E27FC236}">
                      <a16:creationId xmlns:a16="http://schemas.microsoft.com/office/drawing/2014/main" id="{E2F16B9B-8D45-0343-BD38-F7887BDB48B8}"/>
                    </a:ext>
                  </a:extLst>
                </p:cNvPr>
                <p:cNvPicPr/>
                <p:nvPr/>
              </p:nvPicPr>
              <p:blipFill>
                <a:blip r:embed="rId134"/>
                <a:stretch>
                  <a:fillRect/>
                </a:stretch>
              </p:blipFill>
              <p:spPr>
                <a:xfrm>
                  <a:off x="3100423" y="3105619"/>
                  <a:ext cx="1753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8" name="Ink 117">
                  <a:extLst>
                    <a:ext uri="{FF2B5EF4-FFF2-40B4-BE49-F238E27FC236}">
                      <a16:creationId xmlns:a16="http://schemas.microsoft.com/office/drawing/2014/main" id="{6711FCB6-CB4A-1242-84B0-C4AFE0CA10DB}"/>
                    </a:ext>
                  </a:extLst>
                </p14:cNvPr>
                <p14:cNvContentPartPr/>
                <p14:nvPr/>
              </p14:nvContentPartPr>
              <p14:xfrm>
                <a:off x="3304183" y="3246739"/>
                <a:ext cx="100800" cy="44280"/>
              </p14:xfrm>
            </p:contentPart>
          </mc:Choice>
          <mc:Fallback xmlns="">
            <p:pic>
              <p:nvPicPr>
                <p:cNvPr id="118" name="Ink 117">
                  <a:extLst>
                    <a:ext uri="{FF2B5EF4-FFF2-40B4-BE49-F238E27FC236}">
                      <a16:creationId xmlns:a16="http://schemas.microsoft.com/office/drawing/2014/main" id="{6711FCB6-CB4A-1242-84B0-C4AFE0CA10DB}"/>
                    </a:ext>
                  </a:extLst>
                </p:cNvPr>
                <p:cNvPicPr/>
                <p:nvPr/>
              </p:nvPicPr>
              <p:blipFill>
                <a:blip r:embed="rId136"/>
                <a:stretch>
                  <a:fillRect/>
                </a:stretch>
              </p:blipFill>
              <p:spPr>
                <a:xfrm>
                  <a:off x="3289063" y="3231259"/>
                  <a:ext cx="1314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9" name="Ink 118">
                  <a:extLst>
                    <a:ext uri="{FF2B5EF4-FFF2-40B4-BE49-F238E27FC236}">
                      <a16:creationId xmlns:a16="http://schemas.microsoft.com/office/drawing/2014/main" id="{115EFDDC-1A0A-2441-B648-3D2AF1606F8E}"/>
                    </a:ext>
                  </a:extLst>
                </p14:cNvPr>
                <p14:cNvContentPartPr/>
                <p14:nvPr/>
              </p14:nvContentPartPr>
              <p14:xfrm>
                <a:off x="3385903" y="3064219"/>
                <a:ext cx="182520" cy="314640"/>
              </p14:xfrm>
            </p:contentPart>
          </mc:Choice>
          <mc:Fallback xmlns="">
            <p:pic>
              <p:nvPicPr>
                <p:cNvPr id="119" name="Ink 118">
                  <a:extLst>
                    <a:ext uri="{FF2B5EF4-FFF2-40B4-BE49-F238E27FC236}">
                      <a16:creationId xmlns:a16="http://schemas.microsoft.com/office/drawing/2014/main" id="{115EFDDC-1A0A-2441-B648-3D2AF1606F8E}"/>
                    </a:ext>
                  </a:extLst>
                </p:cNvPr>
                <p:cNvPicPr/>
                <p:nvPr/>
              </p:nvPicPr>
              <p:blipFill>
                <a:blip r:embed="rId138"/>
                <a:stretch>
                  <a:fillRect/>
                </a:stretch>
              </p:blipFill>
              <p:spPr>
                <a:xfrm>
                  <a:off x="3370783" y="3049099"/>
                  <a:ext cx="2131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1" name="Ink 120">
                  <a:extLst>
                    <a:ext uri="{FF2B5EF4-FFF2-40B4-BE49-F238E27FC236}">
                      <a16:creationId xmlns:a16="http://schemas.microsoft.com/office/drawing/2014/main" id="{6B8CFA55-C73B-AA40-8012-D84D98EC1130}"/>
                    </a:ext>
                  </a:extLst>
                </p14:cNvPr>
                <p14:cNvContentPartPr/>
                <p14:nvPr/>
              </p14:nvContentPartPr>
              <p14:xfrm>
                <a:off x="3643663" y="3158539"/>
                <a:ext cx="214200" cy="119880"/>
              </p14:xfrm>
            </p:contentPart>
          </mc:Choice>
          <mc:Fallback xmlns="">
            <p:pic>
              <p:nvPicPr>
                <p:cNvPr id="121" name="Ink 120">
                  <a:extLst>
                    <a:ext uri="{FF2B5EF4-FFF2-40B4-BE49-F238E27FC236}">
                      <a16:creationId xmlns:a16="http://schemas.microsoft.com/office/drawing/2014/main" id="{6B8CFA55-C73B-AA40-8012-D84D98EC1130}"/>
                    </a:ext>
                  </a:extLst>
                </p:cNvPr>
                <p:cNvPicPr/>
                <p:nvPr/>
              </p:nvPicPr>
              <p:blipFill>
                <a:blip r:embed="rId140"/>
                <a:stretch>
                  <a:fillRect/>
                </a:stretch>
              </p:blipFill>
              <p:spPr>
                <a:xfrm>
                  <a:off x="3628543" y="3143419"/>
                  <a:ext cx="2444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2" name="Ink 121">
                  <a:extLst>
                    <a:ext uri="{FF2B5EF4-FFF2-40B4-BE49-F238E27FC236}">
                      <a16:creationId xmlns:a16="http://schemas.microsoft.com/office/drawing/2014/main" id="{D677CF43-9F78-EB4E-8A4D-78D71454925B}"/>
                    </a:ext>
                  </a:extLst>
                </p14:cNvPr>
                <p14:cNvContentPartPr/>
                <p14:nvPr/>
              </p14:nvContentPartPr>
              <p14:xfrm>
                <a:off x="1965343" y="3410179"/>
                <a:ext cx="1946520" cy="157680"/>
              </p14:xfrm>
            </p:contentPart>
          </mc:Choice>
          <mc:Fallback xmlns="">
            <p:pic>
              <p:nvPicPr>
                <p:cNvPr id="122" name="Ink 121">
                  <a:extLst>
                    <a:ext uri="{FF2B5EF4-FFF2-40B4-BE49-F238E27FC236}">
                      <a16:creationId xmlns:a16="http://schemas.microsoft.com/office/drawing/2014/main" id="{D677CF43-9F78-EB4E-8A4D-78D71454925B}"/>
                    </a:ext>
                  </a:extLst>
                </p:cNvPr>
                <p:cNvPicPr/>
                <p:nvPr/>
              </p:nvPicPr>
              <p:blipFill>
                <a:blip r:embed="rId142"/>
                <a:stretch>
                  <a:fillRect/>
                </a:stretch>
              </p:blipFill>
              <p:spPr>
                <a:xfrm>
                  <a:off x="1949863" y="3394699"/>
                  <a:ext cx="1977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4" name="Ink 123">
                  <a:extLst>
                    <a:ext uri="{FF2B5EF4-FFF2-40B4-BE49-F238E27FC236}">
                      <a16:creationId xmlns:a16="http://schemas.microsoft.com/office/drawing/2014/main" id="{678101E3-EB26-2C41-9206-6ACA684302A7}"/>
                    </a:ext>
                  </a:extLst>
                </p14:cNvPr>
                <p14:cNvContentPartPr/>
                <p14:nvPr/>
              </p14:nvContentPartPr>
              <p14:xfrm>
                <a:off x="2619103" y="3643459"/>
                <a:ext cx="245520" cy="200880"/>
              </p14:xfrm>
            </p:contentPart>
          </mc:Choice>
          <mc:Fallback xmlns="">
            <p:pic>
              <p:nvPicPr>
                <p:cNvPr id="124" name="Ink 123">
                  <a:extLst>
                    <a:ext uri="{FF2B5EF4-FFF2-40B4-BE49-F238E27FC236}">
                      <a16:creationId xmlns:a16="http://schemas.microsoft.com/office/drawing/2014/main" id="{678101E3-EB26-2C41-9206-6ACA684302A7}"/>
                    </a:ext>
                  </a:extLst>
                </p:cNvPr>
                <p:cNvPicPr/>
                <p:nvPr/>
              </p:nvPicPr>
              <p:blipFill>
                <a:blip r:embed="rId144"/>
                <a:stretch>
                  <a:fillRect/>
                </a:stretch>
              </p:blipFill>
              <p:spPr>
                <a:xfrm>
                  <a:off x="2603623" y="3627979"/>
                  <a:ext cx="2761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5" name="Ink 124">
                  <a:extLst>
                    <a:ext uri="{FF2B5EF4-FFF2-40B4-BE49-F238E27FC236}">
                      <a16:creationId xmlns:a16="http://schemas.microsoft.com/office/drawing/2014/main" id="{6211AC1B-A2F5-2D41-8E6B-D28DFC82BF16}"/>
                    </a:ext>
                  </a:extLst>
                </p14:cNvPr>
                <p14:cNvContentPartPr/>
                <p14:nvPr/>
              </p14:nvContentPartPr>
              <p14:xfrm>
                <a:off x="2902063" y="3806899"/>
                <a:ext cx="151200" cy="75240"/>
              </p14:xfrm>
            </p:contentPart>
          </mc:Choice>
          <mc:Fallback xmlns="">
            <p:pic>
              <p:nvPicPr>
                <p:cNvPr id="125" name="Ink 124">
                  <a:extLst>
                    <a:ext uri="{FF2B5EF4-FFF2-40B4-BE49-F238E27FC236}">
                      <a16:creationId xmlns:a16="http://schemas.microsoft.com/office/drawing/2014/main" id="{6211AC1B-A2F5-2D41-8E6B-D28DFC82BF16}"/>
                    </a:ext>
                  </a:extLst>
                </p:cNvPr>
                <p:cNvPicPr/>
                <p:nvPr/>
              </p:nvPicPr>
              <p:blipFill>
                <a:blip r:embed="rId146"/>
                <a:stretch>
                  <a:fillRect/>
                </a:stretch>
              </p:blipFill>
              <p:spPr>
                <a:xfrm>
                  <a:off x="2886583" y="3791779"/>
                  <a:ext cx="181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6" name="Ink 125">
                  <a:extLst>
                    <a:ext uri="{FF2B5EF4-FFF2-40B4-BE49-F238E27FC236}">
                      <a16:creationId xmlns:a16="http://schemas.microsoft.com/office/drawing/2014/main" id="{EEDF2EE9-BAE4-3C4D-B4EE-3698E97EE533}"/>
                    </a:ext>
                  </a:extLst>
                </p14:cNvPr>
                <p14:cNvContentPartPr/>
                <p14:nvPr/>
              </p14:nvContentPartPr>
              <p14:xfrm>
                <a:off x="3744463" y="2964499"/>
                <a:ext cx="232920" cy="741600"/>
              </p14:xfrm>
            </p:contentPart>
          </mc:Choice>
          <mc:Fallback xmlns="">
            <p:pic>
              <p:nvPicPr>
                <p:cNvPr id="126" name="Ink 125">
                  <a:extLst>
                    <a:ext uri="{FF2B5EF4-FFF2-40B4-BE49-F238E27FC236}">
                      <a16:creationId xmlns:a16="http://schemas.microsoft.com/office/drawing/2014/main" id="{EEDF2EE9-BAE4-3C4D-B4EE-3698E97EE533}"/>
                    </a:ext>
                  </a:extLst>
                </p:cNvPr>
                <p:cNvPicPr/>
                <p:nvPr/>
              </p:nvPicPr>
              <p:blipFill>
                <a:blip r:embed="rId148"/>
                <a:stretch>
                  <a:fillRect/>
                </a:stretch>
              </p:blipFill>
              <p:spPr>
                <a:xfrm>
                  <a:off x="3729343" y="2949019"/>
                  <a:ext cx="263520" cy="772200"/>
                </a:xfrm>
                <a:prstGeom prst="rect">
                  <a:avLst/>
                </a:prstGeom>
              </p:spPr>
            </p:pic>
          </mc:Fallback>
        </mc:AlternateContent>
      </p:grpSp>
      <p:grpSp>
        <p:nvGrpSpPr>
          <p:cNvPr id="133" name="Group 132">
            <a:extLst>
              <a:ext uri="{FF2B5EF4-FFF2-40B4-BE49-F238E27FC236}">
                <a16:creationId xmlns:a16="http://schemas.microsoft.com/office/drawing/2014/main" id="{51157303-73FB-C348-A258-EECF12AE0B61}"/>
              </a:ext>
            </a:extLst>
          </p:cNvPr>
          <p:cNvGrpSpPr/>
          <p:nvPr/>
        </p:nvGrpSpPr>
        <p:grpSpPr>
          <a:xfrm>
            <a:off x="4034263" y="3001579"/>
            <a:ext cx="647280" cy="295920"/>
            <a:chOff x="4034263" y="3001579"/>
            <a:chExt cx="647280" cy="295920"/>
          </a:xfrm>
        </p:grpSpPr>
        <mc:AlternateContent xmlns:mc="http://schemas.openxmlformats.org/markup-compatibility/2006" xmlns:p14="http://schemas.microsoft.com/office/powerpoint/2010/main">
          <mc:Choice Requires="p14">
            <p:contentPart p14:bwMode="auto" r:id="rId149">
              <p14:nvContentPartPr>
                <p14:cNvPr id="128" name="Ink 127">
                  <a:extLst>
                    <a:ext uri="{FF2B5EF4-FFF2-40B4-BE49-F238E27FC236}">
                      <a16:creationId xmlns:a16="http://schemas.microsoft.com/office/drawing/2014/main" id="{BCA0ED29-7EE7-E54E-A146-3949E484161C}"/>
                    </a:ext>
                  </a:extLst>
                </p14:cNvPr>
                <p14:cNvContentPartPr/>
                <p14:nvPr/>
              </p14:nvContentPartPr>
              <p14:xfrm>
                <a:off x="4071343" y="3196339"/>
                <a:ext cx="75960" cy="31680"/>
              </p14:xfrm>
            </p:contentPart>
          </mc:Choice>
          <mc:Fallback xmlns="">
            <p:pic>
              <p:nvPicPr>
                <p:cNvPr id="128" name="Ink 127">
                  <a:extLst>
                    <a:ext uri="{FF2B5EF4-FFF2-40B4-BE49-F238E27FC236}">
                      <a16:creationId xmlns:a16="http://schemas.microsoft.com/office/drawing/2014/main" id="{BCA0ED29-7EE7-E54E-A146-3949E484161C}"/>
                    </a:ext>
                  </a:extLst>
                </p:cNvPr>
                <p:cNvPicPr/>
                <p:nvPr/>
              </p:nvPicPr>
              <p:blipFill>
                <a:blip r:embed="rId150"/>
                <a:stretch>
                  <a:fillRect/>
                </a:stretch>
              </p:blipFill>
              <p:spPr>
                <a:xfrm>
                  <a:off x="4056223" y="3181219"/>
                  <a:ext cx="106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9" name="Ink 128">
                  <a:extLst>
                    <a:ext uri="{FF2B5EF4-FFF2-40B4-BE49-F238E27FC236}">
                      <a16:creationId xmlns:a16="http://schemas.microsoft.com/office/drawing/2014/main" id="{2DC39D00-D625-3F4E-9BC6-4E1521A1B4AF}"/>
                    </a:ext>
                  </a:extLst>
                </p14:cNvPr>
                <p14:cNvContentPartPr/>
                <p14:nvPr/>
              </p14:nvContentPartPr>
              <p14:xfrm>
                <a:off x="4034263" y="3259339"/>
                <a:ext cx="112680" cy="25560"/>
              </p14:xfrm>
            </p:contentPart>
          </mc:Choice>
          <mc:Fallback xmlns="">
            <p:pic>
              <p:nvPicPr>
                <p:cNvPr id="129" name="Ink 128">
                  <a:extLst>
                    <a:ext uri="{FF2B5EF4-FFF2-40B4-BE49-F238E27FC236}">
                      <a16:creationId xmlns:a16="http://schemas.microsoft.com/office/drawing/2014/main" id="{2DC39D00-D625-3F4E-9BC6-4E1521A1B4AF}"/>
                    </a:ext>
                  </a:extLst>
                </p:cNvPr>
                <p:cNvPicPr/>
                <p:nvPr/>
              </p:nvPicPr>
              <p:blipFill>
                <a:blip r:embed="rId152"/>
                <a:stretch>
                  <a:fillRect/>
                </a:stretch>
              </p:blipFill>
              <p:spPr>
                <a:xfrm>
                  <a:off x="4019143" y="3243859"/>
                  <a:ext cx="143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0" name="Ink 129">
                  <a:extLst>
                    <a:ext uri="{FF2B5EF4-FFF2-40B4-BE49-F238E27FC236}">
                      <a16:creationId xmlns:a16="http://schemas.microsoft.com/office/drawing/2014/main" id="{154BD20C-E6E7-004F-ADF7-3B7F52E997B6}"/>
                    </a:ext>
                  </a:extLst>
                </p14:cNvPr>
                <p14:cNvContentPartPr/>
                <p14:nvPr/>
              </p14:nvContentPartPr>
              <p14:xfrm>
                <a:off x="4291303" y="3001579"/>
                <a:ext cx="138600" cy="295920"/>
              </p14:xfrm>
            </p:contentPart>
          </mc:Choice>
          <mc:Fallback xmlns="">
            <p:pic>
              <p:nvPicPr>
                <p:cNvPr id="130" name="Ink 129">
                  <a:extLst>
                    <a:ext uri="{FF2B5EF4-FFF2-40B4-BE49-F238E27FC236}">
                      <a16:creationId xmlns:a16="http://schemas.microsoft.com/office/drawing/2014/main" id="{154BD20C-E6E7-004F-ADF7-3B7F52E997B6}"/>
                    </a:ext>
                  </a:extLst>
                </p:cNvPr>
                <p:cNvPicPr/>
                <p:nvPr/>
              </p:nvPicPr>
              <p:blipFill>
                <a:blip r:embed="rId154"/>
                <a:stretch>
                  <a:fillRect/>
                </a:stretch>
              </p:blipFill>
              <p:spPr>
                <a:xfrm>
                  <a:off x="4276183" y="2986099"/>
                  <a:ext cx="1692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1" name="Ink 130">
                  <a:extLst>
                    <a:ext uri="{FF2B5EF4-FFF2-40B4-BE49-F238E27FC236}">
                      <a16:creationId xmlns:a16="http://schemas.microsoft.com/office/drawing/2014/main" id="{084E87E2-E6AE-264B-BF77-E625F6E433DA}"/>
                    </a:ext>
                  </a:extLst>
                </p14:cNvPr>
                <p14:cNvContentPartPr/>
                <p14:nvPr/>
              </p14:nvContentPartPr>
              <p14:xfrm>
                <a:off x="4542943" y="3030019"/>
                <a:ext cx="138600" cy="210600"/>
              </p14:xfrm>
            </p:contentPart>
          </mc:Choice>
          <mc:Fallback xmlns="">
            <p:pic>
              <p:nvPicPr>
                <p:cNvPr id="131" name="Ink 130">
                  <a:extLst>
                    <a:ext uri="{FF2B5EF4-FFF2-40B4-BE49-F238E27FC236}">
                      <a16:creationId xmlns:a16="http://schemas.microsoft.com/office/drawing/2014/main" id="{084E87E2-E6AE-264B-BF77-E625F6E433DA}"/>
                    </a:ext>
                  </a:extLst>
                </p:cNvPr>
                <p:cNvPicPr/>
                <p:nvPr/>
              </p:nvPicPr>
              <p:blipFill>
                <a:blip r:embed="rId156"/>
                <a:stretch>
                  <a:fillRect/>
                </a:stretch>
              </p:blipFill>
              <p:spPr>
                <a:xfrm>
                  <a:off x="4527823" y="3014899"/>
                  <a:ext cx="169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2" name="Ink 131">
                  <a:extLst>
                    <a:ext uri="{FF2B5EF4-FFF2-40B4-BE49-F238E27FC236}">
                      <a16:creationId xmlns:a16="http://schemas.microsoft.com/office/drawing/2014/main" id="{7F29B3CC-BE28-0A48-ABB8-90E9F0A67147}"/>
                    </a:ext>
                  </a:extLst>
                </p14:cNvPr>
                <p14:cNvContentPartPr/>
                <p14:nvPr/>
              </p14:nvContentPartPr>
              <p14:xfrm>
                <a:off x="4479943" y="3095899"/>
                <a:ext cx="195120" cy="31680"/>
              </p14:xfrm>
            </p:contentPart>
          </mc:Choice>
          <mc:Fallback xmlns="">
            <p:pic>
              <p:nvPicPr>
                <p:cNvPr id="132" name="Ink 131">
                  <a:extLst>
                    <a:ext uri="{FF2B5EF4-FFF2-40B4-BE49-F238E27FC236}">
                      <a16:creationId xmlns:a16="http://schemas.microsoft.com/office/drawing/2014/main" id="{7F29B3CC-BE28-0A48-ABB8-90E9F0A67147}"/>
                    </a:ext>
                  </a:extLst>
                </p:cNvPr>
                <p:cNvPicPr/>
                <p:nvPr/>
              </p:nvPicPr>
              <p:blipFill>
                <a:blip r:embed="rId158"/>
                <a:stretch>
                  <a:fillRect/>
                </a:stretch>
              </p:blipFill>
              <p:spPr>
                <a:xfrm>
                  <a:off x="4464823" y="3080419"/>
                  <a:ext cx="225720" cy="62280"/>
                </a:xfrm>
                <a:prstGeom prst="rect">
                  <a:avLst/>
                </a:prstGeom>
              </p:spPr>
            </p:pic>
          </mc:Fallback>
        </mc:AlternateContent>
      </p:grpSp>
      <p:grpSp>
        <p:nvGrpSpPr>
          <p:cNvPr id="149" name="Group 148">
            <a:extLst>
              <a:ext uri="{FF2B5EF4-FFF2-40B4-BE49-F238E27FC236}">
                <a16:creationId xmlns:a16="http://schemas.microsoft.com/office/drawing/2014/main" id="{086ED800-5DF0-F945-8279-FC0A64577F45}"/>
              </a:ext>
            </a:extLst>
          </p:cNvPr>
          <p:cNvGrpSpPr/>
          <p:nvPr/>
        </p:nvGrpSpPr>
        <p:grpSpPr>
          <a:xfrm>
            <a:off x="600943" y="4221259"/>
            <a:ext cx="1452600" cy="701640"/>
            <a:chOff x="600943" y="4221259"/>
            <a:chExt cx="1452600" cy="701640"/>
          </a:xfrm>
        </p:grpSpPr>
        <mc:AlternateContent xmlns:mc="http://schemas.openxmlformats.org/markup-compatibility/2006" xmlns:p14="http://schemas.microsoft.com/office/powerpoint/2010/main">
          <mc:Choice Requires="p14">
            <p:contentPart p14:bwMode="auto" r:id="rId159">
              <p14:nvContentPartPr>
                <p14:cNvPr id="134" name="Ink 133">
                  <a:extLst>
                    <a:ext uri="{FF2B5EF4-FFF2-40B4-BE49-F238E27FC236}">
                      <a16:creationId xmlns:a16="http://schemas.microsoft.com/office/drawing/2014/main" id="{38BEF24A-7485-854C-B465-2AF46FA7B960}"/>
                    </a:ext>
                  </a:extLst>
                </p14:cNvPr>
                <p14:cNvContentPartPr/>
                <p14:nvPr/>
              </p14:nvContentPartPr>
              <p14:xfrm>
                <a:off x="600943" y="4422139"/>
                <a:ext cx="163800" cy="157680"/>
              </p14:xfrm>
            </p:contentPart>
          </mc:Choice>
          <mc:Fallback xmlns="">
            <p:pic>
              <p:nvPicPr>
                <p:cNvPr id="134" name="Ink 133">
                  <a:extLst>
                    <a:ext uri="{FF2B5EF4-FFF2-40B4-BE49-F238E27FC236}">
                      <a16:creationId xmlns:a16="http://schemas.microsoft.com/office/drawing/2014/main" id="{38BEF24A-7485-854C-B465-2AF46FA7B960}"/>
                    </a:ext>
                  </a:extLst>
                </p:cNvPr>
                <p:cNvPicPr/>
                <p:nvPr/>
              </p:nvPicPr>
              <p:blipFill>
                <a:blip r:embed="rId160"/>
                <a:stretch>
                  <a:fillRect/>
                </a:stretch>
              </p:blipFill>
              <p:spPr>
                <a:xfrm>
                  <a:off x="585463" y="4407019"/>
                  <a:ext cx="194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5" name="Ink 134">
                  <a:extLst>
                    <a:ext uri="{FF2B5EF4-FFF2-40B4-BE49-F238E27FC236}">
                      <a16:creationId xmlns:a16="http://schemas.microsoft.com/office/drawing/2014/main" id="{700259B9-8821-834D-BF01-82A0BD557524}"/>
                    </a:ext>
                  </a:extLst>
                </p14:cNvPr>
                <p14:cNvContentPartPr/>
                <p14:nvPr/>
              </p14:nvContentPartPr>
              <p14:xfrm>
                <a:off x="859423" y="4403419"/>
                <a:ext cx="144360" cy="31680"/>
              </p14:xfrm>
            </p:contentPart>
          </mc:Choice>
          <mc:Fallback xmlns="">
            <p:pic>
              <p:nvPicPr>
                <p:cNvPr id="135" name="Ink 134">
                  <a:extLst>
                    <a:ext uri="{FF2B5EF4-FFF2-40B4-BE49-F238E27FC236}">
                      <a16:creationId xmlns:a16="http://schemas.microsoft.com/office/drawing/2014/main" id="{700259B9-8821-834D-BF01-82A0BD557524}"/>
                    </a:ext>
                  </a:extLst>
                </p:cNvPr>
                <p:cNvPicPr/>
                <p:nvPr/>
              </p:nvPicPr>
              <p:blipFill>
                <a:blip r:embed="rId162"/>
                <a:stretch>
                  <a:fillRect/>
                </a:stretch>
              </p:blipFill>
              <p:spPr>
                <a:xfrm>
                  <a:off x="843943" y="4388299"/>
                  <a:ext cx="1746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6" name="Ink 135">
                  <a:extLst>
                    <a:ext uri="{FF2B5EF4-FFF2-40B4-BE49-F238E27FC236}">
                      <a16:creationId xmlns:a16="http://schemas.microsoft.com/office/drawing/2014/main" id="{72041F49-CB11-1548-BB07-050686424E98}"/>
                    </a:ext>
                  </a:extLst>
                </p14:cNvPr>
                <p14:cNvContentPartPr/>
                <p14:nvPr/>
              </p14:nvContentPartPr>
              <p14:xfrm>
                <a:off x="883903" y="4459939"/>
                <a:ext cx="195120" cy="38160"/>
              </p14:xfrm>
            </p:contentPart>
          </mc:Choice>
          <mc:Fallback xmlns="">
            <p:pic>
              <p:nvPicPr>
                <p:cNvPr id="136" name="Ink 135">
                  <a:extLst>
                    <a:ext uri="{FF2B5EF4-FFF2-40B4-BE49-F238E27FC236}">
                      <a16:creationId xmlns:a16="http://schemas.microsoft.com/office/drawing/2014/main" id="{72041F49-CB11-1548-BB07-050686424E98}"/>
                    </a:ext>
                  </a:extLst>
                </p:cNvPr>
                <p:cNvPicPr/>
                <p:nvPr/>
              </p:nvPicPr>
              <p:blipFill>
                <a:blip r:embed="rId164"/>
                <a:stretch>
                  <a:fillRect/>
                </a:stretch>
              </p:blipFill>
              <p:spPr>
                <a:xfrm>
                  <a:off x="868423" y="4444819"/>
                  <a:ext cx="225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7" name="Ink 136">
                  <a:extLst>
                    <a:ext uri="{FF2B5EF4-FFF2-40B4-BE49-F238E27FC236}">
                      <a16:creationId xmlns:a16="http://schemas.microsoft.com/office/drawing/2014/main" id="{99F29001-AAA3-D747-8FCF-3BA4B81208DA}"/>
                    </a:ext>
                  </a:extLst>
                </p14:cNvPr>
                <p14:cNvContentPartPr/>
                <p14:nvPr/>
              </p14:nvContentPartPr>
              <p14:xfrm>
                <a:off x="1311223" y="4221259"/>
                <a:ext cx="226800" cy="220320"/>
              </p14:xfrm>
            </p:contentPart>
          </mc:Choice>
          <mc:Fallback xmlns="">
            <p:pic>
              <p:nvPicPr>
                <p:cNvPr id="137" name="Ink 136">
                  <a:extLst>
                    <a:ext uri="{FF2B5EF4-FFF2-40B4-BE49-F238E27FC236}">
                      <a16:creationId xmlns:a16="http://schemas.microsoft.com/office/drawing/2014/main" id="{99F29001-AAA3-D747-8FCF-3BA4B81208DA}"/>
                    </a:ext>
                  </a:extLst>
                </p:cNvPr>
                <p:cNvPicPr/>
                <p:nvPr/>
              </p:nvPicPr>
              <p:blipFill>
                <a:blip r:embed="rId166"/>
                <a:stretch>
                  <a:fillRect/>
                </a:stretch>
              </p:blipFill>
              <p:spPr>
                <a:xfrm>
                  <a:off x="1296103" y="4205779"/>
                  <a:ext cx="257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8" name="Ink 137">
                  <a:extLst>
                    <a:ext uri="{FF2B5EF4-FFF2-40B4-BE49-F238E27FC236}">
                      <a16:creationId xmlns:a16="http://schemas.microsoft.com/office/drawing/2014/main" id="{6AF8F6EE-9EA0-2B46-B827-7F1C09B9744E}"/>
                    </a:ext>
                  </a:extLst>
                </p14:cNvPr>
                <p14:cNvContentPartPr/>
                <p14:nvPr/>
              </p14:nvContentPartPr>
              <p14:xfrm>
                <a:off x="1189183" y="4485139"/>
                <a:ext cx="506160" cy="38160"/>
              </p14:xfrm>
            </p:contentPart>
          </mc:Choice>
          <mc:Fallback xmlns="">
            <p:pic>
              <p:nvPicPr>
                <p:cNvPr id="138" name="Ink 137">
                  <a:extLst>
                    <a:ext uri="{FF2B5EF4-FFF2-40B4-BE49-F238E27FC236}">
                      <a16:creationId xmlns:a16="http://schemas.microsoft.com/office/drawing/2014/main" id="{6AF8F6EE-9EA0-2B46-B827-7F1C09B9744E}"/>
                    </a:ext>
                  </a:extLst>
                </p:cNvPr>
                <p:cNvPicPr/>
                <p:nvPr/>
              </p:nvPicPr>
              <p:blipFill>
                <a:blip r:embed="rId168"/>
                <a:stretch>
                  <a:fillRect/>
                </a:stretch>
              </p:blipFill>
              <p:spPr>
                <a:xfrm>
                  <a:off x="1173703" y="4470019"/>
                  <a:ext cx="536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0" name="Ink 139">
                  <a:extLst>
                    <a:ext uri="{FF2B5EF4-FFF2-40B4-BE49-F238E27FC236}">
                      <a16:creationId xmlns:a16="http://schemas.microsoft.com/office/drawing/2014/main" id="{8B4477C0-AAB3-9442-A89A-5FF0610BCAB5}"/>
                    </a:ext>
                  </a:extLst>
                </p14:cNvPr>
                <p14:cNvContentPartPr/>
                <p14:nvPr/>
              </p14:nvContentPartPr>
              <p14:xfrm>
                <a:off x="1575463" y="4378219"/>
                <a:ext cx="94680" cy="50760"/>
              </p14:xfrm>
            </p:contentPart>
          </mc:Choice>
          <mc:Fallback xmlns="">
            <p:pic>
              <p:nvPicPr>
                <p:cNvPr id="140" name="Ink 139">
                  <a:extLst>
                    <a:ext uri="{FF2B5EF4-FFF2-40B4-BE49-F238E27FC236}">
                      <a16:creationId xmlns:a16="http://schemas.microsoft.com/office/drawing/2014/main" id="{8B4477C0-AAB3-9442-A89A-5FF0610BCAB5}"/>
                    </a:ext>
                  </a:extLst>
                </p:cNvPr>
                <p:cNvPicPr/>
                <p:nvPr/>
              </p:nvPicPr>
              <p:blipFill>
                <a:blip r:embed="rId170"/>
                <a:stretch>
                  <a:fillRect/>
                </a:stretch>
              </p:blipFill>
              <p:spPr>
                <a:xfrm>
                  <a:off x="1559983" y="4363099"/>
                  <a:ext cx="1252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2" name="Ink 141">
                  <a:extLst>
                    <a:ext uri="{FF2B5EF4-FFF2-40B4-BE49-F238E27FC236}">
                      <a16:creationId xmlns:a16="http://schemas.microsoft.com/office/drawing/2014/main" id="{A547BA19-5D0A-0A47-8067-A3353FC93AC2}"/>
                    </a:ext>
                  </a:extLst>
                </p14:cNvPr>
                <p14:cNvContentPartPr/>
                <p14:nvPr/>
              </p14:nvContentPartPr>
              <p14:xfrm>
                <a:off x="1104583" y="4610779"/>
                <a:ext cx="232200" cy="163800"/>
              </p14:xfrm>
            </p:contentPart>
          </mc:Choice>
          <mc:Fallback xmlns="">
            <p:pic>
              <p:nvPicPr>
                <p:cNvPr id="142" name="Ink 141">
                  <a:extLst>
                    <a:ext uri="{FF2B5EF4-FFF2-40B4-BE49-F238E27FC236}">
                      <a16:creationId xmlns:a16="http://schemas.microsoft.com/office/drawing/2014/main" id="{A547BA19-5D0A-0A47-8067-A3353FC93AC2}"/>
                    </a:ext>
                  </a:extLst>
                </p:cNvPr>
                <p:cNvPicPr/>
                <p:nvPr/>
              </p:nvPicPr>
              <p:blipFill>
                <a:blip r:embed="rId172"/>
                <a:stretch>
                  <a:fillRect/>
                </a:stretch>
              </p:blipFill>
              <p:spPr>
                <a:xfrm>
                  <a:off x="1089463" y="4595659"/>
                  <a:ext cx="262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3" name="Ink 142">
                  <a:extLst>
                    <a:ext uri="{FF2B5EF4-FFF2-40B4-BE49-F238E27FC236}">
                      <a16:creationId xmlns:a16="http://schemas.microsoft.com/office/drawing/2014/main" id="{742D6A0F-ED33-4A4A-AE35-C5173592194D}"/>
                    </a:ext>
                  </a:extLst>
                </p14:cNvPr>
                <p14:cNvContentPartPr/>
                <p14:nvPr/>
              </p14:nvContentPartPr>
              <p14:xfrm>
                <a:off x="1392943" y="4774219"/>
                <a:ext cx="56880" cy="56880"/>
              </p14:xfrm>
            </p:contentPart>
          </mc:Choice>
          <mc:Fallback xmlns="">
            <p:pic>
              <p:nvPicPr>
                <p:cNvPr id="143" name="Ink 142">
                  <a:extLst>
                    <a:ext uri="{FF2B5EF4-FFF2-40B4-BE49-F238E27FC236}">
                      <a16:creationId xmlns:a16="http://schemas.microsoft.com/office/drawing/2014/main" id="{742D6A0F-ED33-4A4A-AE35-C5173592194D}"/>
                    </a:ext>
                  </a:extLst>
                </p:cNvPr>
                <p:cNvPicPr/>
                <p:nvPr/>
              </p:nvPicPr>
              <p:blipFill>
                <a:blip r:embed="rId174"/>
                <a:stretch>
                  <a:fillRect/>
                </a:stretch>
              </p:blipFill>
              <p:spPr>
                <a:xfrm>
                  <a:off x="1377823" y="4759099"/>
                  <a:ext cx="87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4" name="Ink 143">
                  <a:extLst>
                    <a:ext uri="{FF2B5EF4-FFF2-40B4-BE49-F238E27FC236}">
                      <a16:creationId xmlns:a16="http://schemas.microsoft.com/office/drawing/2014/main" id="{EF560386-7197-804D-86A2-23A3AC959A37}"/>
                    </a:ext>
                  </a:extLst>
                </p14:cNvPr>
                <p14:cNvContentPartPr/>
                <p14:nvPr/>
              </p14:nvContentPartPr>
              <p14:xfrm>
                <a:off x="1537663" y="4624099"/>
                <a:ext cx="19080" cy="144360"/>
              </p14:xfrm>
            </p:contentPart>
          </mc:Choice>
          <mc:Fallback xmlns="">
            <p:pic>
              <p:nvPicPr>
                <p:cNvPr id="144" name="Ink 143">
                  <a:extLst>
                    <a:ext uri="{FF2B5EF4-FFF2-40B4-BE49-F238E27FC236}">
                      <a16:creationId xmlns:a16="http://schemas.microsoft.com/office/drawing/2014/main" id="{EF560386-7197-804D-86A2-23A3AC959A37}"/>
                    </a:ext>
                  </a:extLst>
                </p:cNvPr>
                <p:cNvPicPr/>
                <p:nvPr/>
              </p:nvPicPr>
              <p:blipFill>
                <a:blip r:embed="rId176"/>
                <a:stretch>
                  <a:fillRect/>
                </a:stretch>
              </p:blipFill>
              <p:spPr>
                <a:xfrm>
                  <a:off x="1522543" y="4608979"/>
                  <a:ext cx="49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5" name="Ink 144">
                  <a:extLst>
                    <a:ext uri="{FF2B5EF4-FFF2-40B4-BE49-F238E27FC236}">
                      <a16:creationId xmlns:a16="http://schemas.microsoft.com/office/drawing/2014/main" id="{3C078D59-C1F7-164A-9DFF-3A06E146BDF9}"/>
                    </a:ext>
                  </a:extLst>
                </p14:cNvPr>
                <p14:cNvContentPartPr/>
                <p14:nvPr/>
              </p14:nvContentPartPr>
              <p14:xfrm>
                <a:off x="1468543" y="4680259"/>
                <a:ext cx="189000" cy="38160"/>
              </p14:xfrm>
            </p:contentPart>
          </mc:Choice>
          <mc:Fallback xmlns="">
            <p:pic>
              <p:nvPicPr>
                <p:cNvPr id="145" name="Ink 144">
                  <a:extLst>
                    <a:ext uri="{FF2B5EF4-FFF2-40B4-BE49-F238E27FC236}">
                      <a16:creationId xmlns:a16="http://schemas.microsoft.com/office/drawing/2014/main" id="{3C078D59-C1F7-164A-9DFF-3A06E146BDF9}"/>
                    </a:ext>
                  </a:extLst>
                </p:cNvPr>
                <p:cNvPicPr/>
                <p:nvPr/>
              </p:nvPicPr>
              <p:blipFill>
                <a:blip r:embed="rId178"/>
                <a:stretch>
                  <a:fillRect/>
                </a:stretch>
              </p:blipFill>
              <p:spPr>
                <a:xfrm>
                  <a:off x="1453423" y="4664779"/>
                  <a:ext cx="2196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6" name="Ink 145">
                  <a:extLst>
                    <a:ext uri="{FF2B5EF4-FFF2-40B4-BE49-F238E27FC236}">
                      <a16:creationId xmlns:a16="http://schemas.microsoft.com/office/drawing/2014/main" id="{9841DCB8-12FB-864D-86F9-D1C8D0E53231}"/>
                    </a:ext>
                  </a:extLst>
                </p14:cNvPr>
                <p14:cNvContentPartPr/>
                <p14:nvPr/>
              </p14:nvContentPartPr>
              <p14:xfrm>
                <a:off x="1713703" y="4639579"/>
                <a:ext cx="12960" cy="283320"/>
              </p14:xfrm>
            </p:contentPart>
          </mc:Choice>
          <mc:Fallback xmlns="">
            <p:pic>
              <p:nvPicPr>
                <p:cNvPr id="146" name="Ink 145">
                  <a:extLst>
                    <a:ext uri="{FF2B5EF4-FFF2-40B4-BE49-F238E27FC236}">
                      <a16:creationId xmlns:a16="http://schemas.microsoft.com/office/drawing/2014/main" id="{9841DCB8-12FB-864D-86F9-D1C8D0E53231}"/>
                    </a:ext>
                  </a:extLst>
                </p:cNvPr>
                <p:cNvPicPr/>
                <p:nvPr/>
              </p:nvPicPr>
              <p:blipFill>
                <a:blip r:embed="rId180"/>
                <a:stretch>
                  <a:fillRect/>
                </a:stretch>
              </p:blipFill>
              <p:spPr>
                <a:xfrm>
                  <a:off x="1698583" y="4624459"/>
                  <a:ext cx="435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7" name="Ink 146">
                  <a:extLst>
                    <a:ext uri="{FF2B5EF4-FFF2-40B4-BE49-F238E27FC236}">
                      <a16:creationId xmlns:a16="http://schemas.microsoft.com/office/drawing/2014/main" id="{2A512676-EDBD-4E49-B3CC-CF0792CB603A}"/>
                    </a:ext>
                  </a:extLst>
                </p14:cNvPr>
                <p14:cNvContentPartPr/>
                <p14:nvPr/>
              </p14:nvContentPartPr>
              <p14:xfrm>
                <a:off x="1701103" y="4585939"/>
                <a:ext cx="145080" cy="201600"/>
              </p14:xfrm>
            </p:contentPart>
          </mc:Choice>
          <mc:Fallback xmlns="">
            <p:pic>
              <p:nvPicPr>
                <p:cNvPr id="147" name="Ink 146">
                  <a:extLst>
                    <a:ext uri="{FF2B5EF4-FFF2-40B4-BE49-F238E27FC236}">
                      <a16:creationId xmlns:a16="http://schemas.microsoft.com/office/drawing/2014/main" id="{2A512676-EDBD-4E49-B3CC-CF0792CB603A}"/>
                    </a:ext>
                  </a:extLst>
                </p:cNvPr>
                <p:cNvPicPr/>
                <p:nvPr/>
              </p:nvPicPr>
              <p:blipFill>
                <a:blip r:embed="rId182"/>
                <a:stretch>
                  <a:fillRect/>
                </a:stretch>
              </p:blipFill>
              <p:spPr>
                <a:xfrm>
                  <a:off x="1685983" y="4570459"/>
                  <a:ext cx="175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8" name="Ink 147">
                  <a:extLst>
                    <a:ext uri="{FF2B5EF4-FFF2-40B4-BE49-F238E27FC236}">
                      <a16:creationId xmlns:a16="http://schemas.microsoft.com/office/drawing/2014/main" id="{FC796F74-8FC1-0449-94CF-80E2195C412D}"/>
                    </a:ext>
                  </a:extLst>
                </p14:cNvPr>
                <p14:cNvContentPartPr/>
                <p14:nvPr/>
              </p14:nvContentPartPr>
              <p14:xfrm>
                <a:off x="1914943" y="4755499"/>
                <a:ext cx="138600" cy="56880"/>
              </p14:xfrm>
            </p:contentPart>
          </mc:Choice>
          <mc:Fallback xmlns="">
            <p:pic>
              <p:nvPicPr>
                <p:cNvPr id="148" name="Ink 147">
                  <a:extLst>
                    <a:ext uri="{FF2B5EF4-FFF2-40B4-BE49-F238E27FC236}">
                      <a16:creationId xmlns:a16="http://schemas.microsoft.com/office/drawing/2014/main" id="{FC796F74-8FC1-0449-94CF-80E2195C412D}"/>
                    </a:ext>
                  </a:extLst>
                </p:cNvPr>
                <p:cNvPicPr/>
                <p:nvPr/>
              </p:nvPicPr>
              <p:blipFill>
                <a:blip r:embed="rId184"/>
                <a:stretch>
                  <a:fillRect/>
                </a:stretch>
              </p:blipFill>
              <p:spPr>
                <a:xfrm>
                  <a:off x="1899463" y="4740379"/>
                  <a:ext cx="169200" cy="8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50" name="Ink 149">
                <a:extLst>
                  <a:ext uri="{FF2B5EF4-FFF2-40B4-BE49-F238E27FC236}">
                    <a16:creationId xmlns:a16="http://schemas.microsoft.com/office/drawing/2014/main" id="{3913A603-F5E5-9542-BA91-9E3BA3C53AFF}"/>
                  </a:ext>
                </a:extLst>
              </p14:cNvPr>
              <p14:cNvContentPartPr/>
              <p14:nvPr/>
            </p14:nvContentPartPr>
            <p14:xfrm>
              <a:off x="1958863" y="4176979"/>
              <a:ext cx="132480" cy="365040"/>
            </p14:xfrm>
          </p:contentPart>
        </mc:Choice>
        <mc:Fallback xmlns="">
          <p:pic>
            <p:nvPicPr>
              <p:cNvPr id="150" name="Ink 149">
                <a:extLst>
                  <a:ext uri="{FF2B5EF4-FFF2-40B4-BE49-F238E27FC236}">
                    <a16:creationId xmlns:a16="http://schemas.microsoft.com/office/drawing/2014/main" id="{3913A603-F5E5-9542-BA91-9E3BA3C53AFF}"/>
                  </a:ext>
                </a:extLst>
              </p:cNvPr>
              <p:cNvPicPr/>
              <p:nvPr/>
            </p:nvPicPr>
            <p:blipFill>
              <a:blip r:embed="rId186"/>
              <a:stretch>
                <a:fillRect/>
              </a:stretch>
            </p:blipFill>
            <p:spPr>
              <a:xfrm>
                <a:off x="1943743" y="4161859"/>
                <a:ext cx="1627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1" name="Ink 150">
                <a:extLst>
                  <a:ext uri="{FF2B5EF4-FFF2-40B4-BE49-F238E27FC236}">
                    <a16:creationId xmlns:a16="http://schemas.microsoft.com/office/drawing/2014/main" id="{5A2EAD26-E122-7740-A858-3BFC4D5C7321}"/>
                  </a:ext>
                </a:extLst>
              </p14:cNvPr>
              <p14:cNvContentPartPr/>
              <p14:nvPr/>
            </p14:nvContentPartPr>
            <p14:xfrm>
              <a:off x="2223103" y="4237099"/>
              <a:ext cx="31680" cy="254520"/>
            </p14:xfrm>
          </p:contentPart>
        </mc:Choice>
        <mc:Fallback xmlns="">
          <p:pic>
            <p:nvPicPr>
              <p:cNvPr id="151" name="Ink 150">
                <a:extLst>
                  <a:ext uri="{FF2B5EF4-FFF2-40B4-BE49-F238E27FC236}">
                    <a16:creationId xmlns:a16="http://schemas.microsoft.com/office/drawing/2014/main" id="{5A2EAD26-E122-7740-A858-3BFC4D5C7321}"/>
                  </a:ext>
                </a:extLst>
              </p:cNvPr>
              <p:cNvPicPr/>
              <p:nvPr/>
            </p:nvPicPr>
            <p:blipFill>
              <a:blip r:embed="rId188"/>
              <a:stretch>
                <a:fillRect/>
              </a:stretch>
            </p:blipFill>
            <p:spPr>
              <a:xfrm>
                <a:off x="2207623" y="4221979"/>
                <a:ext cx="622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2" name="Ink 151">
                <a:extLst>
                  <a:ext uri="{FF2B5EF4-FFF2-40B4-BE49-F238E27FC236}">
                    <a16:creationId xmlns:a16="http://schemas.microsoft.com/office/drawing/2014/main" id="{0FCB8C5E-826E-3F40-AC11-DEB3B9118133}"/>
                  </a:ext>
                </a:extLst>
              </p14:cNvPr>
              <p14:cNvContentPartPr/>
              <p14:nvPr/>
            </p14:nvContentPartPr>
            <p14:xfrm>
              <a:off x="2336143" y="4390819"/>
              <a:ext cx="189000" cy="19080"/>
            </p14:xfrm>
          </p:contentPart>
        </mc:Choice>
        <mc:Fallback xmlns="">
          <p:pic>
            <p:nvPicPr>
              <p:cNvPr id="152" name="Ink 151">
                <a:extLst>
                  <a:ext uri="{FF2B5EF4-FFF2-40B4-BE49-F238E27FC236}">
                    <a16:creationId xmlns:a16="http://schemas.microsoft.com/office/drawing/2014/main" id="{0FCB8C5E-826E-3F40-AC11-DEB3B9118133}"/>
                  </a:ext>
                </a:extLst>
              </p:cNvPr>
              <p:cNvPicPr/>
              <p:nvPr/>
            </p:nvPicPr>
            <p:blipFill>
              <a:blip r:embed="rId190"/>
              <a:stretch>
                <a:fillRect/>
              </a:stretch>
            </p:blipFill>
            <p:spPr>
              <a:xfrm>
                <a:off x="2321023" y="4375699"/>
                <a:ext cx="219600" cy="49680"/>
              </a:xfrm>
              <a:prstGeom prst="rect">
                <a:avLst/>
              </a:prstGeom>
            </p:spPr>
          </p:pic>
        </mc:Fallback>
      </mc:AlternateContent>
      <p:grpSp>
        <p:nvGrpSpPr>
          <p:cNvPr id="170" name="Group 169">
            <a:extLst>
              <a:ext uri="{FF2B5EF4-FFF2-40B4-BE49-F238E27FC236}">
                <a16:creationId xmlns:a16="http://schemas.microsoft.com/office/drawing/2014/main" id="{8546B1E4-E2A5-EB45-B764-5C570301057E}"/>
              </a:ext>
            </a:extLst>
          </p:cNvPr>
          <p:cNvGrpSpPr/>
          <p:nvPr/>
        </p:nvGrpSpPr>
        <p:grpSpPr>
          <a:xfrm>
            <a:off x="2726023" y="4000939"/>
            <a:ext cx="1716480" cy="516240"/>
            <a:chOff x="2726023" y="4000939"/>
            <a:chExt cx="1716480" cy="516240"/>
          </a:xfrm>
        </p:grpSpPr>
        <mc:AlternateContent xmlns:mc="http://schemas.openxmlformats.org/markup-compatibility/2006" xmlns:p14="http://schemas.microsoft.com/office/powerpoint/2010/main">
          <mc:Choice Requires="p14">
            <p:contentPart p14:bwMode="auto" r:id="rId191">
              <p14:nvContentPartPr>
                <p14:cNvPr id="154" name="Ink 153">
                  <a:extLst>
                    <a:ext uri="{FF2B5EF4-FFF2-40B4-BE49-F238E27FC236}">
                      <a16:creationId xmlns:a16="http://schemas.microsoft.com/office/drawing/2014/main" id="{74E64E7A-B743-1740-8009-4026C54F0655}"/>
                    </a:ext>
                  </a:extLst>
                </p14:cNvPr>
                <p14:cNvContentPartPr/>
                <p14:nvPr/>
              </p14:nvContentPartPr>
              <p14:xfrm>
                <a:off x="2726023" y="4265899"/>
                <a:ext cx="145080" cy="251280"/>
              </p14:xfrm>
            </p:contentPart>
          </mc:Choice>
          <mc:Fallback xmlns="">
            <p:pic>
              <p:nvPicPr>
                <p:cNvPr id="154" name="Ink 153">
                  <a:extLst>
                    <a:ext uri="{FF2B5EF4-FFF2-40B4-BE49-F238E27FC236}">
                      <a16:creationId xmlns:a16="http://schemas.microsoft.com/office/drawing/2014/main" id="{74E64E7A-B743-1740-8009-4026C54F0655}"/>
                    </a:ext>
                  </a:extLst>
                </p:cNvPr>
                <p:cNvPicPr/>
                <p:nvPr/>
              </p:nvPicPr>
              <p:blipFill>
                <a:blip r:embed="rId192"/>
                <a:stretch>
                  <a:fillRect/>
                </a:stretch>
              </p:blipFill>
              <p:spPr>
                <a:xfrm>
                  <a:off x="2710543" y="4250419"/>
                  <a:ext cx="1753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6" name="Ink 155">
                  <a:extLst>
                    <a:ext uri="{FF2B5EF4-FFF2-40B4-BE49-F238E27FC236}">
                      <a16:creationId xmlns:a16="http://schemas.microsoft.com/office/drawing/2014/main" id="{4C7861AA-C981-4342-878C-30EA70329892}"/>
                    </a:ext>
                  </a:extLst>
                </p14:cNvPr>
                <p14:cNvContentPartPr/>
                <p14:nvPr/>
              </p14:nvContentPartPr>
              <p14:xfrm>
                <a:off x="2921503" y="4202179"/>
                <a:ext cx="106560" cy="25560"/>
              </p14:xfrm>
            </p:contentPart>
          </mc:Choice>
          <mc:Fallback xmlns="">
            <p:pic>
              <p:nvPicPr>
                <p:cNvPr id="156" name="Ink 155">
                  <a:extLst>
                    <a:ext uri="{FF2B5EF4-FFF2-40B4-BE49-F238E27FC236}">
                      <a16:creationId xmlns:a16="http://schemas.microsoft.com/office/drawing/2014/main" id="{4C7861AA-C981-4342-878C-30EA70329892}"/>
                    </a:ext>
                  </a:extLst>
                </p:cNvPr>
                <p:cNvPicPr/>
                <p:nvPr/>
              </p:nvPicPr>
              <p:blipFill>
                <a:blip r:embed="rId194"/>
                <a:stretch>
                  <a:fillRect/>
                </a:stretch>
              </p:blipFill>
              <p:spPr>
                <a:xfrm>
                  <a:off x="2906383" y="4187059"/>
                  <a:ext cx="137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8" name="Ink 157">
                  <a:extLst>
                    <a:ext uri="{FF2B5EF4-FFF2-40B4-BE49-F238E27FC236}">
                      <a16:creationId xmlns:a16="http://schemas.microsoft.com/office/drawing/2014/main" id="{500EB28C-77C3-104E-A738-6E38C0C78938}"/>
                    </a:ext>
                  </a:extLst>
                </p14:cNvPr>
                <p14:cNvContentPartPr/>
                <p14:nvPr/>
              </p14:nvContentPartPr>
              <p14:xfrm>
                <a:off x="3115543" y="4092739"/>
                <a:ext cx="82080" cy="154080"/>
              </p14:xfrm>
            </p:contentPart>
          </mc:Choice>
          <mc:Fallback xmlns="">
            <p:pic>
              <p:nvPicPr>
                <p:cNvPr id="158" name="Ink 157">
                  <a:extLst>
                    <a:ext uri="{FF2B5EF4-FFF2-40B4-BE49-F238E27FC236}">
                      <a16:creationId xmlns:a16="http://schemas.microsoft.com/office/drawing/2014/main" id="{500EB28C-77C3-104E-A738-6E38C0C78938}"/>
                    </a:ext>
                  </a:extLst>
                </p:cNvPr>
                <p:cNvPicPr/>
                <p:nvPr/>
              </p:nvPicPr>
              <p:blipFill>
                <a:blip r:embed="rId196"/>
                <a:stretch>
                  <a:fillRect/>
                </a:stretch>
              </p:blipFill>
              <p:spPr>
                <a:xfrm>
                  <a:off x="3100423" y="4077259"/>
                  <a:ext cx="112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9" name="Ink 158">
                  <a:extLst>
                    <a:ext uri="{FF2B5EF4-FFF2-40B4-BE49-F238E27FC236}">
                      <a16:creationId xmlns:a16="http://schemas.microsoft.com/office/drawing/2014/main" id="{6F4688A4-B52A-8F41-AB24-B9FB64F5AA9D}"/>
                    </a:ext>
                  </a:extLst>
                </p14:cNvPr>
                <p14:cNvContentPartPr/>
                <p14:nvPr/>
              </p14:nvContentPartPr>
              <p14:xfrm>
                <a:off x="3084223" y="4145659"/>
                <a:ext cx="107280" cy="19080"/>
              </p14:xfrm>
            </p:contentPart>
          </mc:Choice>
          <mc:Fallback xmlns="">
            <p:pic>
              <p:nvPicPr>
                <p:cNvPr id="159" name="Ink 158">
                  <a:extLst>
                    <a:ext uri="{FF2B5EF4-FFF2-40B4-BE49-F238E27FC236}">
                      <a16:creationId xmlns:a16="http://schemas.microsoft.com/office/drawing/2014/main" id="{6F4688A4-B52A-8F41-AB24-B9FB64F5AA9D}"/>
                    </a:ext>
                  </a:extLst>
                </p:cNvPr>
                <p:cNvPicPr/>
                <p:nvPr/>
              </p:nvPicPr>
              <p:blipFill>
                <a:blip r:embed="rId198"/>
                <a:stretch>
                  <a:fillRect/>
                </a:stretch>
              </p:blipFill>
              <p:spPr>
                <a:xfrm>
                  <a:off x="3069103" y="4130539"/>
                  <a:ext cx="137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0" name="Ink 159">
                  <a:extLst>
                    <a:ext uri="{FF2B5EF4-FFF2-40B4-BE49-F238E27FC236}">
                      <a16:creationId xmlns:a16="http://schemas.microsoft.com/office/drawing/2014/main" id="{7F993920-D8DF-9746-A05E-7DB8BE918D00}"/>
                    </a:ext>
                  </a:extLst>
                </p14:cNvPr>
                <p14:cNvContentPartPr/>
                <p14:nvPr/>
              </p14:nvContentPartPr>
              <p14:xfrm>
                <a:off x="3279343" y="4063939"/>
                <a:ext cx="82080" cy="201600"/>
              </p14:xfrm>
            </p:contentPart>
          </mc:Choice>
          <mc:Fallback xmlns="">
            <p:pic>
              <p:nvPicPr>
                <p:cNvPr id="160" name="Ink 159">
                  <a:extLst>
                    <a:ext uri="{FF2B5EF4-FFF2-40B4-BE49-F238E27FC236}">
                      <a16:creationId xmlns:a16="http://schemas.microsoft.com/office/drawing/2014/main" id="{7F993920-D8DF-9746-A05E-7DB8BE918D00}"/>
                    </a:ext>
                  </a:extLst>
                </p:cNvPr>
                <p:cNvPicPr/>
                <p:nvPr/>
              </p:nvPicPr>
              <p:blipFill>
                <a:blip r:embed="rId200"/>
                <a:stretch>
                  <a:fillRect/>
                </a:stretch>
              </p:blipFill>
              <p:spPr>
                <a:xfrm>
                  <a:off x="3263863" y="4048819"/>
                  <a:ext cx="1126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1" name="Ink 160">
                  <a:extLst>
                    <a:ext uri="{FF2B5EF4-FFF2-40B4-BE49-F238E27FC236}">
                      <a16:creationId xmlns:a16="http://schemas.microsoft.com/office/drawing/2014/main" id="{187CDEF8-0982-D645-B7FB-C39FAEBE9E5C}"/>
                    </a:ext>
                  </a:extLst>
                </p14:cNvPr>
                <p14:cNvContentPartPr/>
                <p14:nvPr/>
              </p14:nvContentPartPr>
              <p14:xfrm>
                <a:off x="3361063" y="4070059"/>
                <a:ext cx="176400" cy="151200"/>
              </p14:xfrm>
            </p:contentPart>
          </mc:Choice>
          <mc:Fallback xmlns="">
            <p:pic>
              <p:nvPicPr>
                <p:cNvPr id="161" name="Ink 160">
                  <a:extLst>
                    <a:ext uri="{FF2B5EF4-FFF2-40B4-BE49-F238E27FC236}">
                      <a16:creationId xmlns:a16="http://schemas.microsoft.com/office/drawing/2014/main" id="{187CDEF8-0982-D645-B7FB-C39FAEBE9E5C}"/>
                    </a:ext>
                  </a:extLst>
                </p:cNvPr>
                <p:cNvPicPr/>
                <p:nvPr/>
              </p:nvPicPr>
              <p:blipFill>
                <a:blip r:embed="rId202"/>
                <a:stretch>
                  <a:fillRect/>
                </a:stretch>
              </p:blipFill>
              <p:spPr>
                <a:xfrm>
                  <a:off x="3345583" y="4054939"/>
                  <a:ext cx="207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2" name="Ink 161">
                  <a:extLst>
                    <a:ext uri="{FF2B5EF4-FFF2-40B4-BE49-F238E27FC236}">
                      <a16:creationId xmlns:a16="http://schemas.microsoft.com/office/drawing/2014/main" id="{2D6EA89E-6103-634A-AAC9-586575ABEBA1}"/>
                    </a:ext>
                  </a:extLst>
                </p14:cNvPr>
                <p14:cNvContentPartPr/>
                <p14:nvPr/>
              </p14:nvContentPartPr>
              <p14:xfrm>
                <a:off x="3581023" y="4214779"/>
                <a:ext cx="50760" cy="56880"/>
              </p14:xfrm>
            </p:contentPart>
          </mc:Choice>
          <mc:Fallback xmlns="">
            <p:pic>
              <p:nvPicPr>
                <p:cNvPr id="162" name="Ink 161">
                  <a:extLst>
                    <a:ext uri="{FF2B5EF4-FFF2-40B4-BE49-F238E27FC236}">
                      <a16:creationId xmlns:a16="http://schemas.microsoft.com/office/drawing/2014/main" id="{2D6EA89E-6103-634A-AAC9-586575ABEBA1}"/>
                    </a:ext>
                  </a:extLst>
                </p:cNvPr>
                <p:cNvPicPr/>
                <p:nvPr/>
              </p:nvPicPr>
              <p:blipFill>
                <a:blip r:embed="rId204"/>
                <a:stretch>
                  <a:fillRect/>
                </a:stretch>
              </p:blipFill>
              <p:spPr>
                <a:xfrm>
                  <a:off x="3565543" y="4199659"/>
                  <a:ext cx="81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3" name="Ink 162">
                  <a:extLst>
                    <a:ext uri="{FF2B5EF4-FFF2-40B4-BE49-F238E27FC236}">
                      <a16:creationId xmlns:a16="http://schemas.microsoft.com/office/drawing/2014/main" id="{C12644A0-4B06-6742-BABD-4BD9563E2B97}"/>
                    </a:ext>
                  </a:extLst>
                </p14:cNvPr>
                <p14:cNvContentPartPr/>
                <p14:nvPr/>
              </p14:nvContentPartPr>
              <p14:xfrm>
                <a:off x="3681463" y="4105339"/>
                <a:ext cx="19080" cy="128880"/>
              </p14:xfrm>
            </p:contentPart>
          </mc:Choice>
          <mc:Fallback xmlns="">
            <p:pic>
              <p:nvPicPr>
                <p:cNvPr id="163" name="Ink 162">
                  <a:extLst>
                    <a:ext uri="{FF2B5EF4-FFF2-40B4-BE49-F238E27FC236}">
                      <a16:creationId xmlns:a16="http://schemas.microsoft.com/office/drawing/2014/main" id="{C12644A0-4B06-6742-BABD-4BD9563E2B97}"/>
                    </a:ext>
                  </a:extLst>
                </p:cNvPr>
                <p:cNvPicPr/>
                <p:nvPr/>
              </p:nvPicPr>
              <p:blipFill>
                <a:blip r:embed="rId206"/>
                <a:stretch>
                  <a:fillRect/>
                </a:stretch>
              </p:blipFill>
              <p:spPr>
                <a:xfrm>
                  <a:off x="3666343" y="4089859"/>
                  <a:ext cx="49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B149FBCF-704A-FD4F-A76D-D049858138D0}"/>
                    </a:ext>
                  </a:extLst>
                </p14:cNvPr>
                <p14:cNvContentPartPr/>
                <p14:nvPr/>
              </p14:nvContentPartPr>
              <p14:xfrm>
                <a:off x="3656983" y="4158259"/>
                <a:ext cx="112680" cy="25560"/>
              </p14:xfrm>
            </p:contentPart>
          </mc:Choice>
          <mc:Fallback xmlns="">
            <p:pic>
              <p:nvPicPr>
                <p:cNvPr id="164" name="Ink 163">
                  <a:extLst>
                    <a:ext uri="{FF2B5EF4-FFF2-40B4-BE49-F238E27FC236}">
                      <a16:creationId xmlns:a16="http://schemas.microsoft.com/office/drawing/2014/main" id="{B149FBCF-704A-FD4F-A76D-D049858138D0}"/>
                    </a:ext>
                  </a:extLst>
                </p:cNvPr>
                <p:cNvPicPr/>
                <p:nvPr/>
              </p:nvPicPr>
              <p:blipFill>
                <a:blip r:embed="rId208"/>
                <a:stretch>
                  <a:fillRect/>
                </a:stretch>
              </p:blipFill>
              <p:spPr>
                <a:xfrm>
                  <a:off x="3641863" y="4143139"/>
                  <a:ext cx="143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5" name="Ink 164">
                  <a:extLst>
                    <a:ext uri="{FF2B5EF4-FFF2-40B4-BE49-F238E27FC236}">
                      <a16:creationId xmlns:a16="http://schemas.microsoft.com/office/drawing/2014/main" id="{1E7A0F39-E0D0-7B45-9938-6F4D6486CA88}"/>
                    </a:ext>
                  </a:extLst>
                </p14:cNvPr>
                <p14:cNvContentPartPr/>
                <p14:nvPr/>
              </p14:nvContentPartPr>
              <p14:xfrm>
                <a:off x="3826183" y="4130179"/>
                <a:ext cx="31680" cy="223200"/>
              </p14:xfrm>
            </p:contentPart>
          </mc:Choice>
          <mc:Fallback xmlns="">
            <p:pic>
              <p:nvPicPr>
                <p:cNvPr id="165" name="Ink 164">
                  <a:extLst>
                    <a:ext uri="{FF2B5EF4-FFF2-40B4-BE49-F238E27FC236}">
                      <a16:creationId xmlns:a16="http://schemas.microsoft.com/office/drawing/2014/main" id="{1E7A0F39-E0D0-7B45-9938-6F4D6486CA88}"/>
                    </a:ext>
                  </a:extLst>
                </p:cNvPr>
                <p:cNvPicPr/>
                <p:nvPr/>
              </p:nvPicPr>
              <p:blipFill>
                <a:blip r:embed="rId210"/>
                <a:stretch>
                  <a:fillRect/>
                </a:stretch>
              </p:blipFill>
              <p:spPr>
                <a:xfrm>
                  <a:off x="3811063" y="4115059"/>
                  <a:ext cx="622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6" name="Ink 165">
                  <a:extLst>
                    <a:ext uri="{FF2B5EF4-FFF2-40B4-BE49-F238E27FC236}">
                      <a16:creationId xmlns:a16="http://schemas.microsoft.com/office/drawing/2014/main" id="{82981AB0-EF8A-DE47-A430-DEDA80CC7DB3}"/>
                    </a:ext>
                  </a:extLst>
                </p14:cNvPr>
                <p14:cNvContentPartPr/>
                <p14:nvPr/>
              </p14:nvContentPartPr>
              <p14:xfrm>
                <a:off x="3832303" y="4058179"/>
                <a:ext cx="93960" cy="156960"/>
              </p14:xfrm>
            </p:contentPart>
          </mc:Choice>
          <mc:Fallback xmlns="">
            <p:pic>
              <p:nvPicPr>
                <p:cNvPr id="166" name="Ink 165">
                  <a:extLst>
                    <a:ext uri="{FF2B5EF4-FFF2-40B4-BE49-F238E27FC236}">
                      <a16:creationId xmlns:a16="http://schemas.microsoft.com/office/drawing/2014/main" id="{82981AB0-EF8A-DE47-A430-DEDA80CC7DB3}"/>
                    </a:ext>
                  </a:extLst>
                </p:cNvPr>
                <p:cNvPicPr/>
                <p:nvPr/>
              </p:nvPicPr>
              <p:blipFill>
                <a:blip r:embed="rId212"/>
                <a:stretch>
                  <a:fillRect/>
                </a:stretch>
              </p:blipFill>
              <p:spPr>
                <a:xfrm>
                  <a:off x="3817183" y="4043059"/>
                  <a:ext cx="1245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7" name="Ink 166">
                  <a:extLst>
                    <a:ext uri="{FF2B5EF4-FFF2-40B4-BE49-F238E27FC236}">
                      <a16:creationId xmlns:a16="http://schemas.microsoft.com/office/drawing/2014/main" id="{40DE8FD4-6472-C74C-A1A3-D96E3575C011}"/>
                    </a:ext>
                  </a:extLst>
                </p14:cNvPr>
                <p14:cNvContentPartPr/>
                <p14:nvPr/>
              </p14:nvContentPartPr>
              <p14:xfrm>
                <a:off x="3977023" y="4183459"/>
                <a:ext cx="119880" cy="50760"/>
              </p14:xfrm>
            </p:contentPart>
          </mc:Choice>
          <mc:Fallback xmlns="">
            <p:pic>
              <p:nvPicPr>
                <p:cNvPr id="167" name="Ink 166">
                  <a:extLst>
                    <a:ext uri="{FF2B5EF4-FFF2-40B4-BE49-F238E27FC236}">
                      <a16:creationId xmlns:a16="http://schemas.microsoft.com/office/drawing/2014/main" id="{40DE8FD4-6472-C74C-A1A3-D96E3575C011}"/>
                    </a:ext>
                  </a:extLst>
                </p:cNvPr>
                <p:cNvPicPr/>
                <p:nvPr/>
              </p:nvPicPr>
              <p:blipFill>
                <a:blip r:embed="rId214"/>
                <a:stretch>
                  <a:fillRect/>
                </a:stretch>
              </p:blipFill>
              <p:spPr>
                <a:xfrm>
                  <a:off x="3961903" y="4167979"/>
                  <a:ext cx="150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68" name="Ink 167">
                  <a:extLst>
                    <a:ext uri="{FF2B5EF4-FFF2-40B4-BE49-F238E27FC236}">
                      <a16:creationId xmlns:a16="http://schemas.microsoft.com/office/drawing/2014/main" id="{7E3BE16F-4FA9-A64C-9F17-9A202975D8FD}"/>
                    </a:ext>
                  </a:extLst>
                </p14:cNvPr>
                <p14:cNvContentPartPr/>
                <p14:nvPr/>
              </p14:nvContentPartPr>
              <p14:xfrm>
                <a:off x="4102663" y="4063939"/>
                <a:ext cx="56880" cy="226800"/>
              </p14:xfrm>
            </p:contentPart>
          </mc:Choice>
          <mc:Fallback xmlns="">
            <p:pic>
              <p:nvPicPr>
                <p:cNvPr id="168" name="Ink 167">
                  <a:extLst>
                    <a:ext uri="{FF2B5EF4-FFF2-40B4-BE49-F238E27FC236}">
                      <a16:creationId xmlns:a16="http://schemas.microsoft.com/office/drawing/2014/main" id="{7E3BE16F-4FA9-A64C-9F17-9A202975D8FD}"/>
                    </a:ext>
                  </a:extLst>
                </p:cNvPr>
                <p:cNvPicPr/>
                <p:nvPr/>
              </p:nvPicPr>
              <p:blipFill>
                <a:blip r:embed="rId216"/>
                <a:stretch>
                  <a:fillRect/>
                </a:stretch>
              </p:blipFill>
              <p:spPr>
                <a:xfrm>
                  <a:off x="4087543" y="4048819"/>
                  <a:ext cx="874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9" name="Ink 168">
                  <a:extLst>
                    <a:ext uri="{FF2B5EF4-FFF2-40B4-BE49-F238E27FC236}">
                      <a16:creationId xmlns:a16="http://schemas.microsoft.com/office/drawing/2014/main" id="{16F5C7A2-AF16-C045-84DA-2FB45B871131}"/>
                    </a:ext>
                  </a:extLst>
                </p14:cNvPr>
                <p14:cNvContentPartPr/>
                <p14:nvPr/>
              </p14:nvContentPartPr>
              <p14:xfrm>
                <a:off x="4184383" y="4000939"/>
                <a:ext cx="258120" cy="490680"/>
              </p14:xfrm>
            </p:contentPart>
          </mc:Choice>
          <mc:Fallback xmlns="">
            <p:pic>
              <p:nvPicPr>
                <p:cNvPr id="169" name="Ink 168">
                  <a:extLst>
                    <a:ext uri="{FF2B5EF4-FFF2-40B4-BE49-F238E27FC236}">
                      <a16:creationId xmlns:a16="http://schemas.microsoft.com/office/drawing/2014/main" id="{16F5C7A2-AF16-C045-84DA-2FB45B871131}"/>
                    </a:ext>
                  </a:extLst>
                </p:cNvPr>
                <p:cNvPicPr/>
                <p:nvPr/>
              </p:nvPicPr>
              <p:blipFill>
                <a:blip r:embed="rId218"/>
                <a:stretch>
                  <a:fillRect/>
                </a:stretch>
              </p:blipFill>
              <p:spPr>
                <a:xfrm>
                  <a:off x="4169263" y="3985819"/>
                  <a:ext cx="288720" cy="521280"/>
                </a:xfrm>
                <a:prstGeom prst="rect">
                  <a:avLst/>
                </a:prstGeom>
              </p:spPr>
            </p:pic>
          </mc:Fallback>
        </mc:AlternateContent>
      </p:grpSp>
      <p:grpSp>
        <p:nvGrpSpPr>
          <p:cNvPr id="179" name="Group 178">
            <a:extLst>
              <a:ext uri="{FF2B5EF4-FFF2-40B4-BE49-F238E27FC236}">
                <a16:creationId xmlns:a16="http://schemas.microsoft.com/office/drawing/2014/main" id="{826D33E0-799D-0D4A-895F-281770B65E1A}"/>
              </a:ext>
            </a:extLst>
          </p:cNvPr>
          <p:cNvGrpSpPr/>
          <p:nvPr/>
        </p:nvGrpSpPr>
        <p:grpSpPr>
          <a:xfrm>
            <a:off x="563143" y="5126299"/>
            <a:ext cx="1515600" cy="365400"/>
            <a:chOff x="563143" y="5126299"/>
            <a:chExt cx="1515600" cy="365400"/>
          </a:xfrm>
        </p:grpSpPr>
        <mc:AlternateContent xmlns:mc="http://schemas.openxmlformats.org/markup-compatibility/2006" xmlns:p14="http://schemas.microsoft.com/office/powerpoint/2010/main">
          <mc:Choice Requires="p14">
            <p:contentPart p14:bwMode="auto" r:id="rId219">
              <p14:nvContentPartPr>
                <p14:cNvPr id="171" name="Ink 170">
                  <a:extLst>
                    <a:ext uri="{FF2B5EF4-FFF2-40B4-BE49-F238E27FC236}">
                      <a16:creationId xmlns:a16="http://schemas.microsoft.com/office/drawing/2014/main" id="{CC92E9EF-E9FA-1D40-B4EA-9064EE52F6A5}"/>
                    </a:ext>
                  </a:extLst>
                </p14:cNvPr>
                <p14:cNvContentPartPr/>
                <p14:nvPr/>
              </p14:nvContentPartPr>
              <p14:xfrm>
                <a:off x="563143" y="5220619"/>
                <a:ext cx="232920" cy="220320"/>
              </p14:xfrm>
            </p:contentPart>
          </mc:Choice>
          <mc:Fallback xmlns="">
            <p:pic>
              <p:nvPicPr>
                <p:cNvPr id="171" name="Ink 170">
                  <a:extLst>
                    <a:ext uri="{FF2B5EF4-FFF2-40B4-BE49-F238E27FC236}">
                      <a16:creationId xmlns:a16="http://schemas.microsoft.com/office/drawing/2014/main" id="{CC92E9EF-E9FA-1D40-B4EA-9064EE52F6A5}"/>
                    </a:ext>
                  </a:extLst>
                </p:cNvPr>
                <p:cNvPicPr/>
                <p:nvPr/>
              </p:nvPicPr>
              <p:blipFill>
                <a:blip r:embed="rId220"/>
                <a:stretch>
                  <a:fillRect/>
                </a:stretch>
              </p:blipFill>
              <p:spPr>
                <a:xfrm>
                  <a:off x="548023" y="5205499"/>
                  <a:ext cx="2635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2" name="Ink 171">
                  <a:extLst>
                    <a:ext uri="{FF2B5EF4-FFF2-40B4-BE49-F238E27FC236}">
                      <a16:creationId xmlns:a16="http://schemas.microsoft.com/office/drawing/2014/main" id="{D6AA57FD-D525-0544-A452-950F6B016E5A}"/>
                    </a:ext>
                  </a:extLst>
                </p14:cNvPr>
                <p14:cNvContentPartPr/>
                <p14:nvPr/>
              </p14:nvContentPartPr>
              <p14:xfrm>
                <a:off x="852223" y="5415739"/>
                <a:ext cx="100800" cy="75960"/>
              </p14:xfrm>
            </p:contentPart>
          </mc:Choice>
          <mc:Fallback xmlns="">
            <p:pic>
              <p:nvPicPr>
                <p:cNvPr id="172" name="Ink 171">
                  <a:extLst>
                    <a:ext uri="{FF2B5EF4-FFF2-40B4-BE49-F238E27FC236}">
                      <a16:creationId xmlns:a16="http://schemas.microsoft.com/office/drawing/2014/main" id="{D6AA57FD-D525-0544-A452-950F6B016E5A}"/>
                    </a:ext>
                  </a:extLst>
                </p:cNvPr>
                <p:cNvPicPr/>
                <p:nvPr/>
              </p:nvPicPr>
              <p:blipFill>
                <a:blip r:embed="rId222"/>
                <a:stretch>
                  <a:fillRect/>
                </a:stretch>
              </p:blipFill>
              <p:spPr>
                <a:xfrm>
                  <a:off x="837103" y="5400259"/>
                  <a:ext cx="1314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4" name="Ink 173">
                  <a:extLst>
                    <a:ext uri="{FF2B5EF4-FFF2-40B4-BE49-F238E27FC236}">
                      <a16:creationId xmlns:a16="http://schemas.microsoft.com/office/drawing/2014/main" id="{37325855-99ED-2E4F-888F-460B37113E82}"/>
                    </a:ext>
                  </a:extLst>
                </p14:cNvPr>
                <p14:cNvContentPartPr/>
                <p14:nvPr/>
              </p14:nvContentPartPr>
              <p14:xfrm>
                <a:off x="1123303" y="5264899"/>
                <a:ext cx="125280" cy="31680"/>
              </p14:xfrm>
            </p:contentPart>
          </mc:Choice>
          <mc:Fallback xmlns="">
            <p:pic>
              <p:nvPicPr>
                <p:cNvPr id="174" name="Ink 173">
                  <a:extLst>
                    <a:ext uri="{FF2B5EF4-FFF2-40B4-BE49-F238E27FC236}">
                      <a16:creationId xmlns:a16="http://schemas.microsoft.com/office/drawing/2014/main" id="{37325855-99ED-2E4F-888F-460B37113E82}"/>
                    </a:ext>
                  </a:extLst>
                </p:cNvPr>
                <p:cNvPicPr/>
                <p:nvPr/>
              </p:nvPicPr>
              <p:blipFill>
                <a:blip r:embed="rId224"/>
                <a:stretch>
                  <a:fillRect/>
                </a:stretch>
              </p:blipFill>
              <p:spPr>
                <a:xfrm>
                  <a:off x="1108183" y="5249419"/>
                  <a:ext cx="155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5" name="Ink 174">
                  <a:extLst>
                    <a:ext uri="{FF2B5EF4-FFF2-40B4-BE49-F238E27FC236}">
                      <a16:creationId xmlns:a16="http://schemas.microsoft.com/office/drawing/2014/main" id="{B87938B9-569D-8942-B90B-7FC38703F51D}"/>
                    </a:ext>
                  </a:extLst>
                </p14:cNvPr>
                <p14:cNvContentPartPr/>
                <p14:nvPr/>
              </p14:nvContentPartPr>
              <p14:xfrm>
                <a:off x="1129783" y="5340139"/>
                <a:ext cx="144360" cy="25560"/>
              </p14:xfrm>
            </p:contentPart>
          </mc:Choice>
          <mc:Fallback xmlns="">
            <p:pic>
              <p:nvPicPr>
                <p:cNvPr id="175" name="Ink 174">
                  <a:extLst>
                    <a:ext uri="{FF2B5EF4-FFF2-40B4-BE49-F238E27FC236}">
                      <a16:creationId xmlns:a16="http://schemas.microsoft.com/office/drawing/2014/main" id="{B87938B9-569D-8942-B90B-7FC38703F51D}"/>
                    </a:ext>
                  </a:extLst>
                </p:cNvPr>
                <p:cNvPicPr/>
                <p:nvPr/>
              </p:nvPicPr>
              <p:blipFill>
                <a:blip r:embed="rId226"/>
                <a:stretch>
                  <a:fillRect/>
                </a:stretch>
              </p:blipFill>
              <p:spPr>
                <a:xfrm>
                  <a:off x="1114303" y="5325019"/>
                  <a:ext cx="1746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7" name="Ink 176">
                  <a:extLst>
                    <a:ext uri="{FF2B5EF4-FFF2-40B4-BE49-F238E27FC236}">
                      <a16:creationId xmlns:a16="http://schemas.microsoft.com/office/drawing/2014/main" id="{CA7CD317-4408-654D-A728-6569BE131AB7}"/>
                    </a:ext>
                  </a:extLst>
                </p14:cNvPr>
                <p14:cNvContentPartPr/>
                <p14:nvPr/>
              </p14:nvContentPartPr>
              <p14:xfrm>
                <a:off x="1732423" y="5126299"/>
                <a:ext cx="19080" cy="207720"/>
              </p14:xfrm>
            </p:contentPart>
          </mc:Choice>
          <mc:Fallback xmlns="">
            <p:pic>
              <p:nvPicPr>
                <p:cNvPr id="177" name="Ink 176">
                  <a:extLst>
                    <a:ext uri="{FF2B5EF4-FFF2-40B4-BE49-F238E27FC236}">
                      <a16:creationId xmlns:a16="http://schemas.microsoft.com/office/drawing/2014/main" id="{CA7CD317-4408-654D-A728-6569BE131AB7}"/>
                    </a:ext>
                  </a:extLst>
                </p:cNvPr>
                <p:cNvPicPr/>
                <p:nvPr/>
              </p:nvPicPr>
              <p:blipFill>
                <a:blip r:embed="rId228"/>
                <a:stretch>
                  <a:fillRect/>
                </a:stretch>
              </p:blipFill>
              <p:spPr>
                <a:xfrm>
                  <a:off x="1717303" y="5111179"/>
                  <a:ext cx="496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8" name="Ink 177">
                  <a:extLst>
                    <a:ext uri="{FF2B5EF4-FFF2-40B4-BE49-F238E27FC236}">
                      <a16:creationId xmlns:a16="http://schemas.microsoft.com/office/drawing/2014/main" id="{EC046AFC-E5D2-2F49-A934-0517A343BEA9}"/>
                    </a:ext>
                  </a:extLst>
                </p14:cNvPr>
                <p14:cNvContentPartPr/>
                <p14:nvPr/>
              </p14:nvContentPartPr>
              <p14:xfrm>
                <a:off x="1455943" y="5365339"/>
                <a:ext cx="622800" cy="63360"/>
              </p14:xfrm>
            </p:contentPart>
          </mc:Choice>
          <mc:Fallback xmlns="">
            <p:pic>
              <p:nvPicPr>
                <p:cNvPr id="178" name="Ink 177">
                  <a:extLst>
                    <a:ext uri="{FF2B5EF4-FFF2-40B4-BE49-F238E27FC236}">
                      <a16:creationId xmlns:a16="http://schemas.microsoft.com/office/drawing/2014/main" id="{EC046AFC-E5D2-2F49-A934-0517A343BEA9}"/>
                    </a:ext>
                  </a:extLst>
                </p:cNvPr>
                <p:cNvPicPr/>
                <p:nvPr/>
              </p:nvPicPr>
              <p:blipFill>
                <a:blip r:embed="rId230"/>
                <a:stretch>
                  <a:fillRect/>
                </a:stretch>
              </p:blipFill>
              <p:spPr>
                <a:xfrm>
                  <a:off x="1440823" y="5350219"/>
                  <a:ext cx="653400" cy="93600"/>
                </a:xfrm>
                <a:prstGeom prst="rect">
                  <a:avLst/>
                </a:prstGeom>
              </p:spPr>
            </p:pic>
          </mc:Fallback>
        </mc:AlternateContent>
      </p:grpSp>
      <p:grpSp>
        <p:nvGrpSpPr>
          <p:cNvPr id="187" name="Group 186">
            <a:extLst>
              <a:ext uri="{FF2B5EF4-FFF2-40B4-BE49-F238E27FC236}">
                <a16:creationId xmlns:a16="http://schemas.microsoft.com/office/drawing/2014/main" id="{C5904803-E472-6045-BA8D-AA15A6D810BD}"/>
              </a:ext>
            </a:extLst>
          </p:cNvPr>
          <p:cNvGrpSpPr/>
          <p:nvPr/>
        </p:nvGrpSpPr>
        <p:grpSpPr>
          <a:xfrm>
            <a:off x="1367743" y="5541379"/>
            <a:ext cx="1025280" cy="368640"/>
            <a:chOff x="1367743" y="5541379"/>
            <a:chExt cx="1025280" cy="368640"/>
          </a:xfrm>
        </p:grpSpPr>
        <mc:AlternateContent xmlns:mc="http://schemas.openxmlformats.org/markup-compatibility/2006" xmlns:p14="http://schemas.microsoft.com/office/powerpoint/2010/main">
          <mc:Choice Requires="p14">
            <p:contentPart p14:bwMode="auto" r:id="rId231">
              <p14:nvContentPartPr>
                <p14:cNvPr id="180" name="Ink 179">
                  <a:extLst>
                    <a:ext uri="{FF2B5EF4-FFF2-40B4-BE49-F238E27FC236}">
                      <a16:creationId xmlns:a16="http://schemas.microsoft.com/office/drawing/2014/main" id="{10CB05EB-4FD9-1747-A956-A06B9C262549}"/>
                    </a:ext>
                  </a:extLst>
                </p14:cNvPr>
                <p14:cNvContentPartPr/>
                <p14:nvPr/>
              </p14:nvContentPartPr>
              <p14:xfrm>
                <a:off x="1367743" y="5548579"/>
                <a:ext cx="220320" cy="213480"/>
              </p14:xfrm>
            </p:contentPart>
          </mc:Choice>
          <mc:Fallback xmlns="">
            <p:pic>
              <p:nvPicPr>
                <p:cNvPr id="180" name="Ink 179">
                  <a:extLst>
                    <a:ext uri="{FF2B5EF4-FFF2-40B4-BE49-F238E27FC236}">
                      <a16:creationId xmlns:a16="http://schemas.microsoft.com/office/drawing/2014/main" id="{10CB05EB-4FD9-1747-A956-A06B9C262549}"/>
                    </a:ext>
                  </a:extLst>
                </p:cNvPr>
                <p:cNvPicPr/>
                <p:nvPr/>
              </p:nvPicPr>
              <p:blipFill>
                <a:blip r:embed="rId232"/>
                <a:stretch>
                  <a:fillRect/>
                </a:stretch>
              </p:blipFill>
              <p:spPr>
                <a:xfrm>
                  <a:off x="1352623" y="5533099"/>
                  <a:ext cx="2509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1" name="Ink 180">
                  <a:extLst>
                    <a:ext uri="{FF2B5EF4-FFF2-40B4-BE49-F238E27FC236}">
                      <a16:creationId xmlns:a16="http://schemas.microsoft.com/office/drawing/2014/main" id="{8850EF0B-A261-294C-BD3F-6E7A1E580120}"/>
                    </a:ext>
                  </a:extLst>
                </p14:cNvPr>
                <p14:cNvContentPartPr/>
                <p14:nvPr/>
              </p14:nvContentPartPr>
              <p14:xfrm>
                <a:off x="1644583" y="5758099"/>
                <a:ext cx="69480" cy="60480"/>
              </p14:xfrm>
            </p:contentPart>
          </mc:Choice>
          <mc:Fallback xmlns="">
            <p:pic>
              <p:nvPicPr>
                <p:cNvPr id="181" name="Ink 180">
                  <a:extLst>
                    <a:ext uri="{FF2B5EF4-FFF2-40B4-BE49-F238E27FC236}">
                      <a16:creationId xmlns:a16="http://schemas.microsoft.com/office/drawing/2014/main" id="{8850EF0B-A261-294C-BD3F-6E7A1E580120}"/>
                    </a:ext>
                  </a:extLst>
                </p:cNvPr>
                <p:cNvPicPr/>
                <p:nvPr/>
              </p:nvPicPr>
              <p:blipFill>
                <a:blip r:embed="rId234"/>
                <a:stretch>
                  <a:fillRect/>
                </a:stretch>
              </p:blipFill>
              <p:spPr>
                <a:xfrm>
                  <a:off x="1629463" y="5742619"/>
                  <a:ext cx="1000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2" name="Ink 181">
                  <a:extLst>
                    <a:ext uri="{FF2B5EF4-FFF2-40B4-BE49-F238E27FC236}">
                      <a16:creationId xmlns:a16="http://schemas.microsoft.com/office/drawing/2014/main" id="{DA1A3FFA-B000-844A-9B4E-FB762FB50DAE}"/>
                    </a:ext>
                  </a:extLst>
                </p14:cNvPr>
                <p14:cNvContentPartPr/>
                <p14:nvPr/>
              </p14:nvContentPartPr>
              <p14:xfrm>
                <a:off x="1820623" y="5582059"/>
                <a:ext cx="25560" cy="160920"/>
              </p14:xfrm>
            </p:contentPart>
          </mc:Choice>
          <mc:Fallback xmlns="">
            <p:pic>
              <p:nvPicPr>
                <p:cNvPr id="182" name="Ink 181">
                  <a:extLst>
                    <a:ext uri="{FF2B5EF4-FFF2-40B4-BE49-F238E27FC236}">
                      <a16:creationId xmlns:a16="http://schemas.microsoft.com/office/drawing/2014/main" id="{DA1A3FFA-B000-844A-9B4E-FB762FB50DAE}"/>
                    </a:ext>
                  </a:extLst>
                </p:cNvPr>
                <p:cNvPicPr/>
                <p:nvPr/>
              </p:nvPicPr>
              <p:blipFill>
                <a:blip r:embed="rId236"/>
                <a:stretch>
                  <a:fillRect/>
                </a:stretch>
              </p:blipFill>
              <p:spPr>
                <a:xfrm>
                  <a:off x="1805503" y="5566579"/>
                  <a:ext cx="56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3" name="Ink 182">
                  <a:extLst>
                    <a:ext uri="{FF2B5EF4-FFF2-40B4-BE49-F238E27FC236}">
                      <a16:creationId xmlns:a16="http://schemas.microsoft.com/office/drawing/2014/main" id="{F56633BD-F00D-9345-BA0F-E2AC7A748A57}"/>
                    </a:ext>
                  </a:extLst>
                </p14:cNvPr>
                <p14:cNvContentPartPr/>
                <p14:nvPr/>
              </p14:nvContentPartPr>
              <p14:xfrm>
                <a:off x="1745023" y="5635699"/>
                <a:ext cx="189000" cy="44280"/>
              </p14:xfrm>
            </p:contentPart>
          </mc:Choice>
          <mc:Fallback xmlns="">
            <p:pic>
              <p:nvPicPr>
                <p:cNvPr id="183" name="Ink 182">
                  <a:extLst>
                    <a:ext uri="{FF2B5EF4-FFF2-40B4-BE49-F238E27FC236}">
                      <a16:creationId xmlns:a16="http://schemas.microsoft.com/office/drawing/2014/main" id="{F56633BD-F00D-9345-BA0F-E2AC7A748A57}"/>
                    </a:ext>
                  </a:extLst>
                </p:cNvPr>
                <p:cNvPicPr/>
                <p:nvPr/>
              </p:nvPicPr>
              <p:blipFill>
                <a:blip r:embed="rId238"/>
                <a:stretch>
                  <a:fillRect/>
                </a:stretch>
              </p:blipFill>
              <p:spPr>
                <a:xfrm>
                  <a:off x="1729903" y="5620579"/>
                  <a:ext cx="2196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4" name="Ink 183">
                  <a:extLst>
                    <a:ext uri="{FF2B5EF4-FFF2-40B4-BE49-F238E27FC236}">
                      <a16:creationId xmlns:a16="http://schemas.microsoft.com/office/drawing/2014/main" id="{034AAF11-2F94-F34D-8EE5-1D22941FE3A1}"/>
                    </a:ext>
                  </a:extLst>
                </p14:cNvPr>
                <p14:cNvContentPartPr/>
                <p14:nvPr/>
              </p14:nvContentPartPr>
              <p14:xfrm>
                <a:off x="1984063" y="5605819"/>
                <a:ext cx="25560" cy="304200"/>
              </p14:xfrm>
            </p:contentPart>
          </mc:Choice>
          <mc:Fallback xmlns="">
            <p:pic>
              <p:nvPicPr>
                <p:cNvPr id="184" name="Ink 183">
                  <a:extLst>
                    <a:ext uri="{FF2B5EF4-FFF2-40B4-BE49-F238E27FC236}">
                      <a16:creationId xmlns:a16="http://schemas.microsoft.com/office/drawing/2014/main" id="{034AAF11-2F94-F34D-8EE5-1D22941FE3A1}"/>
                    </a:ext>
                  </a:extLst>
                </p:cNvPr>
                <p:cNvPicPr/>
                <p:nvPr/>
              </p:nvPicPr>
              <p:blipFill>
                <a:blip r:embed="rId240"/>
                <a:stretch>
                  <a:fillRect/>
                </a:stretch>
              </p:blipFill>
              <p:spPr>
                <a:xfrm>
                  <a:off x="1968943" y="5590339"/>
                  <a:ext cx="561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85" name="Ink 184">
                  <a:extLst>
                    <a:ext uri="{FF2B5EF4-FFF2-40B4-BE49-F238E27FC236}">
                      <a16:creationId xmlns:a16="http://schemas.microsoft.com/office/drawing/2014/main" id="{7217470D-FE54-9544-A1E9-E090F4DF0795}"/>
                    </a:ext>
                  </a:extLst>
                </p14:cNvPr>
                <p14:cNvContentPartPr/>
                <p14:nvPr/>
              </p14:nvContentPartPr>
              <p14:xfrm>
                <a:off x="2002783" y="5541379"/>
                <a:ext cx="151200" cy="176400"/>
              </p14:xfrm>
            </p:contentPart>
          </mc:Choice>
          <mc:Fallback xmlns="">
            <p:pic>
              <p:nvPicPr>
                <p:cNvPr id="185" name="Ink 184">
                  <a:extLst>
                    <a:ext uri="{FF2B5EF4-FFF2-40B4-BE49-F238E27FC236}">
                      <a16:creationId xmlns:a16="http://schemas.microsoft.com/office/drawing/2014/main" id="{7217470D-FE54-9544-A1E9-E090F4DF0795}"/>
                    </a:ext>
                  </a:extLst>
                </p:cNvPr>
                <p:cNvPicPr/>
                <p:nvPr/>
              </p:nvPicPr>
              <p:blipFill>
                <a:blip r:embed="rId242"/>
                <a:stretch>
                  <a:fillRect/>
                </a:stretch>
              </p:blipFill>
              <p:spPr>
                <a:xfrm>
                  <a:off x="1987663" y="5526259"/>
                  <a:ext cx="1818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6" name="Ink 185">
                  <a:extLst>
                    <a:ext uri="{FF2B5EF4-FFF2-40B4-BE49-F238E27FC236}">
                      <a16:creationId xmlns:a16="http://schemas.microsoft.com/office/drawing/2014/main" id="{934D7971-59B0-194F-B9BB-32B9BDBF17CF}"/>
                    </a:ext>
                  </a:extLst>
                </p14:cNvPr>
                <p14:cNvContentPartPr/>
                <p14:nvPr/>
              </p14:nvContentPartPr>
              <p14:xfrm>
                <a:off x="2229223" y="5673499"/>
                <a:ext cx="163800" cy="50760"/>
              </p14:xfrm>
            </p:contentPart>
          </mc:Choice>
          <mc:Fallback xmlns="">
            <p:pic>
              <p:nvPicPr>
                <p:cNvPr id="186" name="Ink 185">
                  <a:extLst>
                    <a:ext uri="{FF2B5EF4-FFF2-40B4-BE49-F238E27FC236}">
                      <a16:creationId xmlns:a16="http://schemas.microsoft.com/office/drawing/2014/main" id="{934D7971-59B0-194F-B9BB-32B9BDBF17CF}"/>
                    </a:ext>
                  </a:extLst>
                </p:cNvPr>
                <p:cNvPicPr/>
                <p:nvPr/>
              </p:nvPicPr>
              <p:blipFill>
                <a:blip r:embed="rId244"/>
                <a:stretch>
                  <a:fillRect/>
                </a:stretch>
              </p:blipFill>
              <p:spPr>
                <a:xfrm>
                  <a:off x="2214103" y="5658379"/>
                  <a:ext cx="194400" cy="81000"/>
                </a:xfrm>
                <a:prstGeom prst="rect">
                  <a:avLst/>
                </a:prstGeom>
              </p:spPr>
            </p:pic>
          </mc:Fallback>
        </mc:AlternateContent>
      </p:grpSp>
      <p:grpSp>
        <p:nvGrpSpPr>
          <p:cNvPr id="190" name="Group 189">
            <a:extLst>
              <a:ext uri="{FF2B5EF4-FFF2-40B4-BE49-F238E27FC236}">
                <a16:creationId xmlns:a16="http://schemas.microsoft.com/office/drawing/2014/main" id="{D2AEB668-E7BB-BC43-8622-8D010F01AF3D}"/>
              </a:ext>
            </a:extLst>
          </p:cNvPr>
          <p:cNvGrpSpPr/>
          <p:nvPr/>
        </p:nvGrpSpPr>
        <p:grpSpPr>
          <a:xfrm>
            <a:off x="2310943" y="5173819"/>
            <a:ext cx="82080" cy="217080"/>
            <a:chOff x="2310943" y="5173819"/>
            <a:chExt cx="82080" cy="217080"/>
          </a:xfrm>
        </p:grpSpPr>
        <mc:AlternateContent xmlns:mc="http://schemas.openxmlformats.org/markup-compatibility/2006" xmlns:p14="http://schemas.microsoft.com/office/powerpoint/2010/main">
          <mc:Choice Requires="p14">
            <p:contentPart p14:bwMode="auto" r:id="rId245">
              <p14:nvContentPartPr>
                <p14:cNvPr id="188" name="Ink 187">
                  <a:extLst>
                    <a:ext uri="{FF2B5EF4-FFF2-40B4-BE49-F238E27FC236}">
                      <a16:creationId xmlns:a16="http://schemas.microsoft.com/office/drawing/2014/main" id="{A66EFA95-1A1A-7640-A2CD-4EE9DD2509E5}"/>
                    </a:ext>
                  </a:extLst>
                </p14:cNvPr>
                <p14:cNvContentPartPr/>
                <p14:nvPr/>
              </p14:nvContentPartPr>
              <p14:xfrm>
                <a:off x="2310943" y="5296219"/>
                <a:ext cx="50760" cy="94680"/>
              </p14:xfrm>
            </p:contentPart>
          </mc:Choice>
          <mc:Fallback xmlns="">
            <p:pic>
              <p:nvPicPr>
                <p:cNvPr id="188" name="Ink 187">
                  <a:extLst>
                    <a:ext uri="{FF2B5EF4-FFF2-40B4-BE49-F238E27FC236}">
                      <a16:creationId xmlns:a16="http://schemas.microsoft.com/office/drawing/2014/main" id="{A66EFA95-1A1A-7640-A2CD-4EE9DD2509E5}"/>
                    </a:ext>
                  </a:extLst>
                </p:cNvPr>
                <p:cNvPicPr/>
                <p:nvPr/>
              </p:nvPicPr>
              <p:blipFill>
                <a:blip r:embed="rId246"/>
                <a:stretch>
                  <a:fillRect/>
                </a:stretch>
              </p:blipFill>
              <p:spPr>
                <a:xfrm>
                  <a:off x="2295823" y="5281099"/>
                  <a:ext cx="81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9" name="Ink 188">
                  <a:extLst>
                    <a:ext uri="{FF2B5EF4-FFF2-40B4-BE49-F238E27FC236}">
                      <a16:creationId xmlns:a16="http://schemas.microsoft.com/office/drawing/2014/main" id="{7D293C08-46EE-474B-A06A-62B08C1B2C50}"/>
                    </a:ext>
                  </a:extLst>
                </p14:cNvPr>
                <p14:cNvContentPartPr/>
                <p14:nvPr/>
              </p14:nvContentPartPr>
              <p14:xfrm>
                <a:off x="2392663" y="5173819"/>
                <a:ext cx="360" cy="28440"/>
              </p14:xfrm>
            </p:contentPart>
          </mc:Choice>
          <mc:Fallback xmlns="">
            <p:pic>
              <p:nvPicPr>
                <p:cNvPr id="189" name="Ink 188">
                  <a:extLst>
                    <a:ext uri="{FF2B5EF4-FFF2-40B4-BE49-F238E27FC236}">
                      <a16:creationId xmlns:a16="http://schemas.microsoft.com/office/drawing/2014/main" id="{7D293C08-46EE-474B-A06A-62B08C1B2C50}"/>
                    </a:ext>
                  </a:extLst>
                </p:cNvPr>
                <p:cNvPicPr/>
                <p:nvPr/>
              </p:nvPicPr>
              <p:blipFill>
                <a:blip r:embed="rId248"/>
                <a:stretch>
                  <a:fillRect/>
                </a:stretch>
              </p:blipFill>
              <p:spPr>
                <a:xfrm>
                  <a:off x="2377543" y="5158699"/>
                  <a:ext cx="30960" cy="58680"/>
                </a:xfrm>
                <a:prstGeom prst="rect">
                  <a:avLst/>
                </a:prstGeom>
              </p:spPr>
            </p:pic>
          </mc:Fallback>
        </mc:AlternateContent>
      </p:grpSp>
      <p:grpSp>
        <p:nvGrpSpPr>
          <p:cNvPr id="222" name="Group 221">
            <a:extLst>
              <a:ext uri="{FF2B5EF4-FFF2-40B4-BE49-F238E27FC236}">
                <a16:creationId xmlns:a16="http://schemas.microsoft.com/office/drawing/2014/main" id="{AE93BC76-C1B4-3649-B217-4F05221B6EA5}"/>
              </a:ext>
            </a:extLst>
          </p:cNvPr>
          <p:cNvGrpSpPr/>
          <p:nvPr/>
        </p:nvGrpSpPr>
        <p:grpSpPr>
          <a:xfrm>
            <a:off x="2669503" y="4962859"/>
            <a:ext cx="2350800" cy="679320"/>
            <a:chOff x="2669503" y="4962859"/>
            <a:chExt cx="2350800" cy="679320"/>
          </a:xfrm>
        </p:grpSpPr>
        <mc:AlternateContent xmlns:mc="http://schemas.openxmlformats.org/markup-compatibility/2006" xmlns:p14="http://schemas.microsoft.com/office/powerpoint/2010/main">
          <mc:Choice Requires="p14">
            <p:contentPart p14:bwMode="auto" r:id="rId249">
              <p14:nvContentPartPr>
                <p14:cNvPr id="191" name="Ink 190">
                  <a:extLst>
                    <a:ext uri="{FF2B5EF4-FFF2-40B4-BE49-F238E27FC236}">
                      <a16:creationId xmlns:a16="http://schemas.microsoft.com/office/drawing/2014/main" id="{1B65F738-648C-0D4E-8CFD-01322ABFA9A7}"/>
                    </a:ext>
                  </a:extLst>
                </p14:cNvPr>
                <p14:cNvContentPartPr/>
                <p14:nvPr/>
              </p14:nvContentPartPr>
              <p14:xfrm>
                <a:off x="2669503" y="4994539"/>
                <a:ext cx="138600" cy="283320"/>
              </p14:xfrm>
            </p:contentPart>
          </mc:Choice>
          <mc:Fallback xmlns="">
            <p:pic>
              <p:nvPicPr>
                <p:cNvPr id="191" name="Ink 190">
                  <a:extLst>
                    <a:ext uri="{FF2B5EF4-FFF2-40B4-BE49-F238E27FC236}">
                      <a16:creationId xmlns:a16="http://schemas.microsoft.com/office/drawing/2014/main" id="{1B65F738-648C-0D4E-8CFD-01322ABFA9A7}"/>
                    </a:ext>
                  </a:extLst>
                </p:cNvPr>
                <p:cNvPicPr/>
                <p:nvPr/>
              </p:nvPicPr>
              <p:blipFill>
                <a:blip r:embed="rId250"/>
                <a:stretch>
                  <a:fillRect/>
                </a:stretch>
              </p:blipFill>
              <p:spPr>
                <a:xfrm>
                  <a:off x="2654023" y="4979059"/>
                  <a:ext cx="1692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2" name="Ink 191">
                  <a:extLst>
                    <a:ext uri="{FF2B5EF4-FFF2-40B4-BE49-F238E27FC236}">
                      <a16:creationId xmlns:a16="http://schemas.microsoft.com/office/drawing/2014/main" id="{C87CCD5B-735B-164E-8EBF-84D595D07FFF}"/>
                    </a:ext>
                  </a:extLst>
                </p14:cNvPr>
                <p14:cNvContentPartPr/>
                <p14:nvPr/>
              </p14:nvContentPartPr>
              <p14:xfrm>
                <a:off x="2706943" y="5183179"/>
                <a:ext cx="69480" cy="19080"/>
              </p14:xfrm>
            </p:contentPart>
          </mc:Choice>
          <mc:Fallback xmlns="">
            <p:pic>
              <p:nvPicPr>
                <p:cNvPr id="192" name="Ink 191">
                  <a:extLst>
                    <a:ext uri="{FF2B5EF4-FFF2-40B4-BE49-F238E27FC236}">
                      <a16:creationId xmlns:a16="http://schemas.microsoft.com/office/drawing/2014/main" id="{C87CCD5B-735B-164E-8EBF-84D595D07FFF}"/>
                    </a:ext>
                  </a:extLst>
                </p:cNvPr>
                <p:cNvPicPr/>
                <p:nvPr/>
              </p:nvPicPr>
              <p:blipFill>
                <a:blip r:embed="rId252"/>
                <a:stretch>
                  <a:fillRect/>
                </a:stretch>
              </p:blipFill>
              <p:spPr>
                <a:xfrm>
                  <a:off x="2691823" y="5167699"/>
                  <a:ext cx="100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3" name="Ink 192">
                  <a:extLst>
                    <a:ext uri="{FF2B5EF4-FFF2-40B4-BE49-F238E27FC236}">
                      <a16:creationId xmlns:a16="http://schemas.microsoft.com/office/drawing/2014/main" id="{0EE65668-BAAD-B541-B4D5-96DE141E409D}"/>
                    </a:ext>
                  </a:extLst>
                </p14:cNvPr>
                <p14:cNvContentPartPr/>
                <p14:nvPr/>
              </p14:nvContentPartPr>
              <p14:xfrm>
                <a:off x="2832943" y="5120179"/>
                <a:ext cx="93960" cy="132480"/>
              </p14:xfrm>
            </p:contentPart>
          </mc:Choice>
          <mc:Fallback xmlns="">
            <p:pic>
              <p:nvPicPr>
                <p:cNvPr id="193" name="Ink 192">
                  <a:extLst>
                    <a:ext uri="{FF2B5EF4-FFF2-40B4-BE49-F238E27FC236}">
                      <a16:creationId xmlns:a16="http://schemas.microsoft.com/office/drawing/2014/main" id="{0EE65668-BAAD-B541-B4D5-96DE141E409D}"/>
                    </a:ext>
                  </a:extLst>
                </p:cNvPr>
                <p:cNvPicPr/>
                <p:nvPr/>
              </p:nvPicPr>
              <p:blipFill>
                <a:blip r:embed="rId254"/>
                <a:stretch>
                  <a:fillRect/>
                </a:stretch>
              </p:blipFill>
              <p:spPr>
                <a:xfrm>
                  <a:off x="2817463" y="5105059"/>
                  <a:ext cx="1245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5" name="Ink 194">
                  <a:extLst>
                    <a:ext uri="{FF2B5EF4-FFF2-40B4-BE49-F238E27FC236}">
                      <a16:creationId xmlns:a16="http://schemas.microsoft.com/office/drawing/2014/main" id="{6D01501A-4CCF-444E-9096-49ABB6292A4D}"/>
                    </a:ext>
                  </a:extLst>
                </p14:cNvPr>
                <p14:cNvContentPartPr/>
                <p14:nvPr/>
              </p14:nvContentPartPr>
              <p14:xfrm>
                <a:off x="3140743" y="4994539"/>
                <a:ext cx="100800" cy="226800"/>
              </p14:xfrm>
            </p:contentPart>
          </mc:Choice>
          <mc:Fallback xmlns="">
            <p:pic>
              <p:nvPicPr>
                <p:cNvPr id="195" name="Ink 194">
                  <a:extLst>
                    <a:ext uri="{FF2B5EF4-FFF2-40B4-BE49-F238E27FC236}">
                      <a16:creationId xmlns:a16="http://schemas.microsoft.com/office/drawing/2014/main" id="{6D01501A-4CCF-444E-9096-49ABB6292A4D}"/>
                    </a:ext>
                  </a:extLst>
                </p:cNvPr>
                <p:cNvPicPr/>
                <p:nvPr/>
              </p:nvPicPr>
              <p:blipFill>
                <a:blip r:embed="rId256"/>
                <a:stretch>
                  <a:fillRect/>
                </a:stretch>
              </p:blipFill>
              <p:spPr>
                <a:xfrm>
                  <a:off x="3125623" y="4979059"/>
                  <a:ext cx="131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6" name="Ink 195">
                  <a:extLst>
                    <a:ext uri="{FF2B5EF4-FFF2-40B4-BE49-F238E27FC236}">
                      <a16:creationId xmlns:a16="http://schemas.microsoft.com/office/drawing/2014/main" id="{0CCA92C9-963C-A14F-8C99-6E23D5C1E9DA}"/>
                    </a:ext>
                  </a:extLst>
                </p14:cNvPr>
                <p14:cNvContentPartPr/>
                <p14:nvPr/>
              </p14:nvContentPartPr>
              <p14:xfrm>
                <a:off x="3066223" y="5051059"/>
                <a:ext cx="169560" cy="19080"/>
              </p14:xfrm>
            </p:contentPart>
          </mc:Choice>
          <mc:Fallback xmlns="">
            <p:pic>
              <p:nvPicPr>
                <p:cNvPr id="196" name="Ink 195">
                  <a:extLst>
                    <a:ext uri="{FF2B5EF4-FFF2-40B4-BE49-F238E27FC236}">
                      <a16:creationId xmlns:a16="http://schemas.microsoft.com/office/drawing/2014/main" id="{0CCA92C9-963C-A14F-8C99-6E23D5C1E9DA}"/>
                    </a:ext>
                  </a:extLst>
                </p:cNvPr>
                <p:cNvPicPr/>
                <p:nvPr/>
              </p:nvPicPr>
              <p:blipFill>
                <a:blip r:embed="rId258"/>
                <a:stretch>
                  <a:fillRect/>
                </a:stretch>
              </p:blipFill>
              <p:spPr>
                <a:xfrm>
                  <a:off x="3050743" y="5035939"/>
                  <a:ext cx="199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7" name="Ink 196">
                  <a:extLst>
                    <a:ext uri="{FF2B5EF4-FFF2-40B4-BE49-F238E27FC236}">
                      <a16:creationId xmlns:a16="http://schemas.microsoft.com/office/drawing/2014/main" id="{96561675-24EC-1341-8D77-2E026AA783F4}"/>
                    </a:ext>
                  </a:extLst>
                </p14:cNvPr>
                <p14:cNvContentPartPr/>
                <p14:nvPr/>
              </p14:nvContentPartPr>
              <p14:xfrm>
                <a:off x="3329383" y="5038459"/>
                <a:ext cx="249120" cy="44280"/>
              </p14:xfrm>
            </p:contentPart>
          </mc:Choice>
          <mc:Fallback xmlns="">
            <p:pic>
              <p:nvPicPr>
                <p:cNvPr id="197" name="Ink 196">
                  <a:extLst>
                    <a:ext uri="{FF2B5EF4-FFF2-40B4-BE49-F238E27FC236}">
                      <a16:creationId xmlns:a16="http://schemas.microsoft.com/office/drawing/2014/main" id="{96561675-24EC-1341-8D77-2E026AA783F4}"/>
                    </a:ext>
                  </a:extLst>
                </p:cNvPr>
                <p:cNvPicPr/>
                <p:nvPr/>
              </p:nvPicPr>
              <p:blipFill>
                <a:blip r:embed="rId260"/>
                <a:stretch>
                  <a:fillRect/>
                </a:stretch>
              </p:blipFill>
              <p:spPr>
                <a:xfrm>
                  <a:off x="3314263" y="5023339"/>
                  <a:ext cx="279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8" name="Ink 197">
                  <a:extLst>
                    <a:ext uri="{FF2B5EF4-FFF2-40B4-BE49-F238E27FC236}">
                      <a16:creationId xmlns:a16="http://schemas.microsoft.com/office/drawing/2014/main" id="{347C234F-1AA3-8647-8536-64D151745476}"/>
                    </a:ext>
                  </a:extLst>
                </p14:cNvPr>
                <p14:cNvContentPartPr/>
                <p14:nvPr/>
              </p14:nvContentPartPr>
              <p14:xfrm>
                <a:off x="3461503" y="4962859"/>
                <a:ext cx="131760" cy="170280"/>
              </p14:xfrm>
            </p:contentPart>
          </mc:Choice>
          <mc:Fallback xmlns="">
            <p:pic>
              <p:nvPicPr>
                <p:cNvPr id="198" name="Ink 197">
                  <a:extLst>
                    <a:ext uri="{FF2B5EF4-FFF2-40B4-BE49-F238E27FC236}">
                      <a16:creationId xmlns:a16="http://schemas.microsoft.com/office/drawing/2014/main" id="{347C234F-1AA3-8647-8536-64D151745476}"/>
                    </a:ext>
                  </a:extLst>
                </p:cNvPr>
                <p:cNvPicPr/>
                <p:nvPr/>
              </p:nvPicPr>
              <p:blipFill>
                <a:blip r:embed="rId262"/>
                <a:stretch>
                  <a:fillRect/>
                </a:stretch>
              </p:blipFill>
              <p:spPr>
                <a:xfrm>
                  <a:off x="3446383" y="4947739"/>
                  <a:ext cx="1623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9" name="Ink 198">
                  <a:extLst>
                    <a:ext uri="{FF2B5EF4-FFF2-40B4-BE49-F238E27FC236}">
                      <a16:creationId xmlns:a16="http://schemas.microsoft.com/office/drawing/2014/main" id="{3B31A5FE-9E1B-DE40-BAB6-E7F4D2AC573B}"/>
                    </a:ext>
                  </a:extLst>
                </p14:cNvPr>
                <p14:cNvContentPartPr/>
                <p14:nvPr/>
              </p14:nvContentPartPr>
              <p14:xfrm>
                <a:off x="3719983" y="4981939"/>
                <a:ext cx="244080" cy="94680"/>
              </p14:xfrm>
            </p:contentPart>
          </mc:Choice>
          <mc:Fallback xmlns="">
            <p:pic>
              <p:nvPicPr>
                <p:cNvPr id="199" name="Ink 198">
                  <a:extLst>
                    <a:ext uri="{FF2B5EF4-FFF2-40B4-BE49-F238E27FC236}">
                      <a16:creationId xmlns:a16="http://schemas.microsoft.com/office/drawing/2014/main" id="{3B31A5FE-9E1B-DE40-BAB6-E7F4D2AC573B}"/>
                    </a:ext>
                  </a:extLst>
                </p:cNvPr>
                <p:cNvPicPr/>
                <p:nvPr/>
              </p:nvPicPr>
              <p:blipFill>
                <a:blip r:embed="rId264"/>
                <a:stretch>
                  <a:fillRect/>
                </a:stretch>
              </p:blipFill>
              <p:spPr>
                <a:xfrm>
                  <a:off x="3704863" y="4966459"/>
                  <a:ext cx="274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1" name="Ink 200">
                  <a:extLst>
                    <a:ext uri="{FF2B5EF4-FFF2-40B4-BE49-F238E27FC236}">
                      <a16:creationId xmlns:a16="http://schemas.microsoft.com/office/drawing/2014/main" id="{8625E9B5-3777-5E4B-A3A8-AA740F9CDAD6}"/>
                    </a:ext>
                  </a:extLst>
                </p14:cNvPr>
                <p14:cNvContentPartPr/>
                <p14:nvPr/>
              </p14:nvContentPartPr>
              <p14:xfrm>
                <a:off x="2983783" y="5484859"/>
                <a:ext cx="176400" cy="126000"/>
              </p14:xfrm>
            </p:contentPart>
          </mc:Choice>
          <mc:Fallback xmlns="">
            <p:pic>
              <p:nvPicPr>
                <p:cNvPr id="201" name="Ink 200">
                  <a:extLst>
                    <a:ext uri="{FF2B5EF4-FFF2-40B4-BE49-F238E27FC236}">
                      <a16:creationId xmlns:a16="http://schemas.microsoft.com/office/drawing/2014/main" id="{8625E9B5-3777-5E4B-A3A8-AA740F9CDAD6}"/>
                    </a:ext>
                  </a:extLst>
                </p:cNvPr>
                <p:cNvPicPr/>
                <p:nvPr/>
              </p:nvPicPr>
              <p:blipFill>
                <a:blip r:embed="rId266"/>
                <a:stretch>
                  <a:fillRect/>
                </a:stretch>
              </p:blipFill>
              <p:spPr>
                <a:xfrm>
                  <a:off x="2968303" y="5469739"/>
                  <a:ext cx="207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2" name="Ink 201">
                  <a:extLst>
                    <a:ext uri="{FF2B5EF4-FFF2-40B4-BE49-F238E27FC236}">
                      <a16:creationId xmlns:a16="http://schemas.microsoft.com/office/drawing/2014/main" id="{81EDC458-E39D-8C4C-9EDA-F5BE5F792031}"/>
                    </a:ext>
                  </a:extLst>
                </p14:cNvPr>
                <p14:cNvContentPartPr/>
                <p14:nvPr/>
              </p14:nvContentPartPr>
              <p14:xfrm>
                <a:off x="3266743" y="5490979"/>
                <a:ext cx="352440" cy="44280"/>
              </p14:xfrm>
            </p:contentPart>
          </mc:Choice>
          <mc:Fallback xmlns="">
            <p:pic>
              <p:nvPicPr>
                <p:cNvPr id="202" name="Ink 201">
                  <a:extLst>
                    <a:ext uri="{FF2B5EF4-FFF2-40B4-BE49-F238E27FC236}">
                      <a16:creationId xmlns:a16="http://schemas.microsoft.com/office/drawing/2014/main" id="{81EDC458-E39D-8C4C-9EDA-F5BE5F792031}"/>
                    </a:ext>
                  </a:extLst>
                </p:cNvPr>
                <p:cNvPicPr/>
                <p:nvPr/>
              </p:nvPicPr>
              <p:blipFill>
                <a:blip r:embed="rId268"/>
                <a:stretch>
                  <a:fillRect/>
                </a:stretch>
              </p:blipFill>
              <p:spPr>
                <a:xfrm>
                  <a:off x="3251263" y="5475859"/>
                  <a:ext cx="383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3" name="Ink 202">
                  <a:extLst>
                    <a:ext uri="{FF2B5EF4-FFF2-40B4-BE49-F238E27FC236}">
                      <a16:creationId xmlns:a16="http://schemas.microsoft.com/office/drawing/2014/main" id="{3806EE22-6522-8147-96D5-FC06BC652BE9}"/>
                    </a:ext>
                  </a:extLst>
                </p14:cNvPr>
                <p14:cNvContentPartPr/>
                <p14:nvPr/>
              </p14:nvContentPartPr>
              <p14:xfrm>
                <a:off x="3511903" y="5377939"/>
                <a:ext cx="145080" cy="201600"/>
              </p14:xfrm>
            </p:contentPart>
          </mc:Choice>
          <mc:Fallback xmlns="">
            <p:pic>
              <p:nvPicPr>
                <p:cNvPr id="203" name="Ink 202">
                  <a:extLst>
                    <a:ext uri="{FF2B5EF4-FFF2-40B4-BE49-F238E27FC236}">
                      <a16:creationId xmlns:a16="http://schemas.microsoft.com/office/drawing/2014/main" id="{3806EE22-6522-8147-96D5-FC06BC652BE9}"/>
                    </a:ext>
                  </a:extLst>
                </p:cNvPr>
                <p:cNvPicPr/>
                <p:nvPr/>
              </p:nvPicPr>
              <p:blipFill>
                <a:blip r:embed="rId270"/>
                <a:stretch>
                  <a:fillRect/>
                </a:stretch>
              </p:blipFill>
              <p:spPr>
                <a:xfrm>
                  <a:off x="3496423" y="5362819"/>
                  <a:ext cx="175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5" name="Ink 204">
                  <a:extLst>
                    <a:ext uri="{FF2B5EF4-FFF2-40B4-BE49-F238E27FC236}">
                      <a16:creationId xmlns:a16="http://schemas.microsoft.com/office/drawing/2014/main" id="{62A1CEE9-0155-5149-906F-4DED9B66C563}"/>
                    </a:ext>
                  </a:extLst>
                </p14:cNvPr>
                <p14:cNvContentPartPr/>
                <p14:nvPr/>
              </p14:nvContentPartPr>
              <p14:xfrm>
                <a:off x="3769663" y="5390539"/>
                <a:ext cx="195120" cy="201600"/>
              </p14:xfrm>
            </p:contentPart>
          </mc:Choice>
          <mc:Fallback xmlns="">
            <p:pic>
              <p:nvPicPr>
                <p:cNvPr id="205" name="Ink 204">
                  <a:extLst>
                    <a:ext uri="{FF2B5EF4-FFF2-40B4-BE49-F238E27FC236}">
                      <a16:creationId xmlns:a16="http://schemas.microsoft.com/office/drawing/2014/main" id="{62A1CEE9-0155-5149-906F-4DED9B66C563}"/>
                    </a:ext>
                  </a:extLst>
                </p:cNvPr>
                <p:cNvPicPr/>
                <p:nvPr/>
              </p:nvPicPr>
              <p:blipFill>
                <a:blip r:embed="rId272"/>
                <a:stretch>
                  <a:fillRect/>
                </a:stretch>
              </p:blipFill>
              <p:spPr>
                <a:xfrm>
                  <a:off x="3754183" y="5375419"/>
                  <a:ext cx="225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7" name="Ink 206">
                  <a:extLst>
                    <a:ext uri="{FF2B5EF4-FFF2-40B4-BE49-F238E27FC236}">
                      <a16:creationId xmlns:a16="http://schemas.microsoft.com/office/drawing/2014/main" id="{854181BB-DE8D-3D4D-86F3-90297CD40128}"/>
                    </a:ext>
                  </a:extLst>
                </p14:cNvPr>
                <p14:cNvContentPartPr/>
                <p14:nvPr/>
              </p14:nvContentPartPr>
              <p14:xfrm>
                <a:off x="3970903" y="5597899"/>
                <a:ext cx="151200" cy="44280"/>
              </p14:xfrm>
            </p:contentPart>
          </mc:Choice>
          <mc:Fallback xmlns="">
            <p:pic>
              <p:nvPicPr>
                <p:cNvPr id="207" name="Ink 206">
                  <a:extLst>
                    <a:ext uri="{FF2B5EF4-FFF2-40B4-BE49-F238E27FC236}">
                      <a16:creationId xmlns:a16="http://schemas.microsoft.com/office/drawing/2014/main" id="{854181BB-DE8D-3D4D-86F3-90297CD40128}"/>
                    </a:ext>
                  </a:extLst>
                </p:cNvPr>
                <p:cNvPicPr/>
                <p:nvPr/>
              </p:nvPicPr>
              <p:blipFill>
                <a:blip r:embed="rId274"/>
                <a:stretch>
                  <a:fillRect/>
                </a:stretch>
              </p:blipFill>
              <p:spPr>
                <a:xfrm>
                  <a:off x="3955423" y="5582779"/>
                  <a:ext cx="181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8" name="Ink 207">
                  <a:extLst>
                    <a:ext uri="{FF2B5EF4-FFF2-40B4-BE49-F238E27FC236}">
                      <a16:creationId xmlns:a16="http://schemas.microsoft.com/office/drawing/2014/main" id="{71500DBC-5A67-8D41-B865-A4257AEE4EE2}"/>
                    </a:ext>
                  </a:extLst>
                </p14:cNvPr>
                <p14:cNvContentPartPr/>
                <p14:nvPr/>
              </p14:nvContentPartPr>
              <p14:xfrm>
                <a:off x="4121743" y="5377939"/>
                <a:ext cx="119880" cy="38160"/>
              </p14:xfrm>
            </p:contentPart>
          </mc:Choice>
          <mc:Fallback xmlns="">
            <p:pic>
              <p:nvPicPr>
                <p:cNvPr id="208" name="Ink 207">
                  <a:extLst>
                    <a:ext uri="{FF2B5EF4-FFF2-40B4-BE49-F238E27FC236}">
                      <a16:creationId xmlns:a16="http://schemas.microsoft.com/office/drawing/2014/main" id="{71500DBC-5A67-8D41-B865-A4257AEE4EE2}"/>
                    </a:ext>
                  </a:extLst>
                </p:cNvPr>
                <p:cNvPicPr/>
                <p:nvPr/>
              </p:nvPicPr>
              <p:blipFill>
                <a:blip r:embed="rId276"/>
                <a:stretch>
                  <a:fillRect/>
                </a:stretch>
              </p:blipFill>
              <p:spPr>
                <a:xfrm>
                  <a:off x="4106263" y="5362819"/>
                  <a:ext cx="150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09" name="Ink 208">
                  <a:extLst>
                    <a:ext uri="{FF2B5EF4-FFF2-40B4-BE49-F238E27FC236}">
                      <a16:creationId xmlns:a16="http://schemas.microsoft.com/office/drawing/2014/main" id="{11E1EF0F-5AB7-9246-808D-9BD5DE89A835}"/>
                    </a:ext>
                  </a:extLst>
                </p14:cNvPr>
                <p14:cNvContentPartPr/>
                <p14:nvPr/>
              </p14:nvContentPartPr>
              <p14:xfrm>
                <a:off x="4140463" y="5453539"/>
                <a:ext cx="126000" cy="19080"/>
              </p14:xfrm>
            </p:contentPart>
          </mc:Choice>
          <mc:Fallback xmlns="">
            <p:pic>
              <p:nvPicPr>
                <p:cNvPr id="209" name="Ink 208">
                  <a:extLst>
                    <a:ext uri="{FF2B5EF4-FFF2-40B4-BE49-F238E27FC236}">
                      <a16:creationId xmlns:a16="http://schemas.microsoft.com/office/drawing/2014/main" id="{11E1EF0F-5AB7-9246-808D-9BD5DE89A835}"/>
                    </a:ext>
                  </a:extLst>
                </p:cNvPr>
                <p:cNvPicPr/>
                <p:nvPr/>
              </p:nvPicPr>
              <p:blipFill>
                <a:blip r:embed="rId278"/>
                <a:stretch>
                  <a:fillRect/>
                </a:stretch>
              </p:blipFill>
              <p:spPr>
                <a:xfrm>
                  <a:off x="4125343" y="5438059"/>
                  <a:ext cx="156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11" name="Ink 210">
                  <a:extLst>
                    <a:ext uri="{FF2B5EF4-FFF2-40B4-BE49-F238E27FC236}">
                      <a16:creationId xmlns:a16="http://schemas.microsoft.com/office/drawing/2014/main" id="{52DCD45E-6DCA-3F47-8D4B-C280D395C8ED}"/>
                    </a:ext>
                  </a:extLst>
                </p14:cNvPr>
                <p14:cNvContentPartPr/>
                <p14:nvPr/>
              </p14:nvContentPartPr>
              <p14:xfrm>
                <a:off x="4454743" y="5145379"/>
                <a:ext cx="226800" cy="176400"/>
              </p14:xfrm>
            </p:contentPart>
          </mc:Choice>
          <mc:Fallback xmlns="">
            <p:pic>
              <p:nvPicPr>
                <p:cNvPr id="211" name="Ink 210">
                  <a:extLst>
                    <a:ext uri="{FF2B5EF4-FFF2-40B4-BE49-F238E27FC236}">
                      <a16:creationId xmlns:a16="http://schemas.microsoft.com/office/drawing/2014/main" id="{52DCD45E-6DCA-3F47-8D4B-C280D395C8ED}"/>
                    </a:ext>
                  </a:extLst>
                </p:cNvPr>
                <p:cNvPicPr/>
                <p:nvPr/>
              </p:nvPicPr>
              <p:blipFill>
                <a:blip r:embed="rId280"/>
                <a:stretch>
                  <a:fillRect/>
                </a:stretch>
              </p:blipFill>
              <p:spPr>
                <a:xfrm>
                  <a:off x="4439623" y="5130259"/>
                  <a:ext cx="2570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12" name="Ink 211">
                  <a:extLst>
                    <a:ext uri="{FF2B5EF4-FFF2-40B4-BE49-F238E27FC236}">
                      <a16:creationId xmlns:a16="http://schemas.microsoft.com/office/drawing/2014/main" id="{899063E8-67B0-E248-ADFF-61C78D6283C6}"/>
                    </a:ext>
                  </a:extLst>
                </p14:cNvPr>
                <p14:cNvContentPartPr/>
                <p14:nvPr/>
              </p14:nvContentPartPr>
              <p14:xfrm>
                <a:off x="4737703" y="5283619"/>
                <a:ext cx="151200" cy="69480"/>
              </p14:xfrm>
            </p:contentPart>
          </mc:Choice>
          <mc:Fallback xmlns="">
            <p:pic>
              <p:nvPicPr>
                <p:cNvPr id="212" name="Ink 211">
                  <a:extLst>
                    <a:ext uri="{FF2B5EF4-FFF2-40B4-BE49-F238E27FC236}">
                      <a16:creationId xmlns:a16="http://schemas.microsoft.com/office/drawing/2014/main" id="{899063E8-67B0-E248-ADFF-61C78D6283C6}"/>
                    </a:ext>
                  </a:extLst>
                </p:cNvPr>
                <p:cNvPicPr/>
                <p:nvPr/>
              </p:nvPicPr>
              <p:blipFill>
                <a:blip r:embed="rId282"/>
                <a:stretch>
                  <a:fillRect/>
                </a:stretch>
              </p:blipFill>
              <p:spPr>
                <a:xfrm>
                  <a:off x="4722583" y="5268499"/>
                  <a:ext cx="181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13" name="Ink 212">
                  <a:extLst>
                    <a:ext uri="{FF2B5EF4-FFF2-40B4-BE49-F238E27FC236}">
                      <a16:creationId xmlns:a16="http://schemas.microsoft.com/office/drawing/2014/main" id="{5442F94A-2D5D-1C46-8840-F2DAD60CDA9A}"/>
                    </a:ext>
                  </a:extLst>
                </p14:cNvPr>
                <p14:cNvContentPartPr/>
                <p14:nvPr/>
              </p14:nvContentPartPr>
              <p14:xfrm>
                <a:off x="4398223" y="5478379"/>
                <a:ext cx="622080" cy="31680"/>
              </p14:xfrm>
            </p:contentPart>
          </mc:Choice>
          <mc:Fallback xmlns="">
            <p:pic>
              <p:nvPicPr>
                <p:cNvPr id="213" name="Ink 212">
                  <a:extLst>
                    <a:ext uri="{FF2B5EF4-FFF2-40B4-BE49-F238E27FC236}">
                      <a16:creationId xmlns:a16="http://schemas.microsoft.com/office/drawing/2014/main" id="{5442F94A-2D5D-1C46-8840-F2DAD60CDA9A}"/>
                    </a:ext>
                  </a:extLst>
                </p:cNvPr>
                <p:cNvPicPr/>
                <p:nvPr/>
              </p:nvPicPr>
              <p:blipFill>
                <a:blip r:embed="rId284"/>
                <a:stretch>
                  <a:fillRect/>
                </a:stretch>
              </p:blipFill>
              <p:spPr>
                <a:xfrm>
                  <a:off x="4383103" y="5463259"/>
                  <a:ext cx="652680" cy="62280"/>
                </a:xfrm>
                <a:prstGeom prst="rect">
                  <a:avLst/>
                </a:prstGeom>
              </p:spPr>
            </p:pic>
          </mc:Fallback>
        </mc:AlternateContent>
      </p:grpSp>
      <p:grpSp>
        <p:nvGrpSpPr>
          <p:cNvPr id="221" name="Group 220">
            <a:extLst>
              <a:ext uri="{FF2B5EF4-FFF2-40B4-BE49-F238E27FC236}">
                <a16:creationId xmlns:a16="http://schemas.microsoft.com/office/drawing/2014/main" id="{2D2BB1D9-5EF8-9641-869A-20371C292682}"/>
              </a:ext>
            </a:extLst>
          </p:cNvPr>
          <p:cNvGrpSpPr/>
          <p:nvPr/>
        </p:nvGrpSpPr>
        <p:grpSpPr>
          <a:xfrm>
            <a:off x="4285183" y="5610499"/>
            <a:ext cx="911880" cy="313920"/>
            <a:chOff x="4285183" y="5610499"/>
            <a:chExt cx="911880" cy="313920"/>
          </a:xfrm>
        </p:grpSpPr>
        <mc:AlternateContent xmlns:mc="http://schemas.openxmlformats.org/markup-compatibility/2006" xmlns:p14="http://schemas.microsoft.com/office/powerpoint/2010/main">
          <mc:Choice Requires="p14">
            <p:contentPart p14:bwMode="auto" r:id="rId285">
              <p14:nvContentPartPr>
                <p14:cNvPr id="214" name="Ink 213">
                  <a:extLst>
                    <a:ext uri="{FF2B5EF4-FFF2-40B4-BE49-F238E27FC236}">
                      <a16:creationId xmlns:a16="http://schemas.microsoft.com/office/drawing/2014/main" id="{84719462-32B2-CB43-9BDE-9B5D96A5C8DB}"/>
                    </a:ext>
                  </a:extLst>
                </p14:cNvPr>
                <p14:cNvContentPartPr/>
                <p14:nvPr/>
              </p14:nvContentPartPr>
              <p14:xfrm>
                <a:off x="4285183" y="5616979"/>
                <a:ext cx="219600" cy="163800"/>
              </p14:xfrm>
            </p:contentPart>
          </mc:Choice>
          <mc:Fallback xmlns="">
            <p:pic>
              <p:nvPicPr>
                <p:cNvPr id="214" name="Ink 213">
                  <a:extLst>
                    <a:ext uri="{FF2B5EF4-FFF2-40B4-BE49-F238E27FC236}">
                      <a16:creationId xmlns:a16="http://schemas.microsoft.com/office/drawing/2014/main" id="{84719462-32B2-CB43-9BDE-9B5D96A5C8DB}"/>
                    </a:ext>
                  </a:extLst>
                </p:cNvPr>
                <p:cNvPicPr/>
                <p:nvPr/>
              </p:nvPicPr>
              <p:blipFill>
                <a:blip r:embed="rId286"/>
                <a:stretch>
                  <a:fillRect/>
                </a:stretch>
              </p:blipFill>
              <p:spPr>
                <a:xfrm>
                  <a:off x="4269703" y="5601499"/>
                  <a:ext cx="250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15" name="Ink 214">
                  <a:extLst>
                    <a:ext uri="{FF2B5EF4-FFF2-40B4-BE49-F238E27FC236}">
                      <a16:creationId xmlns:a16="http://schemas.microsoft.com/office/drawing/2014/main" id="{929A9BE3-6E0D-234E-A3AA-DCF9A65EF3D3}"/>
                    </a:ext>
                  </a:extLst>
                </p14:cNvPr>
                <p14:cNvContentPartPr/>
                <p14:nvPr/>
              </p14:nvContentPartPr>
              <p14:xfrm>
                <a:off x="4517743" y="5755219"/>
                <a:ext cx="82080" cy="56880"/>
              </p14:xfrm>
            </p:contentPart>
          </mc:Choice>
          <mc:Fallback xmlns="">
            <p:pic>
              <p:nvPicPr>
                <p:cNvPr id="215" name="Ink 214">
                  <a:extLst>
                    <a:ext uri="{FF2B5EF4-FFF2-40B4-BE49-F238E27FC236}">
                      <a16:creationId xmlns:a16="http://schemas.microsoft.com/office/drawing/2014/main" id="{929A9BE3-6E0D-234E-A3AA-DCF9A65EF3D3}"/>
                    </a:ext>
                  </a:extLst>
                </p:cNvPr>
                <p:cNvPicPr/>
                <p:nvPr/>
              </p:nvPicPr>
              <p:blipFill>
                <a:blip r:embed="rId288"/>
                <a:stretch>
                  <a:fillRect/>
                </a:stretch>
              </p:blipFill>
              <p:spPr>
                <a:xfrm>
                  <a:off x="4502623" y="5740099"/>
                  <a:ext cx="112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16" name="Ink 215">
                  <a:extLst>
                    <a:ext uri="{FF2B5EF4-FFF2-40B4-BE49-F238E27FC236}">
                      <a16:creationId xmlns:a16="http://schemas.microsoft.com/office/drawing/2014/main" id="{6614F083-C274-234A-B2A5-097A5A2606F9}"/>
                    </a:ext>
                  </a:extLst>
                </p14:cNvPr>
                <p14:cNvContentPartPr/>
                <p14:nvPr/>
              </p14:nvContentPartPr>
              <p14:xfrm>
                <a:off x="4706383" y="5630299"/>
                <a:ext cx="19080" cy="163080"/>
              </p14:xfrm>
            </p:contentPart>
          </mc:Choice>
          <mc:Fallback xmlns="">
            <p:pic>
              <p:nvPicPr>
                <p:cNvPr id="216" name="Ink 215">
                  <a:extLst>
                    <a:ext uri="{FF2B5EF4-FFF2-40B4-BE49-F238E27FC236}">
                      <a16:creationId xmlns:a16="http://schemas.microsoft.com/office/drawing/2014/main" id="{6614F083-C274-234A-B2A5-097A5A2606F9}"/>
                    </a:ext>
                  </a:extLst>
                </p:cNvPr>
                <p:cNvPicPr/>
                <p:nvPr/>
              </p:nvPicPr>
              <p:blipFill>
                <a:blip r:embed="rId290"/>
                <a:stretch>
                  <a:fillRect/>
                </a:stretch>
              </p:blipFill>
              <p:spPr>
                <a:xfrm>
                  <a:off x="4691263" y="5614819"/>
                  <a:ext cx="496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17" name="Ink 216">
                  <a:extLst>
                    <a:ext uri="{FF2B5EF4-FFF2-40B4-BE49-F238E27FC236}">
                      <a16:creationId xmlns:a16="http://schemas.microsoft.com/office/drawing/2014/main" id="{13036876-4CD6-F24C-850E-29655F2AC638}"/>
                    </a:ext>
                  </a:extLst>
                </p14:cNvPr>
                <p14:cNvContentPartPr/>
                <p14:nvPr/>
              </p14:nvContentPartPr>
              <p14:xfrm>
                <a:off x="4662463" y="5686099"/>
                <a:ext cx="113400" cy="31680"/>
              </p14:xfrm>
            </p:contentPart>
          </mc:Choice>
          <mc:Fallback xmlns="">
            <p:pic>
              <p:nvPicPr>
                <p:cNvPr id="217" name="Ink 216">
                  <a:extLst>
                    <a:ext uri="{FF2B5EF4-FFF2-40B4-BE49-F238E27FC236}">
                      <a16:creationId xmlns:a16="http://schemas.microsoft.com/office/drawing/2014/main" id="{13036876-4CD6-F24C-850E-29655F2AC638}"/>
                    </a:ext>
                  </a:extLst>
                </p:cNvPr>
                <p:cNvPicPr/>
                <p:nvPr/>
              </p:nvPicPr>
              <p:blipFill>
                <a:blip r:embed="rId292"/>
                <a:stretch>
                  <a:fillRect/>
                </a:stretch>
              </p:blipFill>
              <p:spPr>
                <a:xfrm>
                  <a:off x="4646983" y="5670619"/>
                  <a:ext cx="144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18" name="Ink 217">
                  <a:extLst>
                    <a:ext uri="{FF2B5EF4-FFF2-40B4-BE49-F238E27FC236}">
                      <a16:creationId xmlns:a16="http://schemas.microsoft.com/office/drawing/2014/main" id="{D597AEE7-6FA3-E945-8A95-1543430D9629}"/>
                    </a:ext>
                  </a:extLst>
                </p14:cNvPr>
                <p14:cNvContentPartPr/>
                <p14:nvPr/>
              </p14:nvContentPartPr>
              <p14:xfrm>
                <a:off x="4851103" y="5658019"/>
                <a:ext cx="56160" cy="266400"/>
              </p14:xfrm>
            </p:contentPart>
          </mc:Choice>
          <mc:Fallback xmlns="">
            <p:pic>
              <p:nvPicPr>
                <p:cNvPr id="218" name="Ink 217">
                  <a:extLst>
                    <a:ext uri="{FF2B5EF4-FFF2-40B4-BE49-F238E27FC236}">
                      <a16:creationId xmlns:a16="http://schemas.microsoft.com/office/drawing/2014/main" id="{D597AEE7-6FA3-E945-8A95-1543430D9629}"/>
                    </a:ext>
                  </a:extLst>
                </p:cNvPr>
                <p:cNvPicPr/>
                <p:nvPr/>
              </p:nvPicPr>
              <p:blipFill>
                <a:blip r:embed="rId294"/>
                <a:stretch>
                  <a:fillRect/>
                </a:stretch>
              </p:blipFill>
              <p:spPr>
                <a:xfrm>
                  <a:off x="4835623" y="5642899"/>
                  <a:ext cx="867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19" name="Ink 218">
                  <a:extLst>
                    <a:ext uri="{FF2B5EF4-FFF2-40B4-BE49-F238E27FC236}">
                      <a16:creationId xmlns:a16="http://schemas.microsoft.com/office/drawing/2014/main" id="{1F6F3FBE-15DD-8642-B6E8-D711E6D584EE}"/>
                    </a:ext>
                  </a:extLst>
                </p14:cNvPr>
                <p14:cNvContentPartPr/>
                <p14:nvPr/>
              </p14:nvContentPartPr>
              <p14:xfrm>
                <a:off x="4875943" y="5610499"/>
                <a:ext cx="138600" cy="151200"/>
              </p14:xfrm>
            </p:contentPart>
          </mc:Choice>
          <mc:Fallback xmlns="">
            <p:pic>
              <p:nvPicPr>
                <p:cNvPr id="219" name="Ink 218">
                  <a:extLst>
                    <a:ext uri="{FF2B5EF4-FFF2-40B4-BE49-F238E27FC236}">
                      <a16:creationId xmlns:a16="http://schemas.microsoft.com/office/drawing/2014/main" id="{1F6F3FBE-15DD-8642-B6E8-D711E6D584EE}"/>
                    </a:ext>
                  </a:extLst>
                </p:cNvPr>
                <p:cNvPicPr/>
                <p:nvPr/>
              </p:nvPicPr>
              <p:blipFill>
                <a:blip r:embed="rId296"/>
                <a:stretch>
                  <a:fillRect/>
                </a:stretch>
              </p:blipFill>
              <p:spPr>
                <a:xfrm>
                  <a:off x="4860823" y="5595379"/>
                  <a:ext cx="169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20" name="Ink 219">
                  <a:extLst>
                    <a:ext uri="{FF2B5EF4-FFF2-40B4-BE49-F238E27FC236}">
                      <a16:creationId xmlns:a16="http://schemas.microsoft.com/office/drawing/2014/main" id="{2581B068-51A8-754F-B8DF-12949066EBE5}"/>
                    </a:ext>
                  </a:extLst>
                </p14:cNvPr>
                <p14:cNvContentPartPr/>
                <p14:nvPr/>
              </p14:nvContentPartPr>
              <p14:xfrm>
                <a:off x="5033263" y="5736499"/>
                <a:ext cx="163800" cy="82080"/>
              </p14:xfrm>
            </p:contentPart>
          </mc:Choice>
          <mc:Fallback xmlns="">
            <p:pic>
              <p:nvPicPr>
                <p:cNvPr id="220" name="Ink 219">
                  <a:extLst>
                    <a:ext uri="{FF2B5EF4-FFF2-40B4-BE49-F238E27FC236}">
                      <a16:creationId xmlns:a16="http://schemas.microsoft.com/office/drawing/2014/main" id="{2581B068-51A8-754F-B8DF-12949066EBE5}"/>
                    </a:ext>
                  </a:extLst>
                </p:cNvPr>
                <p:cNvPicPr/>
                <p:nvPr/>
              </p:nvPicPr>
              <p:blipFill>
                <a:blip r:embed="rId298"/>
                <a:stretch>
                  <a:fillRect/>
                </a:stretch>
              </p:blipFill>
              <p:spPr>
                <a:xfrm>
                  <a:off x="5018143" y="5721019"/>
                  <a:ext cx="194400" cy="112680"/>
                </a:xfrm>
                <a:prstGeom prst="rect">
                  <a:avLst/>
                </a:prstGeom>
              </p:spPr>
            </p:pic>
          </mc:Fallback>
        </mc:AlternateContent>
      </p:grpSp>
      <p:grpSp>
        <p:nvGrpSpPr>
          <p:cNvPr id="226" name="Group 225">
            <a:extLst>
              <a:ext uri="{FF2B5EF4-FFF2-40B4-BE49-F238E27FC236}">
                <a16:creationId xmlns:a16="http://schemas.microsoft.com/office/drawing/2014/main" id="{DE29F45E-D595-FA44-9353-5D400DA06C11}"/>
              </a:ext>
            </a:extLst>
          </p:cNvPr>
          <p:cNvGrpSpPr/>
          <p:nvPr/>
        </p:nvGrpSpPr>
        <p:grpSpPr>
          <a:xfrm>
            <a:off x="286663" y="6182539"/>
            <a:ext cx="610200" cy="220680"/>
            <a:chOff x="286663" y="6182539"/>
            <a:chExt cx="610200" cy="220680"/>
          </a:xfrm>
        </p:grpSpPr>
        <mc:AlternateContent xmlns:mc="http://schemas.openxmlformats.org/markup-compatibility/2006" xmlns:p14="http://schemas.microsoft.com/office/powerpoint/2010/main">
          <mc:Choice Requires="p14">
            <p:contentPart p14:bwMode="auto" r:id="rId299">
              <p14:nvContentPartPr>
                <p14:cNvPr id="223" name="Ink 222">
                  <a:extLst>
                    <a:ext uri="{FF2B5EF4-FFF2-40B4-BE49-F238E27FC236}">
                      <a16:creationId xmlns:a16="http://schemas.microsoft.com/office/drawing/2014/main" id="{69B7F1A2-ADE6-3847-ADE3-EEA8D76D4126}"/>
                    </a:ext>
                  </a:extLst>
                </p14:cNvPr>
                <p14:cNvContentPartPr/>
                <p14:nvPr/>
              </p14:nvContentPartPr>
              <p14:xfrm>
                <a:off x="286663" y="6182539"/>
                <a:ext cx="239400" cy="157680"/>
              </p14:xfrm>
            </p:contentPart>
          </mc:Choice>
          <mc:Fallback xmlns="">
            <p:pic>
              <p:nvPicPr>
                <p:cNvPr id="223" name="Ink 222">
                  <a:extLst>
                    <a:ext uri="{FF2B5EF4-FFF2-40B4-BE49-F238E27FC236}">
                      <a16:creationId xmlns:a16="http://schemas.microsoft.com/office/drawing/2014/main" id="{69B7F1A2-ADE6-3847-ADE3-EEA8D76D4126}"/>
                    </a:ext>
                  </a:extLst>
                </p:cNvPr>
                <p:cNvPicPr/>
                <p:nvPr/>
              </p:nvPicPr>
              <p:blipFill>
                <a:blip r:embed="rId300"/>
                <a:stretch>
                  <a:fillRect/>
                </a:stretch>
              </p:blipFill>
              <p:spPr>
                <a:xfrm>
                  <a:off x="271183" y="6167419"/>
                  <a:ext cx="2696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24" name="Ink 223">
                  <a:extLst>
                    <a:ext uri="{FF2B5EF4-FFF2-40B4-BE49-F238E27FC236}">
                      <a16:creationId xmlns:a16="http://schemas.microsoft.com/office/drawing/2014/main" id="{884F822C-110A-2B4B-B691-644BB8AEE44E}"/>
                    </a:ext>
                  </a:extLst>
                </p14:cNvPr>
                <p14:cNvContentPartPr/>
                <p14:nvPr/>
              </p14:nvContentPartPr>
              <p14:xfrm>
                <a:off x="600943" y="6283339"/>
                <a:ext cx="170280" cy="82080"/>
              </p14:xfrm>
            </p:contentPart>
          </mc:Choice>
          <mc:Fallback xmlns="">
            <p:pic>
              <p:nvPicPr>
                <p:cNvPr id="224" name="Ink 223">
                  <a:extLst>
                    <a:ext uri="{FF2B5EF4-FFF2-40B4-BE49-F238E27FC236}">
                      <a16:creationId xmlns:a16="http://schemas.microsoft.com/office/drawing/2014/main" id="{884F822C-110A-2B4B-B691-644BB8AEE44E}"/>
                    </a:ext>
                  </a:extLst>
                </p:cNvPr>
                <p:cNvPicPr/>
                <p:nvPr/>
              </p:nvPicPr>
              <p:blipFill>
                <a:blip r:embed="rId302"/>
                <a:stretch>
                  <a:fillRect/>
                </a:stretch>
              </p:blipFill>
              <p:spPr>
                <a:xfrm>
                  <a:off x="585463" y="6268219"/>
                  <a:ext cx="200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25" name="Ink 224">
                  <a:extLst>
                    <a:ext uri="{FF2B5EF4-FFF2-40B4-BE49-F238E27FC236}">
                      <a16:creationId xmlns:a16="http://schemas.microsoft.com/office/drawing/2014/main" id="{6FAD7048-0E6C-3E4C-BC1E-9F7FAF5E96F0}"/>
                    </a:ext>
                  </a:extLst>
                </p14:cNvPr>
                <p14:cNvContentPartPr/>
                <p14:nvPr/>
              </p14:nvContentPartPr>
              <p14:xfrm>
                <a:off x="858703" y="6333739"/>
                <a:ext cx="38160" cy="69480"/>
              </p14:xfrm>
            </p:contentPart>
          </mc:Choice>
          <mc:Fallback xmlns="">
            <p:pic>
              <p:nvPicPr>
                <p:cNvPr id="225" name="Ink 224">
                  <a:extLst>
                    <a:ext uri="{FF2B5EF4-FFF2-40B4-BE49-F238E27FC236}">
                      <a16:creationId xmlns:a16="http://schemas.microsoft.com/office/drawing/2014/main" id="{6FAD7048-0E6C-3E4C-BC1E-9F7FAF5E96F0}"/>
                    </a:ext>
                  </a:extLst>
                </p:cNvPr>
                <p:cNvPicPr/>
                <p:nvPr/>
              </p:nvPicPr>
              <p:blipFill>
                <a:blip r:embed="rId304"/>
                <a:stretch>
                  <a:fillRect/>
                </a:stretch>
              </p:blipFill>
              <p:spPr>
                <a:xfrm>
                  <a:off x="843223" y="6318259"/>
                  <a:ext cx="68400" cy="100080"/>
                </a:xfrm>
                <a:prstGeom prst="rect">
                  <a:avLst/>
                </a:prstGeom>
              </p:spPr>
            </p:pic>
          </mc:Fallback>
        </mc:AlternateContent>
      </p:grpSp>
      <p:grpSp>
        <p:nvGrpSpPr>
          <p:cNvPr id="294" name="Group 293">
            <a:extLst>
              <a:ext uri="{FF2B5EF4-FFF2-40B4-BE49-F238E27FC236}">
                <a16:creationId xmlns:a16="http://schemas.microsoft.com/office/drawing/2014/main" id="{00E8C9EE-489A-184E-A25D-3BF9A691138F}"/>
              </a:ext>
            </a:extLst>
          </p:cNvPr>
          <p:cNvGrpSpPr/>
          <p:nvPr/>
        </p:nvGrpSpPr>
        <p:grpSpPr>
          <a:xfrm>
            <a:off x="1047343" y="5937379"/>
            <a:ext cx="5633280" cy="694800"/>
            <a:chOff x="1047343" y="5937379"/>
            <a:chExt cx="5633280" cy="694800"/>
          </a:xfrm>
        </p:grpSpPr>
        <mc:AlternateContent xmlns:mc="http://schemas.openxmlformats.org/markup-compatibility/2006" xmlns:p14="http://schemas.microsoft.com/office/powerpoint/2010/main">
          <mc:Choice Requires="p14">
            <p:contentPart p14:bwMode="auto" r:id="rId305">
              <p14:nvContentPartPr>
                <p14:cNvPr id="229" name="Ink 228">
                  <a:extLst>
                    <a:ext uri="{FF2B5EF4-FFF2-40B4-BE49-F238E27FC236}">
                      <a16:creationId xmlns:a16="http://schemas.microsoft.com/office/drawing/2014/main" id="{E3FCA449-0995-0248-94B3-62A9669E5B9E}"/>
                    </a:ext>
                  </a:extLst>
                </p14:cNvPr>
                <p14:cNvContentPartPr/>
                <p14:nvPr/>
              </p14:nvContentPartPr>
              <p14:xfrm>
                <a:off x="1047343" y="6151219"/>
                <a:ext cx="163800" cy="201600"/>
              </p14:xfrm>
            </p:contentPart>
          </mc:Choice>
          <mc:Fallback xmlns="">
            <p:pic>
              <p:nvPicPr>
                <p:cNvPr id="229" name="Ink 228">
                  <a:extLst>
                    <a:ext uri="{FF2B5EF4-FFF2-40B4-BE49-F238E27FC236}">
                      <a16:creationId xmlns:a16="http://schemas.microsoft.com/office/drawing/2014/main" id="{E3FCA449-0995-0248-94B3-62A9669E5B9E}"/>
                    </a:ext>
                  </a:extLst>
                </p:cNvPr>
                <p:cNvPicPr/>
                <p:nvPr/>
              </p:nvPicPr>
              <p:blipFill>
                <a:blip r:embed="rId306"/>
                <a:stretch>
                  <a:fillRect/>
                </a:stretch>
              </p:blipFill>
              <p:spPr>
                <a:xfrm>
                  <a:off x="1031863" y="6136099"/>
                  <a:ext cx="194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30" name="Ink 229">
                  <a:extLst>
                    <a:ext uri="{FF2B5EF4-FFF2-40B4-BE49-F238E27FC236}">
                      <a16:creationId xmlns:a16="http://schemas.microsoft.com/office/drawing/2014/main" id="{71DF673B-CDB3-2F45-8739-4E99D2569DF9}"/>
                    </a:ext>
                  </a:extLst>
                </p14:cNvPr>
                <p14:cNvContentPartPr/>
                <p14:nvPr/>
              </p14:nvContentPartPr>
              <p14:xfrm>
                <a:off x="1273423" y="6264619"/>
                <a:ext cx="126000" cy="113400"/>
              </p14:xfrm>
            </p:contentPart>
          </mc:Choice>
          <mc:Fallback xmlns="">
            <p:pic>
              <p:nvPicPr>
                <p:cNvPr id="230" name="Ink 229">
                  <a:extLst>
                    <a:ext uri="{FF2B5EF4-FFF2-40B4-BE49-F238E27FC236}">
                      <a16:creationId xmlns:a16="http://schemas.microsoft.com/office/drawing/2014/main" id="{71DF673B-CDB3-2F45-8739-4E99D2569DF9}"/>
                    </a:ext>
                  </a:extLst>
                </p:cNvPr>
                <p:cNvPicPr/>
                <p:nvPr/>
              </p:nvPicPr>
              <p:blipFill>
                <a:blip r:embed="rId308"/>
                <a:stretch>
                  <a:fillRect/>
                </a:stretch>
              </p:blipFill>
              <p:spPr>
                <a:xfrm>
                  <a:off x="1258303" y="6249139"/>
                  <a:ext cx="15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31" name="Ink 230">
                  <a:extLst>
                    <a:ext uri="{FF2B5EF4-FFF2-40B4-BE49-F238E27FC236}">
                      <a16:creationId xmlns:a16="http://schemas.microsoft.com/office/drawing/2014/main" id="{6257C7FF-B01A-C249-836F-9244A5BF411E}"/>
                    </a:ext>
                  </a:extLst>
                </p14:cNvPr>
                <p14:cNvContentPartPr/>
                <p14:nvPr/>
              </p14:nvContentPartPr>
              <p14:xfrm>
                <a:off x="1468543" y="6315379"/>
                <a:ext cx="56880" cy="93960"/>
              </p14:xfrm>
            </p:contentPart>
          </mc:Choice>
          <mc:Fallback xmlns="">
            <p:pic>
              <p:nvPicPr>
                <p:cNvPr id="231" name="Ink 230">
                  <a:extLst>
                    <a:ext uri="{FF2B5EF4-FFF2-40B4-BE49-F238E27FC236}">
                      <a16:creationId xmlns:a16="http://schemas.microsoft.com/office/drawing/2014/main" id="{6257C7FF-B01A-C249-836F-9244A5BF411E}"/>
                    </a:ext>
                  </a:extLst>
                </p:cNvPr>
                <p:cNvPicPr/>
                <p:nvPr/>
              </p:nvPicPr>
              <p:blipFill>
                <a:blip r:embed="rId310"/>
                <a:stretch>
                  <a:fillRect/>
                </a:stretch>
              </p:blipFill>
              <p:spPr>
                <a:xfrm>
                  <a:off x="1453423" y="6300259"/>
                  <a:ext cx="874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33" name="Ink 232">
                  <a:extLst>
                    <a:ext uri="{FF2B5EF4-FFF2-40B4-BE49-F238E27FC236}">
                      <a16:creationId xmlns:a16="http://schemas.microsoft.com/office/drawing/2014/main" id="{C35DD005-73FD-2740-8B28-9F508AFC3E68}"/>
                    </a:ext>
                  </a:extLst>
                </p14:cNvPr>
                <p14:cNvContentPartPr/>
                <p14:nvPr/>
              </p14:nvContentPartPr>
              <p14:xfrm>
                <a:off x="1663303" y="6138619"/>
                <a:ext cx="232920" cy="157680"/>
              </p14:xfrm>
            </p:contentPart>
          </mc:Choice>
          <mc:Fallback xmlns="">
            <p:pic>
              <p:nvPicPr>
                <p:cNvPr id="233" name="Ink 232">
                  <a:extLst>
                    <a:ext uri="{FF2B5EF4-FFF2-40B4-BE49-F238E27FC236}">
                      <a16:creationId xmlns:a16="http://schemas.microsoft.com/office/drawing/2014/main" id="{C35DD005-73FD-2740-8B28-9F508AFC3E68}"/>
                    </a:ext>
                  </a:extLst>
                </p:cNvPr>
                <p:cNvPicPr/>
                <p:nvPr/>
              </p:nvPicPr>
              <p:blipFill>
                <a:blip r:embed="rId312"/>
                <a:stretch>
                  <a:fillRect/>
                </a:stretch>
              </p:blipFill>
              <p:spPr>
                <a:xfrm>
                  <a:off x="1648183" y="6123499"/>
                  <a:ext cx="263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34" name="Ink 233">
                  <a:extLst>
                    <a:ext uri="{FF2B5EF4-FFF2-40B4-BE49-F238E27FC236}">
                      <a16:creationId xmlns:a16="http://schemas.microsoft.com/office/drawing/2014/main" id="{484156B7-FB1B-B440-9A6A-2E42A37AEC59}"/>
                    </a:ext>
                  </a:extLst>
                </p14:cNvPr>
                <p14:cNvContentPartPr/>
                <p14:nvPr/>
              </p14:nvContentPartPr>
              <p14:xfrm>
                <a:off x="1940143" y="6233659"/>
                <a:ext cx="170280" cy="75240"/>
              </p14:xfrm>
            </p:contentPart>
          </mc:Choice>
          <mc:Fallback xmlns="">
            <p:pic>
              <p:nvPicPr>
                <p:cNvPr id="234" name="Ink 233">
                  <a:extLst>
                    <a:ext uri="{FF2B5EF4-FFF2-40B4-BE49-F238E27FC236}">
                      <a16:creationId xmlns:a16="http://schemas.microsoft.com/office/drawing/2014/main" id="{484156B7-FB1B-B440-9A6A-2E42A37AEC59}"/>
                    </a:ext>
                  </a:extLst>
                </p:cNvPr>
                <p:cNvPicPr/>
                <p:nvPr/>
              </p:nvPicPr>
              <p:blipFill>
                <a:blip r:embed="rId314"/>
                <a:stretch>
                  <a:fillRect/>
                </a:stretch>
              </p:blipFill>
              <p:spPr>
                <a:xfrm>
                  <a:off x="1924663" y="6218539"/>
                  <a:ext cx="2005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5" name="Ink 234">
                  <a:extLst>
                    <a:ext uri="{FF2B5EF4-FFF2-40B4-BE49-F238E27FC236}">
                      <a16:creationId xmlns:a16="http://schemas.microsoft.com/office/drawing/2014/main" id="{5CC8CFB6-8885-824A-B335-095ED25FA360}"/>
                    </a:ext>
                  </a:extLst>
                </p14:cNvPr>
                <p14:cNvContentPartPr/>
                <p14:nvPr/>
              </p14:nvContentPartPr>
              <p14:xfrm>
                <a:off x="2134903" y="6258859"/>
                <a:ext cx="82080" cy="119160"/>
              </p14:xfrm>
            </p:contentPart>
          </mc:Choice>
          <mc:Fallback xmlns="">
            <p:pic>
              <p:nvPicPr>
                <p:cNvPr id="235" name="Ink 234">
                  <a:extLst>
                    <a:ext uri="{FF2B5EF4-FFF2-40B4-BE49-F238E27FC236}">
                      <a16:creationId xmlns:a16="http://schemas.microsoft.com/office/drawing/2014/main" id="{5CC8CFB6-8885-824A-B335-095ED25FA360}"/>
                    </a:ext>
                  </a:extLst>
                </p:cNvPr>
                <p:cNvPicPr/>
                <p:nvPr/>
              </p:nvPicPr>
              <p:blipFill>
                <a:blip r:embed="rId316"/>
                <a:stretch>
                  <a:fillRect/>
                </a:stretch>
              </p:blipFill>
              <p:spPr>
                <a:xfrm>
                  <a:off x="2119783" y="6243739"/>
                  <a:ext cx="1126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7" name="Ink 236">
                  <a:extLst>
                    <a:ext uri="{FF2B5EF4-FFF2-40B4-BE49-F238E27FC236}">
                      <a16:creationId xmlns:a16="http://schemas.microsoft.com/office/drawing/2014/main" id="{504A4EDE-00D8-BA4F-8084-76501DE6283A}"/>
                    </a:ext>
                  </a:extLst>
                </p14:cNvPr>
                <p14:cNvContentPartPr/>
                <p14:nvPr/>
              </p14:nvContentPartPr>
              <p14:xfrm>
                <a:off x="2286463" y="6012979"/>
                <a:ext cx="251280" cy="289440"/>
              </p14:xfrm>
            </p:contentPart>
          </mc:Choice>
          <mc:Fallback xmlns="">
            <p:pic>
              <p:nvPicPr>
                <p:cNvPr id="237" name="Ink 236">
                  <a:extLst>
                    <a:ext uri="{FF2B5EF4-FFF2-40B4-BE49-F238E27FC236}">
                      <a16:creationId xmlns:a16="http://schemas.microsoft.com/office/drawing/2014/main" id="{504A4EDE-00D8-BA4F-8084-76501DE6283A}"/>
                    </a:ext>
                  </a:extLst>
                </p:cNvPr>
                <p:cNvPicPr/>
                <p:nvPr/>
              </p:nvPicPr>
              <p:blipFill>
                <a:blip r:embed="rId318"/>
                <a:stretch>
                  <a:fillRect/>
                </a:stretch>
              </p:blipFill>
              <p:spPr>
                <a:xfrm>
                  <a:off x="2271343" y="5997859"/>
                  <a:ext cx="2815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39" name="Ink 238">
                  <a:extLst>
                    <a:ext uri="{FF2B5EF4-FFF2-40B4-BE49-F238E27FC236}">
                      <a16:creationId xmlns:a16="http://schemas.microsoft.com/office/drawing/2014/main" id="{0EEEB2C0-C7AB-B748-BCDF-DA74F8CDDF9B}"/>
                    </a:ext>
                  </a:extLst>
                </p14:cNvPr>
                <p14:cNvContentPartPr/>
                <p14:nvPr/>
              </p14:nvContentPartPr>
              <p14:xfrm>
                <a:off x="2631703" y="6038179"/>
                <a:ext cx="132480" cy="226080"/>
              </p14:xfrm>
            </p:contentPart>
          </mc:Choice>
          <mc:Fallback xmlns="">
            <p:pic>
              <p:nvPicPr>
                <p:cNvPr id="239" name="Ink 238">
                  <a:extLst>
                    <a:ext uri="{FF2B5EF4-FFF2-40B4-BE49-F238E27FC236}">
                      <a16:creationId xmlns:a16="http://schemas.microsoft.com/office/drawing/2014/main" id="{0EEEB2C0-C7AB-B748-BCDF-DA74F8CDDF9B}"/>
                    </a:ext>
                  </a:extLst>
                </p:cNvPr>
                <p:cNvPicPr/>
                <p:nvPr/>
              </p:nvPicPr>
              <p:blipFill>
                <a:blip r:embed="rId320"/>
                <a:stretch>
                  <a:fillRect/>
                </a:stretch>
              </p:blipFill>
              <p:spPr>
                <a:xfrm>
                  <a:off x="2616223" y="6022699"/>
                  <a:ext cx="1627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40" name="Ink 239">
                  <a:extLst>
                    <a:ext uri="{FF2B5EF4-FFF2-40B4-BE49-F238E27FC236}">
                      <a16:creationId xmlns:a16="http://schemas.microsoft.com/office/drawing/2014/main" id="{D96EBE50-9C0C-004E-9824-B29E4398030C}"/>
                    </a:ext>
                  </a:extLst>
                </p14:cNvPr>
                <p14:cNvContentPartPr/>
                <p14:nvPr/>
              </p14:nvContentPartPr>
              <p14:xfrm>
                <a:off x="2788663" y="6214219"/>
                <a:ext cx="157680" cy="63360"/>
              </p14:xfrm>
            </p:contentPart>
          </mc:Choice>
          <mc:Fallback xmlns="">
            <p:pic>
              <p:nvPicPr>
                <p:cNvPr id="240" name="Ink 239">
                  <a:extLst>
                    <a:ext uri="{FF2B5EF4-FFF2-40B4-BE49-F238E27FC236}">
                      <a16:creationId xmlns:a16="http://schemas.microsoft.com/office/drawing/2014/main" id="{D96EBE50-9C0C-004E-9824-B29E4398030C}"/>
                    </a:ext>
                  </a:extLst>
                </p:cNvPr>
                <p:cNvPicPr/>
                <p:nvPr/>
              </p:nvPicPr>
              <p:blipFill>
                <a:blip r:embed="rId322"/>
                <a:stretch>
                  <a:fillRect/>
                </a:stretch>
              </p:blipFill>
              <p:spPr>
                <a:xfrm>
                  <a:off x="2773543" y="6198739"/>
                  <a:ext cx="1879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42" name="Ink 241">
                  <a:extLst>
                    <a:ext uri="{FF2B5EF4-FFF2-40B4-BE49-F238E27FC236}">
                      <a16:creationId xmlns:a16="http://schemas.microsoft.com/office/drawing/2014/main" id="{BC012FDE-F2A4-2442-A6A7-278CEE310434}"/>
                    </a:ext>
                  </a:extLst>
                </p14:cNvPr>
                <p14:cNvContentPartPr/>
                <p14:nvPr/>
              </p14:nvContentPartPr>
              <p14:xfrm>
                <a:off x="3140743" y="6075979"/>
                <a:ext cx="189000" cy="137880"/>
              </p14:xfrm>
            </p:contentPart>
          </mc:Choice>
          <mc:Fallback xmlns="">
            <p:pic>
              <p:nvPicPr>
                <p:cNvPr id="242" name="Ink 241">
                  <a:extLst>
                    <a:ext uri="{FF2B5EF4-FFF2-40B4-BE49-F238E27FC236}">
                      <a16:creationId xmlns:a16="http://schemas.microsoft.com/office/drawing/2014/main" id="{BC012FDE-F2A4-2442-A6A7-278CEE310434}"/>
                    </a:ext>
                  </a:extLst>
                </p:cNvPr>
                <p:cNvPicPr/>
                <p:nvPr/>
              </p:nvPicPr>
              <p:blipFill>
                <a:blip r:embed="rId324"/>
                <a:stretch>
                  <a:fillRect/>
                </a:stretch>
              </p:blipFill>
              <p:spPr>
                <a:xfrm>
                  <a:off x="3125623" y="6060499"/>
                  <a:ext cx="219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43" name="Ink 242">
                  <a:extLst>
                    <a:ext uri="{FF2B5EF4-FFF2-40B4-BE49-F238E27FC236}">
                      <a16:creationId xmlns:a16="http://schemas.microsoft.com/office/drawing/2014/main" id="{5CD0CF11-2D6A-E14B-A76F-5C194C85B8D4}"/>
                    </a:ext>
                  </a:extLst>
                </p14:cNvPr>
                <p14:cNvContentPartPr/>
                <p14:nvPr/>
              </p14:nvContentPartPr>
              <p14:xfrm>
                <a:off x="3392383" y="6126019"/>
                <a:ext cx="12960" cy="75960"/>
              </p14:xfrm>
            </p:contentPart>
          </mc:Choice>
          <mc:Fallback xmlns="">
            <p:pic>
              <p:nvPicPr>
                <p:cNvPr id="243" name="Ink 242">
                  <a:extLst>
                    <a:ext uri="{FF2B5EF4-FFF2-40B4-BE49-F238E27FC236}">
                      <a16:creationId xmlns:a16="http://schemas.microsoft.com/office/drawing/2014/main" id="{5CD0CF11-2D6A-E14B-A76F-5C194C85B8D4}"/>
                    </a:ext>
                  </a:extLst>
                </p:cNvPr>
                <p:cNvPicPr/>
                <p:nvPr/>
              </p:nvPicPr>
              <p:blipFill>
                <a:blip r:embed="rId326"/>
                <a:stretch>
                  <a:fillRect/>
                </a:stretch>
              </p:blipFill>
              <p:spPr>
                <a:xfrm>
                  <a:off x="3377263" y="6110899"/>
                  <a:ext cx="43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44" name="Ink 243">
                  <a:extLst>
                    <a:ext uri="{FF2B5EF4-FFF2-40B4-BE49-F238E27FC236}">
                      <a16:creationId xmlns:a16="http://schemas.microsoft.com/office/drawing/2014/main" id="{7A8CD3DD-7D0A-CF4C-BB18-32559E35D918}"/>
                    </a:ext>
                  </a:extLst>
                </p14:cNvPr>
                <p14:cNvContentPartPr/>
                <p14:nvPr/>
              </p14:nvContentPartPr>
              <p14:xfrm>
                <a:off x="3392383" y="6006499"/>
                <a:ext cx="6480" cy="31680"/>
              </p14:xfrm>
            </p:contentPart>
          </mc:Choice>
          <mc:Fallback xmlns="">
            <p:pic>
              <p:nvPicPr>
                <p:cNvPr id="244" name="Ink 243">
                  <a:extLst>
                    <a:ext uri="{FF2B5EF4-FFF2-40B4-BE49-F238E27FC236}">
                      <a16:creationId xmlns:a16="http://schemas.microsoft.com/office/drawing/2014/main" id="{7A8CD3DD-7D0A-CF4C-BB18-32559E35D918}"/>
                    </a:ext>
                  </a:extLst>
                </p:cNvPr>
                <p:cNvPicPr/>
                <p:nvPr/>
              </p:nvPicPr>
              <p:blipFill>
                <a:blip r:embed="rId328"/>
                <a:stretch>
                  <a:fillRect/>
                </a:stretch>
              </p:blipFill>
              <p:spPr>
                <a:xfrm>
                  <a:off x="3377263" y="5991379"/>
                  <a:ext cx="370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45" name="Ink 244">
                  <a:extLst>
                    <a:ext uri="{FF2B5EF4-FFF2-40B4-BE49-F238E27FC236}">
                      <a16:creationId xmlns:a16="http://schemas.microsoft.com/office/drawing/2014/main" id="{85F46262-6BFE-5344-AB76-AC638F1009F2}"/>
                    </a:ext>
                  </a:extLst>
                </p14:cNvPr>
                <p14:cNvContentPartPr/>
                <p14:nvPr/>
              </p14:nvContentPartPr>
              <p14:xfrm>
                <a:off x="3505423" y="6044299"/>
                <a:ext cx="12960" cy="157680"/>
              </p14:xfrm>
            </p:contentPart>
          </mc:Choice>
          <mc:Fallback xmlns="">
            <p:pic>
              <p:nvPicPr>
                <p:cNvPr id="245" name="Ink 244">
                  <a:extLst>
                    <a:ext uri="{FF2B5EF4-FFF2-40B4-BE49-F238E27FC236}">
                      <a16:creationId xmlns:a16="http://schemas.microsoft.com/office/drawing/2014/main" id="{85F46262-6BFE-5344-AB76-AC638F1009F2}"/>
                    </a:ext>
                  </a:extLst>
                </p:cNvPr>
                <p:cNvPicPr/>
                <p:nvPr/>
              </p:nvPicPr>
              <p:blipFill>
                <a:blip r:embed="rId330"/>
                <a:stretch>
                  <a:fillRect/>
                </a:stretch>
              </p:blipFill>
              <p:spPr>
                <a:xfrm>
                  <a:off x="3490303" y="6029179"/>
                  <a:ext cx="43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46" name="Ink 245">
                  <a:extLst>
                    <a:ext uri="{FF2B5EF4-FFF2-40B4-BE49-F238E27FC236}">
                      <a16:creationId xmlns:a16="http://schemas.microsoft.com/office/drawing/2014/main" id="{D7FDC7E0-DF7D-0340-B240-CE3CD7F51A00}"/>
                    </a:ext>
                  </a:extLst>
                </p14:cNvPr>
                <p14:cNvContentPartPr/>
                <p14:nvPr/>
              </p14:nvContentPartPr>
              <p14:xfrm>
                <a:off x="3606223" y="6032419"/>
                <a:ext cx="19080" cy="200880"/>
              </p14:xfrm>
            </p:contentPart>
          </mc:Choice>
          <mc:Fallback xmlns="">
            <p:pic>
              <p:nvPicPr>
                <p:cNvPr id="246" name="Ink 245">
                  <a:extLst>
                    <a:ext uri="{FF2B5EF4-FFF2-40B4-BE49-F238E27FC236}">
                      <a16:creationId xmlns:a16="http://schemas.microsoft.com/office/drawing/2014/main" id="{D7FDC7E0-DF7D-0340-B240-CE3CD7F51A00}"/>
                    </a:ext>
                  </a:extLst>
                </p:cNvPr>
                <p:cNvPicPr/>
                <p:nvPr/>
              </p:nvPicPr>
              <p:blipFill>
                <a:blip r:embed="rId332"/>
                <a:stretch>
                  <a:fillRect/>
                </a:stretch>
              </p:blipFill>
              <p:spPr>
                <a:xfrm>
                  <a:off x="3590743" y="6017299"/>
                  <a:ext cx="49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48" name="Ink 247">
                  <a:extLst>
                    <a:ext uri="{FF2B5EF4-FFF2-40B4-BE49-F238E27FC236}">
                      <a16:creationId xmlns:a16="http://schemas.microsoft.com/office/drawing/2014/main" id="{32B18EF7-E460-8B46-9F86-2ADF5B81F847}"/>
                    </a:ext>
                  </a:extLst>
                </p14:cNvPr>
                <p14:cNvContentPartPr/>
                <p14:nvPr/>
              </p14:nvContentPartPr>
              <p14:xfrm>
                <a:off x="3813583" y="5937379"/>
                <a:ext cx="132480" cy="295920"/>
              </p14:xfrm>
            </p:contentPart>
          </mc:Choice>
          <mc:Fallback xmlns="">
            <p:pic>
              <p:nvPicPr>
                <p:cNvPr id="248" name="Ink 247">
                  <a:extLst>
                    <a:ext uri="{FF2B5EF4-FFF2-40B4-BE49-F238E27FC236}">
                      <a16:creationId xmlns:a16="http://schemas.microsoft.com/office/drawing/2014/main" id="{32B18EF7-E460-8B46-9F86-2ADF5B81F847}"/>
                    </a:ext>
                  </a:extLst>
                </p:cNvPr>
                <p:cNvPicPr/>
                <p:nvPr/>
              </p:nvPicPr>
              <p:blipFill>
                <a:blip r:embed="rId334"/>
                <a:stretch>
                  <a:fillRect/>
                </a:stretch>
              </p:blipFill>
              <p:spPr>
                <a:xfrm>
                  <a:off x="3798463" y="5922259"/>
                  <a:ext cx="1627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49" name="Ink 248">
                  <a:extLst>
                    <a:ext uri="{FF2B5EF4-FFF2-40B4-BE49-F238E27FC236}">
                      <a16:creationId xmlns:a16="http://schemas.microsoft.com/office/drawing/2014/main" id="{C4B8C3B3-BBAC-5040-913F-9F5816071424}"/>
                    </a:ext>
                  </a:extLst>
                </p14:cNvPr>
                <p14:cNvContentPartPr/>
                <p14:nvPr/>
              </p14:nvContentPartPr>
              <p14:xfrm>
                <a:off x="4033543" y="6094699"/>
                <a:ext cx="82080" cy="126000"/>
              </p14:xfrm>
            </p:contentPart>
          </mc:Choice>
          <mc:Fallback xmlns="">
            <p:pic>
              <p:nvPicPr>
                <p:cNvPr id="249" name="Ink 248">
                  <a:extLst>
                    <a:ext uri="{FF2B5EF4-FFF2-40B4-BE49-F238E27FC236}">
                      <a16:creationId xmlns:a16="http://schemas.microsoft.com/office/drawing/2014/main" id="{C4B8C3B3-BBAC-5040-913F-9F5816071424}"/>
                    </a:ext>
                  </a:extLst>
                </p:cNvPr>
                <p:cNvPicPr/>
                <p:nvPr/>
              </p:nvPicPr>
              <p:blipFill>
                <a:blip r:embed="rId336"/>
                <a:stretch>
                  <a:fillRect/>
                </a:stretch>
              </p:blipFill>
              <p:spPr>
                <a:xfrm>
                  <a:off x="4018423" y="6079579"/>
                  <a:ext cx="112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50" name="Ink 249">
                  <a:extLst>
                    <a:ext uri="{FF2B5EF4-FFF2-40B4-BE49-F238E27FC236}">
                      <a16:creationId xmlns:a16="http://schemas.microsoft.com/office/drawing/2014/main" id="{8A624A9D-AB83-C04B-9886-32CE0F206AEB}"/>
                    </a:ext>
                  </a:extLst>
                </p14:cNvPr>
                <p14:cNvContentPartPr/>
                <p14:nvPr/>
              </p14:nvContentPartPr>
              <p14:xfrm>
                <a:off x="4184383" y="6107299"/>
                <a:ext cx="69480" cy="100800"/>
              </p14:xfrm>
            </p:contentPart>
          </mc:Choice>
          <mc:Fallback xmlns="">
            <p:pic>
              <p:nvPicPr>
                <p:cNvPr id="250" name="Ink 249">
                  <a:extLst>
                    <a:ext uri="{FF2B5EF4-FFF2-40B4-BE49-F238E27FC236}">
                      <a16:creationId xmlns:a16="http://schemas.microsoft.com/office/drawing/2014/main" id="{8A624A9D-AB83-C04B-9886-32CE0F206AEB}"/>
                    </a:ext>
                  </a:extLst>
                </p:cNvPr>
                <p:cNvPicPr/>
                <p:nvPr/>
              </p:nvPicPr>
              <p:blipFill>
                <a:blip r:embed="rId338"/>
                <a:stretch>
                  <a:fillRect/>
                </a:stretch>
              </p:blipFill>
              <p:spPr>
                <a:xfrm>
                  <a:off x="4169263" y="6092179"/>
                  <a:ext cx="100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51" name="Ink 250">
                  <a:extLst>
                    <a:ext uri="{FF2B5EF4-FFF2-40B4-BE49-F238E27FC236}">
                      <a16:creationId xmlns:a16="http://schemas.microsoft.com/office/drawing/2014/main" id="{A6F6E6F0-E216-B743-B489-A06707BEFE93}"/>
                    </a:ext>
                  </a:extLst>
                </p14:cNvPr>
                <p14:cNvContentPartPr/>
                <p14:nvPr/>
              </p14:nvContentPartPr>
              <p14:xfrm>
                <a:off x="4335583" y="5994619"/>
                <a:ext cx="25560" cy="219600"/>
              </p14:xfrm>
            </p:contentPart>
          </mc:Choice>
          <mc:Fallback xmlns="">
            <p:pic>
              <p:nvPicPr>
                <p:cNvPr id="251" name="Ink 250">
                  <a:extLst>
                    <a:ext uri="{FF2B5EF4-FFF2-40B4-BE49-F238E27FC236}">
                      <a16:creationId xmlns:a16="http://schemas.microsoft.com/office/drawing/2014/main" id="{A6F6E6F0-E216-B743-B489-A06707BEFE93}"/>
                    </a:ext>
                  </a:extLst>
                </p:cNvPr>
                <p:cNvPicPr/>
                <p:nvPr/>
              </p:nvPicPr>
              <p:blipFill>
                <a:blip r:embed="rId340"/>
                <a:stretch>
                  <a:fillRect/>
                </a:stretch>
              </p:blipFill>
              <p:spPr>
                <a:xfrm>
                  <a:off x="4320103" y="5979499"/>
                  <a:ext cx="56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52" name="Ink 251">
                  <a:extLst>
                    <a:ext uri="{FF2B5EF4-FFF2-40B4-BE49-F238E27FC236}">
                      <a16:creationId xmlns:a16="http://schemas.microsoft.com/office/drawing/2014/main" id="{197AF70A-5EEC-F64C-8BB7-8A24E6DFCB35}"/>
                    </a:ext>
                  </a:extLst>
                </p14:cNvPr>
                <p14:cNvContentPartPr/>
                <p14:nvPr/>
              </p14:nvContentPartPr>
              <p14:xfrm>
                <a:off x="4360423" y="6088579"/>
                <a:ext cx="138600" cy="100800"/>
              </p14:xfrm>
            </p:contentPart>
          </mc:Choice>
          <mc:Fallback xmlns="">
            <p:pic>
              <p:nvPicPr>
                <p:cNvPr id="252" name="Ink 251">
                  <a:extLst>
                    <a:ext uri="{FF2B5EF4-FFF2-40B4-BE49-F238E27FC236}">
                      <a16:creationId xmlns:a16="http://schemas.microsoft.com/office/drawing/2014/main" id="{197AF70A-5EEC-F64C-8BB7-8A24E6DFCB35}"/>
                    </a:ext>
                  </a:extLst>
                </p:cNvPr>
                <p:cNvPicPr/>
                <p:nvPr/>
              </p:nvPicPr>
              <p:blipFill>
                <a:blip r:embed="rId342"/>
                <a:stretch>
                  <a:fillRect/>
                </a:stretch>
              </p:blipFill>
              <p:spPr>
                <a:xfrm>
                  <a:off x="4345303" y="6073099"/>
                  <a:ext cx="169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54" name="Ink 253">
                  <a:extLst>
                    <a:ext uri="{FF2B5EF4-FFF2-40B4-BE49-F238E27FC236}">
                      <a16:creationId xmlns:a16="http://schemas.microsoft.com/office/drawing/2014/main" id="{D8681EC1-5F27-3F4E-9E2B-15FF5FA7DCC3}"/>
                    </a:ext>
                  </a:extLst>
                </p14:cNvPr>
                <p14:cNvContentPartPr/>
                <p14:nvPr/>
              </p14:nvContentPartPr>
              <p14:xfrm>
                <a:off x="4655983" y="6069499"/>
                <a:ext cx="137880" cy="170280"/>
              </p14:xfrm>
            </p:contentPart>
          </mc:Choice>
          <mc:Fallback xmlns="">
            <p:pic>
              <p:nvPicPr>
                <p:cNvPr id="254" name="Ink 253">
                  <a:extLst>
                    <a:ext uri="{FF2B5EF4-FFF2-40B4-BE49-F238E27FC236}">
                      <a16:creationId xmlns:a16="http://schemas.microsoft.com/office/drawing/2014/main" id="{D8681EC1-5F27-3F4E-9E2B-15FF5FA7DCC3}"/>
                    </a:ext>
                  </a:extLst>
                </p:cNvPr>
                <p:cNvPicPr/>
                <p:nvPr/>
              </p:nvPicPr>
              <p:blipFill>
                <a:blip r:embed="rId344"/>
                <a:stretch>
                  <a:fillRect/>
                </a:stretch>
              </p:blipFill>
              <p:spPr>
                <a:xfrm>
                  <a:off x="4640863" y="6054379"/>
                  <a:ext cx="168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55" name="Ink 254">
                  <a:extLst>
                    <a:ext uri="{FF2B5EF4-FFF2-40B4-BE49-F238E27FC236}">
                      <a16:creationId xmlns:a16="http://schemas.microsoft.com/office/drawing/2014/main" id="{724783CF-DE23-3E4B-B826-C5B24181EA12}"/>
                    </a:ext>
                  </a:extLst>
                </p14:cNvPr>
                <p14:cNvContentPartPr/>
                <p14:nvPr/>
              </p14:nvContentPartPr>
              <p14:xfrm>
                <a:off x="4875943" y="6075979"/>
                <a:ext cx="119880" cy="119880"/>
              </p14:xfrm>
            </p:contentPart>
          </mc:Choice>
          <mc:Fallback xmlns="">
            <p:pic>
              <p:nvPicPr>
                <p:cNvPr id="255" name="Ink 254">
                  <a:extLst>
                    <a:ext uri="{FF2B5EF4-FFF2-40B4-BE49-F238E27FC236}">
                      <a16:creationId xmlns:a16="http://schemas.microsoft.com/office/drawing/2014/main" id="{724783CF-DE23-3E4B-B826-C5B24181EA12}"/>
                    </a:ext>
                  </a:extLst>
                </p:cNvPr>
                <p:cNvPicPr/>
                <p:nvPr/>
              </p:nvPicPr>
              <p:blipFill>
                <a:blip r:embed="rId346"/>
                <a:stretch>
                  <a:fillRect/>
                </a:stretch>
              </p:blipFill>
              <p:spPr>
                <a:xfrm>
                  <a:off x="4860823" y="6060499"/>
                  <a:ext cx="150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56" name="Ink 255">
                  <a:extLst>
                    <a:ext uri="{FF2B5EF4-FFF2-40B4-BE49-F238E27FC236}">
                      <a16:creationId xmlns:a16="http://schemas.microsoft.com/office/drawing/2014/main" id="{890FCA36-D256-DE43-B241-F49033384281}"/>
                    </a:ext>
                  </a:extLst>
                </p14:cNvPr>
                <p14:cNvContentPartPr/>
                <p14:nvPr/>
              </p14:nvContentPartPr>
              <p14:xfrm>
                <a:off x="5051983" y="6075979"/>
                <a:ext cx="245520" cy="113400"/>
              </p14:xfrm>
            </p:contentPart>
          </mc:Choice>
          <mc:Fallback xmlns="">
            <p:pic>
              <p:nvPicPr>
                <p:cNvPr id="256" name="Ink 255">
                  <a:extLst>
                    <a:ext uri="{FF2B5EF4-FFF2-40B4-BE49-F238E27FC236}">
                      <a16:creationId xmlns:a16="http://schemas.microsoft.com/office/drawing/2014/main" id="{890FCA36-D256-DE43-B241-F49033384281}"/>
                    </a:ext>
                  </a:extLst>
                </p:cNvPr>
                <p:cNvPicPr/>
                <p:nvPr/>
              </p:nvPicPr>
              <p:blipFill>
                <a:blip r:embed="rId348"/>
                <a:stretch>
                  <a:fillRect/>
                </a:stretch>
              </p:blipFill>
              <p:spPr>
                <a:xfrm>
                  <a:off x="5036863" y="6060499"/>
                  <a:ext cx="276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57" name="Ink 256">
                  <a:extLst>
                    <a:ext uri="{FF2B5EF4-FFF2-40B4-BE49-F238E27FC236}">
                      <a16:creationId xmlns:a16="http://schemas.microsoft.com/office/drawing/2014/main" id="{C5034FCF-56FB-A14C-AF31-8B57945D49B2}"/>
                    </a:ext>
                  </a:extLst>
                </p14:cNvPr>
                <p14:cNvContentPartPr/>
                <p14:nvPr/>
              </p14:nvContentPartPr>
              <p14:xfrm>
                <a:off x="5385343" y="6075979"/>
                <a:ext cx="195120" cy="119880"/>
              </p14:xfrm>
            </p:contentPart>
          </mc:Choice>
          <mc:Fallback xmlns="">
            <p:pic>
              <p:nvPicPr>
                <p:cNvPr id="257" name="Ink 256">
                  <a:extLst>
                    <a:ext uri="{FF2B5EF4-FFF2-40B4-BE49-F238E27FC236}">
                      <a16:creationId xmlns:a16="http://schemas.microsoft.com/office/drawing/2014/main" id="{C5034FCF-56FB-A14C-AF31-8B57945D49B2}"/>
                    </a:ext>
                  </a:extLst>
                </p:cNvPr>
                <p:cNvPicPr/>
                <p:nvPr/>
              </p:nvPicPr>
              <p:blipFill>
                <a:blip r:embed="rId350"/>
                <a:stretch>
                  <a:fillRect/>
                </a:stretch>
              </p:blipFill>
              <p:spPr>
                <a:xfrm>
                  <a:off x="5370223" y="6060499"/>
                  <a:ext cx="2257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59" name="Ink 258">
                  <a:extLst>
                    <a:ext uri="{FF2B5EF4-FFF2-40B4-BE49-F238E27FC236}">
                      <a16:creationId xmlns:a16="http://schemas.microsoft.com/office/drawing/2014/main" id="{6FFB2BD3-DA2A-224B-B7F5-257ACC511318}"/>
                    </a:ext>
                  </a:extLst>
                </p14:cNvPr>
                <p14:cNvContentPartPr/>
                <p14:nvPr/>
              </p14:nvContentPartPr>
              <p14:xfrm>
                <a:off x="2430463" y="6434179"/>
                <a:ext cx="113400" cy="176400"/>
              </p14:xfrm>
            </p:contentPart>
          </mc:Choice>
          <mc:Fallback xmlns="">
            <p:pic>
              <p:nvPicPr>
                <p:cNvPr id="259" name="Ink 258">
                  <a:extLst>
                    <a:ext uri="{FF2B5EF4-FFF2-40B4-BE49-F238E27FC236}">
                      <a16:creationId xmlns:a16="http://schemas.microsoft.com/office/drawing/2014/main" id="{6FFB2BD3-DA2A-224B-B7F5-257ACC511318}"/>
                    </a:ext>
                  </a:extLst>
                </p:cNvPr>
                <p:cNvPicPr/>
                <p:nvPr/>
              </p:nvPicPr>
              <p:blipFill>
                <a:blip r:embed="rId352"/>
                <a:stretch>
                  <a:fillRect/>
                </a:stretch>
              </p:blipFill>
              <p:spPr>
                <a:xfrm>
                  <a:off x="2415343" y="6419059"/>
                  <a:ext cx="144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60" name="Ink 259">
                  <a:extLst>
                    <a:ext uri="{FF2B5EF4-FFF2-40B4-BE49-F238E27FC236}">
                      <a16:creationId xmlns:a16="http://schemas.microsoft.com/office/drawing/2014/main" id="{37E225E0-A75F-9D4D-99AB-708609B001AC}"/>
                    </a:ext>
                  </a:extLst>
                </p14:cNvPr>
                <p14:cNvContentPartPr/>
                <p14:nvPr/>
              </p14:nvContentPartPr>
              <p14:xfrm>
                <a:off x="2619103" y="6402859"/>
                <a:ext cx="207720" cy="220320"/>
              </p14:xfrm>
            </p:contentPart>
          </mc:Choice>
          <mc:Fallback xmlns="">
            <p:pic>
              <p:nvPicPr>
                <p:cNvPr id="260" name="Ink 259">
                  <a:extLst>
                    <a:ext uri="{FF2B5EF4-FFF2-40B4-BE49-F238E27FC236}">
                      <a16:creationId xmlns:a16="http://schemas.microsoft.com/office/drawing/2014/main" id="{37E225E0-A75F-9D4D-99AB-708609B001AC}"/>
                    </a:ext>
                  </a:extLst>
                </p:cNvPr>
                <p:cNvPicPr/>
                <p:nvPr/>
              </p:nvPicPr>
              <p:blipFill>
                <a:blip r:embed="rId354"/>
                <a:stretch>
                  <a:fillRect/>
                </a:stretch>
              </p:blipFill>
              <p:spPr>
                <a:xfrm>
                  <a:off x="2603623" y="6387379"/>
                  <a:ext cx="2383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61" name="Ink 260">
                  <a:extLst>
                    <a:ext uri="{FF2B5EF4-FFF2-40B4-BE49-F238E27FC236}">
                      <a16:creationId xmlns:a16="http://schemas.microsoft.com/office/drawing/2014/main" id="{96E68860-BE1B-7F42-B4A8-0FC72197C011}"/>
                    </a:ext>
                  </a:extLst>
                </p14:cNvPr>
                <p14:cNvContentPartPr/>
                <p14:nvPr/>
              </p14:nvContentPartPr>
              <p14:xfrm>
                <a:off x="2776063" y="6459379"/>
                <a:ext cx="126000" cy="25560"/>
              </p14:xfrm>
            </p:contentPart>
          </mc:Choice>
          <mc:Fallback xmlns="">
            <p:pic>
              <p:nvPicPr>
                <p:cNvPr id="261" name="Ink 260">
                  <a:extLst>
                    <a:ext uri="{FF2B5EF4-FFF2-40B4-BE49-F238E27FC236}">
                      <a16:creationId xmlns:a16="http://schemas.microsoft.com/office/drawing/2014/main" id="{96E68860-BE1B-7F42-B4A8-0FC72197C011}"/>
                    </a:ext>
                  </a:extLst>
                </p:cNvPr>
                <p:cNvPicPr/>
                <p:nvPr/>
              </p:nvPicPr>
              <p:blipFill>
                <a:blip r:embed="rId356"/>
                <a:stretch>
                  <a:fillRect/>
                </a:stretch>
              </p:blipFill>
              <p:spPr>
                <a:xfrm>
                  <a:off x="2760943" y="6444259"/>
                  <a:ext cx="1566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62" name="Ink 261">
                  <a:extLst>
                    <a:ext uri="{FF2B5EF4-FFF2-40B4-BE49-F238E27FC236}">
                      <a16:creationId xmlns:a16="http://schemas.microsoft.com/office/drawing/2014/main" id="{E5A3672A-6B04-F349-B350-64555C931EF3}"/>
                    </a:ext>
                  </a:extLst>
                </p14:cNvPr>
                <p14:cNvContentPartPr/>
                <p14:nvPr/>
              </p14:nvContentPartPr>
              <p14:xfrm>
                <a:off x="3015103" y="6465499"/>
                <a:ext cx="119880" cy="132480"/>
              </p14:xfrm>
            </p:contentPart>
          </mc:Choice>
          <mc:Fallback xmlns="">
            <p:pic>
              <p:nvPicPr>
                <p:cNvPr id="262" name="Ink 261">
                  <a:extLst>
                    <a:ext uri="{FF2B5EF4-FFF2-40B4-BE49-F238E27FC236}">
                      <a16:creationId xmlns:a16="http://schemas.microsoft.com/office/drawing/2014/main" id="{E5A3672A-6B04-F349-B350-64555C931EF3}"/>
                    </a:ext>
                  </a:extLst>
                </p:cNvPr>
                <p:cNvPicPr/>
                <p:nvPr/>
              </p:nvPicPr>
              <p:blipFill>
                <a:blip r:embed="rId358"/>
                <a:stretch>
                  <a:fillRect/>
                </a:stretch>
              </p:blipFill>
              <p:spPr>
                <a:xfrm>
                  <a:off x="2999983" y="6450379"/>
                  <a:ext cx="150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63" name="Ink 262">
                  <a:extLst>
                    <a:ext uri="{FF2B5EF4-FFF2-40B4-BE49-F238E27FC236}">
                      <a16:creationId xmlns:a16="http://schemas.microsoft.com/office/drawing/2014/main" id="{A6FB3785-7A83-0241-A108-6B1A601D25BD}"/>
                    </a:ext>
                  </a:extLst>
                </p14:cNvPr>
                <p14:cNvContentPartPr/>
                <p14:nvPr/>
              </p14:nvContentPartPr>
              <p14:xfrm>
                <a:off x="3191143" y="6509779"/>
                <a:ext cx="19080" cy="75960"/>
              </p14:xfrm>
            </p:contentPart>
          </mc:Choice>
          <mc:Fallback xmlns="">
            <p:pic>
              <p:nvPicPr>
                <p:cNvPr id="263" name="Ink 262">
                  <a:extLst>
                    <a:ext uri="{FF2B5EF4-FFF2-40B4-BE49-F238E27FC236}">
                      <a16:creationId xmlns:a16="http://schemas.microsoft.com/office/drawing/2014/main" id="{A6FB3785-7A83-0241-A108-6B1A601D25BD}"/>
                    </a:ext>
                  </a:extLst>
                </p:cNvPr>
                <p:cNvPicPr/>
                <p:nvPr/>
              </p:nvPicPr>
              <p:blipFill>
                <a:blip r:embed="rId360"/>
                <a:stretch>
                  <a:fillRect/>
                </a:stretch>
              </p:blipFill>
              <p:spPr>
                <a:xfrm>
                  <a:off x="3176023" y="6494299"/>
                  <a:ext cx="49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64" name="Ink 263">
                  <a:extLst>
                    <a:ext uri="{FF2B5EF4-FFF2-40B4-BE49-F238E27FC236}">
                      <a16:creationId xmlns:a16="http://schemas.microsoft.com/office/drawing/2014/main" id="{5144C4BD-48AC-DB4C-AD14-8D86771C5822}"/>
                    </a:ext>
                  </a:extLst>
                </p14:cNvPr>
                <p14:cNvContentPartPr/>
                <p14:nvPr/>
              </p14:nvContentPartPr>
              <p14:xfrm>
                <a:off x="3247663" y="6390259"/>
                <a:ext cx="19080" cy="12960"/>
              </p14:xfrm>
            </p:contentPart>
          </mc:Choice>
          <mc:Fallback xmlns="">
            <p:pic>
              <p:nvPicPr>
                <p:cNvPr id="264" name="Ink 263">
                  <a:extLst>
                    <a:ext uri="{FF2B5EF4-FFF2-40B4-BE49-F238E27FC236}">
                      <a16:creationId xmlns:a16="http://schemas.microsoft.com/office/drawing/2014/main" id="{5144C4BD-48AC-DB4C-AD14-8D86771C5822}"/>
                    </a:ext>
                  </a:extLst>
                </p:cNvPr>
                <p:cNvPicPr/>
                <p:nvPr/>
              </p:nvPicPr>
              <p:blipFill>
                <a:blip r:embed="rId362"/>
                <a:stretch>
                  <a:fillRect/>
                </a:stretch>
              </p:blipFill>
              <p:spPr>
                <a:xfrm>
                  <a:off x="3232543" y="6374779"/>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65" name="Ink 264">
                  <a:extLst>
                    <a:ext uri="{FF2B5EF4-FFF2-40B4-BE49-F238E27FC236}">
                      <a16:creationId xmlns:a16="http://schemas.microsoft.com/office/drawing/2014/main" id="{255BE252-9559-AB4F-B4AD-7030B89BDF91}"/>
                    </a:ext>
                  </a:extLst>
                </p14:cNvPr>
                <p14:cNvContentPartPr/>
                <p14:nvPr/>
              </p14:nvContentPartPr>
              <p14:xfrm>
                <a:off x="3348463" y="6399259"/>
                <a:ext cx="12960" cy="186120"/>
              </p14:xfrm>
            </p:contentPart>
          </mc:Choice>
          <mc:Fallback xmlns="">
            <p:pic>
              <p:nvPicPr>
                <p:cNvPr id="265" name="Ink 264">
                  <a:extLst>
                    <a:ext uri="{FF2B5EF4-FFF2-40B4-BE49-F238E27FC236}">
                      <a16:creationId xmlns:a16="http://schemas.microsoft.com/office/drawing/2014/main" id="{255BE252-9559-AB4F-B4AD-7030B89BDF91}"/>
                    </a:ext>
                  </a:extLst>
                </p:cNvPr>
                <p:cNvPicPr/>
                <p:nvPr/>
              </p:nvPicPr>
              <p:blipFill>
                <a:blip r:embed="rId364"/>
                <a:stretch>
                  <a:fillRect/>
                </a:stretch>
              </p:blipFill>
              <p:spPr>
                <a:xfrm>
                  <a:off x="3332983" y="6384139"/>
                  <a:ext cx="43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6" name="Ink 265">
                  <a:extLst>
                    <a:ext uri="{FF2B5EF4-FFF2-40B4-BE49-F238E27FC236}">
                      <a16:creationId xmlns:a16="http://schemas.microsoft.com/office/drawing/2014/main" id="{FE967CB9-E410-144E-BE77-E6C43A404FEA}"/>
                    </a:ext>
                  </a:extLst>
                </p14:cNvPr>
                <p14:cNvContentPartPr/>
                <p14:nvPr/>
              </p14:nvContentPartPr>
              <p14:xfrm>
                <a:off x="3316783" y="6465499"/>
                <a:ext cx="94680" cy="12960"/>
              </p14:xfrm>
            </p:contentPart>
          </mc:Choice>
          <mc:Fallback xmlns="">
            <p:pic>
              <p:nvPicPr>
                <p:cNvPr id="266" name="Ink 265">
                  <a:extLst>
                    <a:ext uri="{FF2B5EF4-FFF2-40B4-BE49-F238E27FC236}">
                      <a16:creationId xmlns:a16="http://schemas.microsoft.com/office/drawing/2014/main" id="{FE967CB9-E410-144E-BE77-E6C43A404FEA}"/>
                    </a:ext>
                  </a:extLst>
                </p:cNvPr>
                <p:cNvPicPr/>
                <p:nvPr/>
              </p:nvPicPr>
              <p:blipFill>
                <a:blip r:embed="rId366"/>
                <a:stretch>
                  <a:fillRect/>
                </a:stretch>
              </p:blipFill>
              <p:spPr>
                <a:xfrm>
                  <a:off x="3301663" y="6450379"/>
                  <a:ext cx="12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67" name="Ink 266">
                  <a:extLst>
                    <a:ext uri="{FF2B5EF4-FFF2-40B4-BE49-F238E27FC236}">
                      <a16:creationId xmlns:a16="http://schemas.microsoft.com/office/drawing/2014/main" id="{381285CE-A3FC-9248-A39E-C5756F0A270F}"/>
                    </a:ext>
                  </a:extLst>
                </p14:cNvPr>
                <p14:cNvContentPartPr/>
                <p14:nvPr/>
              </p14:nvContentPartPr>
              <p14:xfrm>
                <a:off x="3455383" y="6380539"/>
                <a:ext cx="189000" cy="192600"/>
              </p14:xfrm>
            </p:contentPart>
          </mc:Choice>
          <mc:Fallback xmlns="">
            <p:pic>
              <p:nvPicPr>
                <p:cNvPr id="267" name="Ink 266">
                  <a:extLst>
                    <a:ext uri="{FF2B5EF4-FFF2-40B4-BE49-F238E27FC236}">
                      <a16:creationId xmlns:a16="http://schemas.microsoft.com/office/drawing/2014/main" id="{381285CE-A3FC-9248-A39E-C5756F0A270F}"/>
                    </a:ext>
                  </a:extLst>
                </p:cNvPr>
                <p:cNvPicPr/>
                <p:nvPr/>
              </p:nvPicPr>
              <p:blipFill>
                <a:blip r:embed="rId368"/>
                <a:stretch>
                  <a:fillRect/>
                </a:stretch>
              </p:blipFill>
              <p:spPr>
                <a:xfrm>
                  <a:off x="3439903" y="6365059"/>
                  <a:ext cx="2196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69" name="Ink 268">
                  <a:extLst>
                    <a:ext uri="{FF2B5EF4-FFF2-40B4-BE49-F238E27FC236}">
                      <a16:creationId xmlns:a16="http://schemas.microsoft.com/office/drawing/2014/main" id="{EEC015A4-01DD-8A4F-89EC-E5D7ACBA9234}"/>
                    </a:ext>
                  </a:extLst>
                </p14:cNvPr>
                <p14:cNvContentPartPr/>
                <p14:nvPr/>
              </p14:nvContentPartPr>
              <p14:xfrm>
                <a:off x="3750583" y="6345619"/>
                <a:ext cx="214200" cy="258840"/>
              </p14:xfrm>
            </p:contentPart>
          </mc:Choice>
          <mc:Fallback xmlns="">
            <p:pic>
              <p:nvPicPr>
                <p:cNvPr id="269" name="Ink 268">
                  <a:extLst>
                    <a:ext uri="{FF2B5EF4-FFF2-40B4-BE49-F238E27FC236}">
                      <a16:creationId xmlns:a16="http://schemas.microsoft.com/office/drawing/2014/main" id="{EEC015A4-01DD-8A4F-89EC-E5D7ACBA9234}"/>
                    </a:ext>
                  </a:extLst>
                </p:cNvPr>
                <p:cNvPicPr/>
                <p:nvPr/>
              </p:nvPicPr>
              <p:blipFill>
                <a:blip r:embed="rId370"/>
                <a:stretch>
                  <a:fillRect/>
                </a:stretch>
              </p:blipFill>
              <p:spPr>
                <a:xfrm>
                  <a:off x="3735463" y="6330139"/>
                  <a:ext cx="2444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70" name="Ink 269">
                  <a:extLst>
                    <a:ext uri="{FF2B5EF4-FFF2-40B4-BE49-F238E27FC236}">
                      <a16:creationId xmlns:a16="http://schemas.microsoft.com/office/drawing/2014/main" id="{398C439A-B0C5-8A48-9D1A-75649D9B2B67}"/>
                    </a:ext>
                  </a:extLst>
                </p14:cNvPr>
                <p14:cNvContentPartPr/>
                <p14:nvPr/>
              </p14:nvContentPartPr>
              <p14:xfrm>
                <a:off x="3970903" y="6355339"/>
                <a:ext cx="360" cy="29160"/>
              </p14:xfrm>
            </p:contentPart>
          </mc:Choice>
          <mc:Fallback xmlns="">
            <p:pic>
              <p:nvPicPr>
                <p:cNvPr id="270" name="Ink 269">
                  <a:extLst>
                    <a:ext uri="{FF2B5EF4-FFF2-40B4-BE49-F238E27FC236}">
                      <a16:creationId xmlns:a16="http://schemas.microsoft.com/office/drawing/2014/main" id="{398C439A-B0C5-8A48-9D1A-75649D9B2B67}"/>
                    </a:ext>
                  </a:extLst>
                </p:cNvPr>
                <p:cNvPicPr/>
                <p:nvPr/>
              </p:nvPicPr>
              <p:blipFill>
                <a:blip r:embed="rId248"/>
                <a:stretch>
                  <a:fillRect/>
                </a:stretch>
              </p:blipFill>
              <p:spPr>
                <a:xfrm>
                  <a:off x="3955423" y="6339859"/>
                  <a:ext cx="309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71" name="Ink 270">
                  <a:extLst>
                    <a:ext uri="{FF2B5EF4-FFF2-40B4-BE49-F238E27FC236}">
                      <a16:creationId xmlns:a16="http://schemas.microsoft.com/office/drawing/2014/main" id="{76D49168-DE71-C34D-9725-A9051306DFB0}"/>
                    </a:ext>
                  </a:extLst>
                </p14:cNvPr>
                <p14:cNvContentPartPr/>
                <p14:nvPr/>
              </p14:nvContentPartPr>
              <p14:xfrm>
                <a:off x="4121743" y="6339859"/>
                <a:ext cx="56880" cy="280440"/>
              </p14:xfrm>
            </p:contentPart>
          </mc:Choice>
          <mc:Fallback xmlns="">
            <p:pic>
              <p:nvPicPr>
                <p:cNvPr id="271" name="Ink 270">
                  <a:extLst>
                    <a:ext uri="{FF2B5EF4-FFF2-40B4-BE49-F238E27FC236}">
                      <a16:creationId xmlns:a16="http://schemas.microsoft.com/office/drawing/2014/main" id="{76D49168-DE71-C34D-9725-A9051306DFB0}"/>
                    </a:ext>
                  </a:extLst>
                </p:cNvPr>
                <p:cNvPicPr/>
                <p:nvPr/>
              </p:nvPicPr>
              <p:blipFill>
                <a:blip r:embed="rId373"/>
                <a:stretch>
                  <a:fillRect/>
                </a:stretch>
              </p:blipFill>
              <p:spPr>
                <a:xfrm>
                  <a:off x="4106263" y="6324739"/>
                  <a:ext cx="874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72" name="Ink 271">
                  <a:extLst>
                    <a:ext uri="{FF2B5EF4-FFF2-40B4-BE49-F238E27FC236}">
                      <a16:creationId xmlns:a16="http://schemas.microsoft.com/office/drawing/2014/main" id="{56FD6A8B-F24D-DB43-BDEE-06B39E1DEED2}"/>
                    </a:ext>
                  </a:extLst>
                </p14:cNvPr>
                <p14:cNvContentPartPr/>
                <p14:nvPr/>
              </p14:nvContentPartPr>
              <p14:xfrm>
                <a:off x="4071343" y="6478099"/>
                <a:ext cx="151200" cy="50760"/>
              </p14:xfrm>
            </p:contentPart>
          </mc:Choice>
          <mc:Fallback xmlns="">
            <p:pic>
              <p:nvPicPr>
                <p:cNvPr id="272" name="Ink 271">
                  <a:extLst>
                    <a:ext uri="{FF2B5EF4-FFF2-40B4-BE49-F238E27FC236}">
                      <a16:creationId xmlns:a16="http://schemas.microsoft.com/office/drawing/2014/main" id="{56FD6A8B-F24D-DB43-BDEE-06B39E1DEED2}"/>
                    </a:ext>
                  </a:extLst>
                </p:cNvPr>
                <p:cNvPicPr/>
                <p:nvPr/>
              </p:nvPicPr>
              <p:blipFill>
                <a:blip r:embed="rId375"/>
                <a:stretch>
                  <a:fillRect/>
                </a:stretch>
              </p:blipFill>
              <p:spPr>
                <a:xfrm>
                  <a:off x="4056223" y="6462979"/>
                  <a:ext cx="1818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73" name="Ink 272">
                  <a:extLst>
                    <a:ext uri="{FF2B5EF4-FFF2-40B4-BE49-F238E27FC236}">
                      <a16:creationId xmlns:a16="http://schemas.microsoft.com/office/drawing/2014/main" id="{FEA6D9A3-F8EA-4044-A4DF-95ED9DCBA4F8}"/>
                    </a:ext>
                  </a:extLst>
                </p14:cNvPr>
                <p14:cNvContentPartPr/>
                <p14:nvPr/>
              </p14:nvContentPartPr>
              <p14:xfrm>
                <a:off x="4291303" y="6327259"/>
                <a:ext cx="88560" cy="304920"/>
              </p14:xfrm>
            </p:contentPart>
          </mc:Choice>
          <mc:Fallback xmlns="">
            <p:pic>
              <p:nvPicPr>
                <p:cNvPr id="273" name="Ink 272">
                  <a:extLst>
                    <a:ext uri="{FF2B5EF4-FFF2-40B4-BE49-F238E27FC236}">
                      <a16:creationId xmlns:a16="http://schemas.microsoft.com/office/drawing/2014/main" id="{FEA6D9A3-F8EA-4044-A4DF-95ED9DCBA4F8}"/>
                    </a:ext>
                  </a:extLst>
                </p:cNvPr>
                <p:cNvPicPr/>
                <p:nvPr/>
              </p:nvPicPr>
              <p:blipFill>
                <a:blip r:embed="rId377"/>
                <a:stretch>
                  <a:fillRect/>
                </a:stretch>
              </p:blipFill>
              <p:spPr>
                <a:xfrm>
                  <a:off x="4276183" y="6312139"/>
                  <a:ext cx="1188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74" name="Ink 273">
                  <a:extLst>
                    <a:ext uri="{FF2B5EF4-FFF2-40B4-BE49-F238E27FC236}">
                      <a16:creationId xmlns:a16="http://schemas.microsoft.com/office/drawing/2014/main" id="{AA8D7C20-EB21-8D4B-B10F-642FA49FFD19}"/>
                    </a:ext>
                  </a:extLst>
                </p14:cNvPr>
                <p14:cNvContentPartPr/>
                <p14:nvPr/>
              </p14:nvContentPartPr>
              <p14:xfrm>
                <a:off x="4253863" y="6478099"/>
                <a:ext cx="132480" cy="31680"/>
              </p14:xfrm>
            </p:contentPart>
          </mc:Choice>
          <mc:Fallback xmlns="">
            <p:pic>
              <p:nvPicPr>
                <p:cNvPr id="274" name="Ink 273">
                  <a:extLst>
                    <a:ext uri="{FF2B5EF4-FFF2-40B4-BE49-F238E27FC236}">
                      <a16:creationId xmlns:a16="http://schemas.microsoft.com/office/drawing/2014/main" id="{AA8D7C20-EB21-8D4B-B10F-642FA49FFD19}"/>
                    </a:ext>
                  </a:extLst>
                </p:cNvPr>
                <p:cNvPicPr/>
                <p:nvPr/>
              </p:nvPicPr>
              <p:blipFill>
                <a:blip r:embed="rId379"/>
                <a:stretch>
                  <a:fillRect/>
                </a:stretch>
              </p:blipFill>
              <p:spPr>
                <a:xfrm>
                  <a:off x="4238383" y="6462979"/>
                  <a:ext cx="1627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5" name="Ink 274">
                  <a:extLst>
                    <a:ext uri="{FF2B5EF4-FFF2-40B4-BE49-F238E27FC236}">
                      <a16:creationId xmlns:a16="http://schemas.microsoft.com/office/drawing/2014/main" id="{E25E4B49-AD13-904B-887F-AF47D348E26D}"/>
                    </a:ext>
                  </a:extLst>
                </p14:cNvPr>
                <p14:cNvContentPartPr/>
                <p14:nvPr/>
              </p14:nvContentPartPr>
              <p14:xfrm>
                <a:off x="4429903" y="6390259"/>
                <a:ext cx="371160" cy="157680"/>
              </p14:xfrm>
            </p:contentPart>
          </mc:Choice>
          <mc:Fallback xmlns="">
            <p:pic>
              <p:nvPicPr>
                <p:cNvPr id="275" name="Ink 274">
                  <a:extLst>
                    <a:ext uri="{FF2B5EF4-FFF2-40B4-BE49-F238E27FC236}">
                      <a16:creationId xmlns:a16="http://schemas.microsoft.com/office/drawing/2014/main" id="{E25E4B49-AD13-904B-887F-AF47D348E26D}"/>
                    </a:ext>
                  </a:extLst>
                </p:cNvPr>
                <p:cNvPicPr/>
                <p:nvPr/>
              </p:nvPicPr>
              <p:blipFill>
                <a:blip r:embed="rId381"/>
                <a:stretch>
                  <a:fillRect/>
                </a:stretch>
              </p:blipFill>
              <p:spPr>
                <a:xfrm>
                  <a:off x="4414423" y="6374779"/>
                  <a:ext cx="4017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76" name="Ink 275">
                  <a:extLst>
                    <a:ext uri="{FF2B5EF4-FFF2-40B4-BE49-F238E27FC236}">
                      <a16:creationId xmlns:a16="http://schemas.microsoft.com/office/drawing/2014/main" id="{519F93F9-6E61-904A-B231-3E6299F8DC92}"/>
                    </a:ext>
                  </a:extLst>
                </p14:cNvPr>
                <p14:cNvContentPartPr/>
                <p14:nvPr/>
              </p14:nvContentPartPr>
              <p14:xfrm>
                <a:off x="4832023" y="6408979"/>
                <a:ext cx="138600" cy="107280"/>
              </p14:xfrm>
            </p:contentPart>
          </mc:Choice>
          <mc:Fallback xmlns="">
            <p:pic>
              <p:nvPicPr>
                <p:cNvPr id="276" name="Ink 275">
                  <a:extLst>
                    <a:ext uri="{FF2B5EF4-FFF2-40B4-BE49-F238E27FC236}">
                      <a16:creationId xmlns:a16="http://schemas.microsoft.com/office/drawing/2014/main" id="{519F93F9-6E61-904A-B231-3E6299F8DC92}"/>
                    </a:ext>
                  </a:extLst>
                </p:cNvPr>
                <p:cNvPicPr/>
                <p:nvPr/>
              </p:nvPicPr>
              <p:blipFill>
                <a:blip r:embed="rId383"/>
                <a:stretch>
                  <a:fillRect/>
                </a:stretch>
              </p:blipFill>
              <p:spPr>
                <a:xfrm>
                  <a:off x="4816903" y="6393859"/>
                  <a:ext cx="169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77" name="Ink 276">
                  <a:extLst>
                    <a:ext uri="{FF2B5EF4-FFF2-40B4-BE49-F238E27FC236}">
                      <a16:creationId xmlns:a16="http://schemas.microsoft.com/office/drawing/2014/main" id="{E0B0A23B-2234-FF43-934B-B0AA13561983}"/>
                    </a:ext>
                  </a:extLst>
                </p14:cNvPr>
                <p14:cNvContentPartPr/>
                <p14:nvPr/>
              </p14:nvContentPartPr>
              <p14:xfrm>
                <a:off x="5045863" y="6321139"/>
                <a:ext cx="107280" cy="189000"/>
              </p14:xfrm>
            </p:contentPart>
          </mc:Choice>
          <mc:Fallback xmlns="">
            <p:pic>
              <p:nvPicPr>
                <p:cNvPr id="277" name="Ink 276">
                  <a:extLst>
                    <a:ext uri="{FF2B5EF4-FFF2-40B4-BE49-F238E27FC236}">
                      <a16:creationId xmlns:a16="http://schemas.microsoft.com/office/drawing/2014/main" id="{E0B0A23B-2234-FF43-934B-B0AA13561983}"/>
                    </a:ext>
                  </a:extLst>
                </p:cNvPr>
                <p:cNvPicPr/>
                <p:nvPr/>
              </p:nvPicPr>
              <p:blipFill>
                <a:blip r:embed="rId385"/>
                <a:stretch>
                  <a:fillRect/>
                </a:stretch>
              </p:blipFill>
              <p:spPr>
                <a:xfrm>
                  <a:off x="5030743" y="6305659"/>
                  <a:ext cx="1378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78" name="Ink 277">
                  <a:extLst>
                    <a:ext uri="{FF2B5EF4-FFF2-40B4-BE49-F238E27FC236}">
                      <a16:creationId xmlns:a16="http://schemas.microsoft.com/office/drawing/2014/main" id="{43137265-1E04-3541-AE79-0DD366ECA37D}"/>
                    </a:ext>
                  </a:extLst>
                </p14:cNvPr>
                <p14:cNvContentPartPr/>
                <p14:nvPr/>
              </p14:nvContentPartPr>
              <p14:xfrm>
                <a:off x="5014543" y="6365059"/>
                <a:ext cx="157680" cy="25560"/>
              </p14:xfrm>
            </p:contentPart>
          </mc:Choice>
          <mc:Fallback xmlns="">
            <p:pic>
              <p:nvPicPr>
                <p:cNvPr id="278" name="Ink 277">
                  <a:extLst>
                    <a:ext uri="{FF2B5EF4-FFF2-40B4-BE49-F238E27FC236}">
                      <a16:creationId xmlns:a16="http://schemas.microsoft.com/office/drawing/2014/main" id="{43137265-1E04-3541-AE79-0DD366ECA37D}"/>
                    </a:ext>
                  </a:extLst>
                </p:cNvPr>
                <p:cNvPicPr/>
                <p:nvPr/>
              </p:nvPicPr>
              <p:blipFill>
                <a:blip r:embed="rId387"/>
                <a:stretch>
                  <a:fillRect/>
                </a:stretch>
              </p:blipFill>
              <p:spPr>
                <a:xfrm>
                  <a:off x="4999063" y="6349939"/>
                  <a:ext cx="187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0" name="Ink 279">
                  <a:extLst>
                    <a:ext uri="{FF2B5EF4-FFF2-40B4-BE49-F238E27FC236}">
                      <a16:creationId xmlns:a16="http://schemas.microsoft.com/office/drawing/2014/main" id="{1664F87F-9CFC-D946-8323-40F3DE75055C}"/>
                    </a:ext>
                  </a:extLst>
                </p14:cNvPr>
                <p14:cNvContentPartPr/>
                <p14:nvPr/>
              </p14:nvContentPartPr>
              <p14:xfrm>
                <a:off x="5253223" y="6371899"/>
                <a:ext cx="144360" cy="182160"/>
              </p14:xfrm>
            </p:contentPart>
          </mc:Choice>
          <mc:Fallback xmlns="">
            <p:pic>
              <p:nvPicPr>
                <p:cNvPr id="280" name="Ink 279">
                  <a:extLst>
                    <a:ext uri="{FF2B5EF4-FFF2-40B4-BE49-F238E27FC236}">
                      <a16:creationId xmlns:a16="http://schemas.microsoft.com/office/drawing/2014/main" id="{1664F87F-9CFC-D946-8323-40F3DE75055C}"/>
                    </a:ext>
                  </a:extLst>
                </p:cNvPr>
                <p:cNvPicPr/>
                <p:nvPr/>
              </p:nvPicPr>
              <p:blipFill>
                <a:blip r:embed="rId389"/>
                <a:stretch>
                  <a:fillRect/>
                </a:stretch>
              </p:blipFill>
              <p:spPr>
                <a:xfrm>
                  <a:off x="5238103" y="6356779"/>
                  <a:ext cx="174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1" name="Ink 280">
                  <a:extLst>
                    <a:ext uri="{FF2B5EF4-FFF2-40B4-BE49-F238E27FC236}">
                      <a16:creationId xmlns:a16="http://schemas.microsoft.com/office/drawing/2014/main" id="{7BBCF0BB-1215-E74F-A422-13E8275C2E4C}"/>
                    </a:ext>
                  </a:extLst>
                </p14:cNvPr>
                <p14:cNvContentPartPr/>
                <p14:nvPr/>
              </p14:nvContentPartPr>
              <p14:xfrm>
                <a:off x="5473543" y="6416179"/>
                <a:ext cx="94680" cy="125280"/>
              </p14:xfrm>
            </p:contentPart>
          </mc:Choice>
          <mc:Fallback xmlns="">
            <p:pic>
              <p:nvPicPr>
                <p:cNvPr id="281" name="Ink 280">
                  <a:extLst>
                    <a:ext uri="{FF2B5EF4-FFF2-40B4-BE49-F238E27FC236}">
                      <a16:creationId xmlns:a16="http://schemas.microsoft.com/office/drawing/2014/main" id="{7BBCF0BB-1215-E74F-A422-13E8275C2E4C}"/>
                    </a:ext>
                  </a:extLst>
                </p:cNvPr>
                <p:cNvPicPr/>
                <p:nvPr/>
              </p:nvPicPr>
              <p:blipFill>
                <a:blip r:embed="rId391"/>
                <a:stretch>
                  <a:fillRect/>
                </a:stretch>
              </p:blipFill>
              <p:spPr>
                <a:xfrm>
                  <a:off x="5458063" y="6400699"/>
                  <a:ext cx="1252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2" name="Ink 281">
                  <a:extLst>
                    <a:ext uri="{FF2B5EF4-FFF2-40B4-BE49-F238E27FC236}">
                      <a16:creationId xmlns:a16="http://schemas.microsoft.com/office/drawing/2014/main" id="{6A3A634B-79BE-A34F-9223-DFD0CB0114FA}"/>
                    </a:ext>
                  </a:extLst>
                </p14:cNvPr>
                <p14:cNvContentPartPr/>
                <p14:nvPr/>
              </p14:nvContentPartPr>
              <p14:xfrm>
                <a:off x="5599183" y="6296659"/>
                <a:ext cx="138600" cy="213480"/>
              </p14:xfrm>
            </p:contentPart>
          </mc:Choice>
          <mc:Fallback xmlns="">
            <p:pic>
              <p:nvPicPr>
                <p:cNvPr id="282" name="Ink 281">
                  <a:extLst>
                    <a:ext uri="{FF2B5EF4-FFF2-40B4-BE49-F238E27FC236}">
                      <a16:creationId xmlns:a16="http://schemas.microsoft.com/office/drawing/2014/main" id="{6A3A634B-79BE-A34F-9223-DFD0CB0114FA}"/>
                    </a:ext>
                  </a:extLst>
                </p:cNvPr>
                <p:cNvPicPr/>
                <p:nvPr/>
              </p:nvPicPr>
              <p:blipFill>
                <a:blip r:embed="rId393"/>
                <a:stretch>
                  <a:fillRect/>
                </a:stretch>
              </p:blipFill>
              <p:spPr>
                <a:xfrm>
                  <a:off x="5584063" y="6281179"/>
                  <a:ext cx="1692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83" name="Ink 282">
                  <a:extLst>
                    <a:ext uri="{FF2B5EF4-FFF2-40B4-BE49-F238E27FC236}">
                      <a16:creationId xmlns:a16="http://schemas.microsoft.com/office/drawing/2014/main" id="{6D9A1427-E771-F14C-A8A8-07C01E868CA5}"/>
                    </a:ext>
                  </a:extLst>
                </p14:cNvPr>
                <p14:cNvContentPartPr/>
                <p14:nvPr/>
              </p14:nvContentPartPr>
              <p14:xfrm>
                <a:off x="5762623" y="6358579"/>
                <a:ext cx="82080" cy="119880"/>
              </p14:xfrm>
            </p:contentPart>
          </mc:Choice>
          <mc:Fallback xmlns="">
            <p:pic>
              <p:nvPicPr>
                <p:cNvPr id="283" name="Ink 282">
                  <a:extLst>
                    <a:ext uri="{FF2B5EF4-FFF2-40B4-BE49-F238E27FC236}">
                      <a16:creationId xmlns:a16="http://schemas.microsoft.com/office/drawing/2014/main" id="{6D9A1427-E771-F14C-A8A8-07C01E868CA5}"/>
                    </a:ext>
                  </a:extLst>
                </p:cNvPr>
                <p:cNvPicPr/>
                <p:nvPr/>
              </p:nvPicPr>
              <p:blipFill>
                <a:blip r:embed="rId395"/>
                <a:stretch>
                  <a:fillRect/>
                </a:stretch>
              </p:blipFill>
              <p:spPr>
                <a:xfrm>
                  <a:off x="5747503" y="6343459"/>
                  <a:ext cx="112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84" name="Ink 283">
                  <a:extLst>
                    <a:ext uri="{FF2B5EF4-FFF2-40B4-BE49-F238E27FC236}">
                      <a16:creationId xmlns:a16="http://schemas.microsoft.com/office/drawing/2014/main" id="{B5457B81-2D08-9B4D-906B-DF3AAC4F154F}"/>
                    </a:ext>
                  </a:extLst>
                </p14:cNvPr>
                <p14:cNvContentPartPr/>
                <p14:nvPr/>
              </p14:nvContentPartPr>
              <p14:xfrm>
                <a:off x="5875663" y="6377659"/>
                <a:ext cx="88200" cy="132480"/>
              </p14:xfrm>
            </p:contentPart>
          </mc:Choice>
          <mc:Fallback xmlns="">
            <p:pic>
              <p:nvPicPr>
                <p:cNvPr id="284" name="Ink 283">
                  <a:extLst>
                    <a:ext uri="{FF2B5EF4-FFF2-40B4-BE49-F238E27FC236}">
                      <a16:creationId xmlns:a16="http://schemas.microsoft.com/office/drawing/2014/main" id="{B5457B81-2D08-9B4D-906B-DF3AAC4F154F}"/>
                    </a:ext>
                  </a:extLst>
                </p:cNvPr>
                <p:cNvPicPr/>
                <p:nvPr/>
              </p:nvPicPr>
              <p:blipFill>
                <a:blip r:embed="rId397"/>
                <a:stretch>
                  <a:fillRect/>
                </a:stretch>
              </p:blipFill>
              <p:spPr>
                <a:xfrm>
                  <a:off x="5860543" y="6362539"/>
                  <a:ext cx="118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85" name="Ink 284">
                  <a:extLst>
                    <a:ext uri="{FF2B5EF4-FFF2-40B4-BE49-F238E27FC236}">
                      <a16:creationId xmlns:a16="http://schemas.microsoft.com/office/drawing/2014/main" id="{BFFFCD16-B714-8842-87A8-625B638B9DA8}"/>
                    </a:ext>
                  </a:extLst>
                </p14:cNvPr>
                <p14:cNvContentPartPr/>
                <p14:nvPr/>
              </p14:nvContentPartPr>
              <p14:xfrm>
                <a:off x="6020383" y="6365059"/>
                <a:ext cx="75960" cy="88560"/>
              </p14:xfrm>
            </p:contentPart>
          </mc:Choice>
          <mc:Fallback xmlns="">
            <p:pic>
              <p:nvPicPr>
                <p:cNvPr id="285" name="Ink 284">
                  <a:extLst>
                    <a:ext uri="{FF2B5EF4-FFF2-40B4-BE49-F238E27FC236}">
                      <a16:creationId xmlns:a16="http://schemas.microsoft.com/office/drawing/2014/main" id="{BFFFCD16-B714-8842-87A8-625B638B9DA8}"/>
                    </a:ext>
                  </a:extLst>
                </p:cNvPr>
                <p:cNvPicPr/>
                <p:nvPr/>
              </p:nvPicPr>
              <p:blipFill>
                <a:blip r:embed="rId399"/>
                <a:stretch>
                  <a:fillRect/>
                </a:stretch>
              </p:blipFill>
              <p:spPr>
                <a:xfrm>
                  <a:off x="6005263" y="6349939"/>
                  <a:ext cx="106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86" name="Ink 285">
                  <a:extLst>
                    <a:ext uri="{FF2B5EF4-FFF2-40B4-BE49-F238E27FC236}">
                      <a16:creationId xmlns:a16="http://schemas.microsoft.com/office/drawing/2014/main" id="{E39364F6-A08F-5C42-9CF3-ADBC4C738789}"/>
                    </a:ext>
                  </a:extLst>
                </p14:cNvPr>
                <p14:cNvContentPartPr/>
                <p14:nvPr/>
              </p14:nvContentPartPr>
              <p14:xfrm>
                <a:off x="6152503" y="6371179"/>
                <a:ext cx="12960" cy="94680"/>
              </p14:xfrm>
            </p:contentPart>
          </mc:Choice>
          <mc:Fallback xmlns="">
            <p:pic>
              <p:nvPicPr>
                <p:cNvPr id="286" name="Ink 285">
                  <a:extLst>
                    <a:ext uri="{FF2B5EF4-FFF2-40B4-BE49-F238E27FC236}">
                      <a16:creationId xmlns:a16="http://schemas.microsoft.com/office/drawing/2014/main" id="{E39364F6-A08F-5C42-9CF3-ADBC4C738789}"/>
                    </a:ext>
                  </a:extLst>
                </p:cNvPr>
                <p:cNvPicPr/>
                <p:nvPr/>
              </p:nvPicPr>
              <p:blipFill>
                <a:blip r:embed="rId401"/>
                <a:stretch>
                  <a:fillRect/>
                </a:stretch>
              </p:blipFill>
              <p:spPr>
                <a:xfrm>
                  <a:off x="6137023" y="6356059"/>
                  <a:ext cx="43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87" name="Ink 286">
                  <a:extLst>
                    <a:ext uri="{FF2B5EF4-FFF2-40B4-BE49-F238E27FC236}">
                      <a16:creationId xmlns:a16="http://schemas.microsoft.com/office/drawing/2014/main" id="{06FE43DB-C4B5-F14B-84EB-20424E17901C}"/>
                    </a:ext>
                  </a:extLst>
                </p14:cNvPr>
                <p14:cNvContentPartPr/>
                <p14:nvPr/>
              </p14:nvContentPartPr>
              <p14:xfrm>
                <a:off x="6190303" y="6264619"/>
                <a:ext cx="6480" cy="44280"/>
              </p14:xfrm>
            </p:contentPart>
          </mc:Choice>
          <mc:Fallback xmlns="">
            <p:pic>
              <p:nvPicPr>
                <p:cNvPr id="287" name="Ink 286">
                  <a:extLst>
                    <a:ext uri="{FF2B5EF4-FFF2-40B4-BE49-F238E27FC236}">
                      <a16:creationId xmlns:a16="http://schemas.microsoft.com/office/drawing/2014/main" id="{06FE43DB-C4B5-F14B-84EB-20424E17901C}"/>
                    </a:ext>
                  </a:extLst>
                </p:cNvPr>
                <p:cNvPicPr/>
                <p:nvPr/>
              </p:nvPicPr>
              <p:blipFill>
                <a:blip r:embed="rId403"/>
                <a:stretch>
                  <a:fillRect/>
                </a:stretch>
              </p:blipFill>
              <p:spPr>
                <a:xfrm>
                  <a:off x="6174823" y="6249139"/>
                  <a:ext cx="370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88" name="Ink 287">
                  <a:extLst>
                    <a:ext uri="{FF2B5EF4-FFF2-40B4-BE49-F238E27FC236}">
                      <a16:creationId xmlns:a16="http://schemas.microsoft.com/office/drawing/2014/main" id="{1F09F6EB-28BD-D145-A86F-6D45E59B0847}"/>
                    </a:ext>
                  </a:extLst>
                </p14:cNvPr>
                <p14:cNvContentPartPr/>
                <p14:nvPr/>
              </p14:nvContentPartPr>
              <p14:xfrm>
                <a:off x="6215143" y="6378379"/>
                <a:ext cx="44280" cy="238680"/>
              </p14:xfrm>
            </p:contentPart>
          </mc:Choice>
          <mc:Fallback xmlns="">
            <p:pic>
              <p:nvPicPr>
                <p:cNvPr id="288" name="Ink 287">
                  <a:extLst>
                    <a:ext uri="{FF2B5EF4-FFF2-40B4-BE49-F238E27FC236}">
                      <a16:creationId xmlns:a16="http://schemas.microsoft.com/office/drawing/2014/main" id="{1F09F6EB-28BD-D145-A86F-6D45E59B0847}"/>
                    </a:ext>
                  </a:extLst>
                </p:cNvPr>
                <p:cNvPicPr/>
                <p:nvPr/>
              </p:nvPicPr>
              <p:blipFill>
                <a:blip r:embed="rId405"/>
                <a:stretch>
                  <a:fillRect/>
                </a:stretch>
              </p:blipFill>
              <p:spPr>
                <a:xfrm>
                  <a:off x="6200023" y="6362899"/>
                  <a:ext cx="74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89" name="Ink 288">
                  <a:extLst>
                    <a:ext uri="{FF2B5EF4-FFF2-40B4-BE49-F238E27FC236}">
                      <a16:creationId xmlns:a16="http://schemas.microsoft.com/office/drawing/2014/main" id="{8B979179-8BE2-0A4A-A88D-F92010DBCEE8}"/>
                    </a:ext>
                  </a:extLst>
                </p14:cNvPr>
                <p14:cNvContentPartPr/>
                <p14:nvPr/>
              </p14:nvContentPartPr>
              <p14:xfrm>
                <a:off x="6227743" y="6352459"/>
                <a:ext cx="113400" cy="126000"/>
              </p14:xfrm>
            </p:contentPart>
          </mc:Choice>
          <mc:Fallback xmlns="">
            <p:pic>
              <p:nvPicPr>
                <p:cNvPr id="289" name="Ink 288">
                  <a:extLst>
                    <a:ext uri="{FF2B5EF4-FFF2-40B4-BE49-F238E27FC236}">
                      <a16:creationId xmlns:a16="http://schemas.microsoft.com/office/drawing/2014/main" id="{8B979179-8BE2-0A4A-A88D-F92010DBCEE8}"/>
                    </a:ext>
                  </a:extLst>
                </p:cNvPr>
                <p:cNvPicPr/>
                <p:nvPr/>
              </p:nvPicPr>
              <p:blipFill>
                <a:blip r:embed="rId407"/>
                <a:stretch>
                  <a:fillRect/>
                </a:stretch>
              </p:blipFill>
              <p:spPr>
                <a:xfrm>
                  <a:off x="6212623" y="6337339"/>
                  <a:ext cx="144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0" name="Ink 289">
                  <a:extLst>
                    <a:ext uri="{FF2B5EF4-FFF2-40B4-BE49-F238E27FC236}">
                      <a16:creationId xmlns:a16="http://schemas.microsoft.com/office/drawing/2014/main" id="{D7B5F233-6D77-0A4D-8D91-67E9A87DDAE3}"/>
                    </a:ext>
                  </a:extLst>
                </p14:cNvPr>
                <p14:cNvContentPartPr/>
                <p14:nvPr/>
              </p14:nvContentPartPr>
              <p14:xfrm>
                <a:off x="6403783" y="6299539"/>
                <a:ext cx="88560" cy="210600"/>
              </p14:xfrm>
            </p:contentPart>
          </mc:Choice>
          <mc:Fallback xmlns="">
            <p:pic>
              <p:nvPicPr>
                <p:cNvPr id="290" name="Ink 289">
                  <a:extLst>
                    <a:ext uri="{FF2B5EF4-FFF2-40B4-BE49-F238E27FC236}">
                      <a16:creationId xmlns:a16="http://schemas.microsoft.com/office/drawing/2014/main" id="{D7B5F233-6D77-0A4D-8D91-67E9A87DDAE3}"/>
                    </a:ext>
                  </a:extLst>
                </p:cNvPr>
                <p:cNvPicPr/>
                <p:nvPr/>
              </p:nvPicPr>
              <p:blipFill>
                <a:blip r:embed="rId409"/>
                <a:stretch>
                  <a:fillRect/>
                </a:stretch>
              </p:blipFill>
              <p:spPr>
                <a:xfrm>
                  <a:off x="6388663" y="6284059"/>
                  <a:ext cx="1188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91" name="Ink 290">
                  <a:extLst>
                    <a:ext uri="{FF2B5EF4-FFF2-40B4-BE49-F238E27FC236}">
                      <a16:creationId xmlns:a16="http://schemas.microsoft.com/office/drawing/2014/main" id="{BAA9C8E0-A4EF-E44E-A03E-1DE379C31D8D}"/>
                    </a:ext>
                  </a:extLst>
                </p14:cNvPr>
                <p14:cNvContentPartPr/>
                <p14:nvPr/>
              </p14:nvContentPartPr>
              <p14:xfrm>
                <a:off x="6354463" y="6359299"/>
                <a:ext cx="144360" cy="24840"/>
              </p14:xfrm>
            </p:contentPart>
          </mc:Choice>
          <mc:Fallback xmlns="">
            <p:pic>
              <p:nvPicPr>
                <p:cNvPr id="291" name="Ink 290">
                  <a:extLst>
                    <a:ext uri="{FF2B5EF4-FFF2-40B4-BE49-F238E27FC236}">
                      <a16:creationId xmlns:a16="http://schemas.microsoft.com/office/drawing/2014/main" id="{BAA9C8E0-A4EF-E44E-A03E-1DE379C31D8D}"/>
                    </a:ext>
                  </a:extLst>
                </p:cNvPr>
                <p:cNvPicPr/>
                <p:nvPr/>
              </p:nvPicPr>
              <p:blipFill>
                <a:blip r:embed="rId411"/>
                <a:stretch>
                  <a:fillRect/>
                </a:stretch>
              </p:blipFill>
              <p:spPr>
                <a:xfrm>
                  <a:off x="6338983" y="6344179"/>
                  <a:ext cx="1746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2" name="Ink 291">
                  <a:extLst>
                    <a:ext uri="{FF2B5EF4-FFF2-40B4-BE49-F238E27FC236}">
                      <a16:creationId xmlns:a16="http://schemas.microsoft.com/office/drawing/2014/main" id="{52259752-101A-384E-8043-B74D3775FE16}"/>
                    </a:ext>
                  </a:extLst>
                </p14:cNvPr>
                <p14:cNvContentPartPr/>
                <p14:nvPr/>
              </p14:nvContentPartPr>
              <p14:xfrm>
                <a:off x="6472903" y="6352459"/>
                <a:ext cx="132480" cy="126000"/>
              </p14:xfrm>
            </p:contentPart>
          </mc:Choice>
          <mc:Fallback xmlns="">
            <p:pic>
              <p:nvPicPr>
                <p:cNvPr id="292" name="Ink 291">
                  <a:extLst>
                    <a:ext uri="{FF2B5EF4-FFF2-40B4-BE49-F238E27FC236}">
                      <a16:creationId xmlns:a16="http://schemas.microsoft.com/office/drawing/2014/main" id="{52259752-101A-384E-8043-B74D3775FE16}"/>
                    </a:ext>
                  </a:extLst>
                </p:cNvPr>
                <p:cNvPicPr/>
                <p:nvPr/>
              </p:nvPicPr>
              <p:blipFill>
                <a:blip r:embed="rId413"/>
                <a:stretch>
                  <a:fillRect/>
                </a:stretch>
              </p:blipFill>
              <p:spPr>
                <a:xfrm>
                  <a:off x="6457783" y="6337339"/>
                  <a:ext cx="162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93" name="Ink 292">
                  <a:extLst>
                    <a:ext uri="{FF2B5EF4-FFF2-40B4-BE49-F238E27FC236}">
                      <a16:creationId xmlns:a16="http://schemas.microsoft.com/office/drawing/2014/main" id="{91733A76-B4B6-A449-A6E1-60A3FF39EEA1}"/>
                    </a:ext>
                  </a:extLst>
                </p14:cNvPr>
                <p14:cNvContentPartPr/>
                <p14:nvPr/>
              </p14:nvContentPartPr>
              <p14:xfrm>
                <a:off x="6674143" y="6452899"/>
                <a:ext cx="6480" cy="12960"/>
              </p14:xfrm>
            </p:contentPart>
          </mc:Choice>
          <mc:Fallback xmlns="">
            <p:pic>
              <p:nvPicPr>
                <p:cNvPr id="293" name="Ink 292">
                  <a:extLst>
                    <a:ext uri="{FF2B5EF4-FFF2-40B4-BE49-F238E27FC236}">
                      <a16:creationId xmlns:a16="http://schemas.microsoft.com/office/drawing/2014/main" id="{91733A76-B4B6-A449-A6E1-60A3FF39EEA1}"/>
                    </a:ext>
                  </a:extLst>
                </p:cNvPr>
                <p:cNvPicPr/>
                <p:nvPr/>
              </p:nvPicPr>
              <p:blipFill>
                <a:blip r:embed="rId415"/>
                <a:stretch>
                  <a:fillRect/>
                </a:stretch>
              </p:blipFill>
              <p:spPr>
                <a:xfrm>
                  <a:off x="6659023" y="6437779"/>
                  <a:ext cx="3708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6">
            <p14:nvContentPartPr>
              <p14:cNvPr id="295" name="Ink 294">
                <a:extLst>
                  <a:ext uri="{FF2B5EF4-FFF2-40B4-BE49-F238E27FC236}">
                    <a16:creationId xmlns:a16="http://schemas.microsoft.com/office/drawing/2014/main" id="{0B50A504-5D74-1A4E-ABE4-CC3EE81D42A2}"/>
                  </a:ext>
                </a:extLst>
              </p14:cNvPr>
              <p14:cNvContentPartPr/>
              <p14:nvPr/>
            </p14:nvContentPartPr>
            <p14:xfrm>
              <a:off x="380983" y="5038459"/>
              <a:ext cx="691920" cy="641520"/>
            </p14:xfrm>
          </p:contentPart>
        </mc:Choice>
        <mc:Fallback xmlns="">
          <p:pic>
            <p:nvPicPr>
              <p:cNvPr id="295" name="Ink 294">
                <a:extLst>
                  <a:ext uri="{FF2B5EF4-FFF2-40B4-BE49-F238E27FC236}">
                    <a16:creationId xmlns:a16="http://schemas.microsoft.com/office/drawing/2014/main" id="{0B50A504-5D74-1A4E-ABE4-CC3EE81D42A2}"/>
                  </a:ext>
                </a:extLst>
              </p:cNvPr>
              <p:cNvPicPr/>
              <p:nvPr/>
            </p:nvPicPr>
            <p:blipFill>
              <a:blip r:embed="rId417"/>
              <a:stretch>
                <a:fillRect/>
              </a:stretch>
            </p:blipFill>
            <p:spPr>
              <a:xfrm>
                <a:off x="365503" y="5023339"/>
                <a:ext cx="722520"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96" name="Ink 295">
                <a:extLst>
                  <a:ext uri="{FF2B5EF4-FFF2-40B4-BE49-F238E27FC236}">
                    <a16:creationId xmlns:a16="http://schemas.microsoft.com/office/drawing/2014/main" id="{5CB08305-7A03-D549-B2B9-3AC676BEA181}"/>
                  </a:ext>
                </a:extLst>
              </p14:cNvPr>
              <p14:cNvContentPartPr/>
              <p14:nvPr/>
            </p14:nvContentPartPr>
            <p14:xfrm>
              <a:off x="3599743" y="5264899"/>
              <a:ext cx="578880" cy="534600"/>
            </p14:xfrm>
          </p:contentPart>
        </mc:Choice>
        <mc:Fallback xmlns="">
          <p:pic>
            <p:nvPicPr>
              <p:cNvPr id="296" name="Ink 295">
                <a:extLst>
                  <a:ext uri="{FF2B5EF4-FFF2-40B4-BE49-F238E27FC236}">
                    <a16:creationId xmlns:a16="http://schemas.microsoft.com/office/drawing/2014/main" id="{5CB08305-7A03-D549-B2B9-3AC676BEA181}"/>
                  </a:ext>
                </a:extLst>
              </p:cNvPr>
              <p:cNvPicPr/>
              <p:nvPr/>
            </p:nvPicPr>
            <p:blipFill>
              <a:blip r:embed="rId419"/>
              <a:stretch>
                <a:fillRect/>
              </a:stretch>
            </p:blipFill>
            <p:spPr>
              <a:xfrm>
                <a:off x="3584623" y="5249419"/>
                <a:ext cx="609120" cy="565200"/>
              </a:xfrm>
              <a:prstGeom prst="rect">
                <a:avLst/>
              </a:prstGeom>
            </p:spPr>
          </p:pic>
        </mc:Fallback>
      </mc:AlternateContent>
      <p:sp>
        <p:nvSpPr>
          <p:cNvPr id="232" name="TextBox 231">
            <a:extLst>
              <a:ext uri="{FF2B5EF4-FFF2-40B4-BE49-F238E27FC236}">
                <a16:creationId xmlns:a16="http://schemas.microsoft.com/office/drawing/2014/main" id="{846744FA-F09C-4666-BC7D-8A90DCFD0F6D}"/>
              </a:ext>
            </a:extLst>
          </p:cNvPr>
          <p:cNvSpPr txBox="1"/>
          <p:nvPr/>
        </p:nvSpPr>
        <p:spPr>
          <a:xfrm>
            <a:off x="196769" y="185196"/>
            <a:ext cx="8345347" cy="4745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HH model: Gating variables kinetics</a:t>
            </a:r>
          </a:p>
        </p:txBody>
      </p:sp>
      <p:pic>
        <p:nvPicPr>
          <p:cNvPr id="3" name="Picture 2">
            <a:extLst>
              <a:ext uri="{FF2B5EF4-FFF2-40B4-BE49-F238E27FC236}">
                <a16:creationId xmlns:a16="http://schemas.microsoft.com/office/drawing/2014/main" id="{3204D775-D5DD-451B-A992-AEE73AAE9B13}"/>
              </a:ext>
            </a:extLst>
          </p:cNvPr>
          <p:cNvPicPr>
            <a:picLocks noChangeAspect="1"/>
          </p:cNvPicPr>
          <p:nvPr/>
        </p:nvPicPr>
        <p:blipFill>
          <a:blip r:embed="rId420"/>
          <a:stretch>
            <a:fillRect/>
          </a:stretch>
        </p:blipFill>
        <p:spPr>
          <a:xfrm>
            <a:off x="6498823" y="488851"/>
            <a:ext cx="3178904" cy="2742109"/>
          </a:xfrm>
          <a:prstGeom prst="rect">
            <a:avLst/>
          </a:prstGeom>
        </p:spPr>
      </p:pic>
      <p:pic>
        <p:nvPicPr>
          <p:cNvPr id="7" name="Picture 6">
            <a:extLst>
              <a:ext uri="{FF2B5EF4-FFF2-40B4-BE49-F238E27FC236}">
                <a16:creationId xmlns:a16="http://schemas.microsoft.com/office/drawing/2014/main" id="{32DE365F-2F53-4BB7-8010-3C9BC3CB3BA4}"/>
              </a:ext>
            </a:extLst>
          </p:cNvPr>
          <p:cNvPicPr>
            <a:picLocks noChangeAspect="1"/>
          </p:cNvPicPr>
          <p:nvPr/>
        </p:nvPicPr>
        <p:blipFill>
          <a:blip r:embed="rId421"/>
          <a:stretch>
            <a:fillRect/>
          </a:stretch>
        </p:blipFill>
        <p:spPr>
          <a:xfrm>
            <a:off x="6558663" y="3360140"/>
            <a:ext cx="3189395" cy="2709360"/>
          </a:xfrm>
          <a:prstGeom prst="rect">
            <a:avLst/>
          </a:prstGeom>
        </p:spPr>
      </p:pic>
      <p:sp>
        <p:nvSpPr>
          <p:cNvPr id="8" name="TextBox 7">
            <a:extLst>
              <a:ext uri="{FF2B5EF4-FFF2-40B4-BE49-F238E27FC236}">
                <a16:creationId xmlns:a16="http://schemas.microsoft.com/office/drawing/2014/main" id="{DDF24B85-0C9C-4C1E-AA45-69BE9802B30B}"/>
              </a:ext>
            </a:extLst>
          </p:cNvPr>
          <p:cNvSpPr txBox="1"/>
          <p:nvPr/>
        </p:nvSpPr>
        <p:spPr>
          <a:xfrm>
            <a:off x="9794981" y="434274"/>
            <a:ext cx="260589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Steady state values of gating variables, m, h, and n</a:t>
            </a:r>
          </a:p>
        </p:txBody>
      </p:sp>
      <p:sp>
        <p:nvSpPr>
          <p:cNvPr id="238" name="TextBox 237">
            <a:extLst>
              <a:ext uri="{FF2B5EF4-FFF2-40B4-BE49-F238E27FC236}">
                <a16:creationId xmlns:a16="http://schemas.microsoft.com/office/drawing/2014/main" id="{65E74E13-76B5-4047-933C-33EFC03BE2EB}"/>
              </a:ext>
            </a:extLst>
          </p:cNvPr>
          <p:cNvSpPr txBox="1"/>
          <p:nvPr/>
        </p:nvSpPr>
        <p:spPr>
          <a:xfrm>
            <a:off x="9794981" y="3268879"/>
            <a:ext cx="239701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Time constants of gating variables, m, h, and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(Larger value </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 slower dynamics)</a:t>
            </a:r>
            <a:endPar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236" name="TextBox 235">
            <a:extLst>
              <a:ext uri="{FF2B5EF4-FFF2-40B4-BE49-F238E27FC236}">
                <a16:creationId xmlns:a16="http://schemas.microsoft.com/office/drawing/2014/main" id="{2E24FCD3-D686-4D58-8EFF-B216B64811D1}"/>
              </a:ext>
            </a:extLst>
          </p:cNvPr>
          <p:cNvSpPr txBox="1"/>
          <p:nvPr/>
        </p:nvSpPr>
        <p:spPr>
          <a:xfrm>
            <a:off x="11424496" y="44066"/>
            <a:ext cx="727113" cy="338554"/>
          </a:xfrm>
          <a:prstGeom prst="rect">
            <a:avLst/>
          </a:prstGeom>
          <a:noFill/>
        </p:spPr>
        <p:txBody>
          <a:bodyPr wrap="square" rtlCol="0">
            <a:spAutoFit/>
          </a:bodyPr>
          <a:lstStyle/>
          <a:p>
            <a:r>
              <a:rPr lang="en-US" sz="1600" dirty="0">
                <a:solidFill>
                  <a:schemeClr val="bg1"/>
                </a:solidFill>
              </a:rPr>
              <a:t>Slide 8</a:t>
            </a:r>
          </a:p>
        </p:txBody>
      </p:sp>
    </p:spTree>
    <p:extLst>
      <p:ext uri="{BB962C8B-B14F-4D97-AF65-F5344CB8AC3E}">
        <p14:creationId xmlns:p14="http://schemas.microsoft.com/office/powerpoint/2010/main" val="286122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422A3F-67C2-D441-BBB8-E33231083B9B}"/>
              </a:ext>
            </a:extLst>
          </p:cNvPr>
          <p:cNvGrpSpPr/>
          <p:nvPr/>
        </p:nvGrpSpPr>
        <p:grpSpPr>
          <a:xfrm>
            <a:off x="726583" y="266659"/>
            <a:ext cx="1848960" cy="383760"/>
            <a:chOff x="726583" y="266659"/>
            <a:chExt cx="1848960" cy="3837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DF32485-0BA1-C840-AE97-E28DDF169C8D}"/>
                    </a:ext>
                  </a:extLst>
                </p14:cNvPr>
                <p14:cNvContentPartPr/>
                <p14:nvPr/>
              </p14:nvContentPartPr>
              <p14:xfrm>
                <a:off x="726583" y="266659"/>
                <a:ext cx="182520" cy="276840"/>
              </p14:xfrm>
            </p:contentPart>
          </mc:Choice>
          <mc:Fallback xmlns="">
            <p:pic>
              <p:nvPicPr>
                <p:cNvPr id="4" name="Ink 3">
                  <a:extLst>
                    <a:ext uri="{FF2B5EF4-FFF2-40B4-BE49-F238E27FC236}">
                      <a16:creationId xmlns:a16="http://schemas.microsoft.com/office/drawing/2014/main" id="{EDF32485-0BA1-C840-AE97-E28DDF169C8D}"/>
                    </a:ext>
                  </a:extLst>
                </p:cNvPr>
                <p:cNvPicPr/>
                <p:nvPr/>
              </p:nvPicPr>
              <p:blipFill>
                <a:blip r:embed="rId4"/>
                <a:stretch>
                  <a:fillRect/>
                </a:stretch>
              </p:blipFill>
              <p:spPr>
                <a:xfrm>
                  <a:off x="711103" y="251199"/>
                  <a:ext cx="213120" cy="30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CBDECA5-FCE9-AD45-A2C0-1A91C90C7135}"/>
                    </a:ext>
                  </a:extLst>
                </p14:cNvPr>
                <p14:cNvContentPartPr/>
                <p14:nvPr/>
              </p14:nvContentPartPr>
              <p14:xfrm>
                <a:off x="1022143" y="399139"/>
                <a:ext cx="112680" cy="163080"/>
              </p14:xfrm>
            </p:contentPart>
          </mc:Choice>
          <mc:Fallback xmlns="">
            <p:pic>
              <p:nvPicPr>
                <p:cNvPr id="5" name="Ink 4">
                  <a:extLst>
                    <a:ext uri="{FF2B5EF4-FFF2-40B4-BE49-F238E27FC236}">
                      <a16:creationId xmlns:a16="http://schemas.microsoft.com/office/drawing/2014/main" id="{DCBDECA5-FCE9-AD45-A2C0-1A91C90C7135}"/>
                    </a:ext>
                  </a:extLst>
                </p:cNvPr>
                <p:cNvPicPr/>
                <p:nvPr/>
              </p:nvPicPr>
              <p:blipFill>
                <a:blip r:embed="rId6"/>
                <a:stretch>
                  <a:fillRect/>
                </a:stretch>
              </p:blipFill>
              <p:spPr>
                <a:xfrm>
                  <a:off x="1006712" y="383659"/>
                  <a:ext cx="143183"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770A815-165E-BD4B-B9A2-1A0333DE89F6}"/>
                    </a:ext>
                  </a:extLst>
                </p14:cNvPr>
                <p14:cNvContentPartPr/>
                <p14:nvPr/>
              </p14:nvContentPartPr>
              <p14:xfrm>
                <a:off x="1198183" y="417499"/>
                <a:ext cx="195120" cy="170280"/>
              </p14:xfrm>
            </p:contentPart>
          </mc:Choice>
          <mc:Fallback xmlns="">
            <p:pic>
              <p:nvPicPr>
                <p:cNvPr id="6" name="Ink 5">
                  <a:extLst>
                    <a:ext uri="{FF2B5EF4-FFF2-40B4-BE49-F238E27FC236}">
                      <a16:creationId xmlns:a16="http://schemas.microsoft.com/office/drawing/2014/main" id="{F770A815-165E-BD4B-B9A2-1A0333DE89F6}"/>
                    </a:ext>
                  </a:extLst>
                </p:cNvPr>
                <p:cNvPicPr/>
                <p:nvPr/>
              </p:nvPicPr>
              <p:blipFill>
                <a:blip r:embed="rId8"/>
                <a:stretch>
                  <a:fillRect/>
                </a:stretch>
              </p:blipFill>
              <p:spPr>
                <a:xfrm>
                  <a:off x="1182732" y="402019"/>
                  <a:ext cx="225664"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D499F56-28A9-5045-80B3-CB0176E06951}"/>
                    </a:ext>
                  </a:extLst>
                </p14:cNvPr>
                <p14:cNvContentPartPr/>
                <p14:nvPr/>
              </p14:nvContentPartPr>
              <p14:xfrm>
                <a:off x="1455943" y="411019"/>
                <a:ext cx="123480" cy="176400"/>
              </p14:xfrm>
            </p:contentPart>
          </mc:Choice>
          <mc:Fallback xmlns="">
            <p:pic>
              <p:nvPicPr>
                <p:cNvPr id="7" name="Ink 6">
                  <a:extLst>
                    <a:ext uri="{FF2B5EF4-FFF2-40B4-BE49-F238E27FC236}">
                      <a16:creationId xmlns:a16="http://schemas.microsoft.com/office/drawing/2014/main" id="{5D499F56-28A9-5045-80B3-CB0176E06951}"/>
                    </a:ext>
                  </a:extLst>
                </p:cNvPr>
                <p:cNvPicPr/>
                <p:nvPr/>
              </p:nvPicPr>
              <p:blipFill>
                <a:blip r:embed="rId10"/>
                <a:stretch>
                  <a:fillRect/>
                </a:stretch>
              </p:blipFill>
              <p:spPr>
                <a:xfrm>
                  <a:off x="1440463" y="395539"/>
                  <a:ext cx="154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DDFECDE-E911-844E-ADF1-0621DB19D6DD}"/>
                    </a:ext>
                  </a:extLst>
                </p14:cNvPr>
                <p14:cNvContentPartPr/>
                <p14:nvPr/>
              </p14:nvContentPartPr>
              <p14:xfrm>
                <a:off x="1657183" y="442699"/>
                <a:ext cx="31680" cy="113400"/>
              </p14:xfrm>
            </p:contentPart>
          </mc:Choice>
          <mc:Fallback xmlns="">
            <p:pic>
              <p:nvPicPr>
                <p:cNvPr id="8" name="Ink 7">
                  <a:extLst>
                    <a:ext uri="{FF2B5EF4-FFF2-40B4-BE49-F238E27FC236}">
                      <a16:creationId xmlns:a16="http://schemas.microsoft.com/office/drawing/2014/main" id="{FDDFECDE-E911-844E-ADF1-0621DB19D6DD}"/>
                    </a:ext>
                  </a:extLst>
                </p:cNvPr>
                <p:cNvPicPr/>
                <p:nvPr/>
              </p:nvPicPr>
              <p:blipFill>
                <a:blip r:embed="rId12"/>
                <a:stretch>
                  <a:fillRect/>
                </a:stretch>
              </p:blipFill>
              <p:spPr>
                <a:xfrm>
                  <a:off x="1641877" y="427219"/>
                  <a:ext cx="6193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F3A4305-FF81-FA44-8477-E030B03328B7}"/>
                    </a:ext>
                  </a:extLst>
                </p14:cNvPr>
                <p14:cNvContentPartPr/>
                <p14:nvPr/>
              </p14:nvContentPartPr>
              <p14:xfrm>
                <a:off x="1675903" y="320299"/>
                <a:ext cx="25560" cy="41040"/>
              </p14:xfrm>
            </p:contentPart>
          </mc:Choice>
          <mc:Fallback xmlns="">
            <p:pic>
              <p:nvPicPr>
                <p:cNvPr id="9" name="Ink 8">
                  <a:extLst>
                    <a:ext uri="{FF2B5EF4-FFF2-40B4-BE49-F238E27FC236}">
                      <a16:creationId xmlns:a16="http://schemas.microsoft.com/office/drawing/2014/main" id="{CF3A4305-FF81-FA44-8477-E030B03328B7}"/>
                    </a:ext>
                  </a:extLst>
                </p:cNvPr>
                <p:cNvPicPr/>
                <p:nvPr/>
              </p:nvPicPr>
              <p:blipFill>
                <a:blip r:embed="rId14"/>
                <a:stretch>
                  <a:fillRect/>
                </a:stretch>
              </p:blipFill>
              <p:spPr>
                <a:xfrm>
                  <a:off x="1660423" y="304682"/>
                  <a:ext cx="56160" cy="7191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0FE2408-7F5A-3445-B4C0-2CEB810792B3}"/>
                    </a:ext>
                  </a:extLst>
                </p14:cNvPr>
                <p14:cNvContentPartPr/>
                <p14:nvPr/>
              </p14:nvContentPartPr>
              <p14:xfrm>
                <a:off x="1795423" y="269179"/>
                <a:ext cx="182520" cy="305640"/>
              </p14:xfrm>
            </p:contentPart>
          </mc:Choice>
          <mc:Fallback xmlns="">
            <p:pic>
              <p:nvPicPr>
                <p:cNvPr id="10" name="Ink 9">
                  <a:extLst>
                    <a:ext uri="{FF2B5EF4-FFF2-40B4-BE49-F238E27FC236}">
                      <a16:creationId xmlns:a16="http://schemas.microsoft.com/office/drawing/2014/main" id="{00FE2408-7F5A-3445-B4C0-2CEB810792B3}"/>
                    </a:ext>
                  </a:extLst>
                </p:cNvPr>
                <p:cNvPicPr/>
                <p:nvPr/>
              </p:nvPicPr>
              <p:blipFill>
                <a:blip r:embed="rId16"/>
                <a:stretch>
                  <a:fillRect/>
                </a:stretch>
              </p:blipFill>
              <p:spPr>
                <a:xfrm>
                  <a:off x="1779943" y="253699"/>
                  <a:ext cx="2131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2D3A7172-0A38-0A47-8FF1-B25E5959BE12}"/>
                    </a:ext>
                  </a:extLst>
                </p14:cNvPr>
                <p14:cNvContentPartPr/>
                <p14:nvPr/>
              </p14:nvContentPartPr>
              <p14:xfrm>
                <a:off x="2027983" y="392299"/>
                <a:ext cx="390240" cy="212760"/>
              </p14:xfrm>
            </p:contentPart>
          </mc:Choice>
          <mc:Fallback xmlns="">
            <p:pic>
              <p:nvPicPr>
                <p:cNvPr id="11" name="Ink 10">
                  <a:extLst>
                    <a:ext uri="{FF2B5EF4-FFF2-40B4-BE49-F238E27FC236}">
                      <a16:creationId xmlns:a16="http://schemas.microsoft.com/office/drawing/2014/main" id="{2D3A7172-0A38-0A47-8FF1-B25E5959BE12}"/>
                    </a:ext>
                  </a:extLst>
                </p:cNvPr>
                <p:cNvPicPr/>
                <p:nvPr/>
              </p:nvPicPr>
              <p:blipFill>
                <a:blip r:embed="rId18"/>
                <a:stretch>
                  <a:fillRect/>
                </a:stretch>
              </p:blipFill>
              <p:spPr>
                <a:xfrm>
                  <a:off x="2012489" y="376819"/>
                  <a:ext cx="420868"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843BCF01-B067-9D45-A586-BC7BDD8BFD98}"/>
                    </a:ext>
                  </a:extLst>
                </p14:cNvPr>
                <p14:cNvContentPartPr/>
                <p14:nvPr/>
              </p14:nvContentPartPr>
              <p14:xfrm>
                <a:off x="2499583" y="555739"/>
                <a:ext cx="75960" cy="94680"/>
              </p14:xfrm>
            </p:contentPart>
          </mc:Choice>
          <mc:Fallback xmlns="">
            <p:pic>
              <p:nvPicPr>
                <p:cNvPr id="12" name="Ink 11">
                  <a:extLst>
                    <a:ext uri="{FF2B5EF4-FFF2-40B4-BE49-F238E27FC236}">
                      <a16:creationId xmlns:a16="http://schemas.microsoft.com/office/drawing/2014/main" id="{843BCF01-B067-9D45-A586-BC7BDD8BFD98}"/>
                    </a:ext>
                  </a:extLst>
                </p:cNvPr>
                <p:cNvPicPr/>
                <p:nvPr/>
              </p:nvPicPr>
              <p:blipFill>
                <a:blip r:embed="rId20"/>
                <a:stretch>
                  <a:fillRect/>
                </a:stretch>
              </p:blipFill>
              <p:spPr>
                <a:xfrm>
                  <a:off x="2484103" y="540259"/>
                  <a:ext cx="10656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AC887606-16D6-6D4E-B9E7-703CBB1CE132}"/>
                  </a:ext>
                </a:extLst>
              </p14:cNvPr>
              <p14:cNvContentPartPr/>
              <p14:nvPr/>
            </p14:nvContentPartPr>
            <p14:xfrm>
              <a:off x="3606223" y="835819"/>
              <a:ext cx="314640" cy="304920"/>
            </p14:xfrm>
          </p:contentPart>
        </mc:Choice>
        <mc:Fallback xmlns="">
          <p:pic>
            <p:nvPicPr>
              <p:cNvPr id="19" name="Ink 18">
                <a:extLst>
                  <a:ext uri="{FF2B5EF4-FFF2-40B4-BE49-F238E27FC236}">
                    <a16:creationId xmlns:a16="http://schemas.microsoft.com/office/drawing/2014/main" id="{AC887606-16D6-6D4E-B9E7-703CBB1CE132}"/>
                  </a:ext>
                </a:extLst>
              </p:cNvPr>
              <p:cNvPicPr/>
              <p:nvPr/>
            </p:nvPicPr>
            <p:blipFill>
              <a:blip r:embed="rId22"/>
              <a:stretch>
                <a:fillRect/>
              </a:stretch>
            </p:blipFill>
            <p:spPr>
              <a:xfrm>
                <a:off x="3590743" y="820339"/>
                <a:ext cx="3452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B122B2F0-8D6E-FD4E-B4D1-11F29097C8D6}"/>
                  </a:ext>
                </a:extLst>
              </p14:cNvPr>
              <p14:cNvContentPartPr/>
              <p14:nvPr/>
            </p14:nvContentPartPr>
            <p14:xfrm>
              <a:off x="3838783" y="901699"/>
              <a:ext cx="119880" cy="25560"/>
            </p14:xfrm>
          </p:contentPart>
        </mc:Choice>
        <mc:Fallback xmlns="">
          <p:pic>
            <p:nvPicPr>
              <p:cNvPr id="20" name="Ink 19">
                <a:extLst>
                  <a:ext uri="{FF2B5EF4-FFF2-40B4-BE49-F238E27FC236}">
                    <a16:creationId xmlns:a16="http://schemas.microsoft.com/office/drawing/2014/main" id="{B122B2F0-8D6E-FD4E-B4D1-11F29097C8D6}"/>
                  </a:ext>
                </a:extLst>
              </p:cNvPr>
              <p:cNvPicPr/>
              <p:nvPr/>
            </p:nvPicPr>
            <p:blipFill>
              <a:blip r:embed="rId24"/>
              <a:stretch>
                <a:fillRect/>
              </a:stretch>
            </p:blipFill>
            <p:spPr>
              <a:xfrm>
                <a:off x="3823303" y="886219"/>
                <a:ext cx="150480" cy="56160"/>
              </a:xfrm>
              <a:prstGeom prst="rect">
                <a:avLst/>
              </a:prstGeom>
            </p:spPr>
          </p:pic>
        </mc:Fallback>
      </mc:AlternateContent>
      <p:grpSp>
        <p:nvGrpSpPr>
          <p:cNvPr id="29" name="Group 28">
            <a:extLst>
              <a:ext uri="{FF2B5EF4-FFF2-40B4-BE49-F238E27FC236}">
                <a16:creationId xmlns:a16="http://schemas.microsoft.com/office/drawing/2014/main" id="{9970F331-27C8-E342-BE28-DFEBE67E7A32}"/>
              </a:ext>
            </a:extLst>
          </p:cNvPr>
          <p:cNvGrpSpPr/>
          <p:nvPr/>
        </p:nvGrpSpPr>
        <p:grpSpPr>
          <a:xfrm>
            <a:off x="3021583" y="237859"/>
            <a:ext cx="2350800" cy="494280"/>
            <a:chOff x="3021583" y="237859"/>
            <a:chExt cx="2350800" cy="494280"/>
          </a:xfrm>
        </p:grpSpPr>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FE34E2E6-8AD2-4745-A7FD-F2AA154B8614}"/>
                    </a:ext>
                  </a:extLst>
                </p14:cNvPr>
                <p14:cNvContentPartPr/>
                <p14:nvPr/>
              </p14:nvContentPartPr>
              <p14:xfrm>
                <a:off x="3021583" y="392299"/>
                <a:ext cx="170280" cy="245520"/>
              </p14:xfrm>
            </p:contentPart>
          </mc:Choice>
          <mc:Fallback xmlns="">
            <p:pic>
              <p:nvPicPr>
                <p:cNvPr id="14" name="Ink 13">
                  <a:extLst>
                    <a:ext uri="{FF2B5EF4-FFF2-40B4-BE49-F238E27FC236}">
                      <a16:creationId xmlns:a16="http://schemas.microsoft.com/office/drawing/2014/main" id="{FE34E2E6-8AD2-4745-A7FD-F2AA154B8614}"/>
                    </a:ext>
                  </a:extLst>
                </p:cNvPr>
                <p:cNvPicPr/>
                <p:nvPr/>
              </p:nvPicPr>
              <p:blipFill>
                <a:blip r:embed="rId26"/>
                <a:stretch>
                  <a:fillRect/>
                </a:stretch>
              </p:blipFill>
              <p:spPr>
                <a:xfrm>
                  <a:off x="3006103" y="376842"/>
                  <a:ext cx="200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6F9A14FE-9207-3F4C-9C5F-0F1853764A55}"/>
                    </a:ext>
                  </a:extLst>
                </p14:cNvPr>
                <p14:cNvContentPartPr/>
                <p14:nvPr/>
              </p14:nvContentPartPr>
              <p14:xfrm>
                <a:off x="3354583" y="237859"/>
                <a:ext cx="189000" cy="362160"/>
              </p14:xfrm>
            </p:contentPart>
          </mc:Choice>
          <mc:Fallback xmlns="">
            <p:pic>
              <p:nvPicPr>
                <p:cNvPr id="15" name="Ink 14">
                  <a:extLst>
                    <a:ext uri="{FF2B5EF4-FFF2-40B4-BE49-F238E27FC236}">
                      <a16:creationId xmlns:a16="http://schemas.microsoft.com/office/drawing/2014/main" id="{6F9A14FE-9207-3F4C-9C5F-0F1853764A55}"/>
                    </a:ext>
                  </a:extLst>
                </p:cNvPr>
                <p:cNvPicPr/>
                <p:nvPr/>
              </p:nvPicPr>
              <p:blipFill>
                <a:blip r:embed="rId28"/>
                <a:stretch>
                  <a:fillRect/>
                </a:stretch>
              </p:blipFill>
              <p:spPr>
                <a:xfrm>
                  <a:off x="3339103" y="222379"/>
                  <a:ext cx="2196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D03E393A-E4A1-AC49-BD0B-6DED9188AD7E}"/>
                    </a:ext>
                  </a:extLst>
                </p14:cNvPr>
                <p14:cNvContentPartPr/>
                <p14:nvPr/>
              </p14:nvContentPartPr>
              <p14:xfrm>
                <a:off x="3606223" y="254059"/>
                <a:ext cx="189000" cy="289440"/>
              </p14:xfrm>
            </p:contentPart>
          </mc:Choice>
          <mc:Fallback xmlns="">
            <p:pic>
              <p:nvPicPr>
                <p:cNvPr id="16" name="Ink 15">
                  <a:extLst>
                    <a:ext uri="{FF2B5EF4-FFF2-40B4-BE49-F238E27FC236}">
                      <a16:creationId xmlns:a16="http://schemas.microsoft.com/office/drawing/2014/main" id="{D03E393A-E4A1-AC49-BD0B-6DED9188AD7E}"/>
                    </a:ext>
                  </a:extLst>
                </p:cNvPr>
                <p:cNvPicPr/>
                <p:nvPr/>
              </p:nvPicPr>
              <p:blipFill>
                <a:blip r:embed="rId30"/>
                <a:stretch>
                  <a:fillRect/>
                </a:stretch>
              </p:blipFill>
              <p:spPr>
                <a:xfrm>
                  <a:off x="3590743" y="238598"/>
                  <a:ext cx="219600" cy="32000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21F1FF22-3E58-504D-A729-DAED7BEFAE41}"/>
                    </a:ext>
                  </a:extLst>
                </p14:cNvPr>
                <p14:cNvContentPartPr/>
                <p14:nvPr/>
              </p14:nvContentPartPr>
              <p14:xfrm>
                <a:off x="3813583" y="499219"/>
                <a:ext cx="258120" cy="119880"/>
              </p14:xfrm>
            </p:contentPart>
          </mc:Choice>
          <mc:Fallback xmlns="">
            <p:pic>
              <p:nvPicPr>
                <p:cNvPr id="17" name="Ink 16">
                  <a:extLst>
                    <a:ext uri="{FF2B5EF4-FFF2-40B4-BE49-F238E27FC236}">
                      <a16:creationId xmlns:a16="http://schemas.microsoft.com/office/drawing/2014/main" id="{21F1FF22-3E58-504D-A729-DAED7BEFAE41}"/>
                    </a:ext>
                  </a:extLst>
                </p:cNvPr>
                <p:cNvPicPr/>
                <p:nvPr/>
              </p:nvPicPr>
              <p:blipFill>
                <a:blip r:embed="rId32"/>
                <a:stretch>
                  <a:fillRect/>
                </a:stretch>
              </p:blipFill>
              <p:spPr>
                <a:xfrm>
                  <a:off x="3798103" y="483739"/>
                  <a:ext cx="2887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0967B7E1-120F-7A4D-90B3-34FBC6EA1233}"/>
                    </a:ext>
                  </a:extLst>
                </p14:cNvPr>
                <p14:cNvContentPartPr/>
                <p14:nvPr/>
              </p14:nvContentPartPr>
              <p14:xfrm>
                <a:off x="3380503" y="713059"/>
                <a:ext cx="775800" cy="19080"/>
              </p14:xfrm>
            </p:contentPart>
          </mc:Choice>
          <mc:Fallback xmlns="">
            <p:pic>
              <p:nvPicPr>
                <p:cNvPr id="18" name="Ink 17">
                  <a:extLst>
                    <a:ext uri="{FF2B5EF4-FFF2-40B4-BE49-F238E27FC236}">
                      <a16:creationId xmlns:a16="http://schemas.microsoft.com/office/drawing/2014/main" id="{0967B7E1-120F-7A4D-90B3-34FBC6EA1233}"/>
                    </a:ext>
                  </a:extLst>
                </p:cNvPr>
                <p:cNvPicPr/>
                <p:nvPr/>
              </p:nvPicPr>
              <p:blipFill>
                <a:blip r:embed="rId34"/>
                <a:stretch>
                  <a:fillRect/>
                </a:stretch>
              </p:blipFill>
              <p:spPr>
                <a:xfrm>
                  <a:off x="3365023" y="697579"/>
                  <a:ext cx="806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0B0297E5-7526-9E41-B9BB-E5487FD7BC55}"/>
                    </a:ext>
                  </a:extLst>
                </p14:cNvPr>
                <p14:cNvContentPartPr/>
                <p14:nvPr/>
              </p14:nvContentPartPr>
              <p14:xfrm>
                <a:off x="4360423" y="568339"/>
                <a:ext cx="151200" cy="44280"/>
              </p14:xfrm>
            </p:contentPart>
          </mc:Choice>
          <mc:Fallback xmlns="">
            <p:pic>
              <p:nvPicPr>
                <p:cNvPr id="22" name="Ink 21">
                  <a:extLst>
                    <a:ext uri="{FF2B5EF4-FFF2-40B4-BE49-F238E27FC236}">
                      <a16:creationId xmlns:a16="http://schemas.microsoft.com/office/drawing/2014/main" id="{0B0297E5-7526-9E41-B9BB-E5487FD7BC55}"/>
                    </a:ext>
                  </a:extLst>
                </p:cNvPr>
                <p:cNvPicPr/>
                <p:nvPr/>
              </p:nvPicPr>
              <p:blipFill>
                <a:blip r:embed="rId36"/>
                <a:stretch>
                  <a:fillRect/>
                </a:stretch>
              </p:blipFill>
              <p:spPr>
                <a:xfrm>
                  <a:off x="4344943" y="552984"/>
                  <a:ext cx="18180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FC945451-5CD6-6845-BB4A-CFBB887B99BA}"/>
                    </a:ext>
                  </a:extLst>
                </p14:cNvPr>
                <p14:cNvContentPartPr/>
                <p14:nvPr/>
              </p14:nvContentPartPr>
              <p14:xfrm>
                <a:off x="4373743" y="687859"/>
                <a:ext cx="182160" cy="12960"/>
              </p14:xfrm>
            </p:contentPart>
          </mc:Choice>
          <mc:Fallback xmlns="">
            <p:pic>
              <p:nvPicPr>
                <p:cNvPr id="23" name="Ink 22">
                  <a:extLst>
                    <a:ext uri="{FF2B5EF4-FFF2-40B4-BE49-F238E27FC236}">
                      <a16:creationId xmlns:a16="http://schemas.microsoft.com/office/drawing/2014/main" id="{FC945451-5CD6-6845-BB4A-CFBB887B99BA}"/>
                    </a:ext>
                  </a:extLst>
                </p:cNvPr>
                <p:cNvPicPr/>
                <p:nvPr/>
              </p:nvPicPr>
              <p:blipFill>
                <a:blip r:embed="rId38"/>
                <a:stretch>
                  <a:fillRect/>
                </a:stretch>
              </p:blipFill>
              <p:spPr>
                <a:xfrm>
                  <a:off x="4358232" y="672379"/>
                  <a:ext cx="212821"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0EBC6FB8-1901-4946-B5CE-B275CCD5B9CC}"/>
                    </a:ext>
                  </a:extLst>
                </p14:cNvPr>
                <p14:cNvContentPartPr/>
                <p14:nvPr/>
              </p14:nvContentPartPr>
              <p14:xfrm>
                <a:off x="4857223" y="452419"/>
                <a:ext cx="25560" cy="235080"/>
              </p14:xfrm>
            </p:contentPart>
          </mc:Choice>
          <mc:Fallback xmlns="">
            <p:pic>
              <p:nvPicPr>
                <p:cNvPr id="25" name="Ink 24">
                  <a:extLst>
                    <a:ext uri="{FF2B5EF4-FFF2-40B4-BE49-F238E27FC236}">
                      <a16:creationId xmlns:a16="http://schemas.microsoft.com/office/drawing/2014/main" id="{0EBC6FB8-1901-4946-B5CE-B275CCD5B9CC}"/>
                    </a:ext>
                  </a:extLst>
                </p:cNvPr>
                <p:cNvPicPr/>
                <p:nvPr/>
              </p:nvPicPr>
              <p:blipFill>
                <a:blip r:embed="rId40"/>
                <a:stretch>
                  <a:fillRect/>
                </a:stretch>
              </p:blipFill>
              <p:spPr>
                <a:xfrm>
                  <a:off x="4841522" y="436939"/>
                  <a:ext cx="56597"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3B13BAF-0A55-744E-B969-56BA041B63F2}"/>
                    </a:ext>
                  </a:extLst>
                </p14:cNvPr>
                <p14:cNvContentPartPr/>
                <p14:nvPr/>
              </p14:nvContentPartPr>
              <p14:xfrm>
                <a:off x="4731583" y="417499"/>
                <a:ext cx="307800" cy="38160"/>
              </p14:xfrm>
            </p:contentPart>
          </mc:Choice>
          <mc:Fallback xmlns="">
            <p:pic>
              <p:nvPicPr>
                <p:cNvPr id="26" name="Ink 25">
                  <a:extLst>
                    <a:ext uri="{FF2B5EF4-FFF2-40B4-BE49-F238E27FC236}">
                      <a16:creationId xmlns:a16="http://schemas.microsoft.com/office/drawing/2014/main" id="{93B13BAF-0A55-744E-B969-56BA041B63F2}"/>
                    </a:ext>
                  </a:extLst>
                </p:cNvPr>
                <p:cNvPicPr/>
                <p:nvPr/>
              </p:nvPicPr>
              <p:blipFill>
                <a:blip r:embed="rId42"/>
                <a:stretch>
                  <a:fillRect/>
                </a:stretch>
              </p:blipFill>
              <p:spPr>
                <a:xfrm>
                  <a:off x="4716103" y="402019"/>
                  <a:ext cx="338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63CAE02F-4494-2F45-AA39-3FAA07A643E9}"/>
                    </a:ext>
                  </a:extLst>
                </p14:cNvPr>
                <p14:cNvContentPartPr/>
                <p14:nvPr/>
              </p14:nvContentPartPr>
              <p14:xfrm>
                <a:off x="4756783" y="662659"/>
                <a:ext cx="232920" cy="44280"/>
              </p14:xfrm>
            </p:contentPart>
          </mc:Choice>
          <mc:Fallback xmlns="">
            <p:pic>
              <p:nvPicPr>
                <p:cNvPr id="27" name="Ink 26">
                  <a:extLst>
                    <a:ext uri="{FF2B5EF4-FFF2-40B4-BE49-F238E27FC236}">
                      <a16:creationId xmlns:a16="http://schemas.microsoft.com/office/drawing/2014/main" id="{63CAE02F-4494-2F45-AA39-3FAA07A643E9}"/>
                    </a:ext>
                  </a:extLst>
                </p:cNvPr>
                <p:cNvPicPr/>
                <p:nvPr/>
              </p:nvPicPr>
              <p:blipFill>
                <a:blip r:embed="rId44"/>
                <a:stretch>
                  <a:fillRect/>
                </a:stretch>
              </p:blipFill>
              <p:spPr>
                <a:xfrm>
                  <a:off x="4741303" y="647304"/>
                  <a:ext cx="26352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AEDB9B69-3359-A942-9961-FDB7506A1B6D}"/>
                    </a:ext>
                  </a:extLst>
                </p14:cNvPr>
                <p14:cNvContentPartPr/>
                <p14:nvPr/>
              </p14:nvContentPartPr>
              <p14:xfrm>
                <a:off x="5158903" y="568339"/>
                <a:ext cx="213480" cy="12960"/>
              </p14:xfrm>
            </p:contentPart>
          </mc:Choice>
          <mc:Fallback xmlns="">
            <p:pic>
              <p:nvPicPr>
                <p:cNvPr id="28" name="Ink 27">
                  <a:extLst>
                    <a:ext uri="{FF2B5EF4-FFF2-40B4-BE49-F238E27FC236}">
                      <a16:creationId xmlns:a16="http://schemas.microsoft.com/office/drawing/2014/main" id="{AEDB9B69-3359-A942-9961-FDB7506A1B6D}"/>
                    </a:ext>
                  </a:extLst>
                </p:cNvPr>
                <p:cNvPicPr/>
                <p:nvPr/>
              </p:nvPicPr>
              <p:blipFill>
                <a:blip r:embed="rId46"/>
                <a:stretch>
                  <a:fillRect/>
                </a:stretch>
              </p:blipFill>
              <p:spPr>
                <a:xfrm>
                  <a:off x="5143423" y="552859"/>
                  <a:ext cx="244080" cy="43560"/>
                </a:xfrm>
                <a:prstGeom prst="rect">
                  <a:avLst/>
                </a:prstGeom>
              </p:spPr>
            </p:pic>
          </mc:Fallback>
        </mc:AlternateContent>
      </p:grpSp>
      <p:grpSp>
        <p:nvGrpSpPr>
          <p:cNvPr id="106" name="Group 105">
            <a:extLst>
              <a:ext uri="{FF2B5EF4-FFF2-40B4-BE49-F238E27FC236}">
                <a16:creationId xmlns:a16="http://schemas.microsoft.com/office/drawing/2014/main" id="{9A012BED-2E56-6D4B-B3CA-A39A208B1858}"/>
              </a:ext>
            </a:extLst>
          </p:cNvPr>
          <p:cNvGrpSpPr/>
          <p:nvPr/>
        </p:nvGrpSpPr>
        <p:grpSpPr>
          <a:xfrm>
            <a:off x="544423" y="1336579"/>
            <a:ext cx="503280" cy="444600"/>
            <a:chOff x="544423" y="1336579"/>
            <a:chExt cx="503280" cy="444600"/>
          </a:xfrm>
        </p:grpSpPr>
        <mc:AlternateContent xmlns:mc="http://schemas.openxmlformats.org/markup-compatibility/2006" xmlns:p14="http://schemas.microsoft.com/office/powerpoint/2010/main">
          <mc:Choice Requires="p14">
            <p:contentPart p14:bwMode="auto" r:id="rId47">
              <p14:nvContentPartPr>
                <p14:cNvPr id="88" name="Ink 87">
                  <a:extLst>
                    <a:ext uri="{FF2B5EF4-FFF2-40B4-BE49-F238E27FC236}">
                      <a16:creationId xmlns:a16="http://schemas.microsoft.com/office/drawing/2014/main" id="{89CF86EB-0DD7-334D-932B-22388EE42D12}"/>
                    </a:ext>
                  </a:extLst>
                </p14:cNvPr>
                <p14:cNvContentPartPr/>
                <p14:nvPr/>
              </p14:nvContentPartPr>
              <p14:xfrm>
                <a:off x="544423" y="1350619"/>
                <a:ext cx="245520" cy="430560"/>
              </p14:xfrm>
            </p:contentPart>
          </mc:Choice>
          <mc:Fallback xmlns="">
            <p:pic>
              <p:nvPicPr>
                <p:cNvPr id="88" name="Ink 87">
                  <a:extLst>
                    <a:ext uri="{FF2B5EF4-FFF2-40B4-BE49-F238E27FC236}">
                      <a16:creationId xmlns:a16="http://schemas.microsoft.com/office/drawing/2014/main" id="{89CF86EB-0DD7-334D-932B-22388EE42D12}"/>
                    </a:ext>
                  </a:extLst>
                </p:cNvPr>
                <p:cNvPicPr/>
                <p:nvPr/>
              </p:nvPicPr>
              <p:blipFill>
                <a:blip r:embed="rId48"/>
                <a:stretch>
                  <a:fillRect/>
                </a:stretch>
              </p:blipFill>
              <p:spPr>
                <a:xfrm>
                  <a:off x="528943" y="1335139"/>
                  <a:ext cx="2761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Ink 88">
                  <a:extLst>
                    <a:ext uri="{FF2B5EF4-FFF2-40B4-BE49-F238E27FC236}">
                      <a16:creationId xmlns:a16="http://schemas.microsoft.com/office/drawing/2014/main" id="{86F63CBB-C100-AB44-AF25-C9843D62887F}"/>
                    </a:ext>
                  </a:extLst>
                </p14:cNvPr>
                <p14:cNvContentPartPr/>
                <p14:nvPr/>
              </p14:nvContentPartPr>
              <p14:xfrm>
                <a:off x="619663" y="1586779"/>
                <a:ext cx="119880" cy="31680"/>
              </p14:xfrm>
            </p:contentPart>
          </mc:Choice>
          <mc:Fallback xmlns="">
            <p:pic>
              <p:nvPicPr>
                <p:cNvPr id="89" name="Ink 88">
                  <a:extLst>
                    <a:ext uri="{FF2B5EF4-FFF2-40B4-BE49-F238E27FC236}">
                      <a16:creationId xmlns:a16="http://schemas.microsoft.com/office/drawing/2014/main" id="{86F63CBB-C100-AB44-AF25-C9843D62887F}"/>
                    </a:ext>
                  </a:extLst>
                </p:cNvPr>
                <p:cNvPicPr/>
                <p:nvPr/>
              </p:nvPicPr>
              <p:blipFill>
                <a:blip r:embed="rId50"/>
                <a:stretch>
                  <a:fillRect/>
                </a:stretch>
              </p:blipFill>
              <p:spPr>
                <a:xfrm>
                  <a:off x="604183" y="1571299"/>
                  <a:ext cx="150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0" name="Ink 89">
                  <a:extLst>
                    <a:ext uri="{FF2B5EF4-FFF2-40B4-BE49-F238E27FC236}">
                      <a16:creationId xmlns:a16="http://schemas.microsoft.com/office/drawing/2014/main" id="{F1FE1919-6105-5043-8BF8-84C00DB122D3}"/>
                    </a:ext>
                  </a:extLst>
                </p14:cNvPr>
                <p14:cNvContentPartPr/>
                <p14:nvPr/>
              </p14:nvContentPartPr>
              <p14:xfrm>
                <a:off x="902623" y="1336579"/>
                <a:ext cx="132480" cy="325800"/>
              </p14:xfrm>
            </p:contentPart>
          </mc:Choice>
          <mc:Fallback xmlns="">
            <p:pic>
              <p:nvPicPr>
                <p:cNvPr id="90" name="Ink 89">
                  <a:extLst>
                    <a:ext uri="{FF2B5EF4-FFF2-40B4-BE49-F238E27FC236}">
                      <a16:creationId xmlns:a16="http://schemas.microsoft.com/office/drawing/2014/main" id="{F1FE1919-6105-5043-8BF8-84C00DB122D3}"/>
                    </a:ext>
                  </a:extLst>
                </p:cNvPr>
                <p:cNvPicPr/>
                <p:nvPr/>
              </p:nvPicPr>
              <p:blipFill>
                <a:blip r:embed="rId52"/>
                <a:stretch>
                  <a:fillRect/>
                </a:stretch>
              </p:blipFill>
              <p:spPr>
                <a:xfrm>
                  <a:off x="887101" y="1321099"/>
                  <a:ext cx="163163"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1" name="Ink 90">
                  <a:extLst>
                    <a:ext uri="{FF2B5EF4-FFF2-40B4-BE49-F238E27FC236}">
                      <a16:creationId xmlns:a16="http://schemas.microsoft.com/office/drawing/2014/main" id="{6FD87657-9D1D-2143-88F7-F5CFA7D531D9}"/>
                    </a:ext>
                  </a:extLst>
                </p14:cNvPr>
                <p14:cNvContentPartPr/>
                <p14:nvPr/>
              </p14:nvContentPartPr>
              <p14:xfrm>
                <a:off x="858703" y="1429459"/>
                <a:ext cx="189000" cy="38160"/>
              </p14:xfrm>
            </p:contentPart>
          </mc:Choice>
          <mc:Fallback xmlns="">
            <p:pic>
              <p:nvPicPr>
                <p:cNvPr id="91" name="Ink 90">
                  <a:extLst>
                    <a:ext uri="{FF2B5EF4-FFF2-40B4-BE49-F238E27FC236}">
                      <a16:creationId xmlns:a16="http://schemas.microsoft.com/office/drawing/2014/main" id="{6FD87657-9D1D-2143-88F7-F5CFA7D531D9}"/>
                    </a:ext>
                  </a:extLst>
                </p:cNvPr>
                <p:cNvPicPr/>
                <p:nvPr/>
              </p:nvPicPr>
              <p:blipFill>
                <a:blip r:embed="rId54"/>
                <a:stretch>
                  <a:fillRect/>
                </a:stretch>
              </p:blipFill>
              <p:spPr>
                <a:xfrm>
                  <a:off x="843223" y="1413979"/>
                  <a:ext cx="219600" cy="68760"/>
                </a:xfrm>
                <a:prstGeom prst="rect">
                  <a:avLst/>
                </a:prstGeom>
              </p:spPr>
            </p:pic>
          </mc:Fallback>
        </mc:AlternateContent>
      </p:grpSp>
      <p:grpSp>
        <p:nvGrpSpPr>
          <p:cNvPr id="105" name="Group 104">
            <a:extLst>
              <a:ext uri="{FF2B5EF4-FFF2-40B4-BE49-F238E27FC236}">
                <a16:creationId xmlns:a16="http://schemas.microsoft.com/office/drawing/2014/main" id="{B7841F0F-28C5-4F4B-B113-8677380B0A7C}"/>
              </a:ext>
            </a:extLst>
          </p:cNvPr>
          <p:cNvGrpSpPr/>
          <p:nvPr/>
        </p:nvGrpSpPr>
        <p:grpSpPr>
          <a:xfrm>
            <a:off x="1261183" y="1294099"/>
            <a:ext cx="2100240" cy="610200"/>
            <a:chOff x="1261183" y="1294099"/>
            <a:chExt cx="2100240" cy="610200"/>
          </a:xfrm>
        </p:grpSpPr>
        <mc:AlternateContent xmlns:mc="http://schemas.openxmlformats.org/markup-compatibility/2006" xmlns:p14="http://schemas.microsoft.com/office/powerpoint/2010/main">
          <mc:Choice Requires="p14">
            <p:contentPart p14:bwMode="auto" r:id="rId55">
              <p14:nvContentPartPr>
                <p14:cNvPr id="92" name="Ink 91">
                  <a:extLst>
                    <a:ext uri="{FF2B5EF4-FFF2-40B4-BE49-F238E27FC236}">
                      <a16:creationId xmlns:a16="http://schemas.microsoft.com/office/drawing/2014/main" id="{C32D81BF-4499-C84B-BED2-FACB5F7B21D6}"/>
                    </a:ext>
                  </a:extLst>
                </p14:cNvPr>
                <p14:cNvContentPartPr/>
                <p14:nvPr/>
              </p14:nvContentPartPr>
              <p14:xfrm>
                <a:off x="1261183" y="1467259"/>
                <a:ext cx="132480" cy="170280"/>
              </p14:xfrm>
            </p:contentPart>
          </mc:Choice>
          <mc:Fallback xmlns="">
            <p:pic>
              <p:nvPicPr>
                <p:cNvPr id="92" name="Ink 91">
                  <a:extLst>
                    <a:ext uri="{FF2B5EF4-FFF2-40B4-BE49-F238E27FC236}">
                      <a16:creationId xmlns:a16="http://schemas.microsoft.com/office/drawing/2014/main" id="{C32D81BF-4499-C84B-BED2-FACB5F7B21D6}"/>
                    </a:ext>
                  </a:extLst>
                </p:cNvPr>
                <p:cNvPicPr/>
                <p:nvPr/>
              </p:nvPicPr>
              <p:blipFill>
                <a:blip r:embed="rId56"/>
                <a:stretch>
                  <a:fillRect/>
                </a:stretch>
              </p:blipFill>
              <p:spPr>
                <a:xfrm>
                  <a:off x="1245703" y="1451746"/>
                  <a:ext cx="16308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3" name="Ink 92">
                  <a:extLst>
                    <a:ext uri="{FF2B5EF4-FFF2-40B4-BE49-F238E27FC236}">
                      <a16:creationId xmlns:a16="http://schemas.microsoft.com/office/drawing/2014/main" id="{A74C820F-F9F5-5B44-A51B-B68474314789}"/>
                    </a:ext>
                  </a:extLst>
                </p14:cNvPr>
                <p14:cNvContentPartPr/>
                <p14:nvPr/>
              </p14:nvContentPartPr>
              <p14:xfrm>
                <a:off x="1474663" y="1486339"/>
                <a:ext cx="232920" cy="417960"/>
              </p14:xfrm>
            </p:contentPart>
          </mc:Choice>
          <mc:Fallback xmlns="">
            <p:pic>
              <p:nvPicPr>
                <p:cNvPr id="93" name="Ink 92">
                  <a:extLst>
                    <a:ext uri="{FF2B5EF4-FFF2-40B4-BE49-F238E27FC236}">
                      <a16:creationId xmlns:a16="http://schemas.microsoft.com/office/drawing/2014/main" id="{A74C820F-F9F5-5B44-A51B-B68474314789}"/>
                    </a:ext>
                  </a:extLst>
                </p:cNvPr>
                <p:cNvPicPr/>
                <p:nvPr/>
              </p:nvPicPr>
              <p:blipFill>
                <a:blip r:embed="rId58"/>
                <a:stretch>
                  <a:fillRect/>
                </a:stretch>
              </p:blipFill>
              <p:spPr>
                <a:xfrm>
                  <a:off x="1459183" y="1470872"/>
                  <a:ext cx="263520" cy="44853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4" name="Ink 93">
                  <a:extLst>
                    <a:ext uri="{FF2B5EF4-FFF2-40B4-BE49-F238E27FC236}">
                      <a16:creationId xmlns:a16="http://schemas.microsoft.com/office/drawing/2014/main" id="{F051A057-D26E-2645-8DCE-D41E0601D2E9}"/>
                    </a:ext>
                  </a:extLst>
                </p14:cNvPr>
                <p14:cNvContentPartPr/>
                <p14:nvPr/>
              </p14:nvContentPartPr>
              <p14:xfrm>
                <a:off x="1675903" y="1473739"/>
                <a:ext cx="252000" cy="145080"/>
              </p14:xfrm>
            </p:contentPart>
          </mc:Choice>
          <mc:Fallback xmlns="">
            <p:pic>
              <p:nvPicPr>
                <p:cNvPr id="94" name="Ink 93">
                  <a:extLst>
                    <a:ext uri="{FF2B5EF4-FFF2-40B4-BE49-F238E27FC236}">
                      <a16:creationId xmlns:a16="http://schemas.microsoft.com/office/drawing/2014/main" id="{F051A057-D26E-2645-8DCE-D41E0601D2E9}"/>
                    </a:ext>
                  </a:extLst>
                </p:cNvPr>
                <p:cNvPicPr/>
                <p:nvPr/>
              </p:nvPicPr>
              <p:blipFill>
                <a:blip r:embed="rId60"/>
                <a:stretch>
                  <a:fillRect/>
                </a:stretch>
              </p:blipFill>
              <p:spPr>
                <a:xfrm>
                  <a:off x="1660401" y="1458259"/>
                  <a:ext cx="282644"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5" name="Ink 94">
                  <a:extLst>
                    <a:ext uri="{FF2B5EF4-FFF2-40B4-BE49-F238E27FC236}">
                      <a16:creationId xmlns:a16="http://schemas.microsoft.com/office/drawing/2014/main" id="{1FF8ED66-6AFC-0240-AE40-9B01A1935309}"/>
                    </a:ext>
                  </a:extLst>
                </p14:cNvPr>
                <p14:cNvContentPartPr/>
                <p14:nvPr/>
              </p14:nvContentPartPr>
              <p14:xfrm>
                <a:off x="1909183" y="1379419"/>
                <a:ext cx="6120" cy="19080"/>
              </p14:xfrm>
            </p:contentPart>
          </mc:Choice>
          <mc:Fallback xmlns="">
            <p:pic>
              <p:nvPicPr>
                <p:cNvPr id="95" name="Ink 94">
                  <a:extLst>
                    <a:ext uri="{FF2B5EF4-FFF2-40B4-BE49-F238E27FC236}">
                      <a16:creationId xmlns:a16="http://schemas.microsoft.com/office/drawing/2014/main" id="{1FF8ED66-6AFC-0240-AE40-9B01A1935309}"/>
                    </a:ext>
                  </a:extLst>
                </p:cNvPr>
                <p:cNvPicPr/>
                <p:nvPr/>
              </p:nvPicPr>
              <p:blipFill>
                <a:blip r:embed="rId62"/>
                <a:stretch>
                  <a:fillRect/>
                </a:stretch>
              </p:blipFill>
              <p:spPr>
                <a:xfrm>
                  <a:off x="1892735" y="1364226"/>
                  <a:ext cx="38633"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6" name="Ink 95">
                  <a:extLst>
                    <a:ext uri="{FF2B5EF4-FFF2-40B4-BE49-F238E27FC236}">
                      <a16:creationId xmlns:a16="http://schemas.microsoft.com/office/drawing/2014/main" id="{D631B269-443E-824D-A889-3D2649AA2F7D}"/>
                    </a:ext>
                  </a:extLst>
                </p14:cNvPr>
                <p14:cNvContentPartPr/>
                <p14:nvPr/>
              </p14:nvContentPartPr>
              <p14:xfrm>
                <a:off x="2027983" y="1317139"/>
                <a:ext cx="19080" cy="326520"/>
              </p14:xfrm>
            </p:contentPart>
          </mc:Choice>
          <mc:Fallback xmlns="">
            <p:pic>
              <p:nvPicPr>
                <p:cNvPr id="96" name="Ink 95">
                  <a:extLst>
                    <a:ext uri="{FF2B5EF4-FFF2-40B4-BE49-F238E27FC236}">
                      <a16:creationId xmlns:a16="http://schemas.microsoft.com/office/drawing/2014/main" id="{D631B269-443E-824D-A889-3D2649AA2F7D}"/>
                    </a:ext>
                  </a:extLst>
                </p:cNvPr>
                <p:cNvPicPr/>
                <p:nvPr/>
              </p:nvPicPr>
              <p:blipFill>
                <a:blip r:embed="rId64"/>
                <a:stretch>
                  <a:fillRect/>
                </a:stretch>
              </p:blipFill>
              <p:spPr>
                <a:xfrm>
                  <a:off x="2012503" y="1301659"/>
                  <a:ext cx="496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7" name="Ink 96">
                  <a:extLst>
                    <a:ext uri="{FF2B5EF4-FFF2-40B4-BE49-F238E27FC236}">
                      <a16:creationId xmlns:a16="http://schemas.microsoft.com/office/drawing/2014/main" id="{24D12A74-F0F0-5146-A76A-CC8775B67905}"/>
                    </a:ext>
                  </a:extLst>
                </p14:cNvPr>
                <p14:cNvContentPartPr/>
                <p14:nvPr/>
              </p14:nvContentPartPr>
              <p14:xfrm>
                <a:off x="2160103" y="1505059"/>
                <a:ext cx="31680" cy="94680"/>
              </p14:xfrm>
            </p:contentPart>
          </mc:Choice>
          <mc:Fallback xmlns="">
            <p:pic>
              <p:nvPicPr>
                <p:cNvPr id="97" name="Ink 96">
                  <a:extLst>
                    <a:ext uri="{FF2B5EF4-FFF2-40B4-BE49-F238E27FC236}">
                      <a16:creationId xmlns:a16="http://schemas.microsoft.com/office/drawing/2014/main" id="{24D12A74-F0F0-5146-A76A-CC8775B67905}"/>
                    </a:ext>
                  </a:extLst>
                </p:cNvPr>
                <p:cNvPicPr/>
                <p:nvPr/>
              </p:nvPicPr>
              <p:blipFill>
                <a:blip r:embed="rId66"/>
                <a:stretch>
                  <a:fillRect/>
                </a:stretch>
              </p:blipFill>
              <p:spPr>
                <a:xfrm>
                  <a:off x="2144797" y="1489579"/>
                  <a:ext cx="6193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8" name="Ink 97">
                  <a:extLst>
                    <a:ext uri="{FF2B5EF4-FFF2-40B4-BE49-F238E27FC236}">
                      <a16:creationId xmlns:a16="http://schemas.microsoft.com/office/drawing/2014/main" id="{87843603-F2B7-3C4C-957D-7DD40813D183}"/>
                    </a:ext>
                  </a:extLst>
                </p14:cNvPr>
                <p14:cNvContentPartPr/>
                <p14:nvPr/>
              </p14:nvContentPartPr>
              <p14:xfrm>
                <a:off x="2191423" y="1394539"/>
                <a:ext cx="6480" cy="29160"/>
              </p14:xfrm>
            </p:contentPart>
          </mc:Choice>
          <mc:Fallback xmlns="">
            <p:pic>
              <p:nvPicPr>
                <p:cNvPr id="98" name="Ink 97">
                  <a:extLst>
                    <a:ext uri="{FF2B5EF4-FFF2-40B4-BE49-F238E27FC236}">
                      <a16:creationId xmlns:a16="http://schemas.microsoft.com/office/drawing/2014/main" id="{87843603-F2B7-3C4C-957D-7DD40813D183}"/>
                    </a:ext>
                  </a:extLst>
                </p:cNvPr>
                <p:cNvPicPr/>
                <p:nvPr/>
              </p:nvPicPr>
              <p:blipFill>
                <a:blip r:embed="rId68"/>
                <a:stretch>
                  <a:fillRect/>
                </a:stretch>
              </p:blipFill>
              <p:spPr>
                <a:xfrm>
                  <a:off x="2175943" y="1379059"/>
                  <a:ext cx="370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9" name="Ink 98">
                  <a:extLst>
                    <a:ext uri="{FF2B5EF4-FFF2-40B4-BE49-F238E27FC236}">
                      <a16:creationId xmlns:a16="http://schemas.microsoft.com/office/drawing/2014/main" id="{F8321D38-B471-0645-8B97-586BE34D6CC1}"/>
                    </a:ext>
                  </a:extLst>
                </p14:cNvPr>
                <p14:cNvContentPartPr/>
                <p14:nvPr/>
              </p14:nvContentPartPr>
              <p14:xfrm>
                <a:off x="2288623" y="1294099"/>
                <a:ext cx="154800" cy="293040"/>
              </p14:xfrm>
            </p:contentPart>
          </mc:Choice>
          <mc:Fallback xmlns="">
            <p:pic>
              <p:nvPicPr>
                <p:cNvPr id="99" name="Ink 98">
                  <a:extLst>
                    <a:ext uri="{FF2B5EF4-FFF2-40B4-BE49-F238E27FC236}">
                      <a16:creationId xmlns:a16="http://schemas.microsoft.com/office/drawing/2014/main" id="{F8321D38-B471-0645-8B97-586BE34D6CC1}"/>
                    </a:ext>
                  </a:extLst>
                </p:cNvPr>
                <p:cNvPicPr/>
                <p:nvPr/>
              </p:nvPicPr>
              <p:blipFill>
                <a:blip r:embed="rId70"/>
                <a:stretch>
                  <a:fillRect/>
                </a:stretch>
              </p:blipFill>
              <p:spPr>
                <a:xfrm>
                  <a:off x="2273143" y="1278619"/>
                  <a:ext cx="1854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0" name="Ink 99">
                  <a:extLst>
                    <a:ext uri="{FF2B5EF4-FFF2-40B4-BE49-F238E27FC236}">
                      <a16:creationId xmlns:a16="http://schemas.microsoft.com/office/drawing/2014/main" id="{B8F06F93-6990-1643-8711-AC6AC5A40E17}"/>
                    </a:ext>
                  </a:extLst>
                </p14:cNvPr>
                <p14:cNvContentPartPr/>
                <p14:nvPr/>
              </p14:nvContentPartPr>
              <p14:xfrm>
                <a:off x="2480863" y="1411459"/>
                <a:ext cx="226800" cy="163080"/>
              </p14:xfrm>
            </p:contentPart>
          </mc:Choice>
          <mc:Fallback xmlns="">
            <p:pic>
              <p:nvPicPr>
                <p:cNvPr id="100" name="Ink 99">
                  <a:extLst>
                    <a:ext uri="{FF2B5EF4-FFF2-40B4-BE49-F238E27FC236}">
                      <a16:creationId xmlns:a16="http://schemas.microsoft.com/office/drawing/2014/main" id="{B8F06F93-6990-1643-8711-AC6AC5A40E17}"/>
                    </a:ext>
                  </a:extLst>
                </p:cNvPr>
                <p:cNvPicPr/>
                <p:nvPr/>
              </p:nvPicPr>
              <p:blipFill>
                <a:blip r:embed="rId72"/>
                <a:stretch>
                  <a:fillRect/>
                </a:stretch>
              </p:blipFill>
              <p:spPr>
                <a:xfrm>
                  <a:off x="2465383" y="1395979"/>
                  <a:ext cx="257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1" name="Ink 100">
                  <a:extLst>
                    <a:ext uri="{FF2B5EF4-FFF2-40B4-BE49-F238E27FC236}">
                      <a16:creationId xmlns:a16="http://schemas.microsoft.com/office/drawing/2014/main" id="{58C1512E-5BC1-2A45-B2BF-374CEC22B5D7}"/>
                    </a:ext>
                  </a:extLst>
                </p14:cNvPr>
                <p14:cNvContentPartPr/>
                <p14:nvPr/>
              </p14:nvContentPartPr>
              <p14:xfrm>
                <a:off x="2688223" y="1329019"/>
                <a:ext cx="12960" cy="44280"/>
              </p14:xfrm>
            </p:contentPart>
          </mc:Choice>
          <mc:Fallback xmlns="">
            <p:pic>
              <p:nvPicPr>
                <p:cNvPr id="101" name="Ink 100">
                  <a:extLst>
                    <a:ext uri="{FF2B5EF4-FFF2-40B4-BE49-F238E27FC236}">
                      <a16:creationId xmlns:a16="http://schemas.microsoft.com/office/drawing/2014/main" id="{58C1512E-5BC1-2A45-B2BF-374CEC22B5D7}"/>
                    </a:ext>
                  </a:extLst>
                </p:cNvPr>
                <p:cNvPicPr/>
                <p:nvPr/>
              </p:nvPicPr>
              <p:blipFill>
                <a:blip r:embed="rId74"/>
                <a:stretch>
                  <a:fillRect/>
                </a:stretch>
              </p:blipFill>
              <p:spPr>
                <a:xfrm>
                  <a:off x="2672743" y="1313539"/>
                  <a:ext cx="435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2" name="Ink 101">
                  <a:extLst>
                    <a:ext uri="{FF2B5EF4-FFF2-40B4-BE49-F238E27FC236}">
                      <a16:creationId xmlns:a16="http://schemas.microsoft.com/office/drawing/2014/main" id="{4A2F8DFF-242C-5A48-B51C-E1053DFB6205}"/>
                    </a:ext>
                  </a:extLst>
                </p14:cNvPr>
                <p14:cNvContentPartPr/>
                <p14:nvPr/>
              </p14:nvContentPartPr>
              <p14:xfrm>
                <a:off x="2769943" y="1430179"/>
                <a:ext cx="94680" cy="119160"/>
              </p14:xfrm>
            </p:contentPart>
          </mc:Choice>
          <mc:Fallback xmlns="">
            <p:pic>
              <p:nvPicPr>
                <p:cNvPr id="102" name="Ink 101">
                  <a:extLst>
                    <a:ext uri="{FF2B5EF4-FFF2-40B4-BE49-F238E27FC236}">
                      <a16:creationId xmlns:a16="http://schemas.microsoft.com/office/drawing/2014/main" id="{4A2F8DFF-242C-5A48-B51C-E1053DFB6205}"/>
                    </a:ext>
                  </a:extLst>
                </p:cNvPr>
                <p:cNvPicPr/>
                <p:nvPr/>
              </p:nvPicPr>
              <p:blipFill>
                <a:blip r:embed="rId76"/>
                <a:stretch>
                  <a:fillRect/>
                </a:stretch>
              </p:blipFill>
              <p:spPr>
                <a:xfrm>
                  <a:off x="2754463" y="1414699"/>
                  <a:ext cx="125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3" name="Ink 102">
                  <a:extLst>
                    <a:ext uri="{FF2B5EF4-FFF2-40B4-BE49-F238E27FC236}">
                      <a16:creationId xmlns:a16="http://schemas.microsoft.com/office/drawing/2014/main" id="{1FAD2A36-888B-1C40-A166-7E49AFC6CDFC}"/>
                    </a:ext>
                  </a:extLst>
                </p14:cNvPr>
                <p14:cNvContentPartPr/>
                <p14:nvPr/>
              </p14:nvContentPartPr>
              <p14:xfrm>
                <a:off x="2914663" y="1417219"/>
                <a:ext cx="314640" cy="138600"/>
              </p14:xfrm>
            </p:contentPart>
          </mc:Choice>
          <mc:Fallback xmlns="">
            <p:pic>
              <p:nvPicPr>
                <p:cNvPr id="103" name="Ink 102">
                  <a:extLst>
                    <a:ext uri="{FF2B5EF4-FFF2-40B4-BE49-F238E27FC236}">
                      <a16:creationId xmlns:a16="http://schemas.microsoft.com/office/drawing/2014/main" id="{1FAD2A36-888B-1C40-A166-7E49AFC6CDFC}"/>
                    </a:ext>
                  </a:extLst>
                </p:cNvPr>
                <p:cNvPicPr/>
                <p:nvPr/>
              </p:nvPicPr>
              <p:blipFill>
                <a:blip r:embed="rId78"/>
                <a:stretch>
                  <a:fillRect/>
                </a:stretch>
              </p:blipFill>
              <p:spPr>
                <a:xfrm>
                  <a:off x="2899183" y="1401739"/>
                  <a:ext cx="345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4" name="Ink 103">
                  <a:extLst>
                    <a:ext uri="{FF2B5EF4-FFF2-40B4-BE49-F238E27FC236}">
                      <a16:creationId xmlns:a16="http://schemas.microsoft.com/office/drawing/2014/main" id="{2350D7D9-60EC-6442-AACD-277FCD158D10}"/>
                    </a:ext>
                  </a:extLst>
                </p14:cNvPr>
                <p14:cNvContentPartPr/>
                <p14:nvPr/>
              </p14:nvContentPartPr>
              <p14:xfrm>
                <a:off x="3298063" y="1574179"/>
                <a:ext cx="63360" cy="138600"/>
              </p14:xfrm>
            </p:contentPart>
          </mc:Choice>
          <mc:Fallback xmlns="">
            <p:pic>
              <p:nvPicPr>
                <p:cNvPr id="104" name="Ink 103">
                  <a:extLst>
                    <a:ext uri="{FF2B5EF4-FFF2-40B4-BE49-F238E27FC236}">
                      <a16:creationId xmlns:a16="http://schemas.microsoft.com/office/drawing/2014/main" id="{2350D7D9-60EC-6442-AACD-277FCD158D10}"/>
                    </a:ext>
                  </a:extLst>
                </p:cNvPr>
                <p:cNvPicPr/>
                <p:nvPr/>
              </p:nvPicPr>
              <p:blipFill>
                <a:blip r:embed="rId80"/>
                <a:stretch>
                  <a:fillRect/>
                </a:stretch>
              </p:blipFill>
              <p:spPr>
                <a:xfrm>
                  <a:off x="3282583" y="1558699"/>
                  <a:ext cx="93960" cy="169200"/>
                </a:xfrm>
                <a:prstGeom prst="rect">
                  <a:avLst/>
                </a:prstGeom>
              </p:spPr>
            </p:pic>
          </mc:Fallback>
        </mc:AlternateContent>
      </p:grpSp>
      <p:grpSp>
        <p:nvGrpSpPr>
          <p:cNvPr id="116" name="Group 115">
            <a:extLst>
              <a:ext uri="{FF2B5EF4-FFF2-40B4-BE49-F238E27FC236}">
                <a16:creationId xmlns:a16="http://schemas.microsoft.com/office/drawing/2014/main" id="{0E0B3B8B-F5E9-564F-8206-B9D2D4D0F5E0}"/>
              </a:ext>
            </a:extLst>
          </p:cNvPr>
          <p:cNvGrpSpPr/>
          <p:nvPr/>
        </p:nvGrpSpPr>
        <p:grpSpPr>
          <a:xfrm>
            <a:off x="3671743" y="1316419"/>
            <a:ext cx="1443600" cy="811440"/>
            <a:chOff x="3671743" y="1316419"/>
            <a:chExt cx="1443600" cy="811440"/>
          </a:xfrm>
        </p:grpSpPr>
        <mc:AlternateContent xmlns:mc="http://schemas.openxmlformats.org/markup-compatibility/2006" xmlns:p14="http://schemas.microsoft.com/office/powerpoint/2010/main">
          <mc:Choice Requires="p14">
            <p:contentPart p14:bwMode="auto" r:id="rId81">
              <p14:nvContentPartPr>
                <p14:cNvPr id="107" name="Ink 106">
                  <a:extLst>
                    <a:ext uri="{FF2B5EF4-FFF2-40B4-BE49-F238E27FC236}">
                      <a16:creationId xmlns:a16="http://schemas.microsoft.com/office/drawing/2014/main" id="{50C81A61-5A9F-964B-BFA1-6EB662486F81}"/>
                    </a:ext>
                  </a:extLst>
                </p14:cNvPr>
                <p14:cNvContentPartPr/>
                <p14:nvPr/>
              </p14:nvContentPartPr>
              <p14:xfrm>
                <a:off x="3832303" y="1316419"/>
                <a:ext cx="170280" cy="371160"/>
              </p14:xfrm>
            </p:contentPart>
          </mc:Choice>
          <mc:Fallback xmlns="">
            <p:pic>
              <p:nvPicPr>
                <p:cNvPr id="107" name="Ink 106">
                  <a:extLst>
                    <a:ext uri="{FF2B5EF4-FFF2-40B4-BE49-F238E27FC236}">
                      <a16:creationId xmlns:a16="http://schemas.microsoft.com/office/drawing/2014/main" id="{50C81A61-5A9F-964B-BFA1-6EB662486F81}"/>
                    </a:ext>
                  </a:extLst>
                </p:cNvPr>
                <p:cNvPicPr/>
                <p:nvPr/>
              </p:nvPicPr>
              <p:blipFill>
                <a:blip r:embed="rId82"/>
                <a:stretch>
                  <a:fillRect/>
                </a:stretch>
              </p:blipFill>
              <p:spPr>
                <a:xfrm>
                  <a:off x="3816790" y="1300939"/>
                  <a:ext cx="200945"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8" name="Ink 107">
                  <a:extLst>
                    <a:ext uri="{FF2B5EF4-FFF2-40B4-BE49-F238E27FC236}">
                      <a16:creationId xmlns:a16="http://schemas.microsoft.com/office/drawing/2014/main" id="{AEA73C61-CF71-934E-8060-89FA159A7326}"/>
                    </a:ext>
                  </a:extLst>
                </p14:cNvPr>
                <p14:cNvContentPartPr/>
                <p14:nvPr/>
              </p14:nvContentPartPr>
              <p14:xfrm>
                <a:off x="4065223" y="1360339"/>
                <a:ext cx="126000" cy="252000"/>
              </p14:xfrm>
            </p:contentPart>
          </mc:Choice>
          <mc:Fallback xmlns="">
            <p:pic>
              <p:nvPicPr>
                <p:cNvPr id="108" name="Ink 107">
                  <a:extLst>
                    <a:ext uri="{FF2B5EF4-FFF2-40B4-BE49-F238E27FC236}">
                      <a16:creationId xmlns:a16="http://schemas.microsoft.com/office/drawing/2014/main" id="{AEA73C61-CF71-934E-8060-89FA159A7326}"/>
                    </a:ext>
                  </a:extLst>
                </p:cNvPr>
                <p:cNvPicPr/>
                <p:nvPr/>
              </p:nvPicPr>
              <p:blipFill>
                <a:blip r:embed="rId84"/>
                <a:stretch>
                  <a:fillRect/>
                </a:stretch>
              </p:blipFill>
              <p:spPr>
                <a:xfrm>
                  <a:off x="4049743" y="1344837"/>
                  <a:ext cx="15660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9" name="Ink 108">
                  <a:extLst>
                    <a:ext uri="{FF2B5EF4-FFF2-40B4-BE49-F238E27FC236}">
                      <a16:creationId xmlns:a16="http://schemas.microsoft.com/office/drawing/2014/main" id="{D3F2AF77-1080-D34D-BC26-CA8B71029A25}"/>
                    </a:ext>
                  </a:extLst>
                </p14:cNvPr>
                <p14:cNvContentPartPr/>
                <p14:nvPr/>
              </p14:nvContentPartPr>
              <p14:xfrm>
                <a:off x="4234783" y="1611979"/>
                <a:ext cx="176400" cy="82080"/>
              </p14:xfrm>
            </p:contentPart>
          </mc:Choice>
          <mc:Fallback xmlns="">
            <p:pic>
              <p:nvPicPr>
                <p:cNvPr id="109" name="Ink 108">
                  <a:extLst>
                    <a:ext uri="{FF2B5EF4-FFF2-40B4-BE49-F238E27FC236}">
                      <a16:creationId xmlns:a16="http://schemas.microsoft.com/office/drawing/2014/main" id="{D3F2AF77-1080-D34D-BC26-CA8B71029A25}"/>
                    </a:ext>
                  </a:extLst>
                </p:cNvPr>
                <p:cNvPicPr/>
                <p:nvPr/>
              </p:nvPicPr>
              <p:blipFill>
                <a:blip r:embed="rId86"/>
                <a:stretch>
                  <a:fillRect/>
                </a:stretch>
              </p:blipFill>
              <p:spPr>
                <a:xfrm>
                  <a:off x="4219303" y="1596499"/>
                  <a:ext cx="207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10" name="Ink 109">
                  <a:extLst>
                    <a:ext uri="{FF2B5EF4-FFF2-40B4-BE49-F238E27FC236}">
                      <a16:creationId xmlns:a16="http://schemas.microsoft.com/office/drawing/2014/main" id="{8E6A160B-2D5E-4843-8280-77B7EADF076D}"/>
                    </a:ext>
                  </a:extLst>
                </p14:cNvPr>
                <p14:cNvContentPartPr/>
                <p14:nvPr/>
              </p14:nvContentPartPr>
              <p14:xfrm>
                <a:off x="3671743" y="1744099"/>
                <a:ext cx="821880" cy="50760"/>
              </p14:xfrm>
            </p:contentPart>
          </mc:Choice>
          <mc:Fallback xmlns="">
            <p:pic>
              <p:nvPicPr>
                <p:cNvPr id="110" name="Ink 109">
                  <a:extLst>
                    <a:ext uri="{FF2B5EF4-FFF2-40B4-BE49-F238E27FC236}">
                      <a16:creationId xmlns:a16="http://schemas.microsoft.com/office/drawing/2014/main" id="{8E6A160B-2D5E-4843-8280-77B7EADF076D}"/>
                    </a:ext>
                  </a:extLst>
                </p:cNvPr>
                <p:cNvPicPr/>
                <p:nvPr/>
              </p:nvPicPr>
              <p:blipFill>
                <a:blip r:embed="rId88"/>
                <a:stretch>
                  <a:fillRect/>
                </a:stretch>
              </p:blipFill>
              <p:spPr>
                <a:xfrm>
                  <a:off x="3656263" y="1728619"/>
                  <a:ext cx="8524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1" name="Ink 110">
                  <a:extLst>
                    <a:ext uri="{FF2B5EF4-FFF2-40B4-BE49-F238E27FC236}">
                      <a16:creationId xmlns:a16="http://schemas.microsoft.com/office/drawing/2014/main" id="{83110E81-CD1A-5149-A3AA-CE2C99B97255}"/>
                    </a:ext>
                  </a:extLst>
                </p14:cNvPr>
                <p14:cNvContentPartPr/>
                <p14:nvPr/>
              </p14:nvContentPartPr>
              <p14:xfrm>
                <a:off x="3951823" y="1847419"/>
                <a:ext cx="314640" cy="280440"/>
              </p14:xfrm>
            </p:contentPart>
          </mc:Choice>
          <mc:Fallback xmlns="">
            <p:pic>
              <p:nvPicPr>
                <p:cNvPr id="111" name="Ink 110">
                  <a:extLst>
                    <a:ext uri="{FF2B5EF4-FFF2-40B4-BE49-F238E27FC236}">
                      <a16:creationId xmlns:a16="http://schemas.microsoft.com/office/drawing/2014/main" id="{83110E81-CD1A-5149-A3AA-CE2C99B97255}"/>
                    </a:ext>
                  </a:extLst>
                </p:cNvPr>
                <p:cNvPicPr/>
                <p:nvPr/>
              </p:nvPicPr>
              <p:blipFill>
                <a:blip r:embed="rId90"/>
                <a:stretch>
                  <a:fillRect/>
                </a:stretch>
              </p:blipFill>
              <p:spPr>
                <a:xfrm>
                  <a:off x="3936343" y="1831959"/>
                  <a:ext cx="345240" cy="311001"/>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2" name="Ink 111">
                  <a:extLst>
                    <a:ext uri="{FF2B5EF4-FFF2-40B4-BE49-F238E27FC236}">
                      <a16:creationId xmlns:a16="http://schemas.microsoft.com/office/drawing/2014/main" id="{3588EE11-291F-4745-B85F-2C5243107FFB}"/>
                    </a:ext>
                  </a:extLst>
                </p14:cNvPr>
                <p14:cNvContentPartPr/>
                <p14:nvPr/>
              </p14:nvContentPartPr>
              <p14:xfrm>
                <a:off x="4178263" y="1920139"/>
                <a:ext cx="195120" cy="50760"/>
              </p14:xfrm>
            </p:contentPart>
          </mc:Choice>
          <mc:Fallback xmlns="">
            <p:pic>
              <p:nvPicPr>
                <p:cNvPr id="112" name="Ink 111">
                  <a:extLst>
                    <a:ext uri="{FF2B5EF4-FFF2-40B4-BE49-F238E27FC236}">
                      <a16:creationId xmlns:a16="http://schemas.microsoft.com/office/drawing/2014/main" id="{3588EE11-291F-4745-B85F-2C5243107FFB}"/>
                    </a:ext>
                  </a:extLst>
                </p:cNvPr>
                <p:cNvPicPr/>
                <p:nvPr/>
              </p:nvPicPr>
              <p:blipFill>
                <a:blip r:embed="rId92"/>
                <a:stretch>
                  <a:fillRect/>
                </a:stretch>
              </p:blipFill>
              <p:spPr>
                <a:xfrm>
                  <a:off x="4162812" y="1904659"/>
                  <a:ext cx="225664"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3" name="Ink 112">
                  <a:extLst>
                    <a:ext uri="{FF2B5EF4-FFF2-40B4-BE49-F238E27FC236}">
                      <a16:creationId xmlns:a16="http://schemas.microsoft.com/office/drawing/2014/main" id="{D5CF293D-1D71-AE43-9BDE-3D51305E444B}"/>
                    </a:ext>
                  </a:extLst>
                </p14:cNvPr>
                <p14:cNvContentPartPr/>
                <p14:nvPr/>
              </p14:nvContentPartPr>
              <p14:xfrm>
                <a:off x="4693783" y="1655899"/>
                <a:ext cx="138600" cy="31680"/>
              </p14:xfrm>
            </p:contentPart>
          </mc:Choice>
          <mc:Fallback xmlns="">
            <p:pic>
              <p:nvPicPr>
                <p:cNvPr id="113" name="Ink 112">
                  <a:extLst>
                    <a:ext uri="{FF2B5EF4-FFF2-40B4-BE49-F238E27FC236}">
                      <a16:creationId xmlns:a16="http://schemas.microsoft.com/office/drawing/2014/main" id="{D5CF293D-1D71-AE43-9BDE-3D51305E444B}"/>
                    </a:ext>
                  </a:extLst>
                </p:cNvPr>
                <p:cNvPicPr/>
                <p:nvPr/>
              </p:nvPicPr>
              <p:blipFill>
                <a:blip r:embed="rId94"/>
                <a:stretch>
                  <a:fillRect/>
                </a:stretch>
              </p:blipFill>
              <p:spPr>
                <a:xfrm>
                  <a:off x="4678303" y="1640419"/>
                  <a:ext cx="169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4" name="Ink 113">
                  <a:extLst>
                    <a:ext uri="{FF2B5EF4-FFF2-40B4-BE49-F238E27FC236}">
                      <a16:creationId xmlns:a16="http://schemas.microsoft.com/office/drawing/2014/main" id="{4918949A-A27D-1448-87D9-418705E04731}"/>
                    </a:ext>
                  </a:extLst>
                </p14:cNvPr>
                <p14:cNvContentPartPr/>
                <p14:nvPr/>
              </p14:nvContentPartPr>
              <p14:xfrm>
                <a:off x="4660303" y="1756699"/>
                <a:ext cx="191160" cy="19080"/>
              </p14:xfrm>
            </p:contentPart>
          </mc:Choice>
          <mc:Fallback xmlns="">
            <p:pic>
              <p:nvPicPr>
                <p:cNvPr id="114" name="Ink 113">
                  <a:extLst>
                    <a:ext uri="{FF2B5EF4-FFF2-40B4-BE49-F238E27FC236}">
                      <a16:creationId xmlns:a16="http://schemas.microsoft.com/office/drawing/2014/main" id="{4918949A-A27D-1448-87D9-418705E04731}"/>
                    </a:ext>
                  </a:extLst>
                </p:cNvPr>
                <p:cNvPicPr/>
                <p:nvPr/>
              </p:nvPicPr>
              <p:blipFill>
                <a:blip r:embed="rId96"/>
                <a:stretch>
                  <a:fillRect/>
                </a:stretch>
              </p:blipFill>
              <p:spPr>
                <a:xfrm>
                  <a:off x="4644823" y="1741506"/>
                  <a:ext cx="22176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15" name="Ink 114">
                  <a:extLst>
                    <a:ext uri="{FF2B5EF4-FFF2-40B4-BE49-F238E27FC236}">
                      <a16:creationId xmlns:a16="http://schemas.microsoft.com/office/drawing/2014/main" id="{4FD899FE-644E-634C-B8A7-CBBB79C6FD6E}"/>
                    </a:ext>
                  </a:extLst>
                </p14:cNvPr>
                <p14:cNvContentPartPr/>
                <p14:nvPr/>
              </p14:nvContentPartPr>
              <p14:xfrm>
                <a:off x="4958383" y="1545739"/>
                <a:ext cx="156960" cy="235800"/>
              </p14:xfrm>
            </p:contentPart>
          </mc:Choice>
          <mc:Fallback xmlns="">
            <p:pic>
              <p:nvPicPr>
                <p:cNvPr id="115" name="Ink 114">
                  <a:extLst>
                    <a:ext uri="{FF2B5EF4-FFF2-40B4-BE49-F238E27FC236}">
                      <a16:creationId xmlns:a16="http://schemas.microsoft.com/office/drawing/2014/main" id="{4FD899FE-644E-634C-B8A7-CBBB79C6FD6E}"/>
                    </a:ext>
                  </a:extLst>
                </p:cNvPr>
                <p:cNvPicPr/>
                <p:nvPr/>
              </p:nvPicPr>
              <p:blipFill>
                <a:blip r:embed="rId98"/>
                <a:stretch>
                  <a:fillRect/>
                </a:stretch>
              </p:blipFill>
              <p:spPr>
                <a:xfrm>
                  <a:off x="4942903" y="1530259"/>
                  <a:ext cx="187560" cy="266400"/>
                </a:xfrm>
                <a:prstGeom prst="rect">
                  <a:avLst/>
                </a:prstGeom>
              </p:spPr>
            </p:pic>
          </mc:Fallback>
        </mc:AlternateContent>
      </p:grpSp>
      <p:grpSp>
        <p:nvGrpSpPr>
          <p:cNvPr id="124" name="Group 123">
            <a:extLst>
              <a:ext uri="{FF2B5EF4-FFF2-40B4-BE49-F238E27FC236}">
                <a16:creationId xmlns:a16="http://schemas.microsoft.com/office/drawing/2014/main" id="{3CA0651E-E380-2B40-9707-E1CCA2263405}"/>
              </a:ext>
            </a:extLst>
          </p:cNvPr>
          <p:cNvGrpSpPr/>
          <p:nvPr/>
        </p:nvGrpSpPr>
        <p:grpSpPr>
          <a:xfrm>
            <a:off x="5328823" y="1473739"/>
            <a:ext cx="1245240" cy="446400"/>
            <a:chOff x="5328823" y="1473739"/>
            <a:chExt cx="1245240" cy="446400"/>
          </a:xfrm>
        </p:grpSpPr>
        <mc:AlternateContent xmlns:mc="http://schemas.openxmlformats.org/markup-compatibility/2006" xmlns:p14="http://schemas.microsoft.com/office/powerpoint/2010/main">
          <mc:Choice Requires="p14">
            <p:contentPart p14:bwMode="auto" r:id="rId99">
              <p14:nvContentPartPr>
                <p14:cNvPr id="117" name="Ink 116">
                  <a:extLst>
                    <a:ext uri="{FF2B5EF4-FFF2-40B4-BE49-F238E27FC236}">
                      <a16:creationId xmlns:a16="http://schemas.microsoft.com/office/drawing/2014/main" id="{FAE627D8-1107-354E-AF6A-B3BC87B92B78}"/>
                    </a:ext>
                  </a:extLst>
                </p14:cNvPr>
                <p14:cNvContentPartPr/>
                <p14:nvPr/>
              </p14:nvContentPartPr>
              <p14:xfrm>
                <a:off x="5328823" y="1794139"/>
                <a:ext cx="82080" cy="126000"/>
              </p14:xfrm>
            </p:contentPart>
          </mc:Choice>
          <mc:Fallback xmlns="">
            <p:pic>
              <p:nvPicPr>
                <p:cNvPr id="117" name="Ink 116">
                  <a:extLst>
                    <a:ext uri="{FF2B5EF4-FFF2-40B4-BE49-F238E27FC236}">
                      <a16:creationId xmlns:a16="http://schemas.microsoft.com/office/drawing/2014/main" id="{FAE627D8-1107-354E-AF6A-B3BC87B92B78}"/>
                    </a:ext>
                  </a:extLst>
                </p:cNvPr>
                <p:cNvPicPr/>
                <p:nvPr/>
              </p:nvPicPr>
              <p:blipFill>
                <a:blip r:embed="rId100"/>
                <a:stretch>
                  <a:fillRect/>
                </a:stretch>
              </p:blipFill>
              <p:spPr>
                <a:xfrm>
                  <a:off x="5313343" y="1778659"/>
                  <a:ext cx="112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8" name="Ink 117">
                  <a:extLst>
                    <a:ext uri="{FF2B5EF4-FFF2-40B4-BE49-F238E27FC236}">
                      <a16:creationId xmlns:a16="http://schemas.microsoft.com/office/drawing/2014/main" id="{3E40C025-9C6B-404B-A781-3279BABE8D97}"/>
                    </a:ext>
                  </a:extLst>
                </p14:cNvPr>
                <p14:cNvContentPartPr/>
                <p14:nvPr/>
              </p14:nvContentPartPr>
              <p14:xfrm>
                <a:off x="5762623" y="1527379"/>
                <a:ext cx="19080" cy="241920"/>
              </p14:xfrm>
            </p:contentPart>
          </mc:Choice>
          <mc:Fallback xmlns="">
            <p:pic>
              <p:nvPicPr>
                <p:cNvPr id="118" name="Ink 117">
                  <a:extLst>
                    <a:ext uri="{FF2B5EF4-FFF2-40B4-BE49-F238E27FC236}">
                      <a16:creationId xmlns:a16="http://schemas.microsoft.com/office/drawing/2014/main" id="{3E40C025-9C6B-404B-A781-3279BABE8D97}"/>
                    </a:ext>
                  </a:extLst>
                </p:cNvPr>
                <p:cNvPicPr/>
                <p:nvPr/>
              </p:nvPicPr>
              <p:blipFill>
                <a:blip r:embed="rId102"/>
                <a:stretch>
                  <a:fillRect/>
                </a:stretch>
              </p:blipFill>
              <p:spPr>
                <a:xfrm>
                  <a:off x="5747430" y="1511899"/>
                  <a:ext cx="49113"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9" name="Ink 118">
                  <a:extLst>
                    <a:ext uri="{FF2B5EF4-FFF2-40B4-BE49-F238E27FC236}">
                      <a16:creationId xmlns:a16="http://schemas.microsoft.com/office/drawing/2014/main" id="{E8B3C2B2-9CFD-8F4E-9FCA-EF82DBA03F73}"/>
                    </a:ext>
                  </a:extLst>
                </p14:cNvPr>
                <p14:cNvContentPartPr/>
                <p14:nvPr/>
              </p14:nvContentPartPr>
              <p14:xfrm>
                <a:off x="5601343" y="1473739"/>
                <a:ext cx="255960" cy="50760"/>
              </p14:xfrm>
            </p:contentPart>
          </mc:Choice>
          <mc:Fallback xmlns="">
            <p:pic>
              <p:nvPicPr>
                <p:cNvPr id="119" name="Ink 118">
                  <a:extLst>
                    <a:ext uri="{FF2B5EF4-FFF2-40B4-BE49-F238E27FC236}">
                      <a16:creationId xmlns:a16="http://schemas.microsoft.com/office/drawing/2014/main" id="{E8B3C2B2-9CFD-8F4E-9FCA-EF82DBA03F73}"/>
                    </a:ext>
                  </a:extLst>
                </p:cNvPr>
                <p:cNvPicPr/>
                <p:nvPr/>
              </p:nvPicPr>
              <p:blipFill>
                <a:blip r:embed="rId104"/>
                <a:stretch>
                  <a:fillRect/>
                </a:stretch>
              </p:blipFill>
              <p:spPr>
                <a:xfrm>
                  <a:off x="5585863" y="1458259"/>
                  <a:ext cx="2865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20" name="Ink 119">
                  <a:extLst>
                    <a:ext uri="{FF2B5EF4-FFF2-40B4-BE49-F238E27FC236}">
                      <a16:creationId xmlns:a16="http://schemas.microsoft.com/office/drawing/2014/main" id="{BBC9E0C9-335B-4542-9A7E-AD8C1FAC0636}"/>
                    </a:ext>
                  </a:extLst>
                </p14:cNvPr>
                <p14:cNvContentPartPr/>
                <p14:nvPr/>
              </p14:nvContentPartPr>
              <p14:xfrm>
                <a:off x="5636983" y="1762819"/>
                <a:ext cx="239400" cy="25560"/>
              </p14:xfrm>
            </p:contentPart>
          </mc:Choice>
          <mc:Fallback xmlns="">
            <p:pic>
              <p:nvPicPr>
                <p:cNvPr id="120" name="Ink 119">
                  <a:extLst>
                    <a:ext uri="{FF2B5EF4-FFF2-40B4-BE49-F238E27FC236}">
                      <a16:creationId xmlns:a16="http://schemas.microsoft.com/office/drawing/2014/main" id="{BBC9E0C9-335B-4542-9A7E-AD8C1FAC0636}"/>
                    </a:ext>
                  </a:extLst>
                </p:cNvPr>
                <p:cNvPicPr/>
                <p:nvPr/>
              </p:nvPicPr>
              <p:blipFill>
                <a:blip r:embed="rId106"/>
                <a:stretch>
                  <a:fillRect/>
                </a:stretch>
              </p:blipFill>
              <p:spPr>
                <a:xfrm>
                  <a:off x="5621503" y="1747118"/>
                  <a:ext cx="27000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1" name="Ink 120">
                  <a:extLst>
                    <a:ext uri="{FF2B5EF4-FFF2-40B4-BE49-F238E27FC236}">
                      <a16:creationId xmlns:a16="http://schemas.microsoft.com/office/drawing/2014/main" id="{DF5DD1FF-FC80-9043-9BB6-F272F64A0C62}"/>
                    </a:ext>
                  </a:extLst>
                </p14:cNvPr>
                <p14:cNvContentPartPr/>
                <p14:nvPr/>
              </p14:nvContentPartPr>
              <p14:xfrm>
                <a:off x="6020383" y="1593259"/>
                <a:ext cx="170280" cy="19080"/>
              </p14:xfrm>
            </p:contentPart>
          </mc:Choice>
          <mc:Fallback xmlns="">
            <p:pic>
              <p:nvPicPr>
                <p:cNvPr id="121" name="Ink 120">
                  <a:extLst>
                    <a:ext uri="{FF2B5EF4-FFF2-40B4-BE49-F238E27FC236}">
                      <a16:creationId xmlns:a16="http://schemas.microsoft.com/office/drawing/2014/main" id="{DF5DD1FF-FC80-9043-9BB6-F272F64A0C62}"/>
                    </a:ext>
                  </a:extLst>
                </p:cNvPr>
                <p:cNvPicPr/>
                <p:nvPr/>
              </p:nvPicPr>
              <p:blipFill>
                <a:blip r:embed="rId108"/>
                <a:stretch>
                  <a:fillRect/>
                </a:stretch>
              </p:blipFill>
              <p:spPr>
                <a:xfrm>
                  <a:off x="6004903" y="1577779"/>
                  <a:ext cx="200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2" name="Ink 121">
                  <a:extLst>
                    <a:ext uri="{FF2B5EF4-FFF2-40B4-BE49-F238E27FC236}">
                      <a16:creationId xmlns:a16="http://schemas.microsoft.com/office/drawing/2014/main" id="{15B65D7D-4E05-5C46-9564-B704ECD78337}"/>
                    </a:ext>
                  </a:extLst>
                </p14:cNvPr>
                <p14:cNvContentPartPr/>
                <p14:nvPr/>
              </p14:nvContentPartPr>
              <p14:xfrm>
                <a:off x="6039823" y="1699819"/>
                <a:ext cx="226080" cy="25560"/>
              </p14:xfrm>
            </p:contentPart>
          </mc:Choice>
          <mc:Fallback xmlns="">
            <p:pic>
              <p:nvPicPr>
                <p:cNvPr id="122" name="Ink 121">
                  <a:extLst>
                    <a:ext uri="{FF2B5EF4-FFF2-40B4-BE49-F238E27FC236}">
                      <a16:creationId xmlns:a16="http://schemas.microsoft.com/office/drawing/2014/main" id="{15B65D7D-4E05-5C46-9564-B704ECD78337}"/>
                    </a:ext>
                  </a:extLst>
                </p:cNvPr>
                <p:cNvPicPr/>
                <p:nvPr/>
              </p:nvPicPr>
              <p:blipFill>
                <a:blip r:embed="rId110"/>
                <a:stretch>
                  <a:fillRect/>
                </a:stretch>
              </p:blipFill>
              <p:spPr>
                <a:xfrm>
                  <a:off x="6024343" y="1684339"/>
                  <a:ext cx="256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3" name="Ink 122">
                  <a:extLst>
                    <a:ext uri="{FF2B5EF4-FFF2-40B4-BE49-F238E27FC236}">
                      <a16:creationId xmlns:a16="http://schemas.microsoft.com/office/drawing/2014/main" id="{4CE0B849-EA4B-5442-B896-100C4BFE27FE}"/>
                    </a:ext>
                  </a:extLst>
                </p14:cNvPr>
                <p14:cNvContentPartPr/>
                <p14:nvPr/>
              </p14:nvContentPartPr>
              <p14:xfrm>
                <a:off x="6397663" y="1580659"/>
                <a:ext cx="176400" cy="176400"/>
              </p14:xfrm>
            </p:contentPart>
          </mc:Choice>
          <mc:Fallback xmlns="">
            <p:pic>
              <p:nvPicPr>
                <p:cNvPr id="123" name="Ink 122">
                  <a:extLst>
                    <a:ext uri="{FF2B5EF4-FFF2-40B4-BE49-F238E27FC236}">
                      <a16:creationId xmlns:a16="http://schemas.microsoft.com/office/drawing/2014/main" id="{4CE0B849-EA4B-5442-B896-100C4BFE27FE}"/>
                    </a:ext>
                  </a:extLst>
                </p:cNvPr>
                <p:cNvPicPr/>
                <p:nvPr/>
              </p:nvPicPr>
              <p:blipFill>
                <a:blip r:embed="rId112"/>
                <a:stretch>
                  <a:fillRect/>
                </a:stretch>
              </p:blipFill>
              <p:spPr>
                <a:xfrm>
                  <a:off x="6382183" y="1565179"/>
                  <a:ext cx="207000" cy="207000"/>
                </a:xfrm>
                <a:prstGeom prst="rect">
                  <a:avLst/>
                </a:prstGeom>
              </p:spPr>
            </p:pic>
          </mc:Fallback>
        </mc:AlternateContent>
      </p:grpSp>
      <p:grpSp>
        <p:nvGrpSpPr>
          <p:cNvPr id="130" name="Group 129">
            <a:extLst>
              <a:ext uri="{FF2B5EF4-FFF2-40B4-BE49-F238E27FC236}">
                <a16:creationId xmlns:a16="http://schemas.microsoft.com/office/drawing/2014/main" id="{EBC757FF-72AC-324F-81AF-0D3AD26A3ED1}"/>
              </a:ext>
            </a:extLst>
          </p:cNvPr>
          <p:cNvGrpSpPr/>
          <p:nvPr/>
        </p:nvGrpSpPr>
        <p:grpSpPr>
          <a:xfrm>
            <a:off x="5498383" y="248299"/>
            <a:ext cx="5897880" cy="710280"/>
            <a:chOff x="5498383" y="248299"/>
            <a:chExt cx="5897880" cy="710280"/>
          </a:xfrm>
        </p:grpSpPr>
        <mc:AlternateContent xmlns:mc="http://schemas.openxmlformats.org/markup-compatibility/2006" xmlns:p14="http://schemas.microsoft.com/office/powerpoint/2010/main">
          <mc:Choice Requires="p14">
            <p:contentPart p14:bwMode="auto" r:id="rId113">
              <p14:nvContentPartPr>
                <p14:cNvPr id="30" name="Ink 29">
                  <a:extLst>
                    <a:ext uri="{FF2B5EF4-FFF2-40B4-BE49-F238E27FC236}">
                      <a16:creationId xmlns:a16="http://schemas.microsoft.com/office/drawing/2014/main" id="{AEC88C45-3F2B-6E47-A1AB-CB80DA4BCCDC}"/>
                    </a:ext>
                  </a:extLst>
                </p14:cNvPr>
                <p14:cNvContentPartPr/>
                <p14:nvPr/>
              </p14:nvContentPartPr>
              <p14:xfrm>
                <a:off x="5498383" y="417499"/>
                <a:ext cx="176400" cy="541080"/>
              </p14:xfrm>
            </p:contentPart>
          </mc:Choice>
          <mc:Fallback xmlns="">
            <p:pic>
              <p:nvPicPr>
                <p:cNvPr id="30" name="Ink 29">
                  <a:extLst>
                    <a:ext uri="{FF2B5EF4-FFF2-40B4-BE49-F238E27FC236}">
                      <a16:creationId xmlns:a16="http://schemas.microsoft.com/office/drawing/2014/main" id="{AEC88C45-3F2B-6E47-A1AB-CB80DA4BCCDC}"/>
                    </a:ext>
                  </a:extLst>
                </p:cNvPr>
                <p:cNvPicPr/>
                <p:nvPr/>
              </p:nvPicPr>
              <p:blipFill>
                <a:blip r:embed="rId114"/>
                <a:stretch>
                  <a:fillRect/>
                </a:stretch>
              </p:blipFill>
              <p:spPr>
                <a:xfrm>
                  <a:off x="5482903" y="402019"/>
                  <a:ext cx="20700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1" name="Ink 30">
                  <a:extLst>
                    <a:ext uri="{FF2B5EF4-FFF2-40B4-BE49-F238E27FC236}">
                      <a16:creationId xmlns:a16="http://schemas.microsoft.com/office/drawing/2014/main" id="{0C79DC24-4495-CE4B-8300-052EC42ABEEE}"/>
                    </a:ext>
                  </a:extLst>
                </p14:cNvPr>
                <p14:cNvContentPartPr/>
                <p14:nvPr/>
              </p14:nvContentPartPr>
              <p14:xfrm>
                <a:off x="5731303" y="682099"/>
                <a:ext cx="6480" cy="125280"/>
              </p14:xfrm>
            </p:contentPart>
          </mc:Choice>
          <mc:Fallback xmlns="">
            <p:pic>
              <p:nvPicPr>
                <p:cNvPr id="31" name="Ink 30">
                  <a:extLst>
                    <a:ext uri="{FF2B5EF4-FFF2-40B4-BE49-F238E27FC236}">
                      <a16:creationId xmlns:a16="http://schemas.microsoft.com/office/drawing/2014/main" id="{0C79DC24-4495-CE4B-8300-052EC42ABEEE}"/>
                    </a:ext>
                  </a:extLst>
                </p:cNvPr>
                <p:cNvPicPr/>
                <p:nvPr/>
              </p:nvPicPr>
              <p:blipFill>
                <a:blip r:embed="rId116"/>
                <a:stretch>
                  <a:fillRect/>
                </a:stretch>
              </p:blipFill>
              <p:spPr>
                <a:xfrm>
                  <a:off x="5716638" y="666619"/>
                  <a:ext cx="35469"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2" name="Ink 31">
                  <a:extLst>
                    <a:ext uri="{FF2B5EF4-FFF2-40B4-BE49-F238E27FC236}">
                      <a16:creationId xmlns:a16="http://schemas.microsoft.com/office/drawing/2014/main" id="{BE808897-C30F-3D46-880D-F42FE24B86A6}"/>
                    </a:ext>
                  </a:extLst>
                </p14:cNvPr>
                <p14:cNvContentPartPr/>
                <p14:nvPr/>
              </p14:nvContentPartPr>
              <p14:xfrm>
                <a:off x="5762623" y="719179"/>
                <a:ext cx="75960" cy="75960"/>
              </p14:xfrm>
            </p:contentPart>
          </mc:Choice>
          <mc:Fallback xmlns="">
            <p:pic>
              <p:nvPicPr>
                <p:cNvPr id="32" name="Ink 31">
                  <a:extLst>
                    <a:ext uri="{FF2B5EF4-FFF2-40B4-BE49-F238E27FC236}">
                      <a16:creationId xmlns:a16="http://schemas.microsoft.com/office/drawing/2014/main" id="{BE808897-C30F-3D46-880D-F42FE24B86A6}"/>
                    </a:ext>
                  </a:extLst>
                </p:cNvPr>
                <p:cNvPicPr/>
                <p:nvPr/>
              </p:nvPicPr>
              <p:blipFill>
                <a:blip r:embed="rId118"/>
                <a:stretch>
                  <a:fillRect/>
                </a:stretch>
              </p:blipFill>
              <p:spPr>
                <a:xfrm>
                  <a:off x="5747143" y="703625"/>
                  <a:ext cx="10656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3" name="Ink 32">
                  <a:extLst>
                    <a:ext uri="{FF2B5EF4-FFF2-40B4-BE49-F238E27FC236}">
                      <a16:creationId xmlns:a16="http://schemas.microsoft.com/office/drawing/2014/main" id="{FB75679D-DE0F-AA45-AA8B-B62B2B7B0728}"/>
                    </a:ext>
                  </a:extLst>
                </p14:cNvPr>
                <p14:cNvContentPartPr/>
                <p14:nvPr/>
              </p14:nvContentPartPr>
              <p14:xfrm>
                <a:off x="5806543" y="418219"/>
                <a:ext cx="252000" cy="188280"/>
              </p14:xfrm>
            </p:contentPart>
          </mc:Choice>
          <mc:Fallback xmlns="">
            <p:pic>
              <p:nvPicPr>
                <p:cNvPr id="33" name="Ink 32">
                  <a:extLst>
                    <a:ext uri="{FF2B5EF4-FFF2-40B4-BE49-F238E27FC236}">
                      <a16:creationId xmlns:a16="http://schemas.microsoft.com/office/drawing/2014/main" id="{FB75679D-DE0F-AA45-AA8B-B62B2B7B0728}"/>
                    </a:ext>
                  </a:extLst>
                </p:cNvPr>
                <p:cNvPicPr/>
                <p:nvPr/>
              </p:nvPicPr>
              <p:blipFill>
                <a:blip r:embed="rId120"/>
                <a:stretch>
                  <a:fillRect/>
                </a:stretch>
              </p:blipFill>
              <p:spPr>
                <a:xfrm>
                  <a:off x="5791041" y="402739"/>
                  <a:ext cx="282644"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4" name="Ink 33">
                  <a:extLst>
                    <a:ext uri="{FF2B5EF4-FFF2-40B4-BE49-F238E27FC236}">
                      <a16:creationId xmlns:a16="http://schemas.microsoft.com/office/drawing/2014/main" id="{944DFDAD-E95C-3A42-B6CA-07E482774783}"/>
                    </a:ext>
                  </a:extLst>
                </p14:cNvPr>
                <p14:cNvContentPartPr/>
                <p14:nvPr/>
              </p14:nvContentPartPr>
              <p14:xfrm>
                <a:off x="6026503" y="248299"/>
                <a:ext cx="119880" cy="156960"/>
              </p14:xfrm>
            </p:contentPart>
          </mc:Choice>
          <mc:Fallback xmlns="">
            <p:pic>
              <p:nvPicPr>
                <p:cNvPr id="34" name="Ink 33">
                  <a:extLst>
                    <a:ext uri="{FF2B5EF4-FFF2-40B4-BE49-F238E27FC236}">
                      <a16:creationId xmlns:a16="http://schemas.microsoft.com/office/drawing/2014/main" id="{944DFDAD-E95C-3A42-B6CA-07E482774783}"/>
                    </a:ext>
                  </a:extLst>
                </p:cNvPr>
                <p:cNvPicPr/>
                <p:nvPr/>
              </p:nvPicPr>
              <p:blipFill>
                <a:blip r:embed="rId122"/>
                <a:stretch>
                  <a:fillRect/>
                </a:stretch>
              </p:blipFill>
              <p:spPr>
                <a:xfrm>
                  <a:off x="6011023" y="232783"/>
                  <a:ext cx="150480" cy="18763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5" name="Ink 34">
                  <a:extLst>
                    <a:ext uri="{FF2B5EF4-FFF2-40B4-BE49-F238E27FC236}">
                      <a16:creationId xmlns:a16="http://schemas.microsoft.com/office/drawing/2014/main" id="{8A0535B3-5680-E04D-98EB-A8C1A054A0B5}"/>
                    </a:ext>
                  </a:extLst>
                </p14:cNvPr>
                <p14:cNvContentPartPr/>
                <p14:nvPr/>
              </p14:nvContentPartPr>
              <p14:xfrm>
                <a:off x="6089503" y="323179"/>
                <a:ext cx="25560" cy="132480"/>
              </p14:xfrm>
            </p:contentPart>
          </mc:Choice>
          <mc:Fallback xmlns="">
            <p:pic>
              <p:nvPicPr>
                <p:cNvPr id="35" name="Ink 34">
                  <a:extLst>
                    <a:ext uri="{FF2B5EF4-FFF2-40B4-BE49-F238E27FC236}">
                      <a16:creationId xmlns:a16="http://schemas.microsoft.com/office/drawing/2014/main" id="{8A0535B3-5680-E04D-98EB-A8C1A054A0B5}"/>
                    </a:ext>
                  </a:extLst>
                </p:cNvPr>
                <p:cNvPicPr/>
                <p:nvPr/>
              </p:nvPicPr>
              <p:blipFill>
                <a:blip r:embed="rId124"/>
                <a:stretch>
                  <a:fillRect/>
                </a:stretch>
              </p:blipFill>
              <p:spPr>
                <a:xfrm>
                  <a:off x="6073802" y="307699"/>
                  <a:ext cx="56597"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7" name="Ink 36">
                  <a:extLst>
                    <a:ext uri="{FF2B5EF4-FFF2-40B4-BE49-F238E27FC236}">
                      <a16:creationId xmlns:a16="http://schemas.microsoft.com/office/drawing/2014/main" id="{0607221E-F51D-E945-B883-399E86668F57}"/>
                    </a:ext>
                  </a:extLst>
                </p14:cNvPr>
                <p14:cNvContentPartPr/>
                <p14:nvPr/>
              </p14:nvContentPartPr>
              <p14:xfrm>
                <a:off x="6203263" y="404899"/>
                <a:ext cx="163080" cy="333720"/>
              </p14:xfrm>
            </p:contentPart>
          </mc:Choice>
          <mc:Fallback xmlns="">
            <p:pic>
              <p:nvPicPr>
                <p:cNvPr id="37" name="Ink 36">
                  <a:extLst>
                    <a:ext uri="{FF2B5EF4-FFF2-40B4-BE49-F238E27FC236}">
                      <a16:creationId xmlns:a16="http://schemas.microsoft.com/office/drawing/2014/main" id="{0607221E-F51D-E945-B883-399E86668F57}"/>
                    </a:ext>
                  </a:extLst>
                </p:cNvPr>
                <p:cNvPicPr/>
                <p:nvPr/>
              </p:nvPicPr>
              <p:blipFill>
                <a:blip r:embed="rId126"/>
                <a:stretch>
                  <a:fillRect/>
                </a:stretch>
              </p:blipFill>
              <p:spPr>
                <a:xfrm>
                  <a:off x="6187783" y="389419"/>
                  <a:ext cx="1936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8" name="Ink 37">
                  <a:extLst>
                    <a:ext uri="{FF2B5EF4-FFF2-40B4-BE49-F238E27FC236}">
                      <a16:creationId xmlns:a16="http://schemas.microsoft.com/office/drawing/2014/main" id="{433602A2-AAF6-494D-A79D-E49E3120EC89}"/>
                    </a:ext>
                  </a:extLst>
                </p14:cNvPr>
                <p14:cNvContentPartPr/>
                <p14:nvPr/>
              </p14:nvContentPartPr>
              <p14:xfrm>
                <a:off x="6372463" y="480859"/>
                <a:ext cx="113400" cy="169560"/>
              </p14:xfrm>
            </p:contentPart>
          </mc:Choice>
          <mc:Fallback xmlns="">
            <p:pic>
              <p:nvPicPr>
                <p:cNvPr id="38" name="Ink 37">
                  <a:extLst>
                    <a:ext uri="{FF2B5EF4-FFF2-40B4-BE49-F238E27FC236}">
                      <a16:creationId xmlns:a16="http://schemas.microsoft.com/office/drawing/2014/main" id="{433602A2-AAF6-494D-A79D-E49E3120EC89}"/>
                    </a:ext>
                  </a:extLst>
                </p:cNvPr>
                <p:cNvPicPr/>
                <p:nvPr/>
              </p:nvPicPr>
              <p:blipFill>
                <a:blip r:embed="rId128"/>
                <a:stretch>
                  <a:fillRect/>
                </a:stretch>
              </p:blipFill>
              <p:spPr>
                <a:xfrm>
                  <a:off x="6357032" y="465346"/>
                  <a:ext cx="143903" cy="200225"/>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9" name="Ink 38">
                  <a:extLst>
                    <a:ext uri="{FF2B5EF4-FFF2-40B4-BE49-F238E27FC236}">
                      <a16:creationId xmlns:a16="http://schemas.microsoft.com/office/drawing/2014/main" id="{8B8557B4-21DD-7741-8CFA-EC36B941FA26}"/>
                    </a:ext>
                  </a:extLst>
                </p14:cNvPr>
                <p14:cNvContentPartPr/>
                <p14:nvPr/>
              </p14:nvContentPartPr>
              <p14:xfrm>
                <a:off x="6573703" y="561859"/>
                <a:ext cx="82080" cy="31680"/>
              </p14:xfrm>
            </p:contentPart>
          </mc:Choice>
          <mc:Fallback xmlns="">
            <p:pic>
              <p:nvPicPr>
                <p:cNvPr id="39" name="Ink 38">
                  <a:extLst>
                    <a:ext uri="{FF2B5EF4-FFF2-40B4-BE49-F238E27FC236}">
                      <a16:creationId xmlns:a16="http://schemas.microsoft.com/office/drawing/2014/main" id="{8B8557B4-21DD-7741-8CFA-EC36B941FA26}"/>
                    </a:ext>
                  </a:extLst>
                </p:cNvPr>
                <p:cNvPicPr/>
                <p:nvPr/>
              </p:nvPicPr>
              <p:blipFill>
                <a:blip r:embed="rId130"/>
                <a:stretch>
                  <a:fillRect/>
                </a:stretch>
              </p:blipFill>
              <p:spPr>
                <a:xfrm>
                  <a:off x="6558223" y="546379"/>
                  <a:ext cx="112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0" name="Ink 39">
                  <a:extLst>
                    <a:ext uri="{FF2B5EF4-FFF2-40B4-BE49-F238E27FC236}">
                      <a16:creationId xmlns:a16="http://schemas.microsoft.com/office/drawing/2014/main" id="{AD6F90CB-166A-7946-B702-483EEAF8E0AE}"/>
                    </a:ext>
                  </a:extLst>
                </p14:cNvPr>
                <p14:cNvContentPartPr/>
                <p14:nvPr/>
              </p14:nvContentPartPr>
              <p14:xfrm>
                <a:off x="6749743" y="485899"/>
                <a:ext cx="25560" cy="164520"/>
              </p14:xfrm>
            </p:contentPart>
          </mc:Choice>
          <mc:Fallback xmlns="">
            <p:pic>
              <p:nvPicPr>
                <p:cNvPr id="40" name="Ink 39">
                  <a:extLst>
                    <a:ext uri="{FF2B5EF4-FFF2-40B4-BE49-F238E27FC236}">
                      <a16:creationId xmlns:a16="http://schemas.microsoft.com/office/drawing/2014/main" id="{AD6F90CB-166A-7946-B702-483EEAF8E0AE}"/>
                    </a:ext>
                  </a:extLst>
                </p:cNvPr>
                <p:cNvPicPr/>
                <p:nvPr/>
              </p:nvPicPr>
              <p:blipFill>
                <a:blip r:embed="rId132"/>
                <a:stretch>
                  <a:fillRect/>
                </a:stretch>
              </p:blipFill>
              <p:spPr>
                <a:xfrm>
                  <a:off x="6734263" y="470419"/>
                  <a:ext cx="561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1" name="Ink 40">
                  <a:extLst>
                    <a:ext uri="{FF2B5EF4-FFF2-40B4-BE49-F238E27FC236}">
                      <a16:creationId xmlns:a16="http://schemas.microsoft.com/office/drawing/2014/main" id="{D951B8B5-C0CD-3041-B7A7-58C8768CFE05}"/>
                    </a:ext>
                  </a:extLst>
                </p14:cNvPr>
                <p14:cNvContentPartPr/>
                <p14:nvPr/>
              </p14:nvContentPartPr>
              <p14:xfrm>
                <a:off x="6737143" y="398419"/>
                <a:ext cx="132480" cy="88200"/>
              </p14:xfrm>
            </p:contentPart>
          </mc:Choice>
          <mc:Fallback xmlns="">
            <p:pic>
              <p:nvPicPr>
                <p:cNvPr id="41" name="Ink 40">
                  <a:extLst>
                    <a:ext uri="{FF2B5EF4-FFF2-40B4-BE49-F238E27FC236}">
                      <a16:creationId xmlns:a16="http://schemas.microsoft.com/office/drawing/2014/main" id="{D951B8B5-C0CD-3041-B7A7-58C8768CFE05}"/>
                    </a:ext>
                  </a:extLst>
                </p:cNvPr>
                <p:cNvPicPr/>
                <p:nvPr/>
              </p:nvPicPr>
              <p:blipFill>
                <a:blip r:embed="rId134"/>
                <a:stretch>
                  <a:fillRect/>
                </a:stretch>
              </p:blipFill>
              <p:spPr>
                <a:xfrm>
                  <a:off x="6721663" y="382939"/>
                  <a:ext cx="163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2" name="Ink 41">
                  <a:extLst>
                    <a:ext uri="{FF2B5EF4-FFF2-40B4-BE49-F238E27FC236}">
                      <a16:creationId xmlns:a16="http://schemas.microsoft.com/office/drawing/2014/main" id="{4F343758-B9F1-944A-B21A-CE9620101658}"/>
                    </a:ext>
                  </a:extLst>
                </p14:cNvPr>
                <p14:cNvContentPartPr/>
                <p14:nvPr/>
              </p14:nvContentPartPr>
              <p14:xfrm>
                <a:off x="6740743" y="530539"/>
                <a:ext cx="128880" cy="6480"/>
              </p14:xfrm>
            </p:contentPart>
          </mc:Choice>
          <mc:Fallback xmlns="">
            <p:pic>
              <p:nvPicPr>
                <p:cNvPr id="42" name="Ink 41">
                  <a:extLst>
                    <a:ext uri="{FF2B5EF4-FFF2-40B4-BE49-F238E27FC236}">
                      <a16:creationId xmlns:a16="http://schemas.microsoft.com/office/drawing/2014/main" id="{4F343758-B9F1-944A-B21A-CE9620101658}"/>
                    </a:ext>
                  </a:extLst>
                </p:cNvPr>
                <p:cNvPicPr/>
                <p:nvPr/>
              </p:nvPicPr>
              <p:blipFill>
                <a:blip r:embed="rId136"/>
                <a:stretch>
                  <a:fillRect/>
                </a:stretch>
              </p:blipFill>
              <p:spPr>
                <a:xfrm>
                  <a:off x="6725263" y="515059"/>
                  <a:ext cx="159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3" name="Ink 42">
                  <a:extLst>
                    <a:ext uri="{FF2B5EF4-FFF2-40B4-BE49-F238E27FC236}">
                      <a16:creationId xmlns:a16="http://schemas.microsoft.com/office/drawing/2014/main" id="{FBF795FE-FCDA-E54A-AC4B-BABE6B5EDB0C}"/>
                    </a:ext>
                  </a:extLst>
                </p14:cNvPr>
                <p14:cNvContentPartPr/>
                <p14:nvPr/>
              </p14:nvContentPartPr>
              <p14:xfrm>
                <a:off x="6712663" y="637459"/>
                <a:ext cx="150480" cy="25560"/>
              </p14:xfrm>
            </p:contentPart>
          </mc:Choice>
          <mc:Fallback xmlns="">
            <p:pic>
              <p:nvPicPr>
                <p:cNvPr id="43" name="Ink 42">
                  <a:extLst>
                    <a:ext uri="{FF2B5EF4-FFF2-40B4-BE49-F238E27FC236}">
                      <a16:creationId xmlns:a16="http://schemas.microsoft.com/office/drawing/2014/main" id="{FBF795FE-FCDA-E54A-AC4B-BABE6B5EDB0C}"/>
                    </a:ext>
                  </a:extLst>
                </p:cNvPr>
                <p:cNvPicPr/>
                <p:nvPr/>
              </p:nvPicPr>
              <p:blipFill>
                <a:blip r:embed="rId138"/>
                <a:stretch>
                  <a:fillRect/>
                </a:stretch>
              </p:blipFill>
              <p:spPr>
                <a:xfrm>
                  <a:off x="6697220" y="621758"/>
                  <a:ext cx="181007"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4" name="Ink 43">
                  <a:extLst>
                    <a:ext uri="{FF2B5EF4-FFF2-40B4-BE49-F238E27FC236}">
                      <a16:creationId xmlns:a16="http://schemas.microsoft.com/office/drawing/2014/main" id="{F6CB52D2-036B-1747-86D4-B73C390D0681}"/>
                    </a:ext>
                  </a:extLst>
                </p14:cNvPr>
                <p14:cNvContentPartPr/>
                <p14:nvPr/>
              </p14:nvContentPartPr>
              <p14:xfrm>
                <a:off x="6913183" y="619459"/>
                <a:ext cx="12960" cy="106560"/>
              </p14:xfrm>
            </p:contentPart>
          </mc:Choice>
          <mc:Fallback xmlns="">
            <p:pic>
              <p:nvPicPr>
                <p:cNvPr id="44" name="Ink 43">
                  <a:extLst>
                    <a:ext uri="{FF2B5EF4-FFF2-40B4-BE49-F238E27FC236}">
                      <a16:creationId xmlns:a16="http://schemas.microsoft.com/office/drawing/2014/main" id="{F6CB52D2-036B-1747-86D4-B73C390D0681}"/>
                    </a:ext>
                  </a:extLst>
                </p:cNvPr>
                <p:cNvPicPr/>
                <p:nvPr/>
              </p:nvPicPr>
              <p:blipFill>
                <a:blip r:embed="rId140"/>
                <a:stretch>
                  <a:fillRect/>
                </a:stretch>
              </p:blipFill>
              <p:spPr>
                <a:xfrm>
                  <a:off x="6897703" y="603979"/>
                  <a:ext cx="43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5" name="Ink 44">
                  <a:extLst>
                    <a:ext uri="{FF2B5EF4-FFF2-40B4-BE49-F238E27FC236}">
                      <a16:creationId xmlns:a16="http://schemas.microsoft.com/office/drawing/2014/main" id="{F023AF1B-9300-664F-8A97-F71C096B46B6}"/>
                    </a:ext>
                  </a:extLst>
                </p14:cNvPr>
                <p14:cNvContentPartPr/>
                <p14:nvPr/>
              </p14:nvContentPartPr>
              <p14:xfrm>
                <a:off x="6938383" y="656179"/>
                <a:ext cx="63360" cy="56880"/>
              </p14:xfrm>
            </p:contentPart>
          </mc:Choice>
          <mc:Fallback xmlns="">
            <p:pic>
              <p:nvPicPr>
                <p:cNvPr id="45" name="Ink 44">
                  <a:extLst>
                    <a:ext uri="{FF2B5EF4-FFF2-40B4-BE49-F238E27FC236}">
                      <a16:creationId xmlns:a16="http://schemas.microsoft.com/office/drawing/2014/main" id="{F023AF1B-9300-664F-8A97-F71C096B46B6}"/>
                    </a:ext>
                  </a:extLst>
                </p:cNvPr>
                <p:cNvPicPr/>
                <p:nvPr/>
              </p:nvPicPr>
              <p:blipFill>
                <a:blip r:embed="rId142"/>
                <a:stretch>
                  <a:fillRect/>
                </a:stretch>
              </p:blipFill>
              <p:spPr>
                <a:xfrm>
                  <a:off x="6922903" y="640699"/>
                  <a:ext cx="93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6" name="Ink 45">
                  <a:extLst>
                    <a:ext uri="{FF2B5EF4-FFF2-40B4-BE49-F238E27FC236}">
                      <a16:creationId xmlns:a16="http://schemas.microsoft.com/office/drawing/2014/main" id="{A02065D3-33FF-C045-9870-E883A2E8F9C2}"/>
                    </a:ext>
                  </a:extLst>
                </p14:cNvPr>
                <p14:cNvContentPartPr/>
                <p14:nvPr/>
              </p14:nvContentPartPr>
              <p14:xfrm>
                <a:off x="7032703" y="411019"/>
                <a:ext cx="170280" cy="371160"/>
              </p14:xfrm>
            </p:contentPart>
          </mc:Choice>
          <mc:Fallback xmlns="">
            <p:pic>
              <p:nvPicPr>
                <p:cNvPr id="46" name="Ink 45">
                  <a:extLst>
                    <a:ext uri="{FF2B5EF4-FFF2-40B4-BE49-F238E27FC236}">
                      <a16:creationId xmlns:a16="http://schemas.microsoft.com/office/drawing/2014/main" id="{A02065D3-33FF-C045-9870-E883A2E8F9C2}"/>
                    </a:ext>
                  </a:extLst>
                </p:cNvPr>
                <p:cNvPicPr/>
                <p:nvPr/>
              </p:nvPicPr>
              <p:blipFill>
                <a:blip r:embed="rId144"/>
                <a:stretch>
                  <a:fillRect/>
                </a:stretch>
              </p:blipFill>
              <p:spPr>
                <a:xfrm>
                  <a:off x="7017223" y="395539"/>
                  <a:ext cx="2008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8" name="Ink 47">
                  <a:extLst>
                    <a:ext uri="{FF2B5EF4-FFF2-40B4-BE49-F238E27FC236}">
                      <a16:creationId xmlns:a16="http://schemas.microsoft.com/office/drawing/2014/main" id="{52850B8E-96A2-0142-85C8-09AD02BB81DF}"/>
                    </a:ext>
                  </a:extLst>
                </p14:cNvPr>
                <p14:cNvContentPartPr/>
                <p14:nvPr/>
              </p14:nvContentPartPr>
              <p14:xfrm>
                <a:off x="7372183" y="555739"/>
                <a:ext cx="119880" cy="19080"/>
              </p14:xfrm>
            </p:contentPart>
          </mc:Choice>
          <mc:Fallback xmlns="">
            <p:pic>
              <p:nvPicPr>
                <p:cNvPr id="48" name="Ink 47">
                  <a:extLst>
                    <a:ext uri="{FF2B5EF4-FFF2-40B4-BE49-F238E27FC236}">
                      <a16:creationId xmlns:a16="http://schemas.microsoft.com/office/drawing/2014/main" id="{52850B8E-96A2-0142-85C8-09AD02BB81DF}"/>
                    </a:ext>
                  </a:extLst>
                </p:cNvPr>
                <p:cNvPicPr/>
                <p:nvPr/>
              </p:nvPicPr>
              <p:blipFill>
                <a:blip r:embed="rId146"/>
                <a:stretch>
                  <a:fillRect/>
                </a:stretch>
              </p:blipFill>
              <p:spPr>
                <a:xfrm>
                  <a:off x="7356703" y="540546"/>
                  <a:ext cx="1504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0" name="Ink 49">
                  <a:extLst>
                    <a:ext uri="{FF2B5EF4-FFF2-40B4-BE49-F238E27FC236}">
                      <a16:creationId xmlns:a16="http://schemas.microsoft.com/office/drawing/2014/main" id="{BEBCA873-103C-6B4D-881B-22C490374DFA}"/>
                    </a:ext>
                  </a:extLst>
                </p14:cNvPr>
                <p14:cNvContentPartPr/>
                <p14:nvPr/>
              </p14:nvContentPartPr>
              <p14:xfrm>
                <a:off x="7567663" y="392299"/>
                <a:ext cx="200880" cy="559800"/>
              </p14:xfrm>
            </p:contentPart>
          </mc:Choice>
          <mc:Fallback xmlns="">
            <p:pic>
              <p:nvPicPr>
                <p:cNvPr id="50" name="Ink 49">
                  <a:extLst>
                    <a:ext uri="{FF2B5EF4-FFF2-40B4-BE49-F238E27FC236}">
                      <a16:creationId xmlns:a16="http://schemas.microsoft.com/office/drawing/2014/main" id="{BEBCA873-103C-6B4D-881B-22C490374DFA}"/>
                    </a:ext>
                  </a:extLst>
                </p:cNvPr>
                <p:cNvPicPr/>
                <p:nvPr/>
              </p:nvPicPr>
              <p:blipFill>
                <a:blip r:embed="rId148"/>
                <a:stretch>
                  <a:fillRect/>
                </a:stretch>
              </p:blipFill>
              <p:spPr>
                <a:xfrm>
                  <a:off x="7552183" y="376829"/>
                  <a:ext cx="231480" cy="5903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1" name="Ink 50">
                  <a:extLst>
                    <a:ext uri="{FF2B5EF4-FFF2-40B4-BE49-F238E27FC236}">
                      <a16:creationId xmlns:a16="http://schemas.microsoft.com/office/drawing/2014/main" id="{322AEFA6-D6FF-7648-8515-6BAEC93ED82D}"/>
                    </a:ext>
                  </a:extLst>
                </p14:cNvPr>
                <p14:cNvContentPartPr/>
                <p14:nvPr/>
              </p14:nvContentPartPr>
              <p14:xfrm>
                <a:off x="7805983" y="722059"/>
                <a:ext cx="360" cy="104400"/>
              </p14:xfrm>
            </p:contentPart>
          </mc:Choice>
          <mc:Fallback xmlns="">
            <p:pic>
              <p:nvPicPr>
                <p:cNvPr id="51" name="Ink 50">
                  <a:extLst>
                    <a:ext uri="{FF2B5EF4-FFF2-40B4-BE49-F238E27FC236}">
                      <a16:creationId xmlns:a16="http://schemas.microsoft.com/office/drawing/2014/main" id="{322AEFA6-D6FF-7648-8515-6BAEC93ED82D}"/>
                    </a:ext>
                  </a:extLst>
                </p:cNvPr>
                <p:cNvPicPr/>
                <p:nvPr/>
              </p:nvPicPr>
              <p:blipFill>
                <a:blip r:embed="rId150"/>
                <a:stretch>
                  <a:fillRect/>
                </a:stretch>
              </p:blipFill>
              <p:spPr>
                <a:xfrm>
                  <a:off x="7790503" y="706579"/>
                  <a:ext cx="309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2" name="Ink 51">
                  <a:extLst>
                    <a:ext uri="{FF2B5EF4-FFF2-40B4-BE49-F238E27FC236}">
                      <a16:creationId xmlns:a16="http://schemas.microsoft.com/office/drawing/2014/main" id="{49551999-CDFB-F64C-AC35-15AFC93AC04A}"/>
                    </a:ext>
                  </a:extLst>
                </p14:cNvPr>
                <p14:cNvContentPartPr/>
                <p14:nvPr/>
              </p14:nvContentPartPr>
              <p14:xfrm>
                <a:off x="7805983" y="713059"/>
                <a:ext cx="107280" cy="63360"/>
              </p14:xfrm>
            </p:contentPart>
          </mc:Choice>
          <mc:Fallback xmlns="">
            <p:pic>
              <p:nvPicPr>
                <p:cNvPr id="52" name="Ink 51">
                  <a:extLst>
                    <a:ext uri="{FF2B5EF4-FFF2-40B4-BE49-F238E27FC236}">
                      <a16:creationId xmlns:a16="http://schemas.microsoft.com/office/drawing/2014/main" id="{49551999-CDFB-F64C-AC35-15AFC93AC04A}"/>
                    </a:ext>
                  </a:extLst>
                </p:cNvPr>
                <p:cNvPicPr/>
                <p:nvPr/>
              </p:nvPicPr>
              <p:blipFill>
                <a:blip r:embed="rId152"/>
                <a:stretch>
                  <a:fillRect/>
                </a:stretch>
              </p:blipFill>
              <p:spPr>
                <a:xfrm>
                  <a:off x="7790503" y="697579"/>
                  <a:ext cx="137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3" name="Ink 52">
                  <a:extLst>
                    <a:ext uri="{FF2B5EF4-FFF2-40B4-BE49-F238E27FC236}">
                      <a16:creationId xmlns:a16="http://schemas.microsoft.com/office/drawing/2014/main" id="{76036A51-ED28-9E42-BE3A-240A1401C111}"/>
                    </a:ext>
                  </a:extLst>
                </p14:cNvPr>
                <p14:cNvContentPartPr/>
                <p14:nvPr/>
              </p14:nvContentPartPr>
              <p14:xfrm>
                <a:off x="7881223" y="682099"/>
                <a:ext cx="25560" cy="112680"/>
              </p14:xfrm>
            </p:contentPart>
          </mc:Choice>
          <mc:Fallback xmlns="">
            <p:pic>
              <p:nvPicPr>
                <p:cNvPr id="53" name="Ink 52">
                  <a:extLst>
                    <a:ext uri="{FF2B5EF4-FFF2-40B4-BE49-F238E27FC236}">
                      <a16:creationId xmlns:a16="http://schemas.microsoft.com/office/drawing/2014/main" id="{76036A51-ED28-9E42-BE3A-240A1401C111}"/>
                    </a:ext>
                  </a:extLst>
                </p:cNvPr>
                <p:cNvPicPr/>
                <p:nvPr/>
              </p:nvPicPr>
              <p:blipFill>
                <a:blip r:embed="rId154"/>
                <a:stretch>
                  <a:fillRect/>
                </a:stretch>
              </p:blipFill>
              <p:spPr>
                <a:xfrm>
                  <a:off x="7865743" y="666619"/>
                  <a:ext cx="561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4" name="Ink 53">
                  <a:extLst>
                    <a:ext uri="{FF2B5EF4-FFF2-40B4-BE49-F238E27FC236}">
                      <a16:creationId xmlns:a16="http://schemas.microsoft.com/office/drawing/2014/main" id="{87DBE20D-EFC6-0344-BE2C-05153B78C949}"/>
                    </a:ext>
                  </a:extLst>
                </p14:cNvPr>
                <p14:cNvContentPartPr/>
                <p14:nvPr/>
              </p14:nvContentPartPr>
              <p14:xfrm>
                <a:off x="7975543" y="713059"/>
                <a:ext cx="75960" cy="75960"/>
              </p14:xfrm>
            </p:contentPart>
          </mc:Choice>
          <mc:Fallback xmlns="">
            <p:pic>
              <p:nvPicPr>
                <p:cNvPr id="54" name="Ink 53">
                  <a:extLst>
                    <a:ext uri="{FF2B5EF4-FFF2-40B4-BE49-F238E27FC236}">
                      <a16:creationId xmlns:a16="http://schemas.microsoft.com/office/drawing/2014/main" id="{87DBE20D-EFC6-0344-BE2C-05153B78C949}"/>
                    </a:ext>
                  </a:extLst>
                </p:cNvPr>
                <p:cNvPicPr/>
                <p:nvPr/>
              </p:nvPicPr>
              <p:blipFill>
                <a:blip r:embed="rId156"/>
                <a:stretch>
                  <a:fillRect/>
                </a:stretch>
              </p:blipFill>
              <p:spPr>
                <a:xfrm>
                  <a:off x="7959989" y="697579"/>
                  <a:ext cx="10670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6" name="Ink 55">
                  <a:extLst>
                    <a:ext uri="{FF2B5EF4-FFF2-40B4-BE49-F238E27FC236}">
                      <a16:creationId xmlns:a16="http://schemas.microsoft.com/office/drawing/2014/main" id="{CA78B4A7-01B4-394A-AD1F-30EAFB9A099A}"/>
                    </a:ext>
                  </a:extLst>
                </p14:cNvPr>
                <p14:cNvContentPartPr/>
                <p14:nvPr/>
              </p14:nvContentPartPr>
              <p14:xfrm>
                <a:off x="7837303" y="467539"/>
                <a:ext cx="232920" cy="138600"/>
              </p14:xfrm>
            </p:contentPart>
          </mc:Choice>
          <mc:Fallback xmlns="">
            <p:pic>
              <p:nvPicPr>
                <p:cNvPr id="56" name="Ink 55">
                  <a:extLst>
                    <a:ext uri="{FF2B5EF4-FFF2-40B4-BE49-F238E27FC236}">
                      <a16:creationId xmlns:a16="http://schemas.microsoft.com/office/drawing/2014/main" id="{CA78B4A7-01B4-394A-AD1F-30EAFB9A099A}"/>
                    </a:ext>
                  </a:extLst>
                </p:cNvPr>
                <p:cNvPicPr/>
                <p:nvPr/>
              </p:nvPicPr>
              <p:blipFill>
                <a:blip r:embed="rId158"/>
                <a:stretch>
                  <a:fillRect/>
                </a:stretch>
              </p:blipFill>
              <p:spPr>
                <a:xfrm>
                  <a:off x="7821823" y="452059"/>
                  <a:ext cx="2635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7" name="Ink 56">
                  <a:extLst>
                    <a:ext uri="{FF2B5EF4-FFF2-40B4-BE49-F238E27FC236}">
                      <a16:creationId xmlns:a16="http://schemas.microsoft.com/office/drawing/2014/main" id="{E9B093D2-9A58-EA47-A2BF-08114EF9FE40}"/>
                    </a:ext>
                  </a:extLst>
                </p14:cNvPr>
                <p14:cNvContentPartPr/>
                <p14:nvPr/>
              </p14:nvContentPartPr>
              <p14:xfrm>
                <a:off x="8051143" y="354499"/>
                <a:ext cx="106560" cy="100800"/>
              </p14:xfrm>
            </p:contentPart>
          </mc:Choice>
          <mc:Fallback xmlns="">
            <p:pic>
              <p:nvPicPr>
                <p:cNvPr id="57" name="Ink 56">
                  <a:extLst>
                    <a:ext uri="{FF2B5EF4-FFF2-40B4-BE49-F238E27FC236}">
                      <a16:creationId xmlns:a16="http://schemas.microsoft.com/office/drawing/2014/main" id="{E9B093D2-9A58-EA47-A2BF-08114EF9FE40}"/>
                    </a:ext>
                  </a:extLst>
                </p:cNvPr>
                <p:cNvPicPr/>
                <p:nvPr/>
              </p:nvPicPr>
              <p:blipFill>
                <a:blip r:embed="rId160"/>
                <a:stretch>
                  <a:fillRect/>
                </a:stretch>
              </p:blipFill>
              <p:spPr>
                <a:xfrm>
                  <a:off x="8035663" y="339019"/>
                  <a:ext cx="137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8" name="Ink 57">
                  <a:extLst>
                    <a:ext uri="{FF2B5EF4-FFF2-40B4-BE49-F238E27FC236}">
                      <a16:creationId xmlns:a16="http://schemas.microsoft.com/office/drawing/2014/main" id="{193FF08B-0BAB-DD4B-B4FE-662966EE88C9}"/>
                    </a:ext>
                  </a:extLst>
                </p14:cNvPr>
                <p14:cNvContentPartPr/>
                <p14:nvPr/>
              </p14:nvContentPartPr>
              <p14:xfrm>
                <a:off x="8239783" y="332179"/>
                <a:ext cx="163800" cy="274320"/>
              </p14:xfrm>
            </p:contentPart>
          </mc:Choice>
          <mc:Fallback xmlns="">
            <p:pic>
              <p:nvPicPr>
                <p:cNvPr id="58" name="Ink 57">
                  <a:extLst>
                    <a:ext uri="{FF2B5EF4-FFF2-40B4-BE49-F238E27FC236}">
                      <a16:creationId xmlns:a16="http://schemas.microsoft.com/office/drawing/2014/main" id="{193FF08B-0BAB-DD4B-B4FE-662966EE88C9}"/>
                    </a:ext>
                  </a:extLst>
                </p:cNvPr>
                <p:cNvPicPr/>
                <p:nvPr/>
              </p:nvPicPr>
              <p:blipFill>
                <a:blip r:embed="rId162"/>
                <a:stretch>
                  <a:fillRect/>
                </a:stretch>
              </p:blipFill>
              <p:spPr>
                <a:xfrm>
                  <a:off x="8224303" y="316679"/>
                  <a:ext cx="194400" cy="304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0" name="Ink 59">
                  <a:extLst>
                    <a:ext uri="{FF2B5EF4-FFF2-40B4-BE49-F238E27FC236}">
                      <a16:creationId xmlns:a16="http://schemas.microsoft.com/office/drawing/2014/main" id="{94C05708-F32A-4A42-A518-11AFD019803A}"/>
                    </a:ext>
                  </a:extLst>
                </p14:cNvPr>
                <p14:cNvContentPartPr/>
                <p14:nvPr/>
              </p14:nvContentPartPr>
              <p14:xfrm>
                <a:off x="8554063" y="335779"/>
                <a:ext cx="119880" cy="365040"/>
              </p14:xfrm>
            </p:contentPart>
          </mc:Choice>
          <mc:Fallback xmlns="">
            <p:pic>
              <p:nvPicPr>
                <p:cNvPr id="60" name="Ink 59">
                  <a:extLst>
                    <a:ext uri="{FF2B5EF4-FFF2-40B4-BE49-F238E27FC236}">
                      <a16:creationId xmlns:a16="http://schemas.microsoft.com/office/drawing/2014/main" id="{94C05708-F32A-4A42-A518-11AFD019803A}"/>
                    </a:ext>
                  </a:extLst>
                </p:cNvPr>
                <p:cNvPicPr/>
                <p:nvPr/>
              </p:nvPicPr>
              <p:blipFill>
                <a:blip r:embed="rId164"/>
                <a:stretch>
                  <a:fillRect/>
                </a:stretch>
              </p:blipFill>
              <p:spPr>
                <a:xfrm>
                  <a:off x="8538536" y="320299"/>
                  <a:ext cx="150572"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1" name="Ink 60">
                  <a:extLst>
                    <a:ext uri="{FF2B5EF4-FFF2-40B4-BE49-F238E27FC236}">
                      <a16:creationId xmlns:a16="http://schemas.microsoft.com/office/drawing/2014/main" id="{6BE115F1-A68A-F54B-B411-FA470ECB3C42}"/>
                    </a:ext>
                  </a:extLst>
                </p14:cNvPr>
                <p14:cNvContentPartPr/>
                <p14:nvPr/>
              </p14:nvContentPartPr>
              <p14:xfrm>
                <a:off x="8667103" y="452419"/>
                <a:ext cx="138600" cy="185400"/>
              </p14:xfrm>
            </p:contentPart>
          </mc:Choice>
          <mc:Fallback xmlns="">
            <p:pic>
              <p:nvPicPr>
                <p:cNvPr id="61" name="Ink 60">
                  <a:extLst>
                    <a:ext uri="{FF2B5EF4-FFF2-40B4-BE49-F238E27FC236}">
                      <a16:creationId xmlns:a16="http://schemas.microsoft.com/office/drawing/2014/main" id="{6BE115F1-A68A-F54B-B411-FA470ECB3C42}"/>
                    </a:ext>
                  </a:extLst>
                </p:cNvPr>
                <p:cNvPicPr/>
                <p:nvPr/>
              </p:nvPicPr>
              <p:blipFill>
                <a:blip r:embed="rId166"/>
                <a:stretch>
                  <a:fillRect/>
                </a:stretch>
              </p:blipFill>
              <p:spPr>
                <a:xfrm>
                  <a:off x="8651623" y="436969"/>
                  <a:ext cx="169200" cy="215941"/>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2" name="Ink 61">
                  <a:extLst>
                    <a:ext uri="{FF2B5EF4-FFF2-40B4-BE49-F238E27FC236}">
                      <a16:creationId xmlns:a16="http://schemas.microsoft.com/office/drawing/2014/main" id="{20CB8419-42E7-9C40-97C5-355CCCA7785D}"/>
                    </a:ext>
                  </a:extLst>
                </p14:cNvPr>
                <p14:cNvContentPartPr/>
                <p14:nvPr/>
              </p14:nvContentPartPr>
              <p14:xfrm>
                <a:off x="8874823" y="561859"/>
                <a:ext cx="82080" cy="31680"/>
              </p14:xfrm>
            </p:contentPart>
          </mc:Choice>
          <mc:Fallback xmlns="">
            <p:pic>
              <p:nvPicPr>
                <p:cNvPr id="62" name="Ink 61">
                  <a:extLst>
                    <a:ext uri="{FF2B5EF4-FFF2-40B4-BE49-F238E27FC236}">
                      <a16:creationId xmlns:a16="http://schemas.microsoft.com/office/drawing/2014/main" id="{20CB8419-42E7-9C40-97C5-355CCCA7785D}"/>
                    </a:ext>
                  </a:extLst>
                </p:cNvPr>
                <p:cNvPicPr/>
                <p:nvPr/>
              </p:nvPicPr>
              <p:blipFill>
                <a:blip r:embed="rId168"/>
                <a:stretch>
                  <a:fillRect/>
                </a:stretch>
              </p:blipFill>
              <p:spPr>
                <a:xfrm>
                  <a:off x="8859343" y="546379"/>
                  <a:ext cx="112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3" name="Ink 62">
                  <a:extLst>
                    <a:ext uri="{FF2B5EF4-FFF2-40B4-BE49-F238E27FC236}">
                      <a16:creationId xmlns:a16="http://schemas.microsoft.com/office/drawing/2014/main" id="{05F8F071-0B84-5C49-9356-CF67E3055478}"/>
                    </a:ext>
                  </a:extLst>
                </p14:cNvPr>
                <p14:cNvContentPartPr/>
                <p14:nvPr/>
              </p14:nvContentPartPr>
              <p14:xfrm>
                <a:off x="9088663" y="486619"/>
                <a:ext cx="6480" cy="182520"/>
              </p14:xfrm>
            </p:contentPart>
          </mc:Choice>
          <mc:Fallback xmlns="">
            <p:pic>
              <p:nvPicPr>
                <p:cNvPr id="63" name="Ink 62">
                  <a:extLst>
                    <a:ext uri="{FF2B5EF4-FFF2-40B4-BE49-F238E27FC236}">
                      <a16:creationId xmlns:a16="http://schemas.microsoft.com/office/drawing/2014/main" id="{05F8F071-0B84-5C49-9356-CF67E3055478}"/>
                    </a:ext>
                  </a:extLst>
                </p:cNvPr>
                <p:cNvPicPr/>
                <p:nvPr/>
              </p:nvPicPr>
              <p:blipFill>
                <a:blip r:embed="rId170"/>
                <a:stretch>
                  <a:fillRect/>
                </a:stretch>
              </p:blipFill>
              <p:spPr>
                <a:xfrm>
                  <a:off x="9073183" y="471169"/>
                  <a:ext cx="3708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4" name="Ink 63">
                  <a:extLst>
                    <a:ext uri="{FF2B5EF4-FFF2-40B4-BE49-F238E27FC236}">
                      <a16:creationId xmlns:a16="http://schemas.microsoft.com/office/drawing/2014/main" id="{AC9CFF64-F513-4B41-A054-164A9E5D8D4F}"/>
                    </a:ext>
                  </a:extLst>
                </p14:cNvPr>
                <p14:cNvContentPartPr/>
                <p14:nvPr/>
              </p14:nvContentPartPr>
              <p14:xfrm>
                <a:off x="9063463" y="430099"/>
                <a:ext cx="75960" cy="56880"/>
              </p14:xfrm>
            </p:contentPart>
          </mc:Choice>
          <mc:Fallback xmlns="">
            <p:pic>
              <p:nvPicPr>
                <p:cNvPr id="64" name="Ink 63">
                  <a:extLst>
                    <a:ext uri="{FF2B5EF4-FFF2-40B4-BE49-F238E27FC236}">
                      <a16:creationId xmlns:a16="http://schemas.microsoft.com/office/drawing/2014/main" id="{AC9CFF64-F513-4B41-A054-164A9E5D8D4F}"/>
                    </a:ext>
                  </a:extLst>
                </p:cNvPr>
                <p:cNvPicPr/>
                <p:nvPr/>
              </p:nvPicPr>
              <p:blipFill>
                <a:blip r:embed="rId172"/>
                <a:stretch>
                  <a:fillRect/>
                </a:stretch>
              </p:blipFill>
              <p:spPr>
                <a:xfrm>
                  <a:off x="9047983" y="414619"/>
                  <a:ext cx="106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5" name="Ink 64">
                  <a:extLst>
                    <a:ext uri="{FF2B5EF4-FFF2-40B4-BE49-F238E27FC236}">
                      <a16:creationId xmlns:a16="http://schemas.microsoft.com/office/drawing/2014/main" id="{0C11A5B8-20E5-A045-8714-BACA4F97BD68}"/>
                    </a:ext>
                  </a:extLst>
                </p14:cNvPr>
                <p14:cNvContentPartPr/>
                <p14:nvPr/>
              </p14:nvContentPartPr>
              <p14:xfrm>
                <a:off x="9069583" y="561859"/>
                <a:ext cx="88560" cy="12960"/>
              </p14:xfrm>
            </p:contentPart>
          </mc:Choice>
          <mc:Fallback xmlns="">
            <p:pic>
              <p:nvPicPr>
                <p:cNvPr id="65" name="Ink 64">
                  <a:extLst>
                    <a:ext uri="{FF2B5EF4-FFF2-40B4-BE49-F238E27FC236}">
                      <a16:creationId xmlns:a16="http://schemas.microsoft.com/office/drawing/2014/main" id="{0C11A5B8-20E5-A045-8714-BACA4F97BD68}"/>
                    </a:ext>
                  </a:extLst>
                </p:cNvPr>
                <p:cNvPicPr/>
                <p:nvPr/>
              </p:nvPicPr>
              <p:blipFill>
                <a:blip r:embed="rId174"/>
                <a:stretch>
                  <a:fillRect/>
                </a:stretch>
              </p:blipFill>
              <p:spPr>
                <a:xfrm>
                  <a:off x="9054040" y="546379"/>
                  <a:ext cx="119285"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6" name="Ink 65">
                  <a:extLst>
                    <a:ext uri="{FF2B5EF4-FFF2-40B4-BE49-F238E27FC236}">
                      <a16:creationId xmlns:a16="http://schemas.microsoft.com/office/drawing/2014/main" id="{304E9934-2BF7-984F-9736-21239AF41DB9}"/>
                    </a:ext>
                  </a:extLst>
                </p14:cNvPr>
                <p14:cNvContentPartPr/>
                <p14:nvPr/>
              </p14:nvContentPartPr>
              <p14:xfrm>
                <a:off x="9063463" y="650059"/>
                <a:ext cx="88200" cy="31680"/>
              </p14:xfrm>
            </p:contentPart>
          </mc:Choice>
          <mc:Fallback xmlns="">
            <p:pic>
              <p:nvPicPr>
                <p:cNvPr id="66" name="Ink 65">
                  <a:extLst>
                    <a:ext uri="{FF2B5EF4-FFF2-40B4-BE49-F238E27FC236}">
                      <a16:creationId xmlns:a16="http://schemas.microsoft.com/office/drawing/2014/main" id="{304E9934-2BF7-984F-9736-21239AF41DB9}"/>
                    </a:ext>
                  </a:extLst>
                </p:cNvPr>
                <p:cNvPicPr/>
                <p:nvPr/>
              </p:nvPicPr>
              <p:blipFill>
                <a:blip r:embed="rId176"/>
                <a:stretch>
                  <a:fillRect/>
                </a:stretch>
              </p:blipFill>
              <p:spPr>
                <a:xfrm>
                  <a:off x="9048046" y="634753"/>
                  <a:ext cx="118676"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7" name="Ink 66">
                  <a:extLst>
                    <a:ext uri="{FF2B5EF4-FFF2-40B4-BE49-F238E27FC236}">
                      <a16:creationId xmlns:a16="http://schemas.microsoft.com/office/drawing/2014/main" id="{324D88A9-FFAE-034E-932C-1C8F115D5D45}"/>
                    </a:ext>
                  </a:extLst>
                </p14:cNvPr>
                <p14:cNvContentPartPr/>
                <p14:nvPr/>
              </p14:nvContentPartPr>
              <p14:xfrm>
                <a:off x="9207823" y="647179"/>
                <a:ext cx="6480" cy="84960"/>
              </p14:xfrm>
            </p:contentPart>
          </mc:Choice>
          <mc:Fallback xmlns="">
            <p:pic>
              <p:nvPicPr>
                <p:cNvPr id="67" name="Ink 66">
                  <a:extLst>
                    <a:ext uri="{FF2B5EF4-FFF2-40B4-BE49-F238E27FC236}">
                      <a16:creationId xmlns:a16="http://schemas.microsoft.com/office/drawing/2014/main" id="{324D88A9-FFAE-034E-932C-1C8F115D5D45}"/>
                    </a:ext>
                  </a:extLst>
                </p:cNvPr>
                <p:cNvPicPr/>
                <p:nvPr/>
              </p:nvPicPr>
              <p:blipFill>
                <a:blip r:embed="rId178"/>
                <a:stretch>
                  <a:fillRect/>
                </a:stretch>
              </p:blipFill>
              <p:spPr>
                <a:xfrm>
                  <a:off x="9192343" y="631633"/>
                  <a:ext cx="37080" cy="11569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8" name="Ink 67">
                  <a:extLst>
                    <a:ext uri="{FF2B5EF4-FFF2-40B4-BE49-F238E27FC236}">
                      <a16:creationId xmlns:a16="http://schemas.microsoft.com/office/drawing/2014/main" id="{9A33B6E7-6B32-6B48-BA5B-BD874F62BBD2}"/>
                    </a:ext>
                  </a:extLst>
                </p14:cNvPr>
                <p14:cNvContentPartPr/>
                <p14:nvPr/>
              </p14:nvContentPartPr>
              <p14:xfrm>
                <a:off x="9226903" y="637459"/>
                <a:ext cx="107280" cy="63360"/>
              </p14:xfrm>
            </p:contentPart>
          </mc:Choice>
          <mc:Fallback xmlns="">
            <p:pic>
              <p:nvPicPr>
                <p:cNvPr id="68" name="Ink 67">
                  <a:extLst>
                    <a:ext uri="{FF2B5EF4-FFF2-40B4-BE49-F238E27FC236}">
                      <a16:creationId xmlns:a16="http://schemas.microsoft.com/office/drawing/2014/main" id="{9A33B6E7-6B32-6B48-BA5B-BD874F62BBD2}"/>
                    </a:ext>
                  </a:extLst>
                </p:cNvPr>
                <p:cNvPicPr/>
                <p:nvPr/>
              </p:nvPicPr>
              <p:blipFill>
                <a:blip r:embed="rId180"/>
                <a:stretch>
                  <a:fillRect/>
                </a:stretch>
              </p:blipFill>
              <p:spPr>
                <a:xfrm>
                  <a:off x="9211423" y="621891"/>
                  <a:ext cx="13788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9" name="Ink 68">
                  <a:extLst>
                    <a:ext uri="{FF2B5EF4-FFF2-40B4-BE49-F238E27FC236}">
                      <a16:creationId xmlns:a16="http://schemas.microsoft.com/office/drawing/2014/main" id="{FF79995F-64D6-FE44-8565-B7AD0678997D}"/>
                    </a:ext>
                  </a:extLst>
                </p14:cNvPr>
                <p14:cNvContentPartPr/>
                <p14:nvPr/>
              </p14:nvContentPartPr>
              <p14:xfrm>
                <a:off x="9302143" y="625579"/>
                <a:ext cx="12960" cy="68760"/>
              </p14:xfrm>
            </p:contentPart>
          </mc:Choice>
          <mc:Fallback xmlns="">
            <p:pic>
              <p:nvPicPr>
                <p:cNvPr id="69" name="Ink 68">
                  <a:extLst>
                    <a:ext uri="{FF2B5EF4-FFF2-40B4-BE49-F238E27FC236}">
                      <a16:creationId xmlns:a16="http://schemas.microsoft.com/office/drawing/2014/main" id="{FF79995F-64D6-FE44-8565-B7AD0678997D}"/>
                    </a:ext>
                  </a:extLst>
                </p:cNvPr>
                <p:cNvPicPr/>
                <p:nvPr/>
              </p:nvPicPr>
              <p:blipFill>
                <a:blip r:embed="rId182"/>
                <a:stretch>
                  <a:fillRect/>
                </a:stretch>
              </p:blipFill>
              <p:spPr>
                <a:xfrm>
                  <a:off x="9286663" y="610099"/>
                  <a:ext cx="43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0" name="Ink 69">
                  <a:extLst>
                    <a:ext uri="{FF2B5EF4-FFF2-40B4-BE49-F238E27FC236}">
                      <a16:creationId xmlns:a16="http://schemas.microsoft.com/office/drawing/2014/main" id="{80C1F33F-5CE9-6D49-9697-73A000AAB2DA}"/>
                    </a:ext>
                  </a:extLst>
                </p14:cNvPr>
                <p14:cNvContentPartPr/>
                <p14:nvPr/>
              </p14:nvContentPartPr>
              <p14:xfrm>
                <a:off x="9390343" y="656179"/>
                <a:ext cx="63360" cy="44280"/>
              </p14:xfrm>
            </p:contentPart>
          </mc:Choice>
          <mc:Fallback xmlns="">
            <p:pic>
              <p:nvPicPr>
                <p:cNvPr id="70" name="Ink 69">
                  <a:extLst>
                    <a:ext uri="{FF2B5EF4-FFF2-40B4-BE49-F238E27FC236}">
                      <a16:creationId xmlns:a16="http://schemas.microsoft.com/office/drawing/2014/main" id="{80C1F33F-5CE9-6D49-9697-73A000AAB2DA}"/>
                    </a:ext>
                  </a:extLst>
                </p:cNvPr>
                <p:cNvPicPr/>
                <p:nvPr/>
              </p:nvPicPr>
              <p:blipFill>
                <a:blip r:embed="rId184"/>
                <a:stretch>
                  <a:fillRect/>
                </a:stretch>
              </p:blipFill>
              <p:spPr>
                <a:xfrm>
                  <a:off x="9374863" y="640699"/>
                  <a:ext cx="93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1" name="Ink 70">
                  <a:extLst>
                    <a:ext uri="{FF2B5EF4-FFF2-40B4-BE49-F238E27FC236}">
                      <a16:creationId xmlns:a16="http://schemas.microsoft.com/office/drawing/2014/main" id="{D4193F72-89E4-744C-80A9-62C9001FB0A5}"/>
                    </a:ext>
                  </a:extLst>
                </p14:cNvPr>
                <p14:cNvContentPartPr/>
                <p14:nvPr/>
              </p14:nvContentPartPr>
              <p14:xfrm>
                <a:off x="9390343" y="392299"/>
                <a:ext cx="201600" cy="452880"/>
              </p14:xfrm>
            </p:contentPart>
          </mc:Choice>
          <mc:Fallback xmlns="">
            <p:pic>
              <p:nvPicPr>
                <p:cNvPr id="71" name="Ink 70">
                  <a:extLst>
                    <a:ext uri="{FF2B5EF4-FFF2-40B4-BE49-F238E27FC236}">
                      <a16:creationId xmlns:a16="http://schemas.microsoft.com/office/drawing/2014/main" id="{D4193F72-89E4-744C-80A9-62C9001FB0A5}"/>
                    </a:ext>
                  </a:extLst>
                </p:cNvPr>
                <p:cNvPicPr/>
                <p:nvPr/>
              </p:nvPicPr>
              <p:blipFill>
                <a:blip r:embed="rId186"/>
                <a:stretch>
                  <a:fillRect/>
                </a:stretch>
              </p:blipFill>
              <p:spPr>
                <a:xfrm>
                  <a:off x="9374863" y="376831"/>
                  <a:ext cx="232200" cy="483456"/>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3" name="Ink 72">
                  <a:extLst>
                    <a:ext uri="{FF2B5EF4-FFF2-40B4-BE49-F238E27FC236}">
                      <a16:creationId xmlns:a16="http://schemas.microsoft.com/office/drawing/2014/main" id="{E2F1D643-6DA8-F04B-BB32-5F4D97788582}"/>
                    </a:ext>
                  </a:extLst>
                </p14:cNvPr>
                <p14:cNvContentPartPr/>
                <p14:nvPr/>
              </p14:nvContentPartPr>
              <p14:xfrm>
                <a:off x="9735943" y="555739"/>
                <a:ext cx="189000" cy="12960"/>
              </p14:xfrm>
            </p:contentPart>
          </mc:Choice>
          <mc:Fallback xmlns="">
            <p:pic>
              <p:nvPicPr>
                <p:cNvPr id="73" name="Ink 72">
                  <a:extLst>
                    <a:ext uri="{FF2B5EF4-FFF2-40B4-BE49-F238E27FC236}">
                      <a16:creationId xmlns:a16="http://schemas.microsoft.com/office/drawing/2014/main" id="{E2F1D643-6DA8-F04B-BB32-5F4D97788582}"/>
                    </a:ext>
                  </a:extLst>
                </p:cNvPr>
                <p:cNvPicPr/>
                <p:nvPr/>
              </p:nvPicPr>
              <p:blipFill>
                <a:blip r:embed="rId188"/>
                <a:stretch>
                  <a:fillRect/>
                </a:stretch>
              </p:blipFill>
              <p:spPr>
                <a:xfrm>
                  <a:off x="9720463" y="540259"/>
                  <a:ext cx="219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5" name="Ink 74">
                  <a:extLst>
                    <a:ext uri="{FF2B5EF4-FFF2-40B4-BE49-F238E27FC236}">
                      <a16:creationId xmlns:a16="http://schemas.microsoft.com/office/drawing/2014/main" id="{FEDC63A4-47DA-194D-BC57-9ADED3441291}"/>
                    </a:ext>
                  </a:extLst>
                </p14:cNvPr>
                <p14:cNvContentPartPr/>
                <p14:nvPr/>
              </p14:nvContentPartPr>
              <p14:xfrm>
                <a:off x="10044103" y="417499"/>
                <a:ext cx="207720" cy="471960"/>
              </p14:xfrm>
            </p:contentPart>
          </mc:Choice>
          <mc:Fallback xmlns="">
            <p:pic>
              <p:nvPicPr>
                <p:cNvPr id="75" name="Ink 74">
                  <a:extLst>
                    <a:ext uri="{FF2B5EF4-FFF2-40B4-BE49-F238E27FC236}">
                      <a16:creationId xmlns:a16="http://schemas.microsoft.com/office/drawing/2014/main" id="{FEDC63A4-47DA-194D-BC57-9ADED3441291}"/>
                    </a:ext>
                  </a:extLst>
                </p:cNvPr>
                <p:cNvPicPr/>
                <p:nvPr/>
              </p:nvPicPr>
              <p:blipFill>
                <a:blip r:embed="rId190"/>
                <a:stretch>
                  <a:fillRect/>
                </a:stretch>
              </p:blipFill>
              <p:spPr>
                <a:xfrm>
                  <a:off x="10028623" y="402019"/>
                  <a:ext cx="23832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76" name="Ink 75">
                  <a:extLst>
                    <a:ext uri="{FF2B5EF4-FFF2-40B4-BE49-F238E27FC236}">
                      <a16:creationId xmlns:a16="http://schemas.microsoft.com/office/drawing/2014/main" id="{FFA78E5D-9AD4-0143-B895-D1844022F544}"/>
                    </a:ext>
                  </a:extLst>
                </p14:cNvPr>
                <p14:cNvContentPartPr/>
                <p14:nvPr/>
              </p14:nvContentPartPr>
              <p14:xfrm>
                <a:off x="10270543" y="693979"/>
                <a:ext cx="126000" cy="113400"/>
              </p14:xfrm>
            </p:contentPart>
          </mc:Choice>
          <mc:Fallback xmlns="">
            <p:pic>
              <p:nvPicPr>
                <p:cNvPr id="76" name="Ink 75">
                  <a:extLst>
                    <a:ext uri="{FF2B5EF4-FFF2-40B4-BE49-F238E27FC236}">
                      <a16:creationId xmlns:a16="http://schemas.microsoft.com/office/drawing/2014/main" id="{FFA78E5D-9AD4-0143-B895-D1844022F544}"/>
                    </a:ext>
                  </a:extLst>
                </p:cNvPr>
                <p:cNvPicPr/>
                <p:nvPr/>
              </p:nvPicPr>
              <p:blipFill>
                <a:blip r:embed="rId192"/>
                <a:stretch>
                  <a:fillRect/>
                </a:stretch>
              </p:blipFill>
              <p:spPr>
                <a:xfrm>
                  <a:off x="10255107" y="678499"/>
                  <a:ext cx="15651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8" name="Ink 77">
                  <a:extLst>
                    <a:ext uri="{FF2B5EF4-FFF2-40B4-BE49-F238E27FC236}">
                      <a16:creationId xmlns:a16="http://schemas.microsoft.com/office/drawing/2014/main" id="{34ED3E60-6876-A44C-AF26-F1B72D850D54}"/>
                    </a:ext>
                  </a:extLst>
                </p14:cNvPr>
                <p14:cNvContentPartPr/>
                <p14:nvPr/>
              </p14:nvContentPartPr>
              <p14:xfrm>
                <a:off x="10459183" y="350179"/>
                <a:ext cx="94680" cy="281160"/>
              </p14:xfrm>
            </p:contentPart>
          </mc:Choice>
          <mc:Fallback xmlns="">
            <p:pic>
              <p:nvPicPr>
                <p:cNvPr id="78" name="Ink 77">
                  <a:extLst>
                    <a:ext uri="{FF2B5EF4-FFF2-40B4-BE49-F238E27FC236}">
                      <a16:creationId xmlns:a16="http://schemas.microsoft.com/office/drawing/2014/main" id="{34ED3E60-6876-A44C-AF26-F1B72D850D54}"/>
                    </a:ext>
                  </a:extLst>
                </p:cNvPr>
                <p:cNvPicPr/>
                <p:nvPr/>
              </p:nvPicPr>
              <p:blipFill>
                <a:blip r:embed="rId194"/>
                <a:stretch>
                  <a:fillRect/>
                </a:stretch>
              </p:blipFill>
              <p:spPr>
                <a:xfrm>
                  <a:off x="10443703" y="334699"/>
                  <a:ext cx="125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9" name="Ink 78">
                  <a:extLst>
                    <a:ext uri="{FF2B5EF4-FFF2-40B4-BE49-F238E27FC236}">
                      <a16:creationId xmlns:a16="http://schemas.microsoft.com/office/drawing/2014/main" id="{A425C3DC-5E04-FF48-AE7E-7E52D4FDE29A}"/>
                    </a:ext>
                  </a:extLst>
                </p14:cNvPr>
                <p14:cNvContentPartPr/>
                <p14:nvPr/>
              </p14:nvContentPartPr>
              <p14:xfrm>
                <a:off x="10628743" y="445939"/>
                <a:ext cx="107280" cy="159480"/>
              </p14:xfrm>
            </p:contentPart>
          </mc:Choice>
          <mc:Fallback xmlns="">
            <p:pic>
              <p:nvPicPr>
                <p:cNvPr id="79" name="Ink 78">
                  <a:extLst>
                    <a:ext uri="{FF2B5EF4-FFF2-40B4-BE49-F238E27FC236}">
                      <a16:creationId xmlns:a16="http://schemas.microsoft.com/office/drawing/2014/main" id="{A425C3DC-5E04-FF48-AE7E-7E52D4FDE29A}"/>
                    </a:ext>
                  </a:extLst>
                </p:cNvPr>
                <p:cNvPicPr/>
                <p:nvPr/>
              </p:nvPicPr>
              <p:blipFill>
                <a:blip r:embed="rId196"/>
                <a:stretch>
                  <a:fillRect/>
                </a:stretch>
              </p:blipFill>
              <p:spPr>
                <a:xfrm>
                  <a:off x="10613263" y="430459"/>
                  <a:ext cx="137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80" name="Ink 79">
                  <a:extLst>
                    <a:ext uri="{FF2B5EF4-FFF2-40B4-BE49-F238E27FC236}">
                      <a16:creationId xmlns:a16="http://schemas.microsoft.com/office/drawing/2014/main" id="{A3E9154D-6169-D04F-9942-22913CE06F9D}"/>
                    </a:ext>
                  </a:extLst>
                </p14:cNvPr>
                <p14:cNvContentPartPr/>
                <p14:nvPr/>
              </p14:nvContentPartPr>
              <p14:xfrm>
                <a:off x="10817383" y="537019"/>
                <a:ext cx="94680" cy="31680"/>
              </p14:xfrm>
            </p:contentPart>
          </mc:Choice>
          <mc:Fallback xmlns="">
            <p:pic>
              <p:nvPicPr>
                <p:cNvPr id="80" name="Ink 79">
                  <a:extLst>
                    <a:ext uri="{FF2B5EF4-FFF2-40B4-BE49-F238E27FC236}">
                      <a16:creationId xmlns:a16="http://schemas.microsoft.com/office/drawing/2014/main" id="{A3E9154D-6169-D04F-9942-22913CE06F9D}"/>
                    </a:ext>
                  </a:extLst>
                </p:cNvPr>
                <p:cNvPicPr/>
                <p:nvPr/>
              </p:nvPicPr>
              <p:blipFill>
                <a:blip r:embed="rId198"/>
                <a:stretch>
                  <a:fillRect/>
                </a:stretch>
              </p:blipFill>
              <p:spPr>
                <a:xfrm>
                  <a:off x="10801903" y="521539"/>
                  <a:ext cx="125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81" name="Ink 80">
                  <a:extLst>
                    <a:ext uri="{FF2B5EF4-FFF2-40B4-BE49-F238E27FC236}">
                      <a16:creationId xmlns:a16="http://schemas.microsoft.com/office/drawing/2014/main" id="{5E7FE73A-172C-0F4C-9197-072BAD5EAB4F}"/>
                    </a:ext>
                  </a:extLst>
                </p14:cNvPr>
                <p14:cNvContentPartPr/>
                <p14:nvPr/>
              </p14:nvContentPartPr>
              <p14:xfrm>
                <a:off x="11018623" y="467539"/>
                <a:ext cx="19080" cy="163800"/>
              </p14:xfrm>
            </p:contentPart>
          </mc:Choice>
          <mc:Fallback xmlns="">
            <p:pic>
              <p:nvPicPr>
                <p:cNvPr id="81" name="Ink 80">
                  <a:extLst>
                    <a:ext uri="{FF2B5EF4-FFF2-40B4-BE49-F238E27FC236}">
                      <a16:creationId xmlns:a16="http://schemas.microsoft.com/office/drawing/2014/main" id="{5E7FE73A-172C-0F4C-9197-072BAD5EAB4F}"/>
                    </a:ext>
                  </a:extLst>
                </p:cNvPr>
                <p:cNvPicPr/>
                <p:nvPr/>
              </p:nvPicPr>
              <p:blipFill>
                <a:blip r:embed="rId200"/>
                <a:stretch>
                  <a:fillRect/>
                </a:stretch>
              </p:blipFill>
              <p:spPr>
                <a:xfrm>
                  <a:off x="11003143" y="452059"/>
                  <a:ext cx="49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82" name="Ink 81">
                  <a:extLst>
                    <a:ext uri="{FF2B5EF4-FFF2-40B4-BE49-F238E27FC236}">
                      <a16:creationId xmlns:a16="http://schemas.microsoft.com/office/drawing/2014/main" id="{C9A664D2-E6C0-8646-915C-D19A996EF2AB}"/>
                    </a:ext>
                  </a:extLst>
                </p14:cNvPr>
                <p14:cNvContentPartPr/>
                <p14:nvPr/>
              </p14:nvContentPartPr>
              <p14:xfrm>
                <a:off x="11018623" y="430099"/>
                <a:ext cx="126000" cy="63360"/>
              </p14:xfrm>
            </p:contentPart>
          </mc:Choice>
          <mc:Fallback xmlns="">
            <p:pic>
              <p:nvPicPr>
                <p:cNvPr id="82" name="Ink 81">
                  <a:extLst>
                    <a:ext uri="{FF2B5EF4-FFF2-40B4-BE49-F238E27FC236}">
                      <a16:creationId xmlns:a16="http://schemas.microsoft.com/office/drawing/2014/main" id="{C9A664D2-E6C0-8646-915C-D19A996EF2AB}"/>
                    </a:ext>
                  </a:extLst>
                </p:cNvPr>
                <p:cNvPicPr/>
                <p:nvPr/>
              </p:nvPicPr>
              <p:blipFill>
                <a:blip r:embed="rId202"/>
                <a:stretch>
                  <a:fillRect/>
                </a:stretch>
              </p:blipFill>
              <p:spPr>
                <a:xfrm>
                  <a:off x="11003143" y="414619"/>
                  <a:ext cx="156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83" name="Ink 82">
                  <a:extLst>
                    <a:ext uri="{FF2B5EF4-FFF2-40B4-BE49-F238E27FC236}">
                      <a16:creationId xmlns:a16="http://schemas.microsoft.com/office/drawing/2014/main" id="{DD4F8685-3E1D-E24B-9C95-4BEB6CB9EC3B}"/>
                    </a:ext>
                  </a:extLst>
                </p14:cNvPr>
                <p14:cNvContentPartPr/>
                <p14:nvPr/>
              </p14:nvContentPartPr>
              <p14:xfrm>
                <a:off x="11012503" y="555739"/>
                <a:ext cx="132480" cy="360"/>
              </p14:xfrm>
            </p:contentPart>
          </mc:Choice>
          <mc:Fallback xmlns="">
            <p:pic>
              <p:nvPicPr>
                <p:cNvPr id="83" name="Ink 82">
                  <a:extLst>
                    <a:ext uri="{FF2B5EF4-FFF2-40B4-BE49-F238E27FC236}">
                      <a16:creationId xmlns:a16="http://schemas.microsoft.com/office/drawing/2014/main" id="{DD4F8685-3E1D-E24B-9C95-4BEB6CB9EC3B}"/>
                    </a:ext>
                  </a:extLst>
                </p:cNvPr>
                <p:cNvPicPr/>
                <p:nvPr/>
              </p:nvPicPr>
              <p:blipFill>
                <a:blip r:embed="rId204"/>
                <a:stretch>
                  <a:fillRect/>
                </a:stretch>
              </p:blipFill>
              <p:spPr>
                <a:xfrm>
                  <a:off x="10997023" y="540259"/>
                  <a:ext cx="163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84" name="Ink 83">
                  <a:extLst>
                    <a:ext uri="{FF2B5EF4-FFF2-40B4-BE49-F238E27FC236}">
                      <a16:creationId xmlns:a16="http://schemas.microsoft.com/office/drawing/2014/main" id="{76AE52F9-8267-2D4E-AD5D-7CB54B9BEE84}"/>
                    </a:ext>
                  </a:extLst>
                </p14:cNvPr>
                <p14:cNvContentPartPr/>
                <p14:nvPr/>
              </p14:nvContentPartPr>
              <p14:xfrm>
                <a:off x="11012503" y="637459"/>
                <a:ext cx="107280" cy="25560"/>
              </p14:xfrm>
            </p:contentPart>
          </mc:Choice>
          <mc:Fallback xmlns="">
            <p:pic>
              <p:nvPicPr>
                <p:cNvPr id="84" name="Ink 83">
                  <a:extLst>
                    <a:ext uri="{FF2B5EF4-FFF2-40B4-BE49-F238E27FC236}">
                      <a16:creationId xmlns:a16="http://schemas.microsoft.com/office/drawing/2014/main" id="{76AE52F9-8267-2D4E-AD5D-7CB54B9BEE84}"/>
                    </a:ext>
                  </a:extLst>
                </p:cNvPr>
                <p:cNvPicPr/>
                <p:nvPr/>
              </p:nvPicPr>
              <p:blipFill>
                <a:blip r:embed="rId206"/>
                <a:stretch>
                  <a:fillRect/>
                </a:stretch>
              </p:blipFill>
              <p:spPr>
                <a:xfrm>
                  <a:off x="10997023" y="621758"/>
                  <a:ext cx="13788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85" name="Ink 84">
                  <a:extLst>
                    <a:ext uri="{FF2B5EF4-FFF2-40B4-BE49-F238E27FC236}">
                      <a16:creationId xmlns:a16="http://schemas.microsoft.com/office/drawing/2014/main" id="{F98A1FA8-BE6D-7C47-845D-DBF88B180897}"/>
                    </a:ext>
                  </a:extLst>
                </p14:cNvPr>
                <p14:cNvContentPartPr/>
                <p14:nvPr/>
              </p14:nvContentPartPr>
              <p14:xfrm>
                <a:off x="11188543" y="631339"/>
                <a:ext cx="94680" cy="82080"/>
              </p14:xfrm>
            </p:contentPart>
          </mc:Choice>
          <mc:Fallback xmlns="">
            <p:pic>
              <p:nvPicPr>
                <p:cNvPr id="85" name="Ink 84">
                  <a:extLst>
                    <a:ext uri="{FF2B5EF4-FFF2-40B4-BE49-F238E27FC236}">
                      <a16:creationId xmlns:a16="http://schemas.microsoft.com/office/drawing/2014/main" id="{F98A1FA8-BE6D-7C47-845D-DBF88B180897}"/>
                    </a:ext>
                  </a:extLst>
                </p:cNvPr>
                <p:cNvPicPr/>
                <p:nvPr/>
              </p:nvPicPr>
              <p:blipFill>
                <a:blip r:embed="rId208"/>
                <a:stretch>
                  <a:fillRect/>
                </a:stretch>
              </p:blipFill>
              <p:spPr>
                <a:xfrm>
                  <a:off x="11173063" y="615859"/>
                  <a:ext cx="125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86" name="Ink 85">
                  <a:extLst>
                    <a:ext uri="{FF2B5EF4-FFF2-40B4-BE49-F238E27FC236}">
                      <a16:creationId xmlns:a16="http://schemas.microsoft.com/office/drawing/2014/main" id="{714B349C-044E-C142-8C5B-A69DF9CC1152}"/>
                    </a:ext>
                  </a:extLst>
                </p14:cNvPr>
                <p14:cNvContentPartPr/>
                <p14:nvPr/>
              </p14:nvContentPartPr>
              <p14:xfrm>
                <a:off x="11144263" y="442699"/>
                <a:ext cx="252000" cy="377640"/>
              </p14:xfrm>
            </p:contentPart>
          </mc:Choice>
          <mc:Fallback xmlns="">
            <p:pic>
              <p:nvPicPr>
                <p:cNvPr id="86" name="Ink 85">
                  <a:extLst>
                    <a:ext uri="{FF2B5EF4-FFF2-40B4-BE49-F238E27FC236}">
                      <a16:creationId xmlns:a16="http://schemas.microsoft.com/office/drawing/2014/main" id="{714B349C-044E-C142-8C5B-A69DF9CC1152}"/>
                    </a:ext>
                  </a:extLst>
                </p:cNvPr>
                <p:cNvPicPr/>
                <p:nvPr/>
              </p:nvPicPr>
              <p:blipFill>
                <a:blip r:embed="rId210"/>
                <a:stretch>
                  <a:fillRect/>
                </a:stretch>
              </p:blipFill>
              <p:spPr>
                <a:xfrm>
                  <a:off x="11128761" y="427219"/>
                  <a:ext cx="282644"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5" name="Ink 124">
                  <a:extLst>
                    <a:ext uri="{FF2B5EF4-FFF2-40B4-BE49-F238E27FC236}">
                      <a16:creationId xmlns:a16="http://schemas.microsoft.com/office/drawing/2014/main" id="{945F868E-C240-D447-B85C-C4342FF7DCA5}"/>
                    </a:ext>
                  </a:extLst>
                </p14:cNvPr>
                <p14:cNvContentPartPr/>
                <p14:nvPr/>
              </p14:nvContentPartPr>
              <p14:xfrm>
                <a:off x="6448063" y="693979"/>
                <a:ext cx="88200" cy="50760"/>
              </p14:xfrm>
            </p:contentPart>
          </mc:Choice>
          <mc:Fallback xmlns="">
            <p:pic>
              <p:nvPicPr>
                <p:cNvPr id="125" name="Ink 124">
                  <a:extLst>
                    <a:ext uri="{FF2B5EF4-FFF2-40B4-BE49-F238E27FC236}">
                      <a16:creationId xmlns:a16="http://schemas.microsoft.com/office/drawing/2014/main" id="{945F868E-C240-D447-B85C-C4342FF7DCA5}"/>
                    </a:ext>
                  </a:extLst>
                </p:cNvPr>
                <p:cNvPicPr/>
                <p:nvPr/>
              </p:nvPicPr>
              <p:blipFill>
                <a:blip r:embed="rId212"/>
                <a:stretch>
                  <a:fillRect/>
                </a:stretch>
              </p:blipFill>
              <p:spPr>
                <a:xfrm>
                  <a:off x="6432646" y="678388"/>
                  <a:ext cx="118676"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7" name="Ink 126">
                  <a:extLst>
                    <a:ext uri="{FF2B5EF4-FFF2-40B4-BE49-F238E27FC236}">
                      <a16:creationId xmlns:a16="http://schemas.microsoft.com/office/drawing/2014/main" id="{38F21687-DC0B-6841-8FC4-11C047B529CC}"/>
                    </a:ext>
                  </a:extLst>
                </p14:cNvPr>
                <p14:cNvContentPartPr/>
                <p14:nvPr/>
              </p14:nvContentPartPr>
              <p14:xfrm>
                <a:off x="8799223" y="668779"/>
                <a:ext cx="82080" cy="75960"/>
              </p14:xfrm>
            </p:contentPart>
          </mc:Choice>
          <mc:Fallback xmlns="">
            <p:pic>
              <p:nvPicPr>
                <p:cNvPr id="127" name="Ink 126">
                  <a:extLst>
                    <a:ext uri="{FF2B5EF4-FFF2-40B4-BE49-F238E27FC236}">
                      <a16:creationId xmlns:a16="http://schemas.microsoft.com/office/drawing/2014/main" id="{38F21687-DC0B-6841-8FC4-11C047B529CC}"/>
                    </a:ext>
                  </a:extLst>
                </p:cNvPr>
                <p:cNvPicPr/>
                <p:nvPr/>
              </p:nvPicPr>
              <p:blipFill>
                <a:blip r:embed="rId214"/>
                <a:stretch>
                  <a:fillRect/>
                </a:stretch>
              </p:blipFill>
              <p:spPr>
                <a:xfrm>
                  <a:off x="8783743" y="653225"/>
                  <a:ext cx="1126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9" name="Ink 128">
                  <a:extLst>
                    <a:ext uri="{FF2B5EF4-FFF2-40B4-BE49-F238E27FC236}">
                      <a16:creationId xmlns:a16="http://schemas.microsoft.com/office/drawing/2014/main" id="{8D357737-A262-4949-AE7A-34CDFE038043}"/>
                    </a:ext>
                  </a:extLst>
                </p14:cNvPr>
                <p14:cNvContentPartPr/>
                <p14:nvPr/>
              </p14:nvContentPartPr>
              <p14:xfrm>
                <a:off x="10735663" y="637459"/>
                <a:ext cx="82080" cy="69480"/>
              </p14:xfrm>
            </p:contentPart>
          </mc:Choice>
          <mc:Fallback xmlns="">
            <p:pic>
              <p:nvPicPr>
                <p:cNvPr id="129" name="Ink 128">
                  <a:extLst>
                    <a:ext uri="{FF2B5EF4-FFF2-40B4-BE49-F238E27FC236}">
                      <a16:creationId xmlns:a16="http://schemas.microsoft.com/office/drawing/2014/main" id="{8D357737-A262-4949-AE7A-34CDFE038043}"/>
                    </a:ext>
                  </a:extLst>
                </p:cNvPr>
                <p:cNvPicPr/>
                <p:nvPr/>
              </p:nvPicPr>
              <p:blipFill>
                <a:blip r:embed="rId216"/>
                <a:stretch>
                  <a:fillRect/>
                </a:stretch>
              </p:blipFill>
              <p:spPr>
                <a:xfrm>
                  <a:off x="10720183" y="621979"/>
                  <a:ext cx="112680" cy="100080"/>
                </a:xfrm>
                <a:prstGeom prst="rect">
                  <a:avLst/>
                </a:prstGeom>
              </p:spPr>
            </p:pic>
          </mc:Fallback>
        </mc:AlternateContent>
      </p:grpSp>
      <p:grpSp>
        <p:nvGrpSpPr>
          <p:cNvPr id="133" name="Group 132">
            <a:extLst>
              <a:ext uri="{FF2B5EF4-FFF2-40B4-BE49-F238E27FC236}">
                <a16:creationId xmlns:a16="http://schemas.microsoft.com/office/drawing/2014/main" id="{A8F86902-4738-174B-BE3F-C031409EC0B5}"/>
              </a:ext>
            </a:extLst>
          </p:cNvPr>
          <p:cNvGrpSpPr/>
          <p:nvPr/>
        </p:nvGrpSpPr>
        <p:grpSpPr>
          <a:xfrm>
            <a:off x="1349023" y="2719339"/>
            <a:ext cx="528480" cy="496440"/>
            <a:chOff x="1349023" y="2719339"/>
            <a:chExt cx="528480" cy="496440"/>
          </a:xfrm>
        </p:grpSpPr>
        <mc:AlternateContent xmlns:mc="http://schemas.openxmlformats.org/markup-compatibility/2006" xmlns:p14="http://schemas.microsoft.com/office/powerpoint/2010/main">
          <mc:Choice Requires="p14">
            <p:contentPart p14:bwMode="auto" r:id="rId217">
              <p14:nvContentPartPr>
                <p14:cNvPr id="131" name="Ink 130">
                  <a:extLst>
                    <a:ext uri="{FF2B5EF4-FFF2-40B4-BE49-F238E27FC236}">
                      <a16:creationId xmlns:a16="http://schemas.microsoft.com/office/drawing/2014/main" id="{B8A776E5-72F8-C246-9D55-4773EBFD92A8}"/>
                    </a:ext>
                  </a:extLst>
                </p14:cNvPr>
                <p14:cNvContentPartPr/>
                <p14:nvPr/>
              </p14:nvContentPartPr>
              <p14:xfrm>
                <a:off x="1349023" y="2719339"/>
                <a:ext cx="308520" cy="439920"/>
              </p14:xfrm>
            </p:contentPart>
          </mc:Choice>
          <mc:Fallback xmlns="">
            <p:pic>
              <p:nvPicPr>
                <p:cNvPr id="131" name="Ink 130">
                  <a:extLst>
                    <a:ext uri="{FF2B5EF4-FFF2-40B4-BE49-F238E27FC236}">
                      <a16:creationId xmlns:a16="http://schemas.microsoft.com/office/drawing/2014/main" id="{B8A776E5-72F8-C246-9D55-4773EBFD92A8}"/>
                    </a:ext>
                  </a:extLst>
                </p:cNvPr>
                <p:cNvPicPr/>
                <p:nvPr/>
              </p:nvPicPr>
              <p:blipFill>
                <a:blip r:embed="rId218"/>
                <a:stretch>
                  <a:fillRect/>
                </a:stretch>
              </p:blipFill>
              <p:spPr>
                <a:xfrm>
                  <a:off x="1333525" y="2703859"/>
                  <a:ext cx="339156"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2" name="Ink 131">
                  <a:extLst>
                    <a:ext uri="{FF2B5EF4-FFF2-40B4-BE49-F238E27FC236}">
                      <a16:creationId xmlns:a16="http://schemas.microsoft.com/office/drawing/2014/main" id="{B8DBB029-5F10-4647-819E-41470C84645D}"/>
                    </a:ext>
                  </a:extLst>
                </p14:cNvPr>
                <p14:cNvContentPartPr/>
                <p14:nvPr/>
              </p14:nvContentPartPr>
              <p14:xfrm>
                <a:off x="1613263" y="3127219"/>
                <a:ext cx="264240" cy="88560"/>
              </p14:xfrm>
            </p:contentPart>
          </mc:Choice>
          <mc:Fallback xmlns="">
            <p:pic>
              <p:nvPicPr>
                <p:cNvPr id="132" name="Ink 131">
                  <a:extLst>
                    <a:ext uri="{FF2B5EF4-FFF2-40B4-BE49-F238E27FC236}">
                      <a16:creationId xmlns:a16="http://schemas.microsoft.com/office/drawing/2014/main" id="{B8DBB029-5F10-4647-819E-41470C84645D}"/>
                    </a:ext>
                  </a:extLst>
                </p:cNvPr>
                <p:cNvPicPr/>
                <p:nvPr/>
              </p:nvPicPr>
              <p:blipFill>
                <a:blip r:embed="rId220"/>
                <a:stretch>
                  <a:fillRect/>
                </a:stretch>
              </p:blipFill>
              <p:spPr>
                <a:xfrm>
                  <a:off x="1597804" y="3111739"/>
                  <a:ext cx="294798" cy="119160"/>
                </a:xfrm>
                <a:prstGeom prst="rect">
                  <a:avLst/>
                </a:prstGeom>
              </p:spPr>
            </p:pic>
          </mc:Fallback>
        </mc:AlternateContent>
      </p:grpSp>
      <p:grpSp>
        <p:nvGrpSpPr>
          <p:cNvPr id="154" name="Group 153">
            <a:extLst>
              <a:ext uri="{FF2B5EF4-FFF2-40B4-BE49-F238E27FC236}">
                <a16:creationId xmlns:a16="http://schemas.microsoft.com/office/drawing/2014/main" id="{E7E04E0D-D66A-694A-A301-D582EE940073}"/>
              </a:ext>
            </a:extLst>
          </p:cNvPr>
          <p:cNvGrpSpPr/>
          <p:nvPr/>
        </p:nvGrpSpPr>
        <p:grpSpPr>
          <a:xfrm>
            <a:off x="771223" y="3321979"/>
            <a:ext cx="1929600" cy="421560"/>
            <a:chOff x="771223" y="3321979"/>
            <a:chExt cx="1929600" cy="421560"/>
          </a:xfrm>
        </p:grpSpPr>
        <mc:AlternateContent xmlns:mc="http://schemas.openxmlformats.org/markup-compatibility/2006" xmlns:p14="http://schemas.microsoft.com/office/powerpoint/2010/main">
          <mc:Choice Requires="p14">
            <p:contentPart p14:bwMode="auto" r:id="rId221">
              <p14:nvContentPartPr>
                <p14:cNvPr id="134" name="Ink 133">
                  <a:extLst>
                    <a:ext uri="{FF2B5EF4-FFF2-40B4-BE49-F238E27FC236}">
                      <a16:creationId xmlns:a16="http://schemas.microsoft.com/office/drawing/2014/main" id="{2E2DCA1C-24CE-0A4D-BDED-A8A1564E0275}"/>
                    </a:ext>
                  </a:extLst>
                </p14:cNvPr>
                <p14:cNvContentPartPr/>
                <p14:nvPr/>
              </p14:nvContentPartPr>
              <p14:xfrm>
                <a:off x="771223" y="3378499"/>
                <a:ext cx="119160" cy="365040"/>
              </p14:xfrm>
            </p:contentPart>
          </mc:Choice>
          <mc:Fallback xmlns="">
            <p:pic>
              <p:nvPicPr>
                <p:cNvPr id="134" name="Ink 133">
                  <a:extLst>
                    <a:ext uri="{FF2B5EF4-FFF2-40B4-BE49-F238E27FC236}">
                      <a16:creationId xmlns:a16="http://schemas.microsoft.com/office/drawing/2014/main" id="{2E2DCA1C-24CE-0A4D-BDED-A8A1564E0275}"/>
                    </a:ext>
                  </a:extLst>
                </p:cNvPr>
                <p:cNvPicPr/>
                <p:nvPr/>
              </p:nvPicPr>
              <p:blipFill>
                <a:blip r:embed="rId222"/>
                <a:stretch>
                  <a:fillRect/>
                </a:stretch>
              </p:blipFill>
              <p:spPr>
                <a:xfrm>
                  <a:off x="755743" y="3363019"/>
                  <a:ext cx="149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5" name="Ink 134">
                  <a:extLst>
                    <a:ext uri="{FF2B5EF4-FFF2-40B4-BE49-F238E27FC236}">
                      <a16:creationId xmlns:a16="http://schemas.microsoft.com/office/drawing/2014/main" id="{F99CD6AE-52FD-C841-8544-5F8873A3148D}"/>
                    </a:ext>
                  </a:extLst>
                </p14:cNvPr>
                <p14:cNvContentPartPr/>
                <p14:nvPr/>
              </p14:nvContentPartPr>
              <p14:xfrm>
                <a:off x="915223" y="3397579"/>
                <a:ext cx="201600" cy="195120"/>
              </p14:xfrm>
            </p:contentPart>
          </mc:Choice>
          <mc:Fallback xmlns="">
            <p:pic>
              <p:nvPicPr>
                <p:cNvPr id="135" name="Ink 134">
                  <a:extLst>
                    <a:ext uri="{FF2B5EF4-FFF2-40B4-BE49-F238E27FC236}">
                      <a16:creationId xmlns:a16="http://schemas.microsoft.com/office/drawing/2014/main" id="{F99CD6AE-52FD-C841-8544-5F8873A3148D}"/>
                    </a:ext>
                  </a:extLst>
                </p:cNvPr>
                <p:cNvPicPr/>
                <p:nvPr/>
              </p:nvPicPr>
              <p:blipFill>
                <a:blip r:embed="rId224"/>
                <a:stretch>
                  <a:fillRect/>
                </a:stretch>
              </p:blipFill>
              <p:spPr>
                <a:xfrm>
                  <a:off x="899715" y="3382128"/>
                  <a:ext cx="232255" cy="225664"/>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6" name="Ink 135">
                  <a:extLst>
                    <a:ext uri="{FF2B5EF4-FFF2-40B4-BE49-F238E27FC236}">
                      <a16:creationId xmlns:a16="http://schemas.microsoft.com/office/drawing/2014/main" id="{ABA4D247-805C-644A-92C1-E5743B46717E}"/>
                    </a:ext>
                  </a:extLst>
                </p14:cNvPr>
                <p14:cNvContentPartPr/>
                <p14:nvPr/>
              </p14:nvContentPartPr>
              <p14:xfrm>
                <a:off x="1040863" y="3428899"/>
                <a:ext cx="94680" cy="25560"/>
              </p14:xfrm>
            </p:contentPart>
          </mc:Choice>
          <mc:Fallback xmlns="">
            <p:pic>
              <p:nvPicPr>
                <p:cNvPr id="136" name="Ink 135">
                  <a:extLst>
                    <a:ext uri="{FF2B5EF4-FFF2-40B4-BE49-F238E27FC236}">
                      <a16:creationId xmlns:a16="http://schemas.microsoft.com/office/drawing/2014/main" id="{ABA4D247-805C-644A-92C1-E5743B46717E}"/>
                    </a:ext>
                  </a:extLst>
                </p:cNvPr>
                <p:cNvPicPr/>
                <p:nvPr/>
              </p:nvPicPr>
              <p:blipFill>
                <a:blip r:embed="rId226"/>
                <a:stretch>
                  <a:fillRect/>
                </a:stretch>
              </p:blipFill>
              <p:spPr>
                <a:xfrm>
                  <a:off x="1025383" y="3413198"/>
                  <a:ext cx="12528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7" name="Ink 136">
                  <a:extLst>
                    <a:ext uri="{FF2B5EF4-FFF2-40B4-BE49-F238E27FC236}">
                      <a16:creationId xmlns:a16="http://schemas.microsoft.com/office/drawing/2014/main" id="{F8D559C4-1D77-DC46-B853-464ED9AC0B59}"/>
                    </a:ext>
                  </a:extLst>
                </p14:cNvPr>
                <p14:cNvContentPartPr/>
                <p14:nvPr/>
              </p14:nvContentPartPr>
              <p14:xfrm>
                <a:off x="1248583" y="3460219"/>
                <a:ext cx="100800" cy="138600"/>
              </p14:xfrm>
            </p:contentPart>
          </mc:Choice>
          <mc:Fallback xmlns="">
            <p:pic>
              <p:nvPicPr>
                <p:cNvPr id="137" name="Ink 136">
                  <a:extLst>
                    <a:ext uri="{FF2B5EF4-FFF2-40B4-BE49-F238E27FC236}">
                      <a16:creationId xmlns:a16="http://schemas.microsoft.com/office/drawing/2014/main" id="{F8D559C4-1D77-DC46-B853-464ED9AC0B59}"/>
                    </a:ext>
                  </a:extLst>
                </p:cNvPr>
                <p:cNvPicPr/>
                <p:nvPr/>
              </p:nvPicPr>
              <p:blipFill>
                <a:blip r:embed="rId228"/>
                <a:stretch>
                  <a:fillRect/>
                </a:stretch>
              </p:blipFill>
              <p:spPr>
                <a:xfrm>
                  <a:off x="1233158" y="3444739"/>
                  <a:ext cx="131291"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8" name="Ink 137">
                  <a:extLst>
                    <a:ext uri="{FF2B5EF4-FFF2-40B4-BE49-F238E27FC236}">
                      <a16:creationId xmlns:a16="http://schemas.microsoft.com/office/drawing/2014/main" id="{8AFB437A-2CA5-0545-82FF-8187A6B21FAF}"/>
                    </a:ext>
                  </a:extLst>
                </p14:cNvPr>
                <p14:cNvContentPartPr/>
                <p14:nvPr/>
              </p14:nvContentPartPr>
              <p14:xfrm>
                <a:off x="1412023" y="3460219"/>
                <a:ext cx="151200" cy="263880"/>
              </p14:xfrm>
            </p:contentPart>
          </mc:Choice>
          <mc:Fallback xmlns="">
            <p:pic>
              <p:nvPicPr>
                <p:cNvPr id="138" name="Ink 137">
                  <a:extLst>
                    <a:ext uri="{FF2B5EF4-FFF2-40B4-BE49-F238E27FC236}">
                      <a16:creationId xmlns:a16="http://schemas.microsoft.com/office/drawing/2014/main" id="{8AFB437A-2CA5-0545-82FF-8187A6B21FAF}"/>
                    </a:ext>
                  </a:extLst>
                </p:cNvPr>
                <p:cNvPicPr/>
                <p:nvPr/>
              </p:nvPicPr>
              <p:blipFill>
                <a:blip r:embed="rId230"/>
                <a:stretch>
                  <a:fillRect/>
                </a:stretch>
              </p:blipFill>
              <p:spPr>
                <a:xfrm>
                  <a:off x="1396543" y="3444739"/>
                  <a:ext cx="1818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9" name="Ink 138">
                  <a:extLst>
                    <a:ext uri="{FF2B5EF4-FFF2-40B4-BE49-F238E27FC236}">
                      <a16:creationId xmlns:a16="http://schemas.microsoft.com/office/drawing/2014/main" id="{5AFDB544-6C16-DC4A-BD15-3CC7F4006888}"/>
                    </a:ext>
                  </a:extLst>
                </p14:cNvPr>
                <p14:cNvContentPartPr/>
                <p14:nvPr/>
              </p14:nvContentPartPr>
              <p14:xfrm>
                <a:off x="1543783" y="3447979"/>
                <a:ext cx="151200" cy="100800"/>
              </p14:xfrm>
            </p:contentPart>
          </mc:Choice>
          <mc:Fallback xmlns="">
            <p:pic>
              <p:nvPicPr>
                <p:cNvPr id="139" name="Ink 138">
                  <a:extLst>
                    <a:ext uri="{FF2B5EF4-FFF2-40B4-BE49-F238E27FC236}">
                      <a16:creationId xmlns:a16="http://schemas.microsoft.com/office/drawing/2014/main" id="{5AFDB544-6C16-DC4A-BD15-3CC7F4006888}"/>
                    </a:ext>
                  </a:extLst>
                </p:cNvPr>
                <p:cNvPicPr/>
                <p:nvPr/>
              </p:nvPicPr>
              <p:blipFill>
                <a:blip r:embed="rId232"/>
                <a:stretch>
                  <a:fillRect/>
                </a:stretch>
              </p:blipFill>
              <p:spPr>
                <a:xfrm>
                  <a:off x="1528303" y="3432499"/>
                  <a:ext cx="18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0" name="Ink 139">
                  <a:extLst>
                    <a:ext uri="{FF2B5EF4-FFF2-40B4-BE49-F238E27FC236}">
                      <a16:creationId xmlns:a16="http://schemas.microsoft.com/office/drawing/2014/main" id="{17ED0BD0-09AF-5D4C-84DA-CDD19E81E1E3}"/>
                    </a:ext>
                  </a:extLst>
                </p14:cNvPr>
                <p14:cNvContentPartPr/>
                <p14:nvPr/>
              </p14:nvContentPartPr>
              <p14:xfrm>
                <a:off x="1694983" y="3378499"/>
                <a:ext cx="6480" cy="19080"/>
              </p14:xfrm>
            </p:contentPart>
          </mc:Choice>
          <mc:Fallback xmlns="">
            <p:pic>
              <p:nvPicPr>
                <p:cNvPr id="140" name="Ink 139">
                  <a:extLst>
                    <a:ext uri="{FF2B5EF4-FFF2-40B4-BE49-F238E27FC236}">
                      <a16:creationId xmlns:a16="http://schemas.microsoft.com/office/drawing/2014/main" id="{17ED0BD0-09AF-5D4C-84DA-CDD19E81E1E3}"/>
                    </a:ext>
                  </a:extLst>
                </p:cNvPr>
                <p:cNvPicPr/>
                <p:nvPr/>
              </p:nvPicPr>
              <p:blipFill>
                <a:blip r:embed="rId234"/>
                <a:stretch>
                  <a:fillRect/>
                </a:stretch>
              </p:blipFill>
              <p:spPr>
                <a:xfrm>
                  <a:off x="1680318" y="3363019"/>
                  <a:ext cx="35469"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1" name="Ink 140">
                  <a:extLst>
                    <a:ext uri="{FF2B5EF4-FFF2-40B4-BE49-F238E27FC236}">
                      <a16:creationId xmlns:a16="http://schemas.microsoft.com/office/drawing/2014/main" id="{FE985664-B9DE-954C-BA24-B32C23019C17}"/>
                    </a:ext>
                  </a:extLst>
                </p14:cNvPr>
                <p14:cNvContentPartPr/>
                <p14:nvPr/>
              </p14:nvContentPartPr>
              <p14:xfrm>
                <a:off x="1776703" y="3350059"/>
                <a:ext cx="6480" cy="211320"/>
              </p14:xfrm>
            </p:contentPart>
          </mc:Choice>
          <mc:Fallback xmlns="">
            <p:pic>
              <p:nvPicPr>
                <p:cNvPr id="141" name="Ink 140">
                  <a:extLst>
                    <a:ext uri="{FF2B5EF4-FFF2-40B4-BE49-F238E27FC236}">
                      <a16:creationId xmlns:a16="http://schemas.microsoft.com/office/drawing/2014/main" id="{FE985664-B9DE-954C-BA24-B32C23019C17}"/>
                    </a:ext>
                  </a:extLst>
                </p:cNvPr>
                <p:cNvPicPr/>
                <p:nvPr/>
              </p:nvPicPr>
              <p:blipFill>
                <a:blip r:embed="rId236"/>
                <a:stretch>
                  <a:fillRect/>
                </a:stretch>
              </p:blipFill>
              <p:spPr>
                <a:xfrm>
                  <a:off x="1762038" y="3334579"/>
                  <a:ext cx="35469"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50713C29-45F8-8141-A7CE-EBEABD22CA5F}"/>
                    </a:ext>
                  </a:extLst>
                </p14:cNvPr>
                <p14:cNvContentPartPr/>
                <p14:nvPr/>
              </p14:nvContentPartPr>
              <p14:xfrm>
                <a:off x="1871023" y="3454099"/>
                <a:ext cx="12960" cy="56880"/>
              </p14:xfrm>
            </p:contentPart>
          </mc:Choice>
          <mc:Fallback xmlns="">
            <p:pic>
              <p:nvPicPr>
                <p:cNvPr id="142" name="Ink 141">
                  <a:extLst>
                    <a:ext uri="{FF2B5EF4-FFF2-40B4-BE49-F238E27FC236}">
                      <a16:creationId xmlns:a16="http://schemas.microsoft.com/office/drawing/2014/main" id="{50713C29-45F8-8141-A7CE-EBEABD22CA5F}"/>
                    </a:ext>
                  </a:extLst>
                </p:cNvPr>
                <p:cNvPicPr/>
                <p:nvPr/>
              </p:nvPicPr>
              <p:blipFill>
                <a:blip r:embed="rId238"/>
                <a:stretch>
                  <a:fillRect/>
                </a:stretch>
              </p:blipFill>
              <p:spPr>
                <a:xfrm>
                  <a:off x="1855543" y="3438716"/>
                  <a:ext cx="43560" cy="87288"/>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3" name="Ink 142">
                  <a:extLst>
                    <a:ext uri="{FF2B5EF4-FFF2-40B4-BE49-F238E27FC236}">
                      <a16:creationId xmlns:a16="http://schemas.microsoft.com/office/drawing/2014/main" id="{26825C31-F642-0542-A2FD-F210612A324D}"/>
                    </a:ext>
                  </a:extLst>
                </p14:cNvPr>
                <p14:cNvContentPartPr/>
                <p14:nvPr/>
              </p14:nvContentPartPr>
              <p14:xfrm>
                <a:off x="1864543" y="3341059"/>
                <a:ext cx="19080" cy="25560"/>
              </p14:xfrm>
            </p:contentPart>
          </mc:Choice>
          <mc:Fallback xmlns="">
            <p:pic>
              <p:nvPicPr>
                <p:cNvPr id="143" name="Ink 142">
                  <a:extLst>
                    <a:ext uri="{FF2B5EF4-FFF2-40B4-BE49-F238E27FC236}">
                      <a16:creationId xmlns:a16="http://schemas.microsoft.com/office/drawing/2014/main" id="{26825C31-F642-0542-A2FD-F210612A324D}"/>
                    </a:ext>
                  </a:extLst>
                </p:cNvPr>
                <p:cNvPicPr/>
                <p:nvPr/>
              </p:nvPicPr>
              <p:blipFill>
                <a:blip r:embed="rId240"/>
                <a:stretch>
                  <a:fillRect/>
                </a:stretch>
              </p:blipFill>
              <p:spPr>
                <a:xfrm>
                  <a:off x="1849063" y="3325579"/>
                  <a:ext cx="49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4" name="Ink 143">
                  <a:extLst>
                    <a:ext uri="{FF2B5EF4-FFF2-40B4-BE49-F238E27FC236}">
                      <a16:creationId xmlns:a16="http://schemas.microsoft.com/office/drawing/2014/main" id="{0A8A1139-6AC1-A848-98AD-8376BF18AE0C}"/>
                    </a:ext>
                  </a:extLst>
                </p14:cNvPr>
                <p14:cNvContentPartPr/>
                <p14:nvPr/>
              </p14:nvContentPartPr>
              <p14:xfrm>
                <a:off x="1965343" y="3347179"/>
                <a:ext cx="88560" cy="207720"/>
              </p14:xfrm>
            </p:contentPart>
          </mc:Choice>
          <mc:Fallback xmlns="">
            <p:pic>
              <p:nvPicPr>
                <p:cNvPr id="144" name="Ink 143">
                  <a:extLst>
                    <a:ext uri="{FF2B5EF4-FFF2-40B4-BE49-F238E27FC236}">
                      <a16:creationId xmlns:a16="http://schemas.microsoft.com/office/drawing/2014/main" id="{0A8A1139-6AC1-A848-98AD-8376BF18AE0C}"/>
                    </a:ext>
                  </a:extLst>
                </p:cNvPr>
                <p:cNvPicPr/>
                <p:nvPr/>
              </p:nvPicPr>
              <p:blipFill>
                <a:blip r:embed="rId242"/>
                <a:stretch>
                  <a:fillRect/>
                </a:stretch>
              </p:blipFill>
              <p:spPr>
                <a:xfrm>
                  <a:off x="1949863" y="3331699"/>
                  <a:ext cx="1191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5" name="Ink 144">
                  <a:extLst>
                    <a:ext uri="{FF2B5EF4-FFF2-40B4-BE49-F238E27FC236}">
                      <a16:creationId xmlns:a16="http://schemas.microsoft.com/office/drawing/2014/main" id="{9F666B6D-553F-9244-B56F-246ACABE482A}"/>
                    </a:ext>
                  </a:extLst>
                </p14:cNvPr>
                <p14:cNvContentPartPr/>
                <p14:nvPr/>
              </p14:nvContentPartPr>
              <p14:xfrm>
                <a:off x="2059663" y="3416299"/>
                <a:ext cx="126000" cy="113400"/>
              </p14:xfrm>
            </p:contentPart>
          </mc:Choice>
          <mc:Fallback xmlns="">
            <p:pic>
              <p:nvPicPr>
                <p:cNvPr id="145" name="Ink 144">
                  <a:extLst>
                    <a:ext uri="{FF2B5EF4-FFF2-40B4-BE49-F238E27FC236}">
                      <a16:creationId xmlns:a16="http://schemas.microsoft.com/office/drawing/2014/main" id="{9F666B6D-553F-9244-B56F-246ACABE482A}"/>
                    </a:ext>
                  </a:extLst>
                </p:cNvPr>
                <p:cNvPicPr/>
                <p:nvPr/>
              </p:nvPicPr>
              <p:blipFill>
                <a:blip r:embed="rId244"/>
                <a:stretch>
                  <a:fillRect/>
                </a:stretch>
              </p:blipFill>
              <p:spPr>
                <a:xfrm>
                  <a:off x="2044183" y="3400819"/>
                  <a:ext cx="15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6" name="Ink 145">
                  <a:extLst>
                    <a:ext uri="{FF2B5EF4-FFF2-40B4-BE49-F238E27FC236}">
                      <a16:creationId xmlns:a16="http://schemas.microsoft.com/office/drawing/2014/main" id="{5CE09A93-7D80-A541-95DD-6070DDE39ABE}"/>
                    </a:ext>
                  </a:extLst>
                </p14:cNvPr>
                <p14:cNvContentPartPr/>
                <p14:nvPr/>
              </p14:nvContentPartPr>
              <p14:xfrm>
                <a:off x="2216623" y="3454099"/>
                <a:ext cx="360" cy="69480"/>
              </p14:xfrm>
            </p:contentPart>
          </mc:Choice>
          <mc:Fallback xmlns="">
            <p:pic>
              <p:nvPicPr>
                <p:cNvPr id="146" name="Ink 145">
                  <a:extLst>
                    <a:ext uri="{FF2B5EF4-FFF2-40B4-BE49-F238E27FC236}">
                      <a16:creationId xmlns:a16="http://schemas.microsoft.com/office/drawing/2014/main" id="{5CE09A93-7D80-A541-95DD-6070DDE39ABE}"/>
                    </a:ext>
                  </a:extLst>
                </p:cNvPr>
                <p:cNvPicPr/>
                <p:nvPr/>
              </p:nvPicPr>
              <p:blipFill>
                <a:blip r:embed="rId246"/>
                <a:stretch>
                  <a:fillRect/>
                </a:stretch>
              </p:blipFill>
              <p:spPr>
                <a:xfrm>
                  <a:off x="2201143" y="3438699"/>
                  <a:ext cx="30960" cy="99922"/>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7" name="Ink 146">
                  <a:extLst>
                    <a:ext uri="{FF2B5EF4-FFF2-40B4-BE49-F238E27FC236}">
                      <a16:creationId xmlns:a16="http://schemas.microsoft.com/office/drawing/2014/main" id="{A63EF308-FEC5-7545-B044-1D5AD54D9CEB}"/>
                    </a:ext>
                  </a:extLst>
                </p14:cNvPr>
                <p14:cNvContentPartPr/>
                <p14:nvPr/>
              </p14:nvContentPartPr>
              <p14:xfrm>
                <a:off x="2204023" y="3328459"/>
                <a:ext cx="19080" cy="25560"/>
              </p14:xfrm>
            </p:contentPart>
          </mc:Choice>
          <mc:Fallback xmlns="">
            <p:pic>
              <p:nvPicPr>
                <p:cNvPr id="147" name="Ink 146">
                  <a:extLst>
                    <a:ext uri="{FF2B5EF4-FFF2-40B4-BE49-F238E27FC236}">
                      <a16:creationId xmlns:a16="http://schemas.microsoft.com/office/drawing/2014/main" id="{A63EF308-FEC5-7545-B044-1D5AD54D9CEB}"/>
                    </a:ext>
                  </a:extLst>
                </p:cNvPr>
                <p:cNvPicPr/>
                <p:nvPr/>
              </p:nvPicPr>
              <p:blipFill>
                <a:blip r:embed="rId248"/>
                <a:stretch>
                  <a:fillRect/>
                </a:stretch>
              </p:blipFill>
              <p:spPr>
                <a:xfrm>
                  <a:off x="2188543" y="3312979"/>
                  <a:ext cx="49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8" name="Ink 147">
                  <a:extLst>
                    <a:ext uri="{FF2B5EF4-FFF2-40B4-BE49-F238E27FC236}">
                      <a16:creationId xmlns:a16="http://schemas.microsoft.com/office/drawing/2014/main" id="{0CF60995-F7D3-994F-901D-AC7ECCFB9180}"/>
                    </a:ext>
                  </a:extLst>
                </p14:cNvPr>
                <p14:cNvContentPartPr/>
                <p14:nvPr/>
              </p14:nvContentPartPr>
              <p14:xfrm>
                <a:off x="2267023" y="3422779"/>
                <a:ext cx="69480" cy="82080"/>
              </p14:xfrm>
            </p:contentPart>
          </mc:Choice>
          <mc:Fallback xmlns="">
            <p:pic>
              <p:nvPicPr>
                <p:cNvPr id="148" name="Ink 147">
                  <a:extLst>
                    <a:ext uri="{FF2B5EF4-FFF2-40B4-BE49-F238E27FC236}">
                      <a16:creationId xmlns:a16="http://schemas.microsoft.com/office/drawing/2014/main" id="{0CF60995-F7D3-994F-901D-AC7ECCFB9180}"/>
                    </a:ext>
                  </a:extLst>
                </p:cNvPr>
                <p:cNvPicPr/>
                <p:nvPr/>
              </p:nvPicPr>
              <p:blipFill>
                <a:blip r:embed="rId250"/>
                <a:stretch>
                  <a:fillRect/>
                </a:stretch>
              </p:blipFill>
              <p:spPr>
                <a:xfrm>
                  <a:off x="2251543" y="3407299"/>
                  <a:ext cx="100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9" name="Ink 148">
                  <a:extLst>
                    <a:ext uri="{FF2B5EF4-FFF2-40B4-BE49-F238E27FC236}">
                      <a16:creationId xmlns:a16="http://schemas.microsoft.com/office/drawing/2014/main" id="{2EA24A0C-A7B2-BE42-A04A-FED13EB71E4A}"/>
                    </a:ext>
                  </a:extLst>
                </p14:cNvPr>
                <p14:cNvContentPartPr/>
                <p14:nvPr/>
              </p14:nvContentPartPr>
              <p14:xfrm>
                <a:off x="2380063" y="3428899"/>
                <a:ext cx="182520" cy="63360"/>
              </p14:xfrm>
            </p:contentPart>
          </mc:Choice>
          <mc:Fallback xmlns="">
            <p:pic>
              <p:nvPicPr>
                <p:cNvPr id="149" name="Ink 148">
                  <a:extLst>
                    <a:ext uri="{FF2B5EF4-FFF2-40B4-BE49-F238E27FC236}">
                      <a16:creationId xmlns:a16="http://schemas.microsoft.com/office/drawing/2014/main" id="{2EA24A0C-A7B2-BE42-A04A-FED13EB71E4A}"/>
                    </a:ext>
                  </a:extLst>
                </p:cNvPr>
                <p:cNvPicPr/>
                <p:nvPr/>
              </p:nvPicPr>
              <p:blipFill>
                <a:blip r:embed="rId252"/>
                <a:stretch>
                  <a:fillRect/>
                </a:stretch>
              </p:blipFill>
              <p:spPr>
                <a:xfrm>
                  <a:off x="2364583" y="3413331"/>
                  <a:ext cx="21312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0" name="Ink 149">
                  <a:extLst>
                    <a:ext uri="{FF2B5EF4-FFF2-40B4-BE49-F238E27FC236}">
                      <a16:creationId xmlns:a16="http://schemas.microsoft.com/office/drawing/2014/main" id="{5DACF539-F558-5043-B5AA-C00170FAD283}"/>
                    </a:ext>
                  </a:extLst>
                </p14:cNvPr>
                <p14:cNvContentPartPr/>
                <p14:nvPr/>
              </p14:nvContentPartPr>
              <p14:xfrm>
                <a:off x="2518303" y="3321979"/>
                <a:ext cx="182520" cy="314640"/>
              </p14:xfrm>
            </p:contentPart>
          </mc:Choice>
          <mc:Fallback xmlns="">
            <p:pic>
              <p:nvPicPr>
                <p:cNvPr id="150" name="Ink 149">
                  <a:extLst>
                    <a:ext uri="{FF2B5EF4-FFF2-40B4-BE49-F238E27FC236}">
                      <a16:creationId xmlns:a16="http://schemas.microsoft.com/office/drawing/2014/main" id="{5DACF539-F558-5043-B5AA-C00170FAD283}"/>
                    </a:ext>
                  </a:extLst>
                </p:cNvPr>
                <p:cNvPicPr/>
                <p:nvPr/>
              </p:nvPicPr>
              <p:blipFill>
                <a:blip r:embed="rId254"/>
                <a:stretch>
                  <a:fillRect/>
                </a:stretch>
              </p:blipFill>
              <p:spPr>
                <a:xfrm>
                  <a:off x="2502823" y="3306499"/>
                  <a:ext cx="213120" cy="345240"/>
                </a:xfrm>
                <a:prstGeom prst="rect">
                  <a:avLst/>
                </a:prstGeom>
              </p:spPr>
            </p:pic>
          </mc:Fallback>
        </mc:AlternateContent>
      </p:grpSp>
      <p:grpSp>
        <p:nvGrpSpPr>
          <p:cNvPr id="153" name="Group 152">
            <a:extLst>
              <a:ext uri="{FF2B5EF4-FFF2-40B4-BE49-F238E27FC236}">
                <a16:creationId xmlns:a16="http://schemas.microsoft.com/office/drawing/2014/main" id="{F27970B9-7A73-C143-AA6B-E242FF6D27A7}"/>
              </a:ext>
            </a:extLst>
          </p:cNvPr>
          <p:cNvGrpSpPr/>
          <p:nvPr/>
        </p:nvGrpSpPr>
        <p:grpSpPr>
          <a:xfrm>
            <a:off x="2971183" y="3108139"/>
            <a:ext cx="239400" cy="107280"/>
            <a:chOff x="2971183" y="3108139"/>
            <a:chExt cx="239400" cy="107280"/>
          </a:xfrm>
        </p:grpSpPr>
        <mc:AlternateContent xmlns:mc="http://schemas.openxmlformats.org/markup-compatibility/2006" xmlns:p14="http://schemas.microsoft.com/office/powerpoint/2010/main">
          <mc:Choice Requires="p14">
            <p:contentPart p14:bwMode="auto" r:id="rId255">
              <p14:nvContentPartPr>
                <p14:cNvPr id="151" name="Ink 150">
                  <a:extLst>
                    <a:ext uri="{FF2B5EF4-FFF2-40B4-BE49-F238E27FC236}">
                      <a16:creationId xmlns:a16="http://schemas.microsoft.com/office/drawing/2014/main" id="{4665C630-A79E-0A40-8BEB-C983C965EA24}"/>
                    </a:ext>
                  </a:extLst>
                </p14:cNvPr>
                <p14:cNvContentPartPr/>
                <p14:nvPr/>
              </p14:nvContentPartPr>
              <p14:xfrm>
                <a:off x="2971183" y="3108139"/>
                <a:ext cx="170280" cy="19080"/>
              </p14:xfrm>
            </p:contentPart>
          </mc:Choice>
          <mc:Fallback xmlns="">
            <p:pic>
              <p:nvPicPr>
                <p:cNvPr id="151" name="Ink 150">
                  <a:extLst>
                    <a:ext uri="{FF2B5EF4-FFF2-40B4-BE49-F238E27FC236}">
                      <a16:creationId xmlns:a16="http://schemas.microsoft.com/office/drawing/2014/main" id="{4665C630-A79E-0A40-8BEB-C983C965EA24}"/>
                    </a:ext>
                  </a:extLst>
                </p:cNvPr>
                <p:cNvPicPr/>
                <p:nvPr/>
              </p:nvPicPr>
              <p:blipFill>
                <a:blip r:embed="rId256"/>
                <a:stretch>
                  <a:fillRect/>
                </a:stretch>
              </p:blipFill>
              <p:spPr>
                <a:xfrm>
                  <a:off x="2955703" y="3092659"/>
                  <a:ext cx="200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2" name="Ink 151">
                  <a:extLst>
                    <a:ext uri="{FF2B5EF4-FFF2-40B4-BE49-F238E27FC236}">
                      <a16:creationId xmlns:a16="http://schemas.microsoft.com/office/drawing/2014/main" id="{631658E5-2406-D446-A5AF-D9A94F41C87B}"/>
                    </a:ext>
                  </a:extLst>
                </p14:cNvPr>
                <p14:cNvContentPartPr/>
                <p14:nvPr/>
              </p14:nvContentPartPr>
              <p14:xfrm>
                <a:off x="2984503" y="3208939"/>
                <a:ext cx="226080" cy="6480"/>
              </p14:xfrm>
            </p:contentPart>
          </mc:Choice>
          <mc:Fallback xmlns="">
            <p:pic>
              <p:nvPicPr>
                <p:cNvPr id="152" name="Ink 151">
                  <a:extLst>
                    <a:ext uri="{FF2B5EF4-FFF2-40B4-BE49-F238E27FC236}">
                      <a16:creationId xmlns:a16="http://schemas.microsoft.com/office/drawing/2014/main" id="{631658E5-2406-D446-A5AF-D9A94F41C87B}"/>
                    </a:ext>
                  </a:extLst>
                </p:cNvPr>
                <p:cNvPicPr/>
                <p:nvPr/>
              </p:nvPicPr>
              <p:blipFill>
                <a:blip r:embed="rId258"/>
                <a:stretch>
                  <a:fillRect/>
                </a:stretch>
              </p:blipFill>
              <p:spPr>
                <a:xfrm>
                  <a:off x="2969023" y="3194274"/>
                  <a:ext cx="256680" cy="35469"/>
                </a:xfrm>
                <a:prstGeom prst="rect">
                  <a:avLst/>
                </a:prstGeom>
              </p:spPr>
            </p:pic>
          </mc:Fallback>
        </mc:AlternateContent>
      </p:grpSp>
      <p:grpSp>
        <p:nvGrpSpPr>
          <p:cNvPr id="208" name="Group 207">
            <a:extLst>
              <a:ext uri="{FF2B5EF4-FFF2-40B4-BE49-F238E27FC236}">
                <a16:creationId xmlns:a16="http://schemas.microsoft.com/office/drawing/2014/main" id="{E089DCF1-AB68-3744-95F6-A0879B2E8508}"/>
              </a:ext>
            </a:extLst>
          </p:cNvPr>
          <p:cNvGrpSpPr/>
          <p:nvPr/>
        </p:nvGrpSpPr>
        <p:grpSpPr>
          <a:xfrm>
            <a:off x="6466783" y="2611699"/>
            <a:ext cx="1452960" cy="484200"/>
            <a:chOff x="6466783" y="2611699"/>
            <a:chExt cx="1452960" cy="484200"/>
          </a:xfrm>
        </p:grpSpPr>
        <p:grpSp>
          <p:nvGrpSpPr>
            <p:cNvPr id="209" name="Group 208">
              <a:extLst>
                <a:ext uri="{FF2B5EF4-FFF2-40B4-BE49-F238E27FC236}">
                  <a16:creationId xmlns:a16="http://schemas.microsoft.com/office/drawing/2014/main" id="{4B813341-400F-5D4A-92DC-A8E049830287}"/>
                </a:ext>
              </a:extLst>
            </p:cNvPr>
            <p:cNvGrpSpPr/>
            <p:nvPr/>
          </p:nvGrpSpPr>
          <p:grpSpPr>
            <a:xfrm>
              <a:off x="6466783" y="2611699"/>
              <a:ext cx="1452960" cy="484200"/>
              <a:chOff x="6466783" y="2611699"/>
              <a:chExt cx="1452960" cy="484200"/>
            </a:xfrm>
          </p:grpSpPr>
          <mc:AlternateContent xmlns:mc="http://schemas.openxmlformats.org/markup-compatibility/2006" xmlns:p14="http://schemas.microsoft.com/office/powerpoint/2010/main">
            <mc:Choice Requires="p14">
              <p:contentPart p14:bwMode="auto" r:id="rId259">
                <p14:nvContentPartPr>
                  <p14:cNvPr id="197" name="Ink 196">
                    <a:extLst>
                      <a:ext uri="{FF2B5EF4-FFF2-40B4-BE49-F238E27FC236}">
                        <a16:creationId xmlns:a16="http://schemas.microsoft.com/office/drawing/2014/main" id="{CC5F18A9-0854-1849-935A-371604636B6F}"/>
                      </a:ext>
                    </a:extLst>
                  </p14:cNvPr>
                  <p14:cNvContentPartPr/>
                  <p14:nvPr/>
                </p14:nvContentPartPr>
                <p14:xfrm>
                  <a:off x="6466783" y="2819059"/>
                  <a:ext cx="295920" cy="201600"/>
                </p14:xfrm>
              </p:contentPart>
            </mc:Choice>
            <mc:Fallback xmlns="">
              <p:pic>
                <p:nvPicPr>
                  <p:cNvPr id="197" name="Ink 196">
                    <a:extLst>
                      <a:ext uri="{FF2B5EF4-FFF2-40B4-BE49-F238E27FC236}">
                        <a16:creationId xmlns:a16="http://schemas.microsoft.com/office/drawing/2014/main" id="{CC5F18A9-0854-1849-935A-371604636B6F}"/>
                      </a:ext>
                    </a:extLst>
                  </p:cNvPr>
                  <p:cNvPicPr/>
                  <p:nvPr/>
                </p:nvPicPr>
                <p:blipFill>
                  <a:blip r:embed="rId260"/>
                  <a:stretch>
                    <a:fillRect/>
                  </a:stretch>
                </p:blipFill>
                <p:spPr>
                  <a:xfrm>
                    <a:off x="6451303" y="2803551"/>
                    <a:ext cx="326520" cy="232255"/>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8" name="Ink 197">
                    <a:extLst>
                      <a:ext uri="{FF2B5EF4-FFF2-40B4-BE49-F238E27FC236}">
                        <a16:creationId xmlns:a16="http://schemas.microsoft.com/office/drawing/2014/main" id="{142E42DC-C168-9748-A4A6-00DBB739454E}"/>
                      </a:ext>
                    </a:extLst>
                  </p14:cNvPr>
                  <p14:cNvContentPartPr/>
                  <p14:nvPr/>
                </p14:nvContentPartPr>
                <p14:xfrm>
                  <a:off x="6781063" y="2611699"/>
                  <a:ext cx="119880" cy="163800"/>
                </p14:xfrm>
              </p:contentPart>
            </mc:Choice>
            <mc:Fallback xmlns="">
              <p:pic>
                <p:nvPicPr>
                  <p:cNvPr id="198" name="Ink 197">
                    <a:extLst>
                      <a:ext uri="{FF2B5EF4-FFF2-40B4-BE49-F238E27FC236}">
                        <a16:creationId xmlns:a16="http://schemas.microsoft.com/office/drawing/2014/main" id="{142E42DC-C168-9748-A4A6-00DBB739454E}"/>
                      </a:ext>
                    </a:extLst>
                  </p:cNvPr>
                  <p:cNvPicPr/>
                  <p:nvPr/>
                </p:nvPicPr>
                <p:blipFill>
                  <a:blip r:embed="rId262"/>
                  <a:stretch>
                    <a:fillRect/>
                  </a:stretch>
                </p:blipFill>
                <p:spPr>
                  <a:xfrm>
                    <a:off x="6765536" y="2596219"/>
                    <a:ext cx="150572"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9" name="Ink 198">
                    <a:extLst>
                      <a:ext uri="{FF2B5EF4-FFF2-40B4-BE49-F238E27FC236}">
                        <a16:creationId xmlns:a16="http://schemas.microsoft.com/office/drawing/2014/main" id="{C4A1C61F-D0A8-6F47-8FD9-A4DE585A0F36}"/>
                      </a:ext>
                    </a:extLst>
                  </p14:cNvPr>
                  <p14:cNvContentPartPr/>
                  <p14:nvPr/>
                </p14:nvContentPartPr>
                <p14:xfrm>
                  <a:off x="7001023" y="2624299"/>
                  <a:ext cx="232920" cy="339840"/>
                </p14:xfrm>
              </p:contentPart>
            </mc:Choice>
            <mc:Fallback xmlns="">
              <p:pic>
                <p:nvPicPr>
                  <p:cNvPr id="199" name="Ink 198">
                    <a:extLst>
                      <a:ext uri="{FF2B5EF4-FFF2-40B4-BE49-F238E27FC236}">
                        <a16:creationId xmlns:a16="http://schemas.microsoft.com/office/drawing/2014/main" id="{C4A1C61F-D0A8-6F47-8FD9-A4DE585A0F36}"/>
                      </a:ext>
                    </a:extLst>
                  </p:cNvPr>
                  <p:cNvPicPr/>
                  <p:nvPr/>
                </p:nvPicPr>
                <p:blipFill>
                  <a:blip r:embed="rId264"/>
                  <a:stretch>
                    <a:fillRect/>
                  </a:stretch>
                </p:blipFill>
                <p:spPr>
                  <a:xfrm>
                    <a:off x="6985543" y="2608819"/>
                    <a:ext cx="2635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0" name="Ink 199">
                    <a:extLst>
                      <a:ext uri="{FF2B5EF4-FFF2-40B4-BE49-F238E27FC236}">
                        <a16:creationId xmlns:a16="http://schemas.microsoft.com/office/drawing/2014/main" id="{91945361-F358-1B4A-9972-7527A8DEFF32}"/>
                      </a:ext>
                    </a:extLst>
                  </p14:cNvPr>
                  <p14:cNvContentPartPr/>
                  <p14:nvPr/>
                </p14:nvContentPartPr>
                <p14:xfrm>
                  <a:off x="7346983" y="2700979"/>
                  <a:ext cx="50760" cy="287640"/>
                </p14:xfrm>
              </p:contentPart>
            </mc:Choice>
            <mc:Fallback xmlns="">
              <p:pic>
                <p:nvPicPr>
                  <p:cNvPr id="200" name="Ink 199">
                    <a:extLst>
                      <a:ext uri="{FF2B5EF4-FFF2-40B4-BE49-F238E27FC236}">
                        <a16:creationId xmlns:a16="http://schemas.microsoft.com/office/drawing/2014/main" id="{91945361-F358-1B4A-9972-7527A8DEFF32}"/>
                      </a:ext>
                    </a:extLst>
                  </p:cNvPr>
                  <p:cNvPicPr/>
                  <p:nvPr/>
                </p:nvPicPr>
                <p:blipFill>
                  <a:blip r:embed="rId266"/>
                  <a:stretch>
                    <a:fillRect/>
                  </a:stretch>
                </p:blipFill>
                <p:spPr>
                  <a:xfrm>
                    <a:off x="7331503" y="2685480"/>
                    <a:ext cx="81360" cy="318278"/>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1" name="Ink 200">
                    <a:extLst>
                      <a:ext uri="{FF2B5EF4-FFF2-40B4-BE49-F238E27FC236}">
                        <a16:creationId xmlns:a16="http://schemas.microsoft.com/office/drawing/2014/main" id="{85F1461D-1677-DC46-8A80-73477543524B}"/>
                      </a:ext>
                    </a:extLst>
                  </p14:cNvPr>
                  <p14:cNvContentPartPr/>
                  <p14:nvPr/>
                </p14:nvContentPartPr>
                <p14:xfrm>
                  <a:off x="7359583" y="2630419"/>
                  <a:ext cx="182520" cy="88200"/>
                </p14:xfrm>
              </p:contentPart>
            </mc:Choice>
            <mc:Fallback xmlns="">
              <p:pic>
                <p:nvPicPr>
                  <p:cNvPr id="201" name="Ink 200">
                    <a:extLst>
                      <a:ext uri="{FF2B5EF4-FFF2-40B4-BE49-F238E27FC236}">
                        <a16:creationId xmlns:a16="http://schemas.microsoft.com/office/drawing/2014/main" id="{85F1461D-1677-DC46-8A80-73477543524B}"/>
                      </a:ext>
                    </a:extLst>
                  </p:cNvPr>
                  <p:cNvPicPr/>
                  <p:nvPr/>
                </p:nvPicPr>
                <p:blipFill>
                  <a:blip r:embed="rId268"/>
                  <a:stretch>
                    <a:fillRect/>
                  </a:stretch>
                </p:blipFill>
                <p:spPr>
                  <a:xfrm>
                    <a:off x="7344133" y="2614939"/>
                    <a:ext cx="2130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2" name="Ink 201">
                    <a:extLst>
                      <a:ext uri="{FF2B5EF4-FFF2-40B4-BE49-F238E27FC236}">
                        <a16:creationId xmlns:a16="http://schemas.microsoft.com/office/drawing/2014/main" id="{6A43C7B5-35AC-9C41-9DFF-CD5D822C0059}"/>
                      </a:ext>
                    </a:extLst>
                  </p14:cNvPr>
                  <p14:cNvContentPartPr/>
                  <p14:nvPr/>
                </p14:nvContentPartPr>
                <p14:xfrm>
                  <a:off x="7384783" y="2850379"/>
                  <a:ext cx="132480" cy="12960"/>
                </p14:xfrm>
              </p:contentPart>
            </mc:Choice>
            <mc:Fallback xmlns="">
              <p:pic>
                <p:nvPicPr>
                  <p:cNvPr id="202" name="Ink 201">
                    <a:extLst>
                      <a:ext uri="{FF2B5EF4-FFF2-40B4-BE49-F238E27FC236}">
                        <a16:creationId xmlns:a16="http://schemas.microsoft.com/office/drawing/2014/main" id="{6A43C7B5-35AC-9C41-9DFF-CD5D822C0059}"/>
                      </a:ext>
                    </a:extLst>
                  </p:cNvPr>
                  <p:cNvPicPr/>
                  <p:nvPr/>
                </p:nvPicPr>
                <p:blipFill>
                  <a:blip r:embed="rId270"/>
                  <a:stretch>
                    <a:fillRect/>
                  </a:stretch>
                </p:blipFill>
                <p:spPr>
                  <a:xfrm>
                    <a:off x="7369303" y="2834899"/>
                    <a:ext cx="163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3" name="Ink 202">
                    <a:extLst>
                      <a:ext uri="{FF2B5EF4-FFF2-40B4-BE49-F238E27FC236}">
                        <a16:creationId xmlns:a16="http://schemas.microsoft.com/office/drawing/2014/main" id="{614E577A-04B7-8A49-B792-11DBF97CA0B0}"/>
                      </a:ext>
                    </a:extLst>
                  </p14:cNvPr>
                  <p14:cNvContentPartPr/>
                  <p14:nvPr/>
                </p14:nvContentPartPr>
                <p14:xfrm>
                  <a:off x="7350583" y="2982499"/>
                  <a:ext cx="185400" cy="44280"/>
                </p14:xfrm>
              </p:contentPart>
            </mc:Choice>
            <mc:Fallback xmlns="">
              <p:pic>
                <p:nvPicPr>
                  <p:cNvPr id="203" name="Ink 202">
                    <a:extLst>
                      <a:ext uri="{FF2B5EF4-FFF2-40B4-BE49-F238E27FC236}">
                        <a16:creationId xmlns:a16="http://schemas.microsoft.com/office/drawing/2014/main" id="{614E577A-04B7-8A49-B792-11DBF97CA0B0}"/>
                      </a:ext>
                    </a:extLst>
                  </p:cNvPr>
                  <p:cNvPicPr/>
                  <p:nvPr/>
                </p:nvPicPr>
                <p:blipFill>
                  <a:blip r:embed="rId272"/>
                  <a:stretch>
                    <a:fillRect/>
                  </a:stretch>
                </p:blipFill>
                <p:spPr>
                  <a:xfrm>
                    <a:off x="7335103" y="2967019"/>
                    <a:ext cx="216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4" name="Ink 203">
                    <a:extLst>
                      <a:ext uri="{FF2B5EF4-FFF2-40B4-BE49-F238E27FC236}">
                        <a16:creationId xmlns:a16="http://schemas.microsoft.com/office/drawing/2014/main" id="{7D91B1A9-DF96-8347-9B69-296FD9B3B7F0}"/>
                      </a:ext>
                    </a:extLst>
                  </p14:cNvPr>
                  <p14:cNvContentPartPr/>
                  <p14:nvPr/>
                </p14:nvContentPartPr>
                <p14:xfrm>
                  <a:off x="7573423" y="2983219"/>
                  <a:ext cx="19080" cy="112680"/>
                </p14:xfrm>
              </p:contentPart>
            </mc:Choice>
            <mc:Fallback xmlns="">
              <p:pic>
                <p:nvPicPr>
                  <p:cNvPr id="204" name="Ink 203">
                    <a:extLst>
                      <a:ext uri="{FF2B5EF4-FFF2-40B4-BE49-F238E27FC236}">
                        <a16:creationId xmlns:a16="http://schemas.microsoft.com/office/drawing/2014/main" id="{7D91B1A9-DF96-8347-9B69-296FD9B3B7F0}"/>
                      </a:ext>
                    </a:extLst>
                  </p:cNvPr>
                  <p:cNvPicPr/>
                  <p:nvPr/>
                </p:nvPicPr>
                <p:blipFill>
                  <a:blip r:embed="rId274"/>
                  <a:stretch>
                    <a:fillRect/>
                  </a:stretch>
                </p:blipFill>
                <p:spPr>
                  <a:xfrm>
                    <a:off x="7558230" y="2967739"/>
                    <a:ext cx="49113"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5" name="Ink 204">
                    <a:extLst>
                      <a:ext uri="{FF2B5EF4-FFF2-40B4-BE49-F238E27FC236}">
                        <a16:creationId xmlns:a16="http://schemas.microsoft.com/office/drawing/2014/main" id="{AD27CF8D-4CF7-404A-ADE1-094ED82E31AB}"/>
                      </a:ext>
                    </a:extLst>
                  </p14:cNvPr>
                  <p14:cNvContentPartPr/>
                  <p14:nvPr/>
                </p14:nvContentPartPr>
                <p14:xfrm>
                  <a:off x="7579543" y="2969899"/>
                  <a:ext cx="119880" cy="94680"/>
                </p14:xfrm>
              </p:contentPart>
            </mc:Choice>
            <mc:Fallback xmlns="">
              <p:pic>
                <p:nvPicPr>
                  <p:cNvPr id="205" name="Ink 204">
                    <a:extLst>
                      <a:ext uri="{FF2B5EF4-FFF2-40B4-BE49-F238E27FC236}">
                        <a16:creationId xmlns:a16="http://schemas.microsoft.com/office/drawing/2014/main" id="{AD27CF8D-4CF7-404A-ADE1-094ED82E31AB}"/>
                      </a:ext>
                    </a:extLst>
                  </p:cNvPr>
                  <p:cNvPicPr/>
                  <p:nvPr/>
                </p:nvPicPr>
                <p:blipFill>
                  <a:blip r:embed="rId276"/>
                  <a:stretch>
                    <a:fillRect/>
                  </a:stretch>
                </p:blipFill>
                <p:spPr>
                  <a:xfrm>
                    <a:off x="7564016" y="2954419"/>
                    <a:ext cx="150572"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06" name="Ink 205">
                    <a:extLst>
                      <a:ext uri="{FF2B5EF4-FFF2-40B4-BE49-F238E27FC236}">
                        <a16:creationId xmlns:a16="http://schemas.microsoft.com/office/drawing/2014/main" id="{58AA62C0-1226-DD4C-B9C7-1117248B20E5}"/>
                      </a:ext>
                    </a:extLst>
                  </p14:cNvPr>
                  <p14:cNvContentPartPr/>
                  <p14:nvPr/>
                </p14:nvContentPartPr>
                <p14:xfrm>
                  <a:off x="7680343" y="2929579"/>
                  <a:ext cx="25560" cy="141480"/>
                </p14:xfrm>
              </p:contentPart>
            </mc:Choice>
            <mc:Fallback xmlns="">
              <p:pic>
                <p:nvPicPr>
                  <p:cNvPr id="206" name="Ink 205">
                    <a:extLst>
                      <a:ext uri="{FF2B5EF4-FFF2-40B4-BE49-F238E27FC236}">
                        <a16:creationId xmlns:a16="http://schemas.microsoft.com/office/drawing/2014/main" id="{58AA62C0-1226-DD4C-B9C7-1117248B20E5}"/>
                      </a:ext>
                    </a:extLst>
                  </p:cNvPr>
                  <p:cNvPicPr/>
                  <p:nvPr/>
                </p:nvPicPr>
                <p:blipFill>
                  <a:blip r:embed="rId278"/>
                  <a:stretch>
                    <a:fillRect/>
                  </a:stretch>
                </p:blipFill>
                <p:spPr>
                  <a:xfrm>
                    <a:off x="7664863" y="2914099"/>
                    <a:ext cx="56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07" name="Ink 206">
                    <a:extLst>
                      <a:ext uri="{FF2B5EF4-FFF2-40B4-BE49-F238E27FC236}">
                        <a16:creationId xmlns:a16="http://schemas.microsoft.com/office/drawing/2014/main" id="{D6D1A99E-FEF3-104B-9BF8-B705FE582BE0}"/>
                      </a:ext>
                    </a:extLst>
                  </p14:cNvPr>
                  <p14:cNvContentPartPr/>
                  <p14:nvPr/>
                </p14:nvContentPartPr>
                <p14:xfrm>
                  <a:off x="7762063" y="2963779"/>
                  <a:ext cx="157680" cy="119880"/>
                </p14:xfrm>
              </p:contentPart>
            </mc:Choice>
            <mc:Fallback xmlns="">
              <p:pic>
                <p:nvPicPr>
                  <p:cNvPr id="207" name="Ink 206">
                    <a:extLst>
                      <a:ext uri="{FF2B5EF4-FFF2-40B4-BE49-F238E27FC236}">
                        <a16:creationId xmlns:a16="http://schemas.microsoft.com/office/drawing/2014/main" id="{D6D1A99E-FEF3-104B-9BF8-B705FE582BE0}"/>
                      </a:ext>
                    </a:extLst>
                  </p:cNvPr>
                  <p:cNvPicPr/>
                  <p:nvPr/>
                </p:nvPicPr>
                <p:blipFill>
                  <a:blip r:embed="rId280"/>
                  <a:stretch>
                    <a:fillRect/>
                  </a:stretch>
                </p:blipFill>
                <p:spPr>
                  <a:xfrm>
                    <a:off x="7746583" y="2948299"/>
                    <a:ext cx="188280" cy="150480"/>
                  </a:xfrm>
                  <a:prstGeom prst="rect">
                    <a:avLst/>
                  </a:prstGeom>
                </p:spPr>
              </p:pic>
            </mc:Fallback>
          </mc:AlternateContent>
        </p:grpSp>
      </p:grpSp>
      <p:grpSp>
        <p:nvGrpSpPr>
          <p:cNvPr id="221" name="Group 220">
            <a:extLst>
              <a:ext uri="{FF2B5EF4-FFF2-40B4-BE49-F238E27FC236}">
                <a16:creationId xmlns:a16="http://schemas.microsoft.com/office/drawing/2014/main" id="{659FDF3F-B583-F441-BC4C-2D51EFDF69A7}"/>
              </a:ext>
            </a:extLst>
          </p:cNvPr>
          <p:cNvGrpSpPr/>
          <p:nvPr/>
        </p:nvGrpSpPr>
        <p:grpSpPr>
          <a:xfrm>
            <a:off x="3561943" y="2611699"/>
            <a:ext cx="6059880" cy="1025280"/>
            <a:chOff x="3561943" y="2611699"/>
            <a:chExt cx="6059880" cy="1025280"/>
          </a:xfrm>
        </p:grpSpPr>
        <mc:AlternateContent xmlns:mc="http://schemas.openxmlformats.org/markup-compatibility/2006" xmlns:p14="http://schemas.microsoft.com/office/powerpoint/2010/main">
          <mc:Choice Requires="p14">
            <p:contentPart p14:bwMode="auto" r:id="rId281">
              <p14:nvContentPartPr>
                <p14:cNvPr id="175" name="Ink 174">
                  <a:extLst>
                    <a:ext uri="{FF2B5EF4-FFF2-40B4-BE49-F238E27FC236}">
                      <a16:creationId xmlns:a16="http://schemas.microsoft.com/office/drawing/2014/main" id="{A59CD05D-676D-CD4C-B330-4C76B4BF973F}"/>
                    </a:ext>
                  </a:extLst>
                </p14:cNvPr>
                <p14:cNvContentPartPr/>
                <p14:nvPr/>
              </p14:nvContentPartPr>
              <p14:xfrm>
                <a:off x="3895303" y="2882059"/>
                <a:ext cx="195120" cy="640800"/>
              </p14:xfrm>
            </p:contentPart>
          </mc:Choice>
          <mc:Fallback xmlns="">
            <p:pic>
              <p:nvPicPr>
                <p:cNvPr id="175" name="Ink 174">
                  <a:extLst>
                    <a:ext uri="{FF2B5EF4-FFF2-40B4-BE49-F238E27FC236}">
                      <a16:creationId xmlns:a16="http://schemas.microsoft.com/office/drawing/2014/main" id="{A59CD05D-676D-CD4C-B330-4C76B4BF973F}"/>
                    </a:ext>
                  </a:extLst>
                </p:cNvPr>
                <p:cNvPicPr/>
                <p:nvPr/>
              </p:nvPicPr>
              <p:blipFill>
                <a:blip r:embed="rId282"/>
                <a:stretch>
                  <a:fillRect/>
                </a:stretch>
              </p:blipFill>
              <p:spPr>
                <a:xfrm>
                  <a:off x="3879823" y="2866588"/>
                  <a:ext cx="225720" cy="671383"/>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6" name="Ink 175">
                  <a:extLst>
                    <a:ext uri="{FF2B5EF4-FFF2-40B4-BE49-F238E27FC236}">
                      <a16:creationId xmlns:a16="http://schemas.microsoft.com/office/drawing/2014/main" id="{97399A0D-505B-8945-86D7-3429CAC6234E}"/>
                    </a:ext>
                  </a:extLst>
                </p14:cNvPr>
                <p14:cNvContentPartPr/>
                <p14:nvPr/>
              </p14:nvContentPartPr>
              <p14:xfrm>
                <a:off x="4178263" y="3215059"/>
                <a:ext cx="6480" cy="157680"/>
              </p14:xfrm>
            </p:contentPart>
          </mc:Choice>
          <mc:Fallback xmlns="">
            <p:pic>
              <p:nvPicPr>
                <p:cNvPr id="176" name="Ink 175">
                  <a:extLst>
                    <a:ext uri="{FF2B5EF4-FFF2-40B4-BE49-F238E27FC236}">
                      <a16:creationId xmlns:a16="http://schemas.microsoft.com/office/drawing/2014/main" id="{97399A0D-505B-8945-86D7-3429CAC6234E}"/>
                    </a:ext>
                  </a:extLst>
                </p:cNvPr>
                <p:cNvPicPr/>
                <p:nvPr/>
              </p:nvPicPr>
              <p:blipFill>
                <a:blip r:embed="rId284"/>
                <a:stretch>
                  <a:fillRect/>
                </a:stretch>
              </p:blipFill>
              <p:spPr>
                <a:xfrm>
                  <a:off x="4163598" y="3199544"/>
                  <a:ext cx="35469"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7" name="Ink 176">
                  <a:extLst>
                    <a:ext uri="{FF2B5EF4-FFF2-40B4-BE49-F238E27FC236}">
                      <a16:creationId xmlns:a16="http://schemas.microsoft.com/office/drawing/2014/main" id="{9FD5DE94-7E39-2F4A-A4CD-8D4F454F0D23}"/>
                    </a:ext>
                  </a:extLst>
                </p14:cNvPr>
                <p14:cNvContentPartPr/>
                <p14:nvPr/>
              </p14:nvContentPartPr>
              <p14:xfrm>
                <a:off x="4190863" y="3234139"/>
                <a:ext cx="94680" cy="88560"/>
              </p14:xfrm>
            </p:contentPart>
          </mc:Choice>
          <mc:Fallback xmlns="">
            <p:pic>
              <p:nvPicPr>
                <p:cNvPr id="177" name="Ink 176">
                  <a:extLst>
                    <a:ext uri="{FF2B5EF4-FFF2-40B4-BE49-F238E27FC236}">
                      <a16:creationId xmlns:a16="http://schemas.microsoft.com/office/drawing/2014/main" id="{9FD5DE94-7E39-2F4A-A4CD-8D4F454F0D23}"/>
                    </a:ext>
                  </a:extLst>
                </p:cNvPr>
                <p:cNvPicPr/>
                <p:nvPr/>
              </p:nvPicPr>
              <p:blipFill>
                <a:blip r:embed="rId286"/>
                <a:stretch>
                  <a:fillRect/>
                </a:stretch>
              </p:blipFill>
              <p:spPr>
                <a:xfrm>
                  <a:off x="4175383" y="3218659"/>
                  <a:ext cx="1252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9" name="Ink 178">
                  <a:extLst>
                    <a:ext uri="{FF2B5EF4-FFF2-40B4-BE49-F238E27FC236}">
                      <a16:creationId xmlns:a16="http://schemas.microsoft.com/office/drawing/2014/main" id="{5AC5BBF2-91EC-D84E-9724-CB0A1866519E}"/>
                    </a:ext>
                  </a:extLst>
                </p14:cNvPr>
                <p14:cNvContentPartPr/>
                <p14:nvPr/>
              </p14:nvContentPartPr>
              <p14:xfrm>
                <a:off x="4385623" y="2894659"/>
                <a:ext cx="245520" cy="258120"/>
              </p14:xfrm>
            </p:contentPart>
          </mc:Choice>
          <mc:Fallback xmlns="">
            <p:pic>
              <p:nvPicPr>
                <p:cNvPr id="179" name="Ink 178">
                  <a:extLst>
                    <a:ext uri="{FF2B5EF4-FFF2-40B4-BE49-F238E27FC236}">
                      <a16:creationId xmlns:a16="http://schemas.microsoft.com/office/drawing/2014/main" id="{5AC5BBF2-91EC-D84E-9724-CB0A1866519E}"/>
                    </a:ext>
                  </a:extLst>
                </p:cNvPr>
                <p:cNvPicPr/>
                <p:nvPr/>
              </p:nvPicPr>
              <p:blipFill>
                <a:blip r:embed="rId288"/>
                <a:stretch>
                  <a:fillRect/>
                </a:stretch>
              </p:blipFill>
              <p:spPr>
                <a:xfrm>
                  <a:off x="4370143" y="2879179"/>
                  <a:ext cx="2761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0" name="Ink 179">
                  <a:extLst>
                    <a:ext uri="{FF2B5EF4-FFF2-40B4-BE49-F238E27FC236}">
                      <a16:creationId xmlns:a16="http://schemas.microsoft.com/office/drawing/2014/main" id="{5DA07BD4-34CF-EF46-8B33-F8707B476F48}"/>
                    </a:ext>
                  </a:extLst>
                </p14:cNvPr>
                <p14:cNvContentPartPr/>
                <p14:nvPr/>
              </p14:nvContentPartPr>
              <p14:xfrm>
                <a:off x="4630783" y="2687659"/>
                <a:ext cx="170280" cy="188280"/>
              </p14:xfrm>
            </p:contentPart>
          </mc:Choice>
          <mc:Fallback xmlns="">
            <p:pic>
              <p:nvPicPr>
                <p:cNvPr id="180" name="Ink 179">
                  <a:extLst>
                    <a:ext uri="{FF2B5EF4-FFF2-40B4-BE49-F238E27FC236}">
                      <a16:creationId xmlns:a16="http://schemas.microsoft.com/office/drawing/2014/main" id="{5DA07BD4-34CF-EF46-8B33-F8707B476F48}"/>
                    </a:ext>
                  </a:extLst>
                </p:cNvPr>
                <p:cNvPicPr/>
                <p:nvPr/>
              </p:nvPicPr>
              <p:blipFill>
                <a:blip r:embed="rId290"/>
                <a:stretch>
                  <a:fillRect/>
                </a:stretch>
              </p:blipFill>
              <p:spPr>
                <a:xfrm>
                  <a:off x="4615270" y="2672179"/>
                  <a:ext cx="200945"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1" name="Ink 180">
                  <a:extLst>
                    <a:ext uri="{FF2B5EF4-FFF2-40B4-BE49-F238E27FC236}">
                      <a16:creationId xmlns:a16="http://schemas.microsoft.com/office/drawing/2014/main" id="{2C40FF5B-F939-534F-8770-CFAF21F019FB}"/>
                    </a:ext>
                  </a:extLst>
                </p14:cNvPr>
                <p14:cNvContentPartPr/>
                <p14:nvPr/>
              </p14:nvContentPartPr>
              <p14:xfrm>
                <a:off x="4725103" y="2793859"/>
                <a:ext cx="12960" cy="163800"/>
              </p14:xfrm>
            </p:contentPart>
          </mc:Choice>
          <mc:Fallback xmlns="">
            <p:pic>
              <p:nvPicPr>
                <p:cNvPr id="181" name="Ink 180">
                  <a:extLst>
                    <a:ext uri="{FF2B5EF4-FFF2-40B4-BE49-F238E27FC236}">
                      <a16:creationId xmlns:a16="http://schemas.microsoft.com/office/drawing/2014/main" id="{2C40FF5B-F939-534F-8770-CFAF21F019FB}"/>
                    </a:ext>
                  </a:extLst>
                </p:cNvPr>
                <p:cNvPicPr/>
                <p:nvPr/>
              </p:nvPicPr>
              <p:blipFill>
                <a:blip r:embed="rId292"/>
                <a:stretch>
                  <a:fillRect/>
                </a:stretch>
              </p:blipFill>
              <p:spPr>
                <a:xfrm>
                  <a:off x="4709623" y="2778379"/>
                  <a:ext cx="43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2" name="Ink 181">
                  <a:extLst>
                    <a:ext uri="{FF2B5EF4-FFF2-40B4-BE49-F238E27FC236}">
                      <a16:creationId xmlns:a16="http://schemas.microsoft.com/office/drawing/2014/main" id="{109B35A1-115D-A442-997B-3DF180F89332}"/>
                    </a:ext>
                  </a:extLst>
                </p14:cNvPr>
                <p14:cNvContentPartPr/>
                <p14:nvPr/>
              </p14:nvContentPartPr>
              <p14:xfrm>
                <a:off x="4976743" y="2816179"/>
                <a:ext cx="360" cy="304920"/>
              </p14:xfrm>
            </p:contentPart>
          </mc:Choice>
          <mc:Fallback xmlns="">
            <p:pic>
              <p:nvPicPr>
                <p:cNvPr id="182" name="Ink 181">
                  <a:extLst>
                    <a:ext uri="{FF2B5EF4-FFF2-40B4-BE49-F238E27FC236}">
                      <a16:creationId xmlns:a16="http://schemas.microsoft.com/office/drawing/2014/main" id="{109B35A1-115D-A442-997B-3DF180F89332}"/>
                    </a:ext>
                  </a:extLst>
                </p:cNvPr>
                <p:cNvPicPr/>
                <p:nvPr/>
              </p:nvPicPr>
              <p:blipFill>
                <a:blip r:embed="rId294"/>
                <a:stretch>
                  <a:fillRect/>
                </a:stretch>
              </p:blipFill>
              <p:spPr>
                <a:xfrm>
                  <a:off x="4961263" y="2800699"/>
                  <a:ext cx="309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3" name="Ink 182">
                  <a:extLst>
                    <a:ext uri="{FF2B5EF4-FFF2-40B4-BE49-F238E27FC236}">
                      <a16:creationId xmlns:a16="http://schemas.microsoft.com/office/drawing/2014/main" id="{7E43CCF3-688B-B942-B319-67F7C3C03493}"/>
                    </a:ext>
                  </a:extLst>
                </p14:cNvPr>
                <p14:cNvContentPartPr/>
                <p14:nvPr/>
              </p14:nvContentPartPr>
              <p14:xfrm>
                <a:off x="4964143" y="2781259"/>
                <a:ext cx="151200" cy="69480"/>
              </p14:xfrm>
            </p:contentPart>
          </mc:Choice>
          <mc:Fallback xmlns="">
            <p:pic>
              <p:nvPicPr>
                <p:cNvPr id="183" name="Ink 182">
                  <a:extLst>
                    <a:ext uri="{FF2B5EF4-FFF2-40B4-BE49-F238E27FC236}">
                      <a16:creationId xmlns:a16="http://schemas.microsoft.com/office/drawing/2014/main" id="{7E43CCF3-688B-B942-B319-67F7C3C03493}"/>
                    </a:ext>
                  </a:extLst>
                </p:cNvPr>
                <p:cNvPicPr/>
                <p:nvPr/>
              </p:nvPicPr>
              <p:blipFill>
                <a:blip r:embed="rId296"/>
                <a:stretch>
                  <a:fillRect/>
                </a:stretch>
              </p:blipFill>
              <p:spPr>
                <a:xfrm>
                  <a:off x="4948700" y="2765779"/>
                  <a:ext cx="181727"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4" name="Ink 183">
                  <a:extLst>
                    <a:ext uri="{FF2B5EF4-FFF2-40B4-BE49-F238E27FC236}">
                      <a16:creationId xmlns:a16="http://schemas.microsoft.com/office/drawing/2014/main" id="{04F1BDA6-9D30-BA4C-9C74-D0837363DAE4}"/>
                    </a:ext>
                  </a:extLst>
                </p14:cNvPr>
                <p14:cNvContentPartPr/>
                <p14:nvPr/>
              </p14:nvContentPartPr>
              <p14:xfrm>
                <a:off x="4964143" y="2976379"/>
                <a:ext cx="126000" cy="19080"/>
              </p14:xfrm>
            </p:contentPart>
          </mc:Choice>
          <mc:Fallback xmlns="">
            <p:pic>
              <p:nvPicPr>
                <p:cNvPr id="184" name="Ink 183">
                  <a:extLst>
                    <a:ext uri="{FF2B5EF4-FFF2-40B4-BE49-F238E27FC236}">
                      <a16:creationId xmlns:a16="http://schemas.microsoft.com/office/drawing/2014/main" id="{04F1BDA6-9D30-BA4C-9C74-D0837363DAE4}"/>
                    </a:ext>
                  </a:extLst>
                </p:cNvPr>
                <p:cNvPicPr/>
                <p:nvPr/>
              </p:nvPicPr>
              <p:blipFill>
                <a:blip r:embed="rId298"/>
                <a:stretch>
                  <a:fillRect/>
                </a:stretch>
              </p:blipFill>
              <p:spPr>
                <a:xfrm>
                  <a:off x="4948707" y="2961186"/>
                  <a:ext cx="156513"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5" name="Ink 184">
                  <a:extLst>
                    <a:ext uri="{FF2B5EF4-FFF2-40B4-BE49-F238E27FC236}">
                      <a16:creationId xmlns:a16="http://schemas.microsoft.com/office/drawing/2014/main" id="{27299508-5CD5-C24D-88D1-FDE3779C37A9}"/>
                    </a:ext>
                  </a:extLst>
                </p14:cNvPr>
                <p14:cNvContentPartPr/>
                <p14:nvPr/>
              </p14:nvContentPartPr>
              <p14:xfrm>
                <a:off x="4958023" y="3114619"/>
                <a:ext cx="151200" cy="31680"/>
              </p14:xfrm>
            </p:contentPart>
          </mc:Choice>
          <mc:Fallback xmlns="">
            <p:pic>
              <p:nvPicPr>
                <p:cNvPr id="185" name="Ink 184">
                  <a:extLst>
                    <a:ext uri="{FF2B5EF4-FFF2-40B4-BE49-F238E27FC236}">
                      <a16:creationId xmlns:a16="http://schemas.microsoft.com/office/drawing/2014/main" id="{27299508-5CD5-C24D-88D1-FDE3779C37A9}"/>
                    </a:ext>
                  </a:extLst>
                </p:cNvPr>
                <p:cNvPicPr/>
                <p:nvPr/>
              </p:nvPicPr>
              <p:blipFill>
                <a:blip r:embed="rId300"/>
                <a:stretch>
                  <a:fillRect/>
                </a:stretch>
              </p:blipFill>
              <p:spPr>
                <a:xfrm>
                  <a:off x="4942543" y="3099313"/>
                  <a:ext cx="18180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6" name="Ink 185">
                  <a:extLst>
                    <a:ext uri="{FF2B5EF4-FFF2-40B4-BE49-F238E27FC236}">
                      <a16:creationId xmlns:a16="http://schemas.microsoft.com/office/drawing/2014/main" id="{0B31F1F7-034B-594A-A4F5-373CC8D8F30D}"/>
                    </a:ext>
                  </a:extLst>
                </p14:cNvPr>
                <p14:cNvContentPartPr/>
                <p14:nvPr/>
              </p14:nvContentPartPr>
              <p14:xfrm>
                <a:off x="5203183" y="3083299"/>
                <a:ext cx="12960" cy="132480"/>
              </p14:xfrm>
            </p:contentPart>
          </mc:Choice>
          <mc:Fallback xmlns="">
            <p:pic>
              <p:nvPicPr>
                <p:cNvPr id="186" name="Ink 185">
                  <a:extLst>
                    <a:ext uri="{FF2B5EF4-FFF2-40B4-BE49-F238E27FC236}">
                      <a16:creationId xmlns:a16="http://schemas.microsoft.com/office/drawing/2014/main" id="{0B31F1F7-034B-594A-A4F5-373CC8D8F30D}"/>
                    </a:ext>
                  </a:extLst>
                </p:cNvPr>
                <p:cNvPicPr/>
                <p:nvPr/>
              </p:nvPicPr>
              <p:blipFill>
                <a:blip r:embed="rId302"/>
                <a:stretch>
                  <a:fillRect/>
                </a:stretch>
              </p:blipFill>
              <p:spPr>
                <a:xfrm>
                  <a:off x="5187703" y="3067819"/>
                  <a:ext cx="43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7" name="Ink 186">
                  <a:extLst>
                    <a:ext uri="{FF2B5EF4-FFF2-40B4-BE49-F238E27FC236}">
                      <a16:creationId xmlns:a16="http://schemas.microsoft.com/office/drawing/2014/main" id="{68C24B3B-96DA-1249-B9EF-DCD92BBDEA65}"/>
                    </a:ext>
                  </a:extLst>
                </p14:cNvPr>
                <p14:cNvContentPartPr/>
                <p14:nvPr/>
              </p14:nvContentPartPr>
              <p14:xfrm>
                <a:off x="5235223" y="3120739"/>
                <a:ext cx="93960" cy="82080"/>
              </p14:xfrm>
            </p:contentPart>
          </mc:Choice>
          <mc:Fallback xmlns="">
            <p:pic>
              <p:nvPicPr>
                <p:cNvPr id="187" name="Ink 186">
                  <a:extLst>
                    <a:ext uri="{FF2B5EF4-FFF2-40B4-BE49-F238E27FC236}">
                      <a16:creationId xmlns:a16="http://schemas.microsoft.com/office/drawing/2014/main" id="{68C24B3B-96DA-1249-B9EF-DCD92BBDEA65}"/>
                    </a:ext>
                  </a:extLst>
                </p:cNvPr>
                <p:cNvPicPr/>
                <p:nvPr/>
              </p:nvPicPr>
              <p:blipFill>
                <a:blip r:embed="rId304"/>
                <a:stretch>
                  <a:fillRect/>
                </a:stretch>
              </p:blipFill>
              <p:spPr>
                <a:xfrm>
                  <a:off x="5219743" y="3105259"/>
                  <a:ext cx="124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9" name="Ink 188">
                  <a:extLst>
                    <a:ext uri="{FF2B5EF4-FFF2-40B4-BE49-F238E27FC236}">
                      <a16:creationId xmlns:a16="http://schemas.microsoft.com/office/drawing/2014/main" id="{42B531E2-AB09-8B4D-B759-B3BD6D3293D8}"/>
                    </a:ext>
                  </a:extLst>
                </p14:cNvPr>
                <p14:cNvContentPartPr/>
                <p14:nvPr/>
              </p14:nvContentPartPr>
              <p14:xfrm>
                <a:off x="5561383" y="2969899"/>
                <a:ext cx="264240" cy="31680"/>
              </p14:xfrm>
            </p:contentPart>
          </mc:Choice>
          <mc:Fallback xmlns="">
            <p:pic>
              <p:nvPicPr>
                <p:cNvPr id="189" name="Ink 188">
                  <a:extLst>
                    <a:ext uri="{FF2B5EF4-FFF2-40B4-BE49-F238E27FC236}">
                      <a16:creationId xmlns:a16="http://schemas.microsoft.com/office/drawing/2014/main" id="{42B531E2-AB09-8B4D-B759-B3BD6D3293D8}"/>
                    </a:ext>
                  </a:extLst>
                </p:cNvPr>
                <p:cNvPicPr/>
                <p:nvPr/>
              </p:nvPicPr>
              <p:blipFill>
                <a:blip r:embed="rId306"/>
                <a:stretch>
                  <a:fillRect/>
                </a:stretch>
              </p:blipFill>
              <p:spPr>
                <a:xfrm>
                  <a:off x="5545903" y="2954419"/>
                  <a:ext cx="294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0" name="Ink 189">
                  <a:extLst>
                    <a:ext uri="{FF2B5EF4-FFF2-40B4-BE49-F238E27FC236}">
                      <a16:creationId xmlns:a16="http://schemas.microsoft.com/office/drawing/2014/main" id="{6DAC03BC-34C0-724C-B1BD-0B38AF49BECC}"/>
                    </a:ext>
                  </a:extLst>
                </p14:cNvPr>
                <p14:cNvContentPartPr/>
                <p14:nvPr/>
              </p14:nvContentPartPr>
              <p14:xfrm>
                <a:off x="5687023" y="2832379"/>
                <a:ext cx="44280" cy="282600"/>
              </p14:xfrm>
            </p:contentPart>
          </mc:Choice>
          <mc:Fallback xmlns="">
            <p:pic>
              <p:nvPicPr>
                <p:cNvPr id="190" name="Ink 189">
                  <a:extLst>
                    <a:ext uri="{FF2B5EF4-FFF2-40B4-BE49-F238E27FC236}">
                      <a16:creationId xmlns:a16="http://schemas.microsoft.com/office/drawing/2014/main" id="{6DAC03BC-34C0-724C-B1BD-0B38AF49BECC}"/>
                    </a:ext>
                  </a:extLst>
                </p:cNvPr>
                <p:cNvPicPr/>
                <p:nvPr/>
              </p:nvPicPr>
              <p:blipFill>
                <a:blip r:embed="rId308"/>
                <a:stretch>
                  <a:fillRect/>
                </a:stretch>
              </p:blipFill>
              <p:spPr>
                <a:xfrm>
                  <a:off x="5671543" y="2816899"/>
                  <a:ext cx="748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2" name="Ink 191">
                  <a:extLst>
                    <a:ext uri="{FF2B5EF4-FFF2-40B4-BE49-F238E27FC236}">
                      <a16:creationId xmlns:a16="http://schemas.microsoft.com/office/drawing/2014/main" id="{AE2B7094-1C47-1E4B-9958-035479BBC789}"/>
                    </a:ext>
                  </a:extLst>
                </p14:cNvPr>
                <p14:cNvContentPartPr/>
                <p14:nvPr/>
              </p14:nvContentPartPr>
              <p14:xfrm>
                <a:off x="6102103" y="2762539"/>
                <a:ext cx="207720" cy="659880"/>
              </p14:xfrm>
            </p:contentPart>
          </mc:Choice>
          <mc:Fallback xmlns="">
            <p:pic>
              <p:nvPicPr>
                <p:cNvPr id="192" name="Ink 191">
                  <a:extLst>
                    <a:ext uri="{FF2B5EF4-FFF2-40B4-BE49-F238E27FC236}">
                      <a16:creationId xmlns:a16="http://schemas.microsoft.com/office/drawing/2014/main" id="{AE2B7094-1C47-1E4B-9958-035479BBC789}"/>
                    </a:ext>
                  </a:extLst>
                </p:cNvPr>
                <p:cNvPicPr/>
                <p:nvPr/>
              </p:nvPicPr>
              <p:blipFill>
                <a:blip r:embed="rId310"/>
                <a:stretch>
                  <a:fillRect/>
                </a:stretch>
              </p:blipFill>
              <p:spPr>
                <a:xfrm>
                  <a:off x="6086623" y="2747059"/>
                  <a:ext cx="23832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3" name="Ink 192">
                  <a:extLst>
                    <a:ext uri="{FF2B5EF4-FFF2-40B4-BE49-F238E27FC236}">
                      <a16:creationId xmlns:a16="http://schemas.microsoft.com/office/drawing/2014/main" id="{BE33B978-CA28-0247-B501-CDD85D28F29B}"/>
                    </a:ext>
                  </a:extLst>
                </p14:cNvPr>
                <p14:cNvContentPartPr/>
                <p14:nvPr/>
              </p14:nvContentPartPr>
              <p14:xfrm>
                <a:off x="6347263" y="3221539"/>
                <a:ext cx="6480" cy="132480"/>
              </p14:xfrm>
            </p:contentPart>
          </mc:Choice>
          <mc:Fallback xmlns="">
            <p:pic>
              <p:nvPicPr>
                <p:cNvPr id="193" name="Ink 192">
                  <a:extLst>
                    <a:ext uri="{FF2B5EF4-FFF2-40B4-BE49-F238E27FC236}">
                      <a16:creationId xmlns:a16="http://schemas.microsoft.com/office/drawing/2014/main" id="{BE33B978-CA28-0247-B501-CDD85D28F29B}"/>
                    </a:ext>
                  </a:extLst>
                </p:cNvPr>
                <p:cNvPicPr/>
                <p:nvPr/>
              </p:nvPicPr>
              <p:blipFill>
                <a:blip r:embed="rId312"/>
                <a:stretch>
                  <a:fillRect/>
                </a:stretch>
              </p:blipFill>
              <p:spPr>
                <a:xfrm>
                  <a:off x="6331783" y="3206059"/>
                  <a:ext cx="37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4" name="Ink 193">
                  <a:extLst>
                    <a:ext uri="{FF2B5EF4-FFF2-40B4-BE49-F238E27FC236}">
                      <a16:creationId xmlns:a16="http://schemas.microsoft.com/office/drawing/2014/main" id="{9812F913-CFD3-0E4B-8E11-C5DB716B4FD6}"/>
                    </a:ext>
                  </a:extLst>
                </p14:cNvPr>
                <p14:cNvContentPartPr/>
                <p14:nvPr/>
              </p14:nvContentPartPr>
              <p14:xfrm>
                <a:off x="6334663" y="3227659"/>
                <a:ext cx="94680" cy="82080"/>
              </p14:xfrm>
            </p:contentPart>
          </mc:Choice>
          <mc:Fallback xmlns="">
            <p:pic>
              <p:nvPicPr>
                <p:cNvPr id="194" name="Ink 193">
                  <a:extLst>
                    <a:ext uri="{FF2B5EF4-FFF2-40B4-BE49-F238E27FC236}">
                      <a16:creationId xmlns:a16="http://schemas.microsoft.com/office/drawing/2014/main" id="{9812F913-CFD3-0E4B-8E11-C5DB716B4FD6}"/>
                    </a:ext>
                  </a:extLst>
                </p:cNvPr>
                <p:cNvPicPr/>
                <p:nvPr/>
              </p:nvPicPr>
              <p:blipFill>
                <a:blip r:embed="rId314"/>
                <a:stretch>
                  <a:fillRect/>
                </a:stretch>
              </p:blipFill>
              <p:spPr>
                <a:xfrm>
                  <a:off x="6319183" y="3212179"/>
                  <a:ext cx="125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5" name="Ink 194">
                  <a:extLst>
                    <a:ext uri="{FF2B5EF4-FFF2-40B4-BE49-F238E27FC236}">
                      <a16:creationId xmlns:a16="http://schemas.microsoft.com/office/drawing/2014/main" id="{CECF5B03-CD25-2B46-A0AE-A37086AA61EB}"/>
                    </a:ext>
                  </a:extLst>
                </p14:cNvPr>
                <p14:cNvContentPartPr/>
                <p14:nvPr/>
              </p14:nvContentPartPr>
              <p14:xfrm>
                <a:off x="6403783" y="3189859"/>
                <a:ext cx="25560" cy="132480"/>
              </p14:xfrm>
            </p:contentPart>
          </mc:Choice>
          <mc:Fallback xmlns="">
            <p:pic>
              <p:nvPicPr>
                <p:cNvPr id="195" name="Ink 194">
                  <a:extLst>
                    <a:ext uri="{FF2B5EF4-FFF2-40B4-BE49-F238E27FC236}">
                      <a16:creationId xmlns:a16="http://schemas.microsoft.com/office/drawing/2014/main" id="{CECF5B03-CD25-2B46-A0AE-A37086AA61EB}"/>
                    </a:ext>
                  </a:extLst>
                </p:cNvPr>
                <p:cNvPicPr/>
                <p:nvPr/>
              </p:nvPicPr>
              <p:blipFill>
                <a:blip r:embed="rId316"/>
                <a:stretch>
                  <a:fillRect/>
                </a:stretch>
              </p:blipFill>
              <p:spPr>
                <a:xfrm>
                  <a:off x="6388303" y="3174379"/>
                  <a:ext cx="56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6" name="Ink 195">
                  <a:extLst>
                    <a:ext uri="{FF2B5EF4-FFF2-40B4-BE49-F238E27FC236}">
                      <a16:creationId xmlns:a16="http://schemas.microsoft.com/office/drawing/2014/main" id="{D6073157-4E21-394F-8004-6A40D2A65CE4}"/>
                    </a:ext>
                  </a:extLst>
                </p14:cNvPr>
                <p14:cNvContentPartPr/>
                <p14:nvPr/>
              </p14:nvContentPartPr>
              <p14:xfrm>
                <a:off x="6510703" y="3227659"/>
                <a:ext cx="119880" cy="100800"/>
              </p14:xfrm>
            </p:contentPart>
          </mc:Choice>
          <mc:Fallback xmlns="">
            <p:pic>
              <p:nvPicPr>
                <p:cNvPr id="196" name="Ink 195">
                  <a:extLst>
                    <a:ext uri="{FF2B5EF4-FFF2-40B4-BE49-F238E27FC236}">
                      <a16:creationId xmlns:a16="http://schemas.microsoft.com/office/drawing/2014/main" id="{D6073157-4E21-394F-8004-6A40D2A65CE4}"/>
                    </a:ext>
                  </a:extLst>
                </p:cNvPr>
                <p:cNvPicPr/>
                <p:nvPr/>
              </p:nvPicPr>
              <p:blipFill>
                <a:blip r:embed="rId318"/>
                <a:stretch>
                  <a:fillRect/>
                </a:stretch>
              </p:blipFill>
              <p:spPr>
                <a:xfrm>
                  <a:off x="6495223" y="3212179"/>
                  <a:ext cx="150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0" name="Ink 209">
                  <a:extLst>
                    <a:ext uri="{FF2B5EF4-FFF2-40B4-BE49-F238E27FC236}">
                      <a16:creationId xmlns:a16="http://schemas.microsoft.com/office/drawing/2014/main" id="{37F295F7-AEA7-A641-A7C3-5079A36FB06B}"/>
                    </a:ext>
                  </a:extLst>
                </p14:cNvPr>
                <p14:cNvContentPartPr/>
                <p14:nvPr/>
              </p14:nvContentPartPr>
              <p14:xfrm>
                <a:off x="8051143" y="2850379"/>
                <a:ext cx="252000" cy="25560"/>
              </p14:xfrm>
            </p:contentPart>
          </mc:Choice>
          <mc:Fallback xmlns="">
            <p:pic>
              <p:nvPicPr>
                <p:cNvPr id="210" name="Ink 209">
                  <a:extLst>
                    <a:ext uri="{FF2B5EF4-FFF2-40B4-BE49-F238E27FC236}">
                      <a16:creationId xmlns:a16="http://schemas.microsoft.com/office/drawing/2014/main" id="{37F295F7-AEA7-A641-A7C3-5079A36FB06B}"/>
                    </a:ext>
                  </a:extLst>
                </p:cNvPr>
                <p:cNvPicPr/>
                <p:nvPr/>
              </p:nvPicPr>
              <p:blipFill>
                <a:blip r:embed="rId320"/>
                <a:stretch>
                  <a:fillRect/>
                </a:stretch>
              </p:blipFill>
              <p:spPr>
                <a:xfrm>
                  <a:off x="8035663" y="2834899"/>
                  <a:ext cx="2826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1" name="Ink 210">
                  <a:extLst>
                    <a:ext uri="{FF2B5EF4-FFF2-40B4-BE49-F238E27FC236}">
                      <a16:creationId xmlns:a16="http://schemas.microsoft.com/office/drawing/2014/main" id="{C125AC59-9E54-664A-958D-62C54117619F}"/>
                    </a:ext>
                  </a:extLst>
                </p14:cNvPr>
                <p14:cNvContentPartPr/>
                <p14:nvPr/>
              </p14:nvContentPartPr>
              <p14:xfrm>
                <a:off x="8183263" y="2751379"/>
                <a:ext cx="31680" cy="275760"/>
              </p14:xfrm>
            </p:contentPart>
          </mc:Choice>
          <mc:Fallback xmlns="">
            <p:pic>
              <p:nvPicPr>
                <p:cNvPr id="211" name="Ink 210">
                  <a:extLst>
                    <a:ext uri="{FF2B5EF4-FFF2-40B4-BE49-F238E27FC236}">
                      <a16:creationId xmlns:a16="http://schemas.microsoft.com/office/drawing/2014/main" id="{C125AC59-9E54-664A-958D-62C54117619F}"/>
                    </a:ext>
                  </a:extLst>
                </p:cNvPr>
                <p:cNvPicPr/>
                <p:nvPr/>
              </p:nvPicPr>
              <p:blipFill>
                <a:blip r:embed="rId322"/>
                <a:stretch>
                  <a:fillRect/>
                </a:stretch>
              </p:blipFill>
              <p:spPr>
                <a:xfrm>
                  <a:off x="8167783" y="2735899"/>
                  <a:ext cx="622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12" name="Ink 211">
                  <a:extLst>
                    <a:ext uri="{FF2B5EF4-FFF2-40B4-BE49-F238E27FC236}">
                      <a16:creationId xmlns:a16="http://schemas.microsoft.com/office/drawing/2014/main" id="{212AA5D3-0212-AE4B-AD67-7C247D256D8D}"/>
                    </a:ext>
                  </a:extLst>
                </p14:cNvPr>
                <p14:cNvContentPartPr/>
                <p14:nvPr/>
              </p14:nvContentPartPr>
              <p14:xfrm>
                <a:off x="8472343" y="2686939"/>
                <a:ext cx="214200" cy="572400"/>
              </p14:xfrm>
            </p:contentPart>
          </mc:Choice>
          <mc:Fallback xmlns="">
            <p:pic>
              <p:nvPicPr>
                <p:cNvPr id="212" name="Ink 211">
                  <a:extLst>
                    <a:ext uri="{FF2B5EF4-FFF2-40B4-BE49-F238E27FC236}">
                      <a16:creationId xmlns:a16="http://schemas.microsoft.com/office/drawing/2014/main" id="{212AA5D3-0212-AE4B-AD67-7C247D256D8D}"/>
                    </a:ext>
                  </a:extLst>
                </p:cNvPr>
                <p:cNvPicPr/>
                <p:nvPr/>
              </p:nvPicPr>
              <p:blipFill>
                <a:blip r:embed="rId324"/>
                <a:stretch>
                  <a:fillRect/>
                </a:stretch>
              </p:blipFill>
              <p:spPr>
                <a:xfrm>
                  <a:off x="8456837" y="2671459"/>
                  <a:ext cx="244852"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3" name="Ink 212">
                  <a:extLst>
                    <a:ext uri="{FF2B5EF4-FFF2-40B4-BE49-F238E27FC236}">
                      <a16:creationId xmlns:a16="http://schemas.microsoft.com/office/drawing/2014/main" id="{872757D7-002C-3042-86E0-00624FE0045A}"/>
                    </a:ext>
                  </a:extLst>
                </p14:cNvPr>
                <p14:cNvContentPartPr/>
                <p14:nvPr/>
              </p14:nvContentPartPr>
              <p14:xfrm>
                <a:off x="8730103" y="2989699"/>
                <a:ext cx="126000" cy="150480"/>
              </p14:xfrm>
            </p:contentPart>
          </mc:Choice>
          <mc:Fallback xmlns="">
            <p:pic>
              <p:nvPicPr>
                <p:cNvPr id="213" name="Ink 212">
                  <a:extLst>
                    <a:ext uri="{FF2B5EF4-FFF2-40B4-BE49-F238E27FC236}">
                      <a16:creationId xmlns:a16="http://schemas.microsoft.com/office/drawing/2014/main" id="{872757D7-002C-3042-86E0-00624FE0045A}"/>
                    </a:ext>
                  </a:extLst>
                </p:cNvPr>
                <p:cNvPicPr/>
                <p:nvPr/>
              </p:nvPicPr>
              <p:blipFill>
                <a:blip r:embed="rId326"/>
                <a:stretch>
                  <a:fillRect/>
                </a:stretch>
              </p:blipFill>
              <p:spPr>
                <a:xfrm>
                  <a:off x="8714623" y="2974219"/>
                  <a:ext cx="1566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4" name="Ink 213">
                  <a:extLst>
                    <a:ext uri="{FF2B5EF4-FFF2-40B4-BE49-F238E27FC236}">
                      <a16:creationId xmlns:a16="http://schemas.microsoft.com/office/drawing/2014/main" id="{F8255A5B-EB15-7848-BF32-B00232C9856B}"/>
                    </a:ext>
                  </a:extLst>
                </p14:cNvPr>
                <p14:cNvContentPartPr/>
                <p14:nvPr/>
              </p14:nvContentPartPr>
              <p14:xfrm>
                <a:off x="8969143" y="2680819"/>
                <a:ext cx="38160" cy="239400"/>
              </p14:xfrm>
            </p:contentPart>
          </mc:Choice>
          <mc:Fallback xmlns="">
            <p:pic>
              <p:nvPicPr>
                <p:cNvPr id="214" name="Ink 213">
                  <a:extLst>
                    <a:ext uri="{FF2B5EF4-FFF2-40B4-BE49-F238E27FC236}">
                      <a16:creationId xmlns:a16="http://schemas.microsoft.com/office/drawing/2014/main" id="{F8255A5B-EB15-7848-BF32-B00232C9856B}"/>
                    </a:ext>
                  </a:extLst>
                </p:cNvPr>
                <p:cNvPicPr/>
                <p:nvPr/>
              </p:nvPicPr>
              <p:blipFill>
                <a:blip r:embed="rId328"/>
                <a:stretch>
                  <a:fillRect/>
                </a:stretch>
              </p:blipFill>
              <p:spPr>
                <a:xfrm>
                  <a:off x="8953663" y="2665339"/>
                  <a:ext cx="687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5" name="Ink 214">
                  <a:extLst>
                    <a:ext uri="{FF2B5EF4-FFF2-40B4-BE49-F238E27FC236}">
                      <a16:creationId xmlns:a16="http://schemas.microsoft.com/office/drawing/2014/main" id="{AA49F76D-2E70-F04D-9371-1B57897046A2}"/>
                    </a:ext>
                  </a:extLst>
                </p14:cNvPr>
                <p14:cNvContentPartPr/>
                <p14:nvPr/>
              </p14:nvContentPartPr>
              <p14:xfrm>
                <a:off x="8975263" y="2611699"/>
                <a:ext cx="170280" cy="100800"/>
              </p14:xfrm>
            </p:contentPart>
          </mc:Choice>
          <mc:Fallback xmlns="">
            <p:pic>
              <p:nvPicPr>
                <p:cNvPr id="215" name="Ink 214">
                  <a:extLst>
                    <a:ext uri="{FF2B5EF4-FFF2-40B4-BE49-F238E27FC236}">
                      <a16:creationId xmlns:a16="http://schemas.microsoft.com/office/drawing/2014/main" id="{AA49F76D-2E70-F04D-9371-1B57897046A2}"/>
                    </a:ext>
                  </a:extLst>
                </p:cNvPr>
                <p:cNvPicPr/>
                <p:nvPr/>
              </p:nvPicPr>
              <p:blipFill>
                <a:blip r:embed="rId330"/>
                <a:stretch>
                  <a:fillRect/>
                </a:stretch>
              </p:blipFill>
              <p:spPr>
                <a:xfrm>
                  <a:off x="8959750" y="2596274"/>
                  <a:ext cx="200945"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6" name="Ink 215">
                  <a:extLst>
                    <a:ext uri="{FF2B5EF4-FFF2-40B4-BE49-F238E27FC236}">
                      <a16:creationId xmlns:a16="http://schemas.microsoft.com/office/drawing/2014/main" id="{70E8D9BF-A796-724A-BA4B-E4D57E8702E3}"/>
                    </a:ext>
                  </a:extLst>
                </p14:cNvPr>
                <p14:cNvContentPartPr/>
                <p14:nvPr/>
              </p14:nvContentPartPr>
              <p14:xfrm>
                <a:off x="8937463" y="2781259"/>
                <a:ext cx="176400" cy="19080"/>
              </p14:xfrm>
            </p:contentPart>
          </mc:Choice>
          <mc:Fallback xmlns="">
            <p:pic>
              <p:nvPicPr>
                <p:cNvPr id="216" name="Ink 215">
                  <a:extLst>
                    <a:ext uri="{FF2B5EF4-FFF2-40B4-BE49-F238E27FC236}">
                      <a16:creationId xmlns:a16="http://schemas.microsoft.com/office/drawing/2014/main" id="{70E8D9BF-A796-724A-BA4B-E4D57E8702E3}"/>
                    </a:ext>
                  </a:extLst>
                </p:cNvPr>
                <p:cNvPicPr/>
                <p:nvPr/>
              </p:nvPicPr>
              <p:blipFill>
                <a:blip r:embed="rId332"/>
                <a:stretch>
                  <a:fillRect/>
                </a:stretch>
              </p:blipFill>
              <p:spPr>
                <a:xfrm>
                  <a:off x="8921983" y="2765779"/>
                  <a:ext cx="207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7" name="Ink 216">
                  <a:extLst>
                    <a:ext uri="{FF2B5EF4-FFF2-40B4-BE49-F238E27FC236}">
                      <a16:creationId xmlns:a16="http://schemas.microsoft.com/office/drawing/2014/main" id="{F5845AAF-B09C-D347-85C8-9DA2023E38BC}"/>
                    </a:ext>
                  </a:extLst>
                </p14:cNvPr>
                <p14:cNvContentPartPr/>
                <p14:nvPr/>
              </p14:nvContentPartPr>
              <p14:xfrm>
                <a:off x="8931343" y="2875579"/>
                <a:ext cx="195120" cy="38160"/>
              </p14:xfrm>
            </p:contentPart>
          </mc:Choice>
          <mc:Fallback xmlns="">
            <p:pic>
              <p:nvPicPr>
                <p:cNvPr id="217" name="Ink 216">
                  <a:extLst>
                    <a:ext uri="{FF2B5EF4-FFF2-40B4-BE49-F238E27FC236}">
                      <a16:creationId xmlns:a16="http://schemas.microsoft.com/office/drawing/2014/main" id="{F5845AAF-B09C-D347-85C8-9DA2023E38BC}"/>
                    </a:ext>
                  </a:extLst>
                </p:cNvPr>
                <p:cNvPicPr/>
                <p:nvPr/>
              </p:nvPicPr>
              <p:blipFill>
                <a:blip r:embed="rId334"/>
                <a:stretch>
                  <a:fillRect/>
                </a:stretch>
              </p:blipFill>
              <p:spPr>
                <a:xfrm>
                  <a:off x="8915892" y="2860099"/>
                  <a:ext cx="225664"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8" name="Ink 217">
                  <a:extLst>
                    <a:ext uri="{FF2B5EF4-FFF2-40B4-BE49-F238E27FC236}">
                      <a16:creationId xmlns:a16="http://schemas.microsoft.com/office/drawing/2014/main" id="{21B28931-00BE-D342-832F-2C381C3E8B19}"/>
                    </a:ext>
                  </a:extLst>
                </p14:cNvPr>
                <p14:cNvContentPartPr/>
                <p14:nvPr/>
              </p14:nvContentPartPr>
              <p14:xfrm>
                <a:off x="9182623" y="2875579"/>
                <a:ext cx="163800" cy="138600"/>
              </p14:xfrm>
            </p:contentPart>
          </mc:Choice>
          <mc:Fallback xmlns="">
            <p:pic>
              <p:nvPicPr>
                <p:cNvPr id="218" name="Ink 217">
                  <a:extLst>
                    <a:ext uri="{FF2B5EF4-FFF2-40B4-BE49-F238E27FC236}">
                      <a16:creationId xmlns:a16="http://schemas.microsoft.com/office/drawing/2014/main" id="{21B28931-00BE-D342-832F-2C381C3E8B19}"/>
                    </a:ext>
                  </a:extLst>
                </p:cNvPr>
                <p:cNvPicPr/>
                <p:nvPr/>
              </p:nvPicPr>
              <p:blipFill>
                <a:blip r:embed="rId336"/>
                <a:stretch>
                  <a:fillRect/>
                </a:stretch>
              </p:blipFill>
              <p:spPr>
                <a:xfrm>
                  <a:off x="9167143" y="2860099"/>
                  <a:ext cx="194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20" name="Ink 219">
                  <a:extLst>
                    <a:ext uri="{FF2B5EF4-FFF2-40B4-BE49-F238E27FC236}">
                      <a16:creationId xmlns:a16="http://schemas.microsoft.com/office/drawing/2014/main" id="{ACBEEFBB-329B-5840-9B7E-FA88241D22E4}"/>
                    </a:ext>
                  </a:extLst>
                </p14:cNvPr>
                <p14:cNvContentPartPr/>
                <p14:nvPr/>
              </p14:nvContentPartPr>
              <p14:xfrm>
                <a:off x="3561943" y="3466699"/>
                <a:ext cx="6059880" cy="170280"/>
              </p14:xfrm>
            </p:contentPart>
          </mc:Choice>
          <mc:Fallback xmlns="">
            <p:pic>
              <p:nvPicPr>
                <p:cNvPr id="220" name="Ink 219">
                  <a:extLst>
                    <a:ext uri="{FF2B5EF4-FFF2-40B4-BE49-F238E27FC236}">
                      <a16:creationId xmlns:a16="http://schemas.microsoft.com/office/drawing/2014/main" id="{ACBEEFBB-329B-5840-9B7E-FA88241D22E4}"/>
                    </a:ext>
                  </a:extLst>
                </p:cNvPr>
                <p:cNvPicPr/>
                <p:nvPr/>
              </p:nvPicPr>
              <p:blipFill>
                <a:blip r:embed="rId338"/>
                <a:stretch>
                  <a:fillRect/>
                </a:stretch>
              </p:blipFill>
              <p:spPr>
                <a:xfrm>
                  <a:off x="3546463" y="3451219"/>
                  <a:ext cx="6090480" cy="200880"/>
                </a:xfrm>
                <a:prstGeom prst="rect">
                  <a:avLst/>
                </a:prstGeom>
              </p:spPr>
            </p:pic>
          </mc:Fallback>
        </mc:AlternateContent>
      </p:grpSp>
      <p:grpSp>
        <p:nvGrpSpPr>
          <p:cNvPr id="240" name="Group 239">
            <a:extLst>
              <a:ext uri="{FF2B5EF4-FFF2-40B4-BE49-F238E27FC236}">
                <a16:creationId xmlns:a16="http://schemas.microsoft.com/office/drawing/2014/main" id="{1C94D513-259E-D14E-ACD5-25F820BEE788}"/>
              </a:ext>
            </a:extLst>
          </p:cNvPr>
          <p:cNvGrpSpPr/>
          <p:nvPr/>
        </p:nvGrpSpPr>
        <p:grpSpPr>
          <a:xfrm>
            <a:off x="4744183" y="3705739"/>
            <a:ext cx="2358000" cy="798480"/>
            <a:chOff x="4744183" y="3705739"/>
            <a:chExt cx="2358000" cy="798480"/>
          </a:xfrm>
        </p:grpSpPr>
        <mc:AlternateContent xmlns:mc="http://schemas.openxmlformats.org/markup-compatibility/2006" xmlns:p14="http://schemas.microsoft.com/office/powerpoint/2010/main">
          <mc:Choice Requires="p14">
            <p:contentPart p14:bwMode="auto" r:id="rId339">
              <p14:nvContentPartPr>
                <p14:cNvPr id="222" name="Ink 221">
                  <a:extLst>
                    <a:ext uri="{FF2B5EF4-FFF2-40B4-BE49-F238E27FC236}">
                      <a16:creationId xmlns:a16="http://schemas.microsoft.com/office/drawing/2014/main" id="{593352AD-C36B-F047-AE4C-9E1606E004AF}"/>
                    </a:ext>
                  </a:extLst>
                </p14:cNvPr>
                <p14:cNvContentPartPr/>
                <p14:nvPr/>
              </p14:nvContentPartPr>
              <p14:xfrm>
                <a:off x="4744183" y="3887899"/>
                <a:ext cx="245520" cy="616320"/>
              </p14:xfrm>
            </p:contentPart>
          </mc:Choice>
          <mc:Fallback xmlns="">
            <p:pic>
              <p:nvPicPr>
                <p:cNvPr id="222" name="Ink 221">
                  <a:extLst>
                    <a:ext uri="{FF2B5EF4-FFF2-40B4-BE49-F238E27FC236}">
                      <a16:creationId xmlns:a16="http://schemas.microsoft.com/office/drawing/2014/main" id="{593352AD-C36B-F047-AE4C-9E1606E004AF}"/>
                    </a:ext>
                  </a:extLst>
                </p:cNvPr>
                <p:cNvPicPr/>
                <p:nvPr/>
              </p:nvPicPr>
              <p:blipFill>
                <a:blip r:embed="rId340"/>
                <a:stretch>
                  <a:fillRect/>
                </a:stretch>
              </p:blipFill>
              <p:spPr>
                <a:xfrm>
                  <a:off x="4728703" y="3872419"/>
                  <a:ext cx="27612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23" name="Ink 222">
                  <a:extLst>
                    <a:ext uri="{FF2B5EF4-FFF2-40B4-BE49-F238E27FC236}">
                      <a16:creationId xmlns:a16="http://schemas.microsoft.com/office/drawing/2014/main" id="{633CD793-B6DE-4947-8A3E-C41DB0CAC840}"/>
                    </a:ext>
                  </a:extLst>
                </p14:cNvPr>
                <p14:cNvContentPartPr/>
                <p14:nvPr/>
              </p14:nvContentPartPr>
              <p14:xfrm>
                <a:off x="5008063" y="4239979"/>
                <a:ext cx="12960" cy="151200"/>
              </p14:xfrm>
            </p:contentPart>
          </mc:Choice>
          <mc:Fallback xmlns="">
            <p:pic>
              <p:nvPicPr>
                <p:cNvPr id="223" name="Ink 222">
                  <a:extLst>
                    <a:ext uri="{FF2B5EF4-FFF2-40B4-BE49-F238E27FC236}">
                      <a16:creationId xmlns:a16="http://schemas.microsoft.com/office/drawing/2014/main" id="{633CD793-B6DE-4947-8A3E-C41DB0CAC840}"/>
                    </a:ext>
                  </a:extLst>
                </p:cNvPr>
                <p:cNvPicPr/>
                <p:nvPr/>
              </p:nvPicPr>
              <p:blipFill>
                <a:blip r:embed="rId342"/>
                <a:stretch>
                  <a:fillRect/>
                </a:stretch>
              </p:blipFill>
              <p:spPr>
                <a:xfrm>
                  <a:off x="4992583" y="4224499"/>
                  <a:ext cx="43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4" name="Ink 223">
                  <a:extLst>
                    <a:ext uri="{FF2B5EF4-FFF2-40B4-BE49-F238E27FC236}">
                      <a16:creationId xmlns:a16="http://schemas.microsoft.com/office/drawing/2014/main" id="{F78BC781-784D-D440-B744-DAC9D3619B07}"/>
                    </a:ext>
                  </a:extLst>
                </p14:cNvPr>
                <p14:cNvContentPartPr/>
                <p14:nvPr/>
              </p14:nvContentPartPr>
              <p14:xfrm>
                <a:off x="5014543" y="4277779"/>
                <a:ext cx="82080" cy="75960"/>
              </p14:xfrm>
            </p:contentPart>
          </mc:Choice>
          <mc:Fallback xmlns="">
            <p:pic>
              <p:nvPicPr>
                <p:cNvPr id="224" name="Ink 223">
                  <a:extLst>
                    <a:ext uri="{FF2B5EF4-FFF2-40B4-BE49-F238E27FC236}">
                      <a16:creationId xmlns:a16="http://schemas.microsoft.com/office/drawing/2014/main" id="{F78BC781-784D-D440-B744-DAC9D3619B07}"/>
                    </a:ext>
                  </a:extLst>
                </p:cNvPr>
                <p:cNvPicPr/>
                <p:nvPr/>
              </p:nvPicPr>
              <p:blipFill>
                <a:blip r:embed="rId344"/>
                <a:stretch>
                  <a:fillRect/>
                </a:stretch>
              </p:blipFill>
              <p:spPr>
                <a:xfrm>
                  <a:off x="4999063" y="4262299"/>
                  <a:ext cx="112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5" name="Ink 224">
                  <a:extLst>
                    <a:ext uri="{FF2B5EF4-FFF2-40B4-BE49-F238E27FC236}">
                      <a16:creationId xmlns:a16="http://schemas.microsoft.com/office/drawing/2014/main" id="{0536C30E-57AC-5842-8A35-88A88ED4C289}"/>
                    </a:ext>
                  </a:extLst>
                </p14:cNvPr>
                <p14:cNvContentPartPr/>
                <p14:nvPr/>
              </p14:nvContentPartPr>
              <p14:xfrm>
                <a:off x="5127583" y="3976099"/>
                <a:ext cx="201600" cy="201600"/>
              </p14:xfrm>
            </p:contentPart>
          </mc:Choice>
          <mc:Fallback xmlns="">
            <p:pic>
              <p:nvPicPr>
                <p:cNvPr id="225" name="Ink 224">
                  <a:extLst>
                    <a:ext uri="{FF2B5EF4-FFF2-40B4-BE49-F238E27FC236}">
                      <a16:creationId xmlns:a16="http://schemas.microsoft.com/office/drawing/2014/main" id="{0536C30E-57AC-5842-8A35-88A88ED4C289}"/>
                    </a:ext>
                  </a:extLst>
                </p:cNvPr>
                <p:cNvPicPr/>
                <p:nvPr/>
              </p:nvPicPr>
              <p:blipFill>
                <a:blip r:embed="rId346"/>
                <a:stretch>
                  <a:fillRect/>
                </a:stretch>
              </p:blipFill>
              <p:spPr>
                <a:xfrm>
                  <a:off x="5112075" y="3960619"/>
                  <a:ext cx="232255"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6" name="Ink 225">
                  <a:extLst>
                    <a:ext uri="{FF2B5EF4-FFF2-40B4-BE49-F238E27FC236}">
                      <a16:creationId xmlns:a16="http://schemas.microsoft.com/office/drawing/2014/main" id="{1002D7AA-3008-3D42-B0E5-8C6284272497}"/>
                    </a:ext>
                  </a:extLst>
                </p14:cNvPr>
                <p14:cNvContentPartPr/>
                <p14:nvPr/>
              </p14:nvContentPartPr>
              <p14:xfrm>
                <a:off x="5328823" y="3777379"/>
                <a:ext cx="189000" cy="154800"/>
              </p14:xfrm>
            </p:contentPart>
          </mc:Choice>
          <mc:Fallback xmlns="">
            <p:pic>
              <p:nvPicPr>
                <p:cNvPr id="226" name="Ink 225">
                  <a:extLst>
                    <a:ext uri="{FF2B5EF4-FFF2-40B4-BE49-F238E27FC236}">
                      <a16:creationId xmlns:a16="http://schemas.microsoft.com/office/drawing/2014/main" id="{1002D7AA-3008-3D42-B0E5-8C6284272497}"/>
                    </a:ext>
                  </a:extLst>
                </p:cNvPr>
                <p:cNvPicPr/>
                <p:nvPr/>
              </p:nvPicPr>
              <p:blipFill>
                <a:blip r:embed="rId348"/>
                <a:stretch>
                  <a:fillRect/>
                </a:stretch>
              </p:blipFill>
              <p:spPr>
                <a:xfrm>
                  <a:off x="5313343" y="3761899"/>
                  <a:ext cx="219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7" name="Ink 226">
                  <a:extLst>
                    <a:ext uri="{FF2B5EF4-FFF2-40B4-BE49-F238E27FC236}">
                      <a16:creationId xmlns:a16="http://schemas.microsoft.com/office/drawing/2014/main" id="{4085FE68-A0AE-AE42-9742-C5EDCE0E9EBF}"/>
                    </a:ext>
                  </a:extLst>
                </p14:cNvPr>
                <p14:cNvContentPartPr/>
                <p14:nvPr/>
              </p14:nvContentPartPr>
              <p14:xfrm>
                <a:off x="5423143" y="3837499"/>
                <a:ext cx="25560" cy="163800"/>
              </p14:xfrm>
            </p:contentPart>
          </mc:Choice>
          <mc:Fallback xmlns="">
            <p:pic>
              <p:nvPicPr>
                <p:cNvPr id="227" name="Ink 226">
                  <a:extLst>
                    <a:ext uri="{FF2B5EF4-FFF2-40B4-BE49-F238E27FC236}">
                      <a16:creationId xmlns:a16="http://schemas.microsoft.com/office/drawing/2014/main" id="{4085FE68-A0AE-AE42-9742-C5EDCE0E9EBF}"/>
                    </a:ext>
                  </a:extLst>
                </p:cNvPr>
                <p:cNvPicPr/>
                <p:nvPr/>
              </p:nvPicPr>
              <p:blipFill>
                <a:blip r:embed="rId350"/>
                <a:stretch>
                  <a:fillRect/>
                </a:stretch>
              </p:blipFill>
              <p:spPr>
                <a:xfrm>
                  <a:off x="5407663" y="3822019"/>
                  <a:ext cx="56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8" name="Ink 227">
                  <a:extLst>
                    <a:ext uri="{FF2B5EF4-FFF2-40B4-BE49-F238E27FC236}">
                      <a16:creationId xmlns:a16="http://schemas.microsoft.com/office/drawing/2014/main" id="{5EB35420-17EB-664D-AF46-4BC2014DE4F5}"/>
                    </a:ext>
                  </a:extLst>
                </p14:cNvPr>
                <p14:cNvContentPartPr/>
                <p14:nvPr/>
              </p14:nvContentPartPr>
              <p14:xfrm>
                <a:off x="5586583" y="4114339"/>
                <a:ext cx="207720" cy="31680"/>
              </p14:xfrm>
            </p:contentPart>
          </mc:Choice>
          <mc:Fallback xmlns="">
            <p:pic>
              <p:nvPicPr>
                <p:cNvPr id="228" name="Ink 227">
                  <a:extLst>
                    <a:ext uri="{FF2B5EF4-FFF2-40B4-BE49-F238E27FC236}">
                      <a16:creationId xmlns:a16="http://schemas.microsoft.com/office/drawing/2014/main" id="{5EB35420-17EB-664D-AF46-4BC2014DE4F5}"/>
                    </a:ext>
                  </a:extLst>
                </p:cNvPr>
                <p:cNvPicPr/>
                <p:nvPr/>
              </p:nvPicPr>
              <p:blipFill>
                <a:blip r:embed="rId352"/>
                <a:stretch>
                  <a:fillRect/>
                </a:stretch>
              </p:blipFill>
              <p:spPr>
                <a:xfrm>
                  <a:off x="5571130" y="4099033"/>
                  <a:ext cx="238267"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9" name="Ink 228">
                  <a:extLst>
                    <a:ext uri="{FF2B5EF4-FFF2-40B4-BE49-F238E27FC236}">
                      <a16:creationId xmlns:a16="http://schemas.microsoft.com/office/drawing/2014/main" id="{EF686759-46FC-2B4E-BA76-FFCEC07C255D}"/>
                    </a:ext>
                  </a:extLst>
                </p14:cNvPr>
                <p14:cNvContentPartPr/>
                <p14:nvPr/>
              </p14:nvContentPartPr>
              <p14:xfrm>
                <a:off x="5674423" y="4004539"/>
                <a:ext cx="50760" cy="217080"/>
              </p14:xfrm>
            </p:contentPart>
          </mc:Choice>
          <mc:Fallback xmlns="">
            <p:pic>
              <p:nvPicPr>
                <p:cNvPr id="229" name="Ink 228">
                  <a:extLst>
                    <a:ext uri="{FF2B5EF4-FFF2-40B4-BE49-F238E27FC236}">
                      <a16:creationId xmlns:a16="http://schemas.microsoft.com/office/drawing/2014/main" id="{EF686759-46FC-2B4E-BA76-FFCEC07C255D}"/>
                    </a:ext>
                  </a:extLst>
                </p:cNvPr>
                <p:cNvPicPr/>
                <p:nvPr/>
              </p:nvPicPr>
              <p:blipFill>
                <a:blip r:embed="rId354"/>
                <a:stretch>
                  <a:fillRect/>
                </a:stretch>
              </p:blipFill>
              <p:spPr>
                <a:xfrm>
                  <a:off x="5658943" y="3989033"/>
                  <a:ext cx="81360" cy="247731"/>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31" name="Ink 230">
                  <a:extLst>
                    <a:ext uri="{FF2B5EF4-FFF2-40B4-BE49-F238E27FC236}">
                      <a16:creationId xmlns:a16="http://schemas.microsoft.com/office/drawing/2014/main" id="{0E474E9C-54D9-0F4D-B7FF-C0A20F1982B8}"/>
                    </a:ext>
                  </a:extLst>
                </p14:cNvPr>
                <p14:cNvContentPartPr/>
                <p14:nvPr/>
              </p14:nvContentPartPr>
              <p14:xfrm>
                <a:off x="5882143" y="3931819"/>
                <a:ext cx="245520" cy="541080"/>
              </p14:xfrm>
            </p:contentPart>
          </mc:Choice>
          <mc:Fallback xmlns="">
            <p:pic>
              <p:nvPicPr>
                <p:cNvPr id="231" name="Ink 230">
                  <a:extLst>
                    <a:ext uri="{FF2B5EF4-FFF2-40B4-BE49-F238E27FC236}">
                      <a16:creationId xmlns:a16="http://schemas.microsoft.com/office/drawing/2014/main" id="{0E474E9C-54D9-0F4D-B7FF-C0A20F1982B8}"/>
                    </a:ext>
                  </a:extLst>
                </p:cNvPr>
                <p:cNvPicPr/>
                <p:nvPr/>
              </p:nvPicPr>
              <p:blipFill>
                <a:blip r:embed="rId356"/>
                <a:stretch>
                  <a:fillRect/>
                </a:stretch>
              </p:blipFill>
              <p:spPr>
                <a:xfrm>
                  <a:off x="5866663" y="3916339"/>
                  <a:ext cx="27612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32" name="Ink 231">
                  <a:extLst>
                    <a:ext uri="{FF2B5EF4-FFF2-40B4-BE49-F238E27FC236}">
                      <a16:creationId xmlns:a16="http://schemas.microsoft.com/office/drawing/2014/main" id="{70ABF1F5-CD34-2D46-A669-15C706C677F6}"/>
                    </a:ext>
                  </a:extLst>
                </p14:cNvPr>
                <p14:cNvContentPartPr/>
                <p14:nvPr/>
              </p14:nvContentPartPr>
              <p14:xfrm>
                <a:off x="6146023" y="4265899"/>
                <a:ext cx="12960" cy="119160"/>
              </p14:xfrm>
            </p:contentPart>
          </mc:Choice>
          <mc:Fallback xmlns="">
            <p:pic>
              <p:nvPicPr>
                <p:cNvPr id="232" name="Ink 231">
                  <a:extLst>
                    <a:ext uri="{FF2B5EF4-FFF2-40B4-BE49-F238E27FC236}">
                      <a16:creationId xmlns:a16="http://schemas.microsoft.com/office/drawing/2014/main" id="{70ABF1F5-CD34-2D46-A669-15C706C677F6}"/>
                    </a:ext>
                  </a:extLst>
                </p:cNvPr>
                <p:cNvPicPr/>
                <p:nvPr/>
              </p:nvPicPr>
              <p:blipFill>
                <a:blip r:embed="rId358"/>
                <a:stretch>
                  <a:fillRect/>
                </a:stretch>
              </p:blipFill>
              <p:spPr>
                <a:xfrm>
                  <a:off x="6130543" y="4250419"/>
                  <a:ext cx="435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33" name="Ink 232">
                  <a:extLst>
                    <a:ext uri="{FF2B5EF4-FFF2-40B4-BE49-F238E27FC236}">
                      <a16:creationId xmlns:a16="http://schemas.microsoft.com/office/drawing/2014/main" id="{94CE8E63-6FD6-FE45-A9A0-468C2FE536E1}"/>
                    </a:ext>
                  </a:extLst>
                </p14:cNvPr>
                <p14:cNvContentPartPr/>
                <p14:nvPr/>
              </p14:nvContentPartPr>
              <p14:xfrm>
                <a:off x="6158623" y="4233859"/>
                <a:ext cx="82080" cy="119880"/>
              </p14:xfrm>
            </p:contentPart>
          </mc:Choice>
          <mc:Fallback xmlns="">
            <p:pic>
              <p:nvPicPr>
                <p:cNvPr id="233" name="Ink 232">
                  <a:extLst>
                    <a:ext uri="{FF2B5EF4-FFF2-40B4-BE49-F238E27FC236}">
                      <a16:creationId xmlns:a16="http://schemas.microsoft.com/office/drawing/2014/main" id="{94CE8E63-6FD6-FE45-A9A0-468C2FE536E1}"/>
                    </a:ext>
                  </a:extLst>
                </p:cNvPr>
                <p:cNvPicPr/>
                <p:nvPr/>
              </p:nvPicPr>
              <p:blipFill>
                <a:blip r:embed="rId360"/>
                <a:stretch>
                  <a:fillRect/>
                </a:stretch>
              </p:blipFill>
              <p:spPr>
                <a:xfrm>
                  <a:off x="6143143" y="4218379"/>
                  <a:ext cx="112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34" name="Ink 233">
                  <a:extLst>
                    <a:ext uri="{FF2B5EF4-FFF2-40B4-BE49-F238E27FC236}">
                      <a16:creationId xmlns:a16="http://schemas.microsoft.com/office/drawing/2014/main" id="{56BAFF22-5B03-E840-B06B-4D581EEC7F65}"/>
                    </a:ext>
                  </a:extLst>
                </p14:cNvPr>
                <p14:cNvContentPartPr/>
                <p14:nvPr/>
              </p14:nvContentPartPr>
              <p14:xfrm>
                <a:off x="6227743" y="4214779"/>
                <a:ext cx="25560" cy="145080"/>
              </p14:xfrm>
            </p:contentPart>
          </mc:Choice>
          <mc:Fallback xmlns="">
            <p:pic>
              <p:nvPicPr>
                <p:cNvPr id="234" name="Ink 233">
                  <a:extLst>
                    <a:ext uri="{FF2B5EF4-FFF2-40B4-BE49-F238E27FC236}">
                      <a16:creationId xmlns:a16="http://schemas.microsoft.com/office/drawing/2014/main" id="{56BAFF22-5B03-E840-B06B-4D581EEC7F65}"/>
                    </a:ext>
                  </a:extLst>
                </p:cNvPr>
                <p:cNvPicPr/>
                <p:nvPr/>
              </p:nvPicPr>
              <p:blipFill>
                <a:blip r:embed="rId362"/>
                <a:stretch>
                  <a:fillRect/>
                </a:stretch>
              </p:blipFill>
              <p:spPr>
                <a:xfrm>
                  <a:off x="6212263" y="4199260"/>
                  <a:ext cx="56160" cy="175756"/>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35" name="Ink 234">
                  <a:extLst>
                    <a:ext uri="{FF2B5EF4-FFF2-40B4-BE49-F238E27FC236}">
                      <a16:creationId xmlns:a16="http://schemas.microsoft.com/office/drawing/2014/main" id="{20B4D46F-F7C1-434B-9E95-331017FACB01}"/>
                    </a:ext>
                  </a:extLst>
                </p14:cNvPr>
                <p14:cNvContentPartPr/>
                <p14:nvPr/>
              </p14:nvContentPartPr>
              <p14:xfrm>
                <a:off x="6322063" y="4258699"/>
                <a:ext cx="100800" cy="94680"/>
              </p14:xfrm>
            </p:contentPart>
          </mc:Choice>
          <mc:Fallback xmlns="">
            <p:pic>
              <p:nvPicPr>
                <p:cNvPr id="235" name="Ink 234">
                  <a:extLst>
                    <a:ext uri="{FF2B5EF4-FFF2-40B4-BE49-F238E27FC236}">
                      <a16:creationId xmlns:a16="http://schemas.microsoft.com/office/drawing/2014/main" id="{20B4D46F-F7C1-434B-9E95-331017FACB01}"/>
                    </a:ext>
                  </a:extLst>
                </p:cNvPr>
                <p:cNvPicPr/>
                <p:nvPr/>
              </p:nvPicPr>
              <p:blipFill>
                <a:blip r:embed="rId364"/>
                <a:stretch>
                  <a:fillRect/>
                </a:stretch>
              </p:blipFill>
              <p:spPr>
                <a:xfrm>
                  <a:off x="6306583" y="4243219"/>
                  <a:ext cx="13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37" name="Ink 236">
                  <a:extLst>
                    <a:ext uri="{FF2B5EF4-FFF2-40B4-BE49-F238E27FC236}">
                      <a16:creationId xmlns:a16="http://schemas.microsoft.com/office/drawing/2014/main" id="{E5FF24E5-4BE7-3E46-859F-906BEAF9AC1A}"/>
                    </a:ext>
                  </a:extLst>
                </p14:cNvPr>
                <p14:cNvContentPartPr/>
                <p14:nvPr/>
              </p14:nvContentPartPr>
              <p14:xfrm>
                <a:off x="6315943" y="3957019"/>
                <a:ext cx="333720" cy="163800"/>
              </p14:xfrm>
            </p:contentPart>
          </mc:Choice>
          <mc:Fallback xmlns="">
            <p:pic>
              <p:nvPicPr>
                <p:cNvPr id="237" name="Ink 236">
                  <a:extLst>
                    <a:ext uri="{FF2B5EF4-FFF2-40B4-BE49-F238E27FC236}">
                      <a16:creationId xmlns:a16="http://schemas.microsoft.com/office/drawing/2014/main" id="{E5FF24E5-4BE7-3E46-859F-906BEAF9AC1A}"/>
                    </a:ext>
                  </a:extLst>
                </p:cNvPr>
                <p:cNvPicPr/>
                <p:nvPr/>
              </p:nvPicPr>
              <p:blipFill>
                <a:blip r:embed="rId366"/>
                <a:stretch>
                  <a:fillRect/>
                </a:stretch>
              </p:blipFill>
              <p:spPr>
                <a:xfrm>
                  <a:off x="6300463" y="3941539"/>
                  <a:ext cx="3643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38" name="Ink 237">
                  <a:extLst>
                    <a:ext uri="{FF2B5EF4-FFF2-40B4-BE49-F238E27FC236}">
                      <a16:creationId xmlns:a16="http://schemas.microsoft.com/office/drawing/2014/main" id="{7533A115-92FB-C746-A4F3-CC84D1A714F2}"/>
                    </a:ext>
                  </a:extLst>
                </p14:cNvPr>
                <p14:cNvContentPartPr/>
                <p14:nvPr/>
              </p14:nvContentPartPr>
              <p14:xfrm>
                <a:off x="6627343" y="3755779"/>
                <a:ext cx="120600" cy="145080"/>
              </p14:xfrm>
            </p:contentPart>
          </mc:Choice>
          <mc:Fallback xmlns="">
            <p:pic>
              <p:nvPicPr>
                <p:cNvPr id="238" name="Ink 237">
                  <a:extLst>
                    <a:ext uri="{FF2B5EF4-FFF2-40B4-BE49-F238E27FC236}">
                      <a16:creationId xmlns:a16="http://schemas.microsoft.com/office/drawing/2014/main" id="{7533A115-92FB-C746-A4F3-CC84D1A714F2}"/>
                    </a:ext>
                  </a:extLst>
                </p:cNvPr>
                <p:cNvPicPr/>
                <p:nvPr/>
              </p:nvPicPr>
              <p:blipFill>
                <a:blip r:embed="rId368"/>
                <a:stretch>
                  <a:fillRect/>
                </a:stretch>
              </p:blipFill>
              <p:spPr>
                <a:xfrm>
                  <a:off x="6611863" y="3740260"/>
                  <a:ext cx="151200" cy="175756"/>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9" name="Ink 238">
                  <a:extLst>
                    <a:ext uri="{FF2B5EF4-FFF2-40B4-BE49-F238E27FC236}">
                      <a16:creationId xmlns:a16="http://schemas.microsoft.com/office/drawing/2014/main" id="{BE709C95-A7EA-1E4F-9A45-315A8FBB49B1}"/>
                    </a:ext>
                  </a:extLst>
                </p14:cNvPr>
                <p14:cNvContentPartPr/>
                <p14:nvPr/>
              </p14:nvContentPartPr>
              <p14:xfrm>
                <a:off x="6844063" y="3705739"/>
                <a:ext cx="258120" cy="390240"/>
              </p14:xfrm>
            </p:contentPart>
          </mc:Choice>
          <mc:Fallback xmlns="">
            <p:pic>
              <p:nvPicPr>
                <p:cNvPr id="239" name="Ink 238">
                  <a:extLst>
                    <a:ext uri="{FF2B5EF4-FFF2-40B4-BE49-F238E27FC236}">
                      <a16:creationId xmlns:a16="http://schemas.microsoft.com/office/drawing/2014/main" id="{BE709C95-A7EA-1E4F-9A45-315A8FBB49B1}"/>
                    </a:ext>
                  </a:extLst>
                </p:cNvPr>
                <p:cNvPicPr/>
                <p:nvPr/>
              </p:nvPicPr>
              <p:blipFill>
                <a:blip r:embed="rId370"/>
                <a:stretch>
                  <a:fillRect/>
                </a:stretch>
              </p:blipFill>
              <p:spPr>
                <a:xfrm>
                  <a:off x="6828583" y="3690259"/>
                  <a:ext cx="288720" cy="42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1">
            <p14:nvContentPartPr>
              <p14:cNvPr id="241" name="Ink 240">
                <a:extLst>
                  <a:ext uri="{FF2B5EF4-FFF2-40B4-BE49-F238E27FC236}">
                    <a16:creationId xmlns:a16="http://schemas.microsoft.com/office/drawing/2014/main" id="{19D4B5A6-FF33-344F-8F94-88708DF1CAA4}"/>
                  </a:ext>
                </a:extLst>
              </p14:cNvPr>
              <p14:cNvContentPartPr/>
              <p14:nvPr/>
            </p14:nvContentPartPr>
            <p14:xfrm>
              <a:off x="7272103" y="3963499"/>
              <a:ext cx="301320" cy="19080"/>
            </p14:xfrm>
          </p:contentPart>
        </mc:Choice>
        <mc:Fallback xmlns="">
          <p:pic>
            <p:nvPicPr>
              <p:cNvPr id="241" name="Ink 240">
                <a:extLst>
                  <a:ext uri="{FF2B5EF4-FFF2-40B4-BE49-F238E27FC236}">
                    <a16:creationId xmlns:a16="http://schemas.microsoft.com/office/drawing/2014/main" id="{19D4B5A6-FF33-344F-8F94-88708DF1CAA4}"/>
                  </a:ext>
                </a:extLst>
              </p:cNvPr>
              <p:cNvPicPr/>
              <p:nvPr/>
            </p:nvPicPr>
            <p:blipFill>
              <a:blip r:embed="rId372"/>
              <a:stretch>
                <a:fillRect/>
              </a:stretch>
            </p:blipFill>
            <p:spPr>
              <a:xfrm>
                <a:off x="7256623" y="3948019"/>
                <a:ext cx="331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42" name="Ink 241">
                <a:extLst>
                  <a:ext uri="{FF2B5EF4-FFF2-40B4-BE49-F238E27FC236}">
                    <a16:creationId xmlns:a16="http://schemas.microsoft.com/office/drawing/2014/main" id="{46264B5B-AEEE-174D-BB05-057E2DB1DC8C}"/>
                  </a:ext>
                </a:extLst>
              </p14:cNvPr>
              <p14:cNvContentPartPr/>
              <p14:nvPr/>
            </p14:nvContentPartPr>
            <p14:xfrm>
              <a:off x="7441303" y="3837499"/>
              <a:ext cx="63360" cy="264240"/>
            </p14:xfrm>
          </p:contentPart>
        </mc:Choice>
        <mc:Fallback xmlns="">
          <p:pic>
            <p:nvPicPr>
              <p:cNvPr id="242" name="Ink 241">
                <a:extLst>
                  <a:ext uri="{FF2B5EF4-FFF2-40B4-BE49-F238E27FC236}">
                    <a16:creationId xmlns:a16="http://schemas.microsoft.com/office/drawing/2014/main" id="{46264B5B-AEEE-174D-BB05-057E2DB1DC8C}"/>
                  </a:ext>
                </a:extLst>
              </p:cNvPr>
              <p:cNvPicPr/>
              <p:nvPr/>
            </p:nvPicPr>
            <p:blipFill>
              <a:blip r:embed="rId374"/>
              <a:stretch>
                <a:fillRect/>
              </a:stretch>
            </p:blipFill>
            <p:spPr>
              <a:xfrm>
                <a:off x="7425823" y="3822019"/>
                <a:ext cx="939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43" name="Ink 242">
                <a:extLst>
                  <a:ext uri="{FF2B5EF4-FFF2-40B4-BE49-F238E27FC236}">
                    <a16:creationId xmlns:a16="http://schemas.microsoft.com/office/drawing/2014/main" id="{B521C1D4-E5F3-BB44-8AF8-242637047BB7}"/>
                  </a:ext>
                </a:extLst>
              </p14:cNvPr>
              <p14:cNvContentPartPr/>
              <p14:nvPr/>
            </p14:nvContentPartPr>
            <p14:xfrm>
              <a:off x="7668463" y="3793579"/>
              <a:ext cx="282600" cy="585000"/>
            </p14:xfrm>
          </p:contentPart>
        </mc:Choice>
        <mc:Fallback xmlns="">
          <p:pic>
            <p:nvPicPr>
              <p:cNvPr id="243" name="Ink 242">
                <a:extLst>
                  <a:ext uri="{FF2B5EF4-FFF2-40B4-BE49-F238E27FC236}">
                    <a16:creationId xmlns:a16="http://schemas.microsoft.com/office/drawing/2014/main" id="{B521C1D4-E5F3-BB44-8AF8-242637047BB7}"/>
                  </a:ext>
                </a:extLst>
              </p:cNvPr>
              <p:cNvPicPr/>
              <p:nvPr/>
            </p:nvPicPr>
            <p:blipFill>
              <a:blip r:embed="rId376"/>
              <a:stretch>
                <a:fillRect/>
              </a:stretch>
            </p:blipFill>
            <p:spPr>
              <a:xfrm>
                <a:off x="7652983" y="3778099"/>
                <a:ext cx="31320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47" name="Ink 246">
                <a:extLst>
                  <a:ext uri="{FF2B5EF4-FFF2-40B4-BE49-F238E27FC236}">
                    <a16:creationId xmlns:a16="http://schemas.microsoft.com/office/drawing/2014/main" id="{684C39C7-A5CC-0047-8CF4-A3CA3338B7C8}"/>
                  </a:ext>
                </a:extLst>
              </p14:cNvPr>
              <p14:cNvContentPartPr/>
              <p14:nvPr/>
            </p14:nvContentPartPr>
            <p14:xfrm>
              <a:off x="7950703" y="4089139"/>
              <a:ext cx="119880" cy="132480"/>
            </p14:xfrm>
          </p:contentPart>
        </mc:Choice>
        <mc:Fallback xmlns="">
          <p:pic>
            <p:nvPicPr>
              <p:cNvPr id="247" name="Ink 246">
                <a:extLst>
                  <a:ext uri="{FF2B5EF4-FFF2-40B4-BE49-F238E27FC236}">
                    <a16:creationId xmlns:a16="http://schemas.microsoft.com/office/drawing/2014/main" id="{684C39C7-A5CC-0047-8CF4-A3CA3338B7C8}"/>
                  </a:ext>
                </a:extLst>
              </p:cNvPr>
              <p:cNvPicPr/>
              <p:nvPr/>
            </p:nvPicPr>
            <p:blipFill>
              <a:blip r:embed="rId378"/>
              <a:stretch>
                <a:fillRect/>
              </a:stretch>
            </p:blipFill>
            <p:spPr>
              <a:xfrm>
                <a:off x="7935223" y="4073659"/>
                <a:ext cx="150480" cy="163080"/>
              </a:xfrm>
              <a:prstGeom prst="rect">
                <a:avLst/>
              </a:prstGeom>
            </p:spPr>
          </p:pic>
        </mc:Fallback>
      </mc:AlternateContent>
      <p:grpSp>
        <p:nvGrpSpPr>
          <p:cNvPr id="448" name="Group 447">
            <a:extLst>
              <a:ext uri="{FF2B5EF4-FFF2-40B4-BE49-F238E27FC236}">
                <a16:creationId xmlns:a16="http://schemas.microsoft.com/office/drawing/2014/main" id="{63379488-DD32-0A4C-84AC-C93FCB939147}"/>
              </a:ext>
            </a:extLst>
          </p:cNvPr>
          <p:cNvGrpSpPr/>
          <p:nvPr/>
        </p:nvGrpSpPr>
        <p:grpSpPr>
          <a:xfrm>
            <a:off x="713983" y="5066539"/>
            <a:ext cx="2502720" cy="506880"/>
            <a:chOff x="713983" y="5066539"/>
            <a:chExt cx="2502720" cy="506880"/>
          </a:xfrm>
        </p:grpSpPr>
        <mc:AlternateContent xmlns:mc="http://schemas.openxmlformats.org/markup-compatibility/2006" xmlns:p14="http://schemas.microsoft.com/office/powerpoint/2010/main">
          <mc:Choice Requires="p14">
            <p:contentPart p14:bwMode="auto" r:id="rId379">
              <p14:nvContentPartPr>
                <p14:cNvPr id="429" name="Ink 428">
                  <a:extLst>
                    <a:ext uri="{FF2B5EF4-FFF2-40B4-BE49-F238E27FC236}">
                      <a16:creationId xmlns:a16="http://schemas.microsoft.com/office/drawing/2014/main" id="{3728B62E-CBC2-8C40-9C46-B0606434F422}"/>
                    </a:ext>
                  </a:extLst>
                </p14:cNvPr>
                <p14:cNvContentPartPr/>
                <p14:nvPr/>
              </p14:nvContentPartPr>
              <p14:xfrm>
                <a:off x="713983" y="5183179"/>
                <a:ext cx="346320" cy="44280"/>
              </p14:xfrm>
            </p:contentPart>
          </mc:Choice>
          <mc:Fallback xmlns="">
            <p:pic>
              <p:nvPicPr>
                <p:cNvPr id="429" name="Ink 428">
                  <a:extLst>
                    <a:ext uri="{FF2B5EF4-FFF2-40B4-BE49-F238E27FC236}">
                      <a16:creationId xmlns:a16="http://schemas.microsoft.com/office/drawing/2014/main" id="{3728B62E-CBC2-8C40-9C46-B0606434F422}"/>
                    </a:ext>
                  </a:extLst>
                </p:cNvPr>
                <p:cNvPicPr/>
                <p:nvPr/>
              </p:nvPicPr>
              <p:blipFill>
                <a:blip r:embed="rId380"/>
                <a:stretch>
                  <a:fillRect/>
                </a:stretch>
              </p:blipFill>
              <p:spPr>
                <a:xfrm>
                  <a:off x="698487" y="5167699"/>
                  <a:ext cx="376952"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30" name="Ink 429">
                  <a:extLst>
                    <a:ext uri="{FF2B5EF4-FFF2-40B4-BE49-F238E27FC236}">
                      <a16:creationId xmlns:a16="http://schemas.microsoft.com/office/drawing/2014/main" id="{CF0C7099-6CAE-FE4A-AC5F-D664F6F04191}"/>
                    </a:ext>
                  </a:extLst>
                </p14:cNvPr>
                <p14:cNvContentPartPr/>
                <p14:nvPr/>
              </p14:nvContentPartPr>
              <p14:xfrm>
                <a:off x="883903" y="5227099"/>
                <a:ext cx="6480" cy="214200"/>
              </p14:xfrm>
            </p:contentPart>
          </mc:Choice>
          <mc:Fallback xmlns="">
            <p:pic>
              <p:nvPicPr>
                <p:cNvPr id="430" name="Ink 429">
                  <a:extLst>
                    <a:ext uri="{FF2B5EF4-FFF2-40B4-BE49-F238E27FC236}">
                      <a16:creationId xmlns:a16="http://schemas.microsoft.com/office/drawing/2014/main" id="{CF0C7099-6CAE-FE4A-AC5F-D664F6F04191}"/>
                    </a:ext>
                  </a:extLst>
                </p:cNvPr>
                <p:cNvPicPr/>
                <p:nvPr/>
              </p:nvPicPr>
              <p:blipFill>
                <a:blip r:embed="rId382"/>
                <a:stretch>
                  <a:fillRect/>
                </a:stretch>
              </p:blipFill>
              <p:spPr>
                <a:xfrm>
                  <a:off x="869238" y="5211619"/>
                  <a:ext cx="35469"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31" name="Ink 430">
                  <a:extLst>
                    <a:ext uri="{FF2B5EF4-FFF2-40B4-BE49-F238E27FC236}">
                      <a16:creationId xmlns:a16="http://schemas.microsoft.com/office/drawing/2014/main" id="{8389E835-026C-314D-B140-5B1B58DAAB9E}"/>
                    </a:ext>
                  </a:extLst>
                </p14:cNvPr>
                <p14:cNvContentPartPr/>
                <p14:nvPr/>
              </p14:nvContentPartPr>
              <p14:xfrm>
                <a:off x="790303" y="5421859"/>
                <a:ext cx="219600" cy="19080"/>
              </p14:xfrm>
            </p:contentPart>
          </mc:Choice>
          <mc:Fallback xmlns="">
            <p:pic>
              <p:nvPicPr>
                <p:cNvPr id="431" name="Ink 430">
                  <a:extLst>
                    <a:ext uri="{FF2B5EF4-FFF2-40B4-BE49-F238E27FC236}">
                      <a16:creationId xmlns:a16="http://schemas.microsoft.com/office/drawing/2014/main" id="{8389E835-026C-314D-B140-5B1B58DAAB9E}"/>
                    </a:ext>
                  </a:extLst>
                </p:cNvPr>
                <p:cNvPicPr/>
                <p:nvPr/>
              </p:nvPicPr>
              <p:blipFill>
                <a:blip r:embed="rId384"/>
                <a:stretch>
                  <a:fillRect/>
                </a:stretch>
              </p:blipFill>
              <p:spPr>
                <a:xfrm>
                  <a:off x="774823" y="5406379"/>
                  <a:ext cx="250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32" name="Ink 431">
                  <a:extLst>
                    <a:ext uri="{FF2B5EF4-FFF2-40B4-BE49-F238E27FC236}">
                      <a16:creationId xmlns:a16="http://schemas.microsoft.com/office/drawing/2014/main" id="{768DBEA0-3229-F542-BA2B-BED9778454F7}"/>
                    </a:ext>
                  </a:extLst>
                </p14:cNvPr>
                <p14:cNvContentPartPr/>
                <p14:nvPr/>
              </p14:nvContentPartPr>
              <p14:xfrm>
                <a:off x="1172983" y="5195779"/>
                <a:ext cx="88200" cy="276840"/>
              </p14:xfrm>
            </p:contentPart>
          </mc:Choice>
          <mc:Fallback xmlns="">
            <p:pic>
              <p:nvPicPr>
                <p:cNvPr id="432" name="Ink 431">
                  <a:extLst>
                    <a:ext uri="{FF2B5EF4-FFF2-40B4-BE49-F238E27FC236}">
                      <a16:creationId xmlns:a16="http://schemas.microsoft.com/office/drawing/2014/main" id="{768DBEA0-3229-F542-BA2B-BED9778454F7}"/>
                    </a:ext>
                  </a:extLst>
                </p:cNvPr>
                <p:cNvPicPr/>
                <p:nvPr/>
              </p:nvPicPr>
              <p:blipFill>
                <a:blip r:embed="rId386"/>
                <a:stretch>
                  <a:fillRect/>
                </a:stretch>
              </p:blipFill>
              <p:spPr>
                <a:xfrm>
                  <a:off x="1157503" y="5180319"/>
                  <a:ext cx="118800" cy="3074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33" name="Ink 432">
                  <a:extLst>
                    <a:ext uri="{FF2B5EF4-FFF2-40B4-BE49-F238E27FC236}">
                      <a16:creationId xmlns:a16="http://schemas.microsoft.com/office/drawing/2014/main" id="{A6ADE0CD-CFE6-534E-B6FD-F628993B5A19}"/>
                    </a:ext>
                  </a:extLst>
                </p14:cNvPr>
                <p14:cNvContentPartPr/>
                <p14:nvPr/>
              </p14:nvContentPartPr>
              <p14:xfrm>
                <a:off x="1122583" y="5327539"/>
                <a:ext cx="207720" cy="31680"/>
              </p14:xfrm>
            </p:contentPart>
          </mc:Choice>
          <mc:Fallback xmlns="">
            <p:pic>
              <p:nvPicPr>
                <p:cNvPr id="433" name="Ink 432">
                  <a:extLst>
                    <a:ext uri="{FF2B5EF4-FFF2-40B4-BE49-F238E27FC236}">
                      <a16:creationId xmlns:a16="http://schemas.microsoft.com/office/drawing/2014/main" id="{A6ADE0CD-CFE6-534E-B6FD-F628993B5A19}"/>
                    </a:ext>
                  </a:extLst>
                </p:cNvPr>
                <p:cNvPicPr/>
                <p:nvPr/>
              </p:nvPicPr>
              <p:blipFill>
                <a:blip r:embed="rId388"/>
                <a:stretch>
                  <a:fillRect/>
                </a:stretch>
              </p:blipFill>
              <p:spPr>
                <a:xfrm>
                  <a:off x="1107103" y="5312059"/>
                  <a:ext cx="238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35" name="Ink 434">
                  <a:extLst>
                    <a:ext uri="{FF2B5EF4-FFF2-40B4-BE49-F238E27FC236}">
                      <a16:creationId xmlns:a16="http://schemas.microsoft.com/office/drawing/2014/main" id="{40B1E084-3007-7A42-9A87-3F69CBCBEB50}"/>
                    </a:ext>
                  </a:extLst>
                </p14:cNvPr>
                <p14:cNvContentPartPr/>
                <p14:nvPr/>
              </p14:nvContentPartPr>
              <p14:xfrm>
                <a:off x="1499863" y="5264899"/>
                <a:ext cx="107280" cy="132480"/>
              </p14:xfrm>
            </p:contentPart>
          </mc:Choice>
          <mc:Fallback xmlns="">
            <p:pic>
              <p:nvPicPr>
                <p:cNvPr id="435" name="Ink 434">
                  <a:extLst>
                    <a:ext uri="{FF2B5EF4-FFF2-40B4-BE49-F238E27FC236}">
                      <a16:creationId xmlns:a16="http://schemas.microsoft.com/office/drawing/2014/main" id="{40B1E084-3007-7A42-9A87-3F69CBCBEB50}"/>
                    </a:ext>
                  </a:extLst>
                </p:cNvPr>
                <p:cNvPicPr/>
                <p:nvPr/>
              </p:nvPicPr>
              <p:blipFill>
                <a:blip r:embed="rId390"/>
                <a:stretch>
                  <a:fillRect/>
                </a:stretch>
              </p:blipFill>
              <p:spPr>
                <a:xfrm>
                  <a:off x="1484383" y="5249419"/>
                  <a:ext cx="137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6" name="Ink 435">
                  <a:extLst>
                    <a:ext uri="{FF2B5EF4-FFF2-40B4-BE49-F238E27FC236}">
                      <a16:creationId xmlns:a16="http://schemas.microsoft.com/office/drawing/2014/main" id="{42CEEC24-AD58-E54F-9B07-CF1E48D88578}"/>
                    </a:ext>
                  </a:extLst>
                </p14:cNvPr>
                <p14:cNvContentPartPr/>
                <p14:nvPr/>
              </p14:nvContentPartPr>
              <p14:xfrm>
                <a:off x="1694983" y="5277499"/>
                <a:ext cx="182520" cy="295920"/>
              </p14:xfrm>
            </p:contentPart>
          </mc:Choice>
          <mc:Fallback xmlns="">
            <p:pic>
              <p:nvPicPr>
                <p:cNvPr id="436" name="Ink 435">
                  <a:extLst>
                    <a:ext uri="{FF2B5EF4-FFF2-40B4-BE49-F238E27FC236}">
                      <a16:creationId xmlns:a16="http://schemas.microsoft.com/office/drawing/2014/main" id="{42CEEC24-AD58-E54F-9B07-CF1E48D88578}"/>
                    </a:ext>
                  </a:extLst>
                </p:cNvPr>
                <p:cNvPicPr/>
                <p:nvPr/>
              </p:nvPicPr>
              <p:blipFill>
                <a:blip r:embed="rId392"/>
                <a:stretch>
                  <a:fillRect/>
                </a:stretch>
              </p:blipFill>
              <p:spPr>
                <a:xfrm>
                  <a:off x="1679533" y="5262019"/>
                  <a:ext cx="2130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7" name="Ink 436">
                  <a:extLst>
                    <a:ext uri="{FF2B5EF4-FFF2-40B4-BE49-F238E27FC236}">
                      <a16:creationId xmlns:a16="http://schemas.microsoft.com/office/drawing/2014/main" id="{45D78230-53CD-8F45-AFD0-B70CD1557D18}"/>
                    </a:ext>
                  </a:extLst>
                </p14:cNvPr>
                <p14:cNvContentPartPr/>
                <p14:nvPr/>
              </p14:nvContentPartPr>
              <p14:xfrm>
                <a:off x="1839343" y="5264899"/>
                <a:ext cx="94680" cy="94680"/>
              </p14:xfrm>
            </p:contentPart>
          </mc:Choice>
          <mc:Fallback xmlns="">
            <p:pic>
              <p:nvPicPr>
                <p:cNvPr id="437" name="Ink 436">
                  <a:extLst>
                    <a:ext uri="{FF2B5EF4-FFF2-40B4-BE49-F238E27FC236}">
                      <a16:creationId xmlns:a16="http://schemas.microsoft.com/office/drawing/2014/main" id="{45D78230-53CD-8F45-AFD0-B70CD1557D18}"/>
                    </a:ext>
                  </a:extLst>
                </p:cNvPr>
                <p:cNvPicPr/>
                <p:nvPr/>
              </p:nvPicPr>
              <p:blipFill>
                <a:blip r:embed="rId394"/>
                <a:stretch>
                  <a:fillRect/>
                </a:stretch>
              </p:blipFill>
              <p:spPr>
                <a:xfrm>
                  <a:off x="1823863" y="5249419"/>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8" name="Ink 437">
                  <a:extLst>
                    <a:ext uri="{FF2B5EF4-FFF2-40B4-BE49-F238E27FC236}">
                      <a16:creationId xmlns:a16="http://schemas.microsoft.com/office/drawing/2014/main" id="{6B013DC3-C272-DE4F-A5F8-01EAD34EFD97}"/>
                    </a:ext>
                  </a:extLst>
                </p14:cNvPr>
                <p14:cNvContentPartPr/>
                <p14:nvPr/>
              </p14:nvContentPartPr>
              <p14:xfrm>
                <a:off x="1965343" y="5274619"/>
                <a:ext cx="19080" cy="65880"/>
              </p14:xfrm>
            </p:contentPart>
          </mc:Choice>
          <mc:Fallback xmlns="">
            <p:pic>
              <p:nvPicPr>
                <p:cNvPr id="438" name="Ink 437">
                  <a:extLst>
                    <a:ext uri="{FF2B5EF4-FFF2-40B4-BE49-F238E27FC236}">
                      <a16:creationId xmlns:a16="http://schemas.microsoft.com/office/drawing/2014/main" id="{6B013DC3-C272-DE4F-A5F8-01EAD34EFD97}"/>
                    </a:ext>
                  </a:extLst>
                </p:cNvPr>
                <p:cNvPicPr/>
                <p:nvPr/>
              </p:nvPicPr>
              <p:blipFill>
                <a:blip r:embed="rId396"/>
                <a:stretch>
                  <a:fillRect/>
                </a:stretch>
              </p:blipFill>
              <p:spPr>
                <a:xfrm>
                  <a:off x="1949863" y="5259223"/>
                  <a:ext cx="49680" cy="96314"/>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9" name="Ink 438">
                  <a:extLst>
                    <a:ext uri="{FF2B5EF4-FFF2-40B4-BE49-F238E27FC236}">
                      <a16:creationId xmlns:a16="http://schemas.microsoft.com/office/drawing/2014/main" id="{B8D43770-795C-0544-AF4F-F6CDCCAB8BD4}"/>
                    </a:ext>
                  </a:extLst>
                </p14:cNvPr>
                <p14:cNvContentPartPr/>
                <p14:nvPr/>
              </p14:nvContentPartPr>
              <p14:xfrm>
                <a:off x="1990183" y="5148979"/>
                <a:ext cx="6480" cy="41040"/>
              </p14:xfrm>
            </p:contentPart>
          </mc:Choice>
          <mc:Fallback xmlns="">
            <p:pic>
              <p:nvPicPr>
                <p:cNvPr id="439" name="Ink 438">
                  <a:extLst>
                    <a:ext uri="{FF2B5EF4-FFF2-40B4-BE49-F238E27FC236}">
                      <a16:creationId xmlns:a16="http://schemas.microsoft.com/office/drawing/2014/main" id="{B8D43770-795C-0544-AF4F-F6CDCCAB8BD4}"/>
                    </a:ext>
                  </a:extLst>
                </p:cNvPr>
                <p:cNvPicPr/>
                <p:nvPr/>
              </p:nvPicPr>
              <p:blipFill>
                <a:blip r:embed="rId398"/>
                <a:stretch>
                  <a:fillRect/>
                </a:stretch>
              </p:blipFill>
              <p:spPr>
                <a:xfrm>
                  <a:off x="1974703" y="5133499"/>
                  <a:ext cx="37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40" name="Ink 439">
                  <a:extLst>
                    <a:ext uri="{FF2B5EF4-FFF2-40B4-BE49-F238E27FC236}">
                      <a16:creationId xmlns:a16="http://schemas.microsoft.com/office/drawing/2014/main" id="{69CC1428-DB37-B64A-9C5D-6D2A922BF3BC}"/>
                    </a:ext>
                  </a:extLst>
                </p14:cNvPr>
                <p14:cNvContentPartPr/>
                <p14:nvPr/>
              </p14:nvContentPartPr>
              <p14:xfrm>
                <a:off x="2021863" y="5066539"/>
                <a:ext cx="232920" cy="299520"/>
              </p14:xfrm>
            </p:contentPart>
          </mc:Choice>
          <mc:Fallback xmlns="">
            <p:pic>
              <p:nvPicPr>
                <p:cNvPr id="440" name="Ink 439">
                  <a:extLst>
                    <a:ext uri="{FF2B5EF4-FFF2-40B4-BE49-F238E27FC236}">
                      <a16:creationId xmlns:a16="http://schemas.microsoft.com/office/drawing/2014/main" id="{69CC1428-DB37-B64A-9C5D-6D2A922BF3BC}"/>
                    </a:ext>
                  </a:extLst>
                </p:cNvPr>
                <p:cNvPicPr/>
                <p:nvPr/>
              </p:nvPicPr>
              <p:blipFill>
                <a:blip r:embed="rId400"/>
                <a:stretch>
                  <a:fillRect/>
                </a:stretch>
              </p:blipFill>
              <p:spPr>
                <a:xfrm>
                  <a:off x="2006383" y="5051059"/>
                  <a:ext cx="2635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41" name="Ink 440">
                  <a:extLst>
                    <a:ext uri="{FF2B5EF4-FFF2-40B4-BE49-F238E27FC236}">
                      <a16:creationId xmlns:a16="http://schemas.microsoft.com/office/drawing/2014/main" id="{C4783FD0-2466-3E45-BE7E-85631B113727}"/>
                    </a:ext>
                  </a:extLst>
                </p14:cNvPr>
                <p14:cNvContentPartPr/>
                <p14:nvPr/>
              </p14:nvContentPartPr>
              <p14:xfrm>
                <a:off x="2260543" y="5146099"/>
                <a:ext cx="6480" cy="30960"/>
              </p14:xfrm>
            </p:contentPart>
          </mc:Choice>
          <mc:Fallback xmlns="">
            <p:pic>
              <p:nvPicPr>
                <p:cNvPr id="441" name="Ink 440">
                  <a:extLst>
                    <a:ext uri="{FF2B5EF4-FFF2-40B4-BE49-F238E27FC236}">
                      <a16:creationId xmlns:a16="http://schemas.microsoft.com/office/drawing/2014/main" id="{C4783FD0-2466-3E45-BE7E-85631B113727}"/>
                    </a:ext>
                  </a:extLst>
                </p:cNvPr>
                <p:cNvPicPr/>
                <p:nvPr/>
              </p:nvPicPr>
              <p:blipFill>
                <a:blip r:embed="rId402"/>
                <a:stretch>
                  <a:fillRect/>
                </a:stretch>
              </p:blipFill>
              <p:spPr>
                <a:xfrm>
                  <a:off x="2245063" y="5130797"/>
                  <a:ext cx="37080" cy="61208"/>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42" name="Ink 441">
                  <a:extLst>
                    <a:ext uri="{FF2B5EF4-FFF2-40B4-BE49-F238E27FC236}">
                      <a16:creationId xmlns:a16="http://schemas.microsoft.com/office/drawing/2014/main" id="{7A8155E0-C73C-054F-AE65-9F66D43F5060}"/>
                    </a:ext>
                  </a:extLst>
                </p14:cNvPr>
                <p14:cNvContentPartPr/>
                <p14:nvPr/>
              </p14:nvContentPartPr>
              <p14:xfrm>
                <a:off x="2342983" y="5108299"/>
                <a:ext cx="156960" cy="244800"/>
              </p14:xfrm>
            </p:contentPart>
          </mc:Choice>
          <mc:Fallback xmlns="">
            <p:pic>
              <p:nvPicPr>
                <p:cNvPr id="442" name="Ink 441">
                  <a:extLst>
                    <a:ext uri="{FF2B5EF4-FFF2-40B4-BE49-F238E27FC236}">
                      <a16:creationId xmlns:a16="http://schemas.microsoft.com/office/drawing/2014/main" id="{7A8155E0-C73C-054F-AE65-9F66D43F5060}"/>
                    </a:ext>
                  </a:extLst>
                </p:cNvPr>
                <p:cNvPicPr/>
                <p:nvPr/>
              </p:nvPicPr>
              <p:blipFill>
                <a:blip r:embed="rId404"/>
                <a:stretch>
                  <a:fillRect/>
                </a:stretch>
              </p:blipFill>
              <p:spPr>
                <a:xfrm>
                  <a:off x="2327467" y="5092819"/>
                  <a:ext cx="18763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43" name="Ink 442">
                  <a:extLst>
                    <a:ext uri="{FF2B5EF4-FFF2-40B4-BE49-F238E27FC236}">
                      <a16:creationId xmlns:a16="http://schemas.microsoft.com/office/drawing/2014/main" id="{1380DBF5-B9AD-4045-B85E-46B6C5DB2363}"/>
                    </a:ext>
                  </a:extLst>
                </p14:cNvPr>
                <p14:cNvContentPartPr/>
                <p14:nvPr/>
              </p14:nvContentPartPr>
              <p14:xfrm>
                <a:off x="2518303" y="5208739"/>
                <a:ext cx="163800" cy="125280"/>
              </p14:xfrm>
            </p:contentPart>
          </mc:Choice>
          <mc:Fallback xmlns="">
            <p:pic>
              <p:nvPicPr>
                <p:cNvPr id="443" name="Ink 442">
                  <a:extLst>
                    <a:ext uri="{FF2B5EF4-FFF2-40B4-BE49-F238E27FC236}">
                      <a16:creationId xmlns:a16="http://schemas.microsoft.com/office/drawing/2014/main" id="{1380DBF5-B9AD-4045-B85E-46B6C5DB2363}"/>
                    </a:ext>
                  </a:extLst>
                </p:cNvPr>
                <p:cNvPicPr/>
                <p:nvPr/>
              </p:nvPicPr>
              <p:blipFill>
                <a:blip r:embed="rId406"/>
                <a:stretch>
                  <a:fillRect/>
                </a:stretch>
              </p:blipFill>
              <p:spPr>
                <a:xfrm>
                  <a:off x="2502823" y="5193259"/>
                  <a:ext cx="1944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44" name="Ink 443">
                  <a:extLst>
                    <a:ext uri="{FF2B5EF4-FFF2-40B4-BE49-F238E27FC236}">
                      <a16:creationId xmlns:a16="http://schemas.microsoft.com/office/drawing/2014/main" id="{4F5C8244-8911-534A-A9B6-5F9B774DFB53}"/>
                    </a:ext>
                  </a:extLst>
                </p14:cNvPr>
                <p14:cNvContentPartPr/>
                <p14:nvPr/>
              </p14:nvContentPartPr>
              <p14:xfrm>
                <a:off x="2738623" y="5240419"/>
                <a:ext cx="19080" cy="81360"/>
              </p14:xfrm>
            </p:contentPart>
          </mc:Choice>
          <mc:Fallback xmlns="">
            <p:pic>
              <p:nvPicPr>
                <p:cNvPr id="444" name="Ink 443">
                  <a:extLst>
                    <a:ext uri="{FF2B5EF4-FFF2-40B4-BE49-F238E27FC236}">
                      <a16:creationId xmlns:a16="http://schemas.microsoft.com/office/drawing/2014/main" id="{4F5C8244-8911-534A-A9B6-5F9B774DFB53}"/>
                    </a:ext>
                  </a:extLst>
                </p:cNvPr>
                <p:cNvPicPr/>
                <p:nvPr/>
              </p:nvPicPr>
              <p:blipFill>
                <a:blip r:embed="rId408"/>
                <a:stretch>
                  <a:fillRect/>
                </a:stretch>
              </p:blipFill>
              <p:spPr>
                <a:xfrm>
                  <a:off x="2723430" y="5224939"/>
                  <a:ext cx="49113"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45" name="Ink 444">
                  <a:extLst>
                    <a:ext uri="{FF2B5EF4-FFF2-40B4-BE49-F238E27FC236}">
                      <a16:creationId xmlns:a16="http://schemas.microsoft.com/office/drawing/2014/main" id="{B08245C6-455A-E142-A151-7BAD7C35BBC1}"/>
                    </a:ext>
                  </a:extLst>
                </p14:cNvPr>
                <p14:cNvContentPartPr/>
                <p14:nvPr/>
              </p14:nvContentPartPr>
              <p14:xfrm>
                <a:off x="2738623" y="5126299"/>
                <a:ext cx="31680" cy="31680"/>
              </p14:xfrm>
            </p:contentPart>
          </mc:Choice>
          <mc:Fallback xmlns="">
            <p:pic>
              <p:nvPicPr>
                <p:cNvPr id="445" name="Ink 444">
                  <a:extLst>
                    <a:ext uri="{FF2B5EF4-FFF2-40B4-BE49-F238E27FC236}">
                      <a16:creationId xmlns:a16="http://schemas.microsoft.com/office/drawing/2014/main" id="{B08245C6-455A-E142-A151-7BAD7C35BBC1}"/>
                    </a:ext>
                  </a:extLst>
                </p:cNvPr>
                <p:cNvPicPr/>
                <p:nvPr/>
              </p:nvPicPr>
              <p:blipFill>
                <a:blip r:embed="rId410"/>
                <a:stretch>
                  <a:fillRect/>
                </a:stretch>
              </p:blipFill>
              <p:spPr>
                <a:xfrm>
                  <a:off x="2723143" y="5110819"/>
                  <a:ext cx="62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46" name="Ink 445">
                  <a:extLst>
                    <a:ext uri="{FF2B5EF4-FFF2-40B4-BE49-F238E27FC236}">
                      <a16:creationId xmlns:a16="http://schemas.microsoft.com/office/drawing/2014/main" id="{7E2BF134-59DC-1748-9723-488D8AA37467}"/>
                    </a:ext>
                  </a:extLst>
                </p14:cNvPr>
                <p14:cNvContentPartPr/>
                <p14:nvPr/>
              </p14:nvContentPartPr>
              <p14:xfrm>
                <a:off x="2813863" y="5205499"/>
                <a:ext cx="113400" cy="116280"/>
              </p14:xfrm>
            </p:contentPart>
          </mc:Choice>
          <mc:Fallback xmlns="">
            <p:pic>
              <p:nvPicPr>
                <p:cNvPr id="446" name="Ink 445">
                  <a:extLst>
                    <a:ext uri="{FF2B5EF4-FFF2-40B4-BE49-F238E27FC236}">
                      <a16:creationId xmlns:a16="http://schemas.microsoft.com/office/drawing/2014/main" id="{7E2BF134-59DC-1748-9723-488D8AA37467}"/>
                    </a:ext>
                  </a:extLst>
                </p:cNvPr>
                <p:cNvPicPr/>
                <p:nvPr/>
              </p:nvPicPr>
              <p:blipFill>
                <a:blip r:embed="rId412"/>
                <a:stretch>
                  <a:fillRect/>
                </a:stretch>
              </p:blipFill>
              <p:spPr>
                <a:xfrm>
                  <a:off x="2798383" y="5190019"/>
                  <a:ext cx="144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47" name="Ink 446">
                  <a:extLst>
                    <a:ext uri="{FF2B5EF4-FFF2-40B4-BE49-F238E27FC236}">
                      <a16:creationId xmlns:a16="http://schemas.microsoft.com/office/drawing/2014/main" id="{B6B4C233-0BE8-6F45-A10D-5B1AB4ED9CF6}"/>
                    </a:ext>
                  </a:extLst>
                </p14:cNvPr>
                <p14:cNvContentPartPr/>
                <p14:nvPr/>
              </p14:nvContentPartPr>
              <p14:xfrm>
                <a:off x="2989903" y="5208379"/>
                <a:ext cx="226800" cy="107280"/>
              </p14:xfrm>
            </p:contentPart>
          </mc:Choice>
          <mc:Fallback xmlns="">
            <p:pic>
              <p:nvPicPr>
                <p:cNvPr id="447" name="Ink 446">
                  <a:extLst>
                    <a:ext uri="{FF2B5EF4-FFF2-40B4-BE49-F238E27FC236}">
                      <a16:creationId xmlns:a16="http://schemas.microsoft.com/office/drawing/2014/main" id="{B6B4C233-0BE8-6F45-A10D-5B1AB4ED9CF6}"/>
                    </a:ext>
                  </a:extLst>
                </p:cNvPr>
                <p:cNvPicPr/>
                <p:nvPr/>
              </p:nvPicPr>
              <p:blipFill>
                <a:blip r:embed="rId414"/>
                <a:stretch>
                  <a:fillRect/>
                </a:stretch>
              </p:blipFill>
              <p:spPr>
                <a:xfrm>
                  <a:off x="2974398" y="5192899"/>
                  <a:ext cx="257449" cy="137880"/>
                </a:xfrm>
                <a:prstGeom prst="rect">
                  <a:avLst/>
                </a:prstGeom>
              </p:spPr>
            </p:pic>
          </mc:Fallback>
        </mc:AlternateContent>
      </p:grpSp>
      <p:grpSp>
        <p:nvGrpSpPr>
          <p:cNvPr id="462" name="Group 461">
            <a:extLst>
              <a:ext uri="{FF2B5EF4-FFF2-40B4-BE49-F238E27FC236}">
                <a16:creationId xmlns:a16="http://schemas.microsoft.com/office/drawing/2014/main" id="{B3CF6492-F291-E746-8520-E61BBFA3D76E}"/>
              </a:ext>
            </a:extLst>
          </p:cNvPr>
          <p:cNvGrpSpPr/>
          <p:nvPr/>
        </p:nvGrpSpPr>
        <p:grpSpPr>
          <a:xfrm>
            <a:off x="3398503" y="5026579"/>
            <a:ext cx="1962360" cy="301320"/>
            <a:chOff x="3398503" y="5026579"/>
            <a:chExt cx="1962360" cy="301320"/>
          </a:xfrm>
        </p:grpSpPr>
        <mc:AlternateContent xmlns:mc="http://schemas.openxmlformats.org/markup-compatibility/2006" xmlns:p14="http://schemas.microsoft.com/office/powerpoint/2010/main">
          <mc:Choice Requires="p14">
            <p:contentPart p14:bwMode="auto" r:id="rId415">
              <p14:nvContentPartPr>
                <p14:cNvPr id="449" name="Ink 448">
                  <a:extLst>
                    <a:ext uri="{FF2B5EF4-FFF2-40B4-BE49-F238E27FC236}">
                      <a16:creationId xmlns:a16="http://schemas.microsoft.com/office/drawing/2014/main" id="{4EFD930D-DCAF-A346-994A-63D10B39CCED}"/>
                    </a:ext>
                  </a:extLst>
                </p14:cNvPr>
                <p14:cNvContentPartPr/>
                <p14:nvPr/>
              </p14:nvContentPartPr>
              <p14:xfrm>
                <a:off x="3398503" y="5195779"/>
                <a:ext cx="88200" cy="126000"/>
              </p14:xfrm>
            </p:contentPart>
          </mc:Choice>
          <mc:Fallback xmlns="">
            <p:pic>
              <p:nvPicPr>
                <p:cNvPr id="449" name="Ink 448">
                  <a:extLst>
                    <a:ext uri="{FF2B5EF4-FFF2-40B4-BE49-F238E27FC236}">
                      <a16:creationId xmlns:a16="http://schemas.microsoft.com/office/drawing/2014/main" id="{4EFD930D-DCAF-A346-994A-63D10B39CCED}"/>
                    </a:ext>
                  </a:extLst>
                </p:cNvPr>
                <p:cNvPicPr/>
                <p:nvPr/>
              </p:nvPicPr>
              <p:blipFill>
                <a:blip r:embed="rId416"/>
                <a:stretch>
                  <a:fillRect/>
                </a:stretch>
              </p:blipFill>
              <p:spPr>
                <a:xfrm>
                  <a:off x="3383023" y="5180299"/>
                  <a:ext cx="118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50" name="Ink 449">
                  <a:extLst>
                    <a:ext uri="{FF2B5EF4-FFF2-40B4-BE49-F238E27FC236}">
                      <a16:creationId xmlns:a16="http://schemas.microsoft.com/office/drawing/2014/main" id="{FE93678A-B9C9-434F-ADFE-E2EACF017E35}"/>
                    </a:ext>
                  </a:extLst>
                </p14:cNvPr>
                <p14:cNvContentPartPr/>
                <p14:nvPr/>
              </p14:nvContentPartPr>
              <p14:xfrm>
                <a:off x="3568423" y="5201899"/>
                <a:ext cx="69480" cy="100800"/>
              </p14:xfrm>
            </p:contentPart>
          </mc:Choice>
          <mc:Fallback xmlns="">
            <p:pic>
              <p:nvPicPr>
                <p:cNvPr id="450" name="Ink 449">
                  <a:extLst>
                    <a:ext uri="{FF2B5EF4-FFF2-40B4-BE49-F238E27FC236}">
                      <a16:creationId xmlns:a16="http://schemas.microsoft.com/office/drawing/2014/main" id="{FE93678A-B9C9-434F-ADFE-E2EACF017E35}"/>
                    </a:ext>
                  </a:extLst>
                </p:cNvPr>
                <p:cNvPicPr/>
                <p:nvPr/>
              </p:nvPicPr>
              <p:blipFill>
                <a:blip r:embed="rId418"/>
                <a:stretch>
                  <a:fillRect/>
                </a:stretch>
              </p:blipFill>
              <p:spPr>
                <a:xfrm>
                  <a:off x="3553023" y="5186419"/>
                  <a:ext cx="99922"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51" name="Ink 450">
                  <a:extLst>
                    <a:ext uri="{FF2B5EF4-FFF2-40B4-BE49-F238E27FC236}">
                      <a16:creationId xmlns:a16="http://schemas.microsoft.com/office/drawing/2014/main" id="{5A3231B2-0246-1C47-A55E-05301BAAF2D7}"/>
                    </a:ext>
                  </a:extLst>
                </p14:cNvPr>
                <p14:cNvContentPartPr/>
                <p14:nvPr/>
              </p14:nvContentPartPr>
              <p14:xfrm>
                <a:off x="3694063" y="5205499"/>
                <a:ext cx="145080" cy="97560"/>
              </p14:xfrm>
            </p:contentPart>
          </mc:Choice>
          <mc:Fallback xmlns="">
            <p:pic>
              <p:nvPicPr>
                <p:cNvPr id="451" name="Ink 450">
                  <a:extLst>
                    <a:ext uri="{FF2B5EF4-FFF2-40B4-BE49-F238E27FC236}">
                      <a16:creationId xmlns:a16="http://schemas.microsoft.com/office/drawing/2014/main" id="{5A3231B2-0246-1C47-A55E-05301BAAF2D7}"/>
                    </a:ext>
                  </a:extLst>
                </p:cNvPr>
                <p:cNvPicPr/>
                <p:nvPr/>
              </p:nvPicPr>
              <p:blipFill>
                <a:blip r:embed="rId420"/>
                <a:stretch>
                  <a:fillRect/>
                </a:stretch>
              </p:blipFill>
              <p:spPr>
                <a:xfrm>
                  <a:off x="3678544" y="5190019"/>
                  <a:ext cx="175756"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52" name="Ink 451">
                  <a:extLst>
                    <a:ext uri="{FF2B5EF4-FFF2-40B4-BE49-F238E27FC236}">
                      <a16:creationId xmlns:a16="http://schemas.microsoft.com/office/drawing/2014/main" id="{8EE33DE2-75CE-B54D-BF62-8D641C308CE4}"/>
                    </a:ext>
                  </a:extLst>
                </p14:cNvPr>
                <p14:cNvContentPartPr/>
                <p14:nvPr/>
              </p14:nvContentPartPr>
              <p14:xfrm>
                <a:off x="3914023" y="5057179"/>
                <a:ext cx="126000" cy="270720"/>
              </p14:xfrm>
            </p:contentPart>
          </mc:Choice>
          <mc:Fallback xmlns="">
            <p:pic>
              <p:nvPicPr>
                <p:cNvPr id="452" name="Ink 451">
                  <a:extLst>
                    <a:ext uri="{FF2B5EF4-FFF2-40B4-BE49-F238E27FC236}">
                      <a16:creationId xmlns:a16="http://schemas.microsoft.com/office/drawing/2014/main" id="{8EE33DE2-75CE-B54D-BF62-8D641C308CE4}"/>
                    </a:ext>
                  </a:extLst>
                </p:cNvPr>
                <p:cNvPicPr/>
                <p:nvPr/>
              </p:nvPicPr>
              <p:blipFill>
                <a:blip r:embed="rId422"/>
                <a:stretch>
                  <a:fillRect/>
                </a:stretch>
              </p:blipFill>
              <p:spPr>
                <a:xfrm>
                  <a:off x="3898543" y="5041699"/>
                  <a:ext cx="1566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53" name="Ink 452">
                  <a:extLst>
                    <a:ext uri="{FF2B5EF4-FFF2-40B4-BE49-F238E27FC236}">
                      <a16:creationId xmlns:a16="http://schemas.microsoft.com/office/drawing/2014/main" id="{BD5A63DF-3A72-C142-AD18-F4CC391D856A}"/>
                    </a:ext>
                  </a:extLst>
                </p14:cNvPr>
                <p14:cNvContentPartPr/>
                <p14:nvPr/>
              </p14:nvContentPartPr>
              <p14:xfrm>
                <a:off x="4083943" y="5186419"/>
                <a:ext cx="119880" cy="116280"/>
              </p14:xfrm>
            </p:contentPart>
          </mc:Choice>
          <mc:Fallback xmlns="">
            <p:pic>
              <p:nvPicPr>
                <p:cNvPr id="453" name="Ink 452">
                  <a:extLst>
                    <a:ext uri="{FF2B5EF4-FFF2-40B4-BE49-F238E27FC236}">
                      <a16:creationId xmlns:a16="http://schemas.microsoft.com/office/drawing/2014/main" id="{BD5A63DF-3A72-C142-AD18-F4CC391D856A}"/>
                    </a:ext>
                  </a:extLst>
                </p:cNvPr>
                <p:cNvPicPr/>
                <p:nvPr/>
              </p:nvPicPr>
              <p:blipFill>
                <a:blip r:embed="rId424"/>
                <a:stretch>
                  <a:fillRect/>
                </a:stretch>
              </p:blipFill>
              <p:spPr>
                <a:xfrm>
                  <a:off x="4068463" y="5170939"/>
                  <a:ext cx="150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54" name="Ink 453">
                  <a:extLst>
                    <a:ext uri="{FF2B5EF4-FFF2-40B4-BE49-F238E27FC236}">
                      <a16:creationId xmlns:a16="http://schemas.microsoft.com/office/drawing/2014/main" id="{058CE1FA-E1A3-2A4E-9070-DC43B41B6A37}"/>
                    </a:ext>
                  </a:extLst>
                </p14:cNvPr>
                <p14:cNvContentPartPr/>
                <p14:nvPr/>
              </p14:nvContentPartPr>
              <p14:xfrm>
                <a:off x="4241263" y="5183179"/>
                <a:ext cx="119880" cy="119880"/>
              </p14:xfrm>
            </p:contentPart>
          </mc:Choice>
          <mc:Fallback xmlns="">
            <p:pic>
              <p:nvPicPr>
                <p:cNvPr id="454" name="Ink 453">
                  <a:extLst>
                    <a:ext uri="{FF2B5EF4-FFF2-40B4-BE49-F238E27FC236}">
                      <a16:creationId xmlns:a16="http://schemas.microsoft.com/office/drawing/2014/main" id="{058CE1FA-E1A3-2A4E-9070-DC43B41B6A37}"/>
                    </a:ext>
                  </a:extLst>
                </p:cNvPr>
                <p:cNvPicPr/>
                <p:nvPr/>
              </p:nvPicPr>
              <p:blipFill>
                <a:blip r:embed="rId426"/>
                <a:stretch>
                  <a:fillRect/>
                </a:stretch>
              </p:blipFill>
              <p:spPr>
                <a:xfrm>
                  <a:off x="4225783" y="5167699"/>
                  <a:ext cx="150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55" name="Ink 454">
                  <a:extLst>
                    <a:ext uri="{FF2B5EF4-FFF2-40B4-BE49-F238E27FC236}">
                      <a16:creationId xmlns:a16="http://schemas.microsoft.com/office/drawing/2014/main" id="{6917B650-6B8D-2C40-A15D-FB234940C458}"/>
                    </a:ext>
                  </a:extLst>
                </p14:cNvPr>
                <p14:cNvContentPartPr/>
                <p14:nvPr/>
              </p14:nvContentPartPr>
              <p14:xfrm>
                <a:off x="4461223" y="5026579"/>
                <a:ext cx="82080" cy="257400"/>
              </p14:xfrm>
            </p:contentPart>
          </mc:Choice>
          <mc:Fallback xmlns="">
            <p:pic>
              <p:nvPicPr>
                <p:cNvPr id="455" name="Ink 454">
                  <a:extLst>
                    <a:ext uri="{FF2B5EF4-FFF2-40B4-BE49-F238E27FC236}">
                      <a16:creationId xmlns:a16="http://schemas.microsoft.com/office/drawing/2014/main" id="{6917B650-6B8D-2C40-A15D-FB234940C458}"/>
                    </a:ext>
                  </a:extLst>
                </p:cNvPr>
                <p:cNvPicPr/>
                <p:nvPr/>
              </p:nvPicPr>
              <p:blipFill>
                <a:blip r:embed="rId428"/>
                <a:stretch>
                  <a:fillRect/>
                </a:stretch>
              </p:blipFill>
              <p:spPr>
                <a:xfrm>
                  <a:off x="4445743" y="5011121"/>
                  <a:ext cx="112680" cy="287957"/>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56" name="Ink 455">
                  <a:extLst>
                    <a:ext uri="{FF2B5EF4-FFF2-40B4-BE49-F238E27FC236}">
                      <a16:creationId xmlns:a16="http://schemas.microsoft.com/office/drawing/2014/main" id="{9CD0F879-4EF2-6E47-984D-7769CE564D86}"/>
                    </a:ext>
                  </a:extLst>
                </p14:cNvPr>
                <p14:cNvContentPartPr/>
                <p14:nvPr/>
              </p14:nvContentPartPr>
              <p14:xfrm>
                <a:off x="4417303" y="5114059"/>
                <a:ext cx="151200" cy="25560"/>
              </p14:xfrm>
            </p:contentPart>
          </mc:Choice>
          <mc:Fallback xmlns="">
            <p:pic>
              <p:nvPicPr>
                <p:cNvPr id="456" name="Ink 455">
                  <a:extLst>
                    <a:ext uri="{FF2B5EF4-FFF2-40B4-BE49-F238E27FC236}">
                      <a16:creationId xmlns:a16="http://schemas.microsoft.com/office/drawing/2014/main" id="{9CD0F879-4EF2-6E47-984D-7769CE564D86}"/>
                    </a:ext>
                  </a:extLst>
                </p:cNvPr>
                <p:cNvPicPr/>
                <p:nvPr/>
              </p:nvPicPr>
              <p:blipFill>
                <a:blip r:embed="rId430"/>
                <a:stretch>
                  <a:fillRect/>
                </a:stretch>
              </p:blipFill>
              <p:spPr>
                <a:xfrm>
                  <a:off x="4401823" y="5098579"/>
                  <a:ext cx="181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57" name="Ink 456">
                  <a:extLst>
                    <a:ext uri="{FF2B5EF4-FFF2-40B4-BE49-F238E27FC236}">
                      <a16:creationId xmlns:a16="http://schemas.microsoft.com/office/drawing/2014/main" id="{915519E7-3446-D449-886E-382A9135DD28}"/>
                    </a:ext>
                  </a:extLst>
                </p14:cNvPr>
                <p14:cNvContentPartPr/>
                <p14:nvPr/>
              </p14:nvContentPartPr>
              <p14:xfrm>
                <a:off x="4594063" y="5145379"/>
                <a:ext cx="106560" cy="132480"/>
              </p14:xfrm>
            </p:contentPart>
          </mc:Choice>
          <mc:Fallback xmlns="">
            <p:pic>
              <p:nvPicPr>
                <p:cNvPr id="457" name="Ink 456">
                  <a:extLst>
                    <a:ext uri="{FF2B5EF4-FFF2-40B4-BE49-F238E27FC236}">
                      <a16:creationId xmlns:a16="http://schemas.microsoft.com/office/drawing/2014/main" id="{915519E7-3446-D449-886E-382A9135DD28}"/>
                    </a:ext>
                  </a:extLst>
                </p:cNvPr>
                <p:cNvPicPr/>
                <p:nvPr/>
              </p:nvPicPr>
              <p:blipFill>
                <a:blip r:embed="rId432"/>
                <a:stretch>
                  <a:fillRect/>
                </a:stretch>
              </p:blipFill>
              <p:spPr>
                <a:xfrm>
                  <a:off x="4578583" y="5129899"/>
                  <a:ext cx="137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458" name="Ink 457">
                  <a:extLst>
                    <a:ext uri="{FF2B5EF4-FFF2-40B4-BE49-F238E27FC236}">
                      <a16:creationId xmlns:a16="http://schemas.microsoft.com/office/drawing/2014/main" id="{578B045E-4473-2641-BBBF-68E590276C77}"/>
                    </a:ext>
                  </a:extLst>
                </p14:cNvPr>
                <p14:cNvContentPartPr/>
                <p14:nvPr/>
              </p14:nvContentPartPr>
              <p14:xfrm>
                <a:off x="4762903" y="5164099"/>
                <a:ext cx="132480" cy="100800"/>
              </p14:xfrm>
            </p:contentPart>
          </mc:Choice>
          <mc:Fallback xmlns="">
            <p:pic>
              <p:nvPicPr>
                <p:cNvPr id="458" name="Ink 457">
                  <a:extLst>
                    <a:ext uri="{FF2B5EF4-FFF2-40B4-BE49-F238E27FC236}">
                      <a16:creationId xmlns:a16="http://schemas.microsoft.com/office/drawing/2014/main" id="{578B045E-4473-2641-BBBF-68E590276C77}"/>
                    </a:ext>
                  </a:extLst>
                </p:cNvPr>
                <p:cNvPicPr/>
                <p:nvPr/>
              </p:nvPicPr>
              <p:blipFill>
                <a:blip r:embed="rId434"/>
                <a:stretch>
                  <a:fillRect/>
                </a:stretch>
              </p:blipFill>
              <p:spPr>
                <a:xfrm>
                  <a:off x="4747381" y="5148619"/>
                  <a:ext cx="163163"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59" name="Ink 458">
                  <a:extLst>
                    <a:ext uri="{FF2B5EF4-FFF2-40B4-BE49-F238E27FC236}">
                      <a16:creationId xmlns:a16="http://schemas.microsoft.com/office/drawing/2014/main" id="{304145A3-045E-3C44-BE11-E8D936F551EC}"/>
                    </a:ext>
                  </a:extLst>
                </p14:cNvPr>
                <p14:cNvContentPartPr/>
                <p14:nvPr/>
              </p14:nvContentPartPr>
              <p14:xfrm>
                <a:off x="4958023" y="5132779"/>
                <a:ext cx="69480" cy="138600"/>
              </p14:xfrm>
            </p:contentPart>
          </mc:Choice>
          <mc:Fallback xmlns="">
            <p:pic>
              <p:nvPicPr>
                <p:cNvPr id="459" name="Ink 458">
                  <a:extLst>
                    <a:ext uri="{FF2B5EF4-FFF2-40B4-BE49-F238E27FC236}">
                      <a16:creationId xmlns:a16="http://schemas.microsoft.com/office/drawing/2014/main" id="{304145A3-045E-3C44-BE11-E8D936F551EC}"/>
                    </a:ext>
                  </a:extLst>
                </p:cNvPr>
                <p:cNvPicPr/>
                <p:nvPr/>
              </p:nvPicPr>
              <p:blipFill>
                <a:blip r:embed="rId436"/>
                <a:stretch>
                  <a:fillRect/>
                </a:stretch>
              </p:blipFill>
              <p:spPr>
                <a:xfrm>
                  <a:off x="4942543" y="5117339"/>
                  <a:ext cx="10008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460" name="Ink 459">
                  <a:extLst>
                    <a:ext uri="{FF2B5EF4-FFF2-40B4-BE49-F238E27FC236}">
                      <a16:creationId xmlns:a16="http://schemas.microsoft.com/office/drawing/2014/main" id="{42580D9A-07C6-3F43-BC11-60762D667956}"/>
                    </a:ext>
                  </a:extLst>
                </p14:cNvPr>
                <p14:cNvContentPartPr/>
                <p14:nvPr/>
              </p14:nvContentPartPr>
              <p14:xfrm>
                <a:off x="5096263" y="5157979"/>
                <a:ext cx="100800" cy="126000"/>
              </p14:xfrm>
            </p:contentPart>
          </mc:Choice>
          <mc:Fallback xmlns="">
            <p:pic>
              <p:nvPicPr>
                <p:cNvPr id="460" name="Ink 459">
                  <a:extLst>
                    <a:ext uri="{FF2B5EF4-FFF2-40B4-BE49-F238E27FC236}">
                      <a16:creationId xmlns:a16="http://schemas.microsoft.com/office/drawing/2014/main" id="{42580D9A-07C6-3F43-BC11-60762D667956}"/>
                    </a:ext>
                  </a:extLst>
                </p:cNvPr>
                <p:cNvPicPr/>
                <p:nvPr/>
              </p:nvPicPr>
              <p:blipFill>
                <a:blip r:embed="rId438"/>
                <a:stretch>
                  <a:fillRect/>
                </a:stretch>
              </p:blipFill>
              <p:spPr>
                <a:xfrm>
                  <a:off x="5080838" y="5142543"/>
                  <a:ext cx="131291"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461" name="Ink 460">
                  <a:extLst>
                    <a:ext uri="{FF2B5EF4-FFF2-40B4-BE49-F238E27FC236}">
                      <a16:creationId xmlns:a16="http://schemas.microsoft.com/office/drawing/2014/main" id="{C310E9FB-434F-A24F-BDBF-EC82C4705439}"/>
                    </a:ext>
                  </a:extLst>
                </p14:cNvPr>
                <p14:cNvContentPartPr/>
                <p14:nvPr/>
              </p14:nvContentPartPr>
              <p14:xfrm>
                <a:off x="5215783" y="5111179"/>
                <a:ext cx="145080" cy="166680"/>
              </p14:xfrm>
            </p:contentPart>
          </mc:Choice>
          <mc:Fallback xmlns="">
            <p:pic>
              <p:nvPicPr>
                <p:cNvPr id="461" name="Ink 460">
                  <a:extLst>
                    <a:ext uri="{FF2B5EF4-FFF2-40B4-BE49-F238E27FC236}">
                      <a16:creationId xmlns:a16="http://schemas.microsoft.com/office/drawing/2014/main" id="{C310E9FB-434F-A24F-BDBF-EC82C4705439}"/>
                    </a:ext>
                  </a:extLst>
                </p:cNvPr>
                <p:cNvPicPr/>
                <p:nvPr/>
              </p:nvPicPr>
              <p:blipFill>
                <a:blip r:embed="rId440"/>
                <a:stretch>
                  <a:fillRect/>
                </a:stretch>
              </p:blipFill>
              <p:spPr>
                <a:xfrm>
                  <a:off x="5200303" y="5095699"/>
                  <a:ext cx="175680" cy="19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1">
            <p14:nvContentPartPr>
              <p14:cNvPr id="463" name="Ink 462">
                <a:extLst>
                  <a:ext uri="{FF2B5EF4-FFF2-40B4-BE49-F238E27FC236}">
                    <a16:creationId xmlns:a16="http://schemas.microsoft.com/office/drawing/2014/main" id="{99B93689-762D-6A42-A473-B196DD3DC440}"/>
                  </a:ext>
                </a:extLst>
              </p14:cNvPr>
              <p14:cNvContentPartPr/>
              <p14:nvPr/>
            </p14:nvContentPartPr>
            <p14:xfrm>
              <a:off x="5586583" y="5126299"/>
              <a:ext cx="591480" cy="189000"/>
            </p14:xfrm>
          </p:contentPart>
        </mc:Choice>
        <mc:Fallback xmlns="">
          <p:pic>
            <p:nvPicPr>
              <p:cNvPr id="463" name="Ink 462">
                <a:extLst>
                  <a:ext uri="{FF2B5EF4-FFF2-40B4-BE49-F238E27FC236}">
                    <a16:creationId xmlns:a16="http://schemas.microsoft.com/office/drawing/2014/main" id="{99B93689-762D-6A42-A473-B196DD3DC440}"/>
                  </a:ext>
                </a:extLst>
              </p:cNvPr>
              <p:cNvPicPr/>
              <p:nvPr/>
            </p:nvPicPr>
            <p:blipFill>
              <a:blip r:embed="rId442"/>
              <a:stretch>
                <a:fillRect/>
              </a:stretch>
            </p:blipFill>
            <p:spPr>
              <a:xfrm>
                <a:off x="5571103" y="5110819"/>
                <a:ext cx="622080" cy="219600"/>
              </a:xfrm>
              <a:prstGeom prst="rect">
                <a:avLst/>
              </a:prstGeom>
            </p:spPr>
          </p:pic>
        </mc:Fallback>
      </mc:AlternateContent>
      <p:grpSp>
        <p:nvGrpSpPr>
          <p:cNvPr id="471" name="Group 470">
            <a:extLst>
              <a:ext uri="{FF2B5EF4-FFF2-40B4-BE49-F238E27FC236}">
                <a16:creationId xmlns:a16="http://schemas.microsoft.com/office/drawing/2014/main" id="{3B664258-E6F1-794D-B944-6115453C008C}"/>
              </a:ext>
            </a:extLst>
          </p:cNvPr>
          <p:cNvGrpSpPr/>
          <p:nvPr/>
        </p:nvGrpSpPr>
        <p:grpSpPr>
          <a:xfrm>
            <a:off x="6359863" y="5094979"/>
            <a:ext cx="1012680" cy="308520"/>
            <a:chOff x="6359863" y="5094979"/>
            <a:chExt cx="1012680" cy="308520"/>
          </a:xfrm>
        </p:grpSpPr>
        <p:grpSp>
          <p:nvGrpSpPr>
            <p:cNvPr id="472" name="Group 471">
              <a:extLst>
                <a:ext uri="{FF2B5EF4-FFF2-40B4-BE49-F238E27FC236}">
                  <a16:creationId xmlns:a16="http://schemas.microsoft.com/office/drawing/2014/main" id="{150FEF35-7B52-014E-9871-E40F04F320EC}"/>
                </a:ext>
              </a:extLst>
            </p:cNvPr>
            <p:cNvGrpSpPr/>
            <p:nvPr/>
          </p:nvGrpSpPr>
          <p:grpSpPr>
            <a:xfrm>
              <a:off x="6359863" y="5094979"/>
              <a:ext cx="1012680" cy="308520"/>
              <a:chOff x="6359863" y="5094979"/>
              <a:chExt cx="1012680" cy="308520"/>
            </a:xfrm>
          </p:grpSpPr>
          <mc:AlternateContent xmlns:mc="http://schemas.openxmlformats.org/markup-compatibility/2006" xmlns:p14="http://schemas.microsoft.com/office/powerpoint/2010/main">
            <mc:Choice Requires="p14">
              <p:contentPart p14:bwMode="auto" r:id="rId443">
                <p14:nvContentPartPr>
                  <p14:cNvPr id="464" name="Ink 463">
                    <a:extLst>
                      <a:ext uri="{FF2B5EF4-FFF2-40B4-BE49-F238E27FC236}">
                        <a16:creationId xmlns:a16="http://schemas.microsoft.com/office/drawing/2014/main" id="{6C5BF465-9ABD-CC46-90E4-7BE8F96054DF}"/>
                      </a:ext>
                    </a:extLst>
                  </p14:cNvPr>
                  <p14:cNvContentPartPr/>
                  <p14:nvPr/>
                </p14:nvContentPartPr>
                <p14:xfrm>
                  <a:off x="6359863" y="5094979"/>
                  <a:ext cx="25560" cy="239400"/>
                </p14:xfrm>
              </p:contentPart>
            </mc:Choice>
            <mc:Fallback xmlns="">
              <p:pic>
                <p:nvPicPr>
                  <p:cNvPr id="464" name="Ink 463">
                    <a:extLst>
                      <a:ext uri="{FF2B5EF4-FFF2-40B4-BE49-F238E27FC236}">
                        <a16:creationId xmlns:a16="http://schemas.microsoft.com/office/drawing/2014/main" id="{6C5BF465-9ABD-CC46-90E4-7BE8F96054DF}"/>
                      </a:ext>
                    </a:extLst>
                  </p:cNvPr>
                  <p:cNvPicPr/>
                  <p:nvPr/>
                </p:nvPicPr>
                <p:blipFill>
                  <a:blip r:embed="rId444"/>
                  <a:stretch>
                    <a:fillRect/>
                  </a:stretch>
                </p:blipFill>
                <p:spPr>
                  <a:xfrm>
                    <a:off x="6344162" y="5079476"/>
                    <a:ext cx="56597" cy="270046"/>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65" name="Ink 464">
                    <a:extLst>
                      <a:ext uri="{FF2B5EF4-FFF2-40B4-BE49-F238E27FC236}">
                        <a16:creationId xmlns:a16="http://schemas.microsoft.com/office/drawing/2014/main" id="{F88101B3-D8AB-D646-9E4B-1B026E18C3E8}"/>
                      </a:ext>
                    </a:extLst>
                  </p14:cNvPr>
                  <p14:cNvContentPartPr/>
                  <p14:nvPr/>
                </p14:nvContentPartPr>
                <p14:xfrm>
                  <a:off x="6373183" y="5214499"/>
                  <a:ext cx="137880" cy="107280"/>
                </p14:xfrm>
              </p:contentPart>
            </mc:Choice>
            <mc:Fallback xmlns="">
              <p:pic>
                <p:nvPicPr>
                  <p:cNvPr id="465" name="Ink 464">
                    <a:extLst>
                      <a:ext uri="{FF2B5EF4-FFF2-40B4-BE49-F238E27FC236}">
                        <a16:creationId xmlns:a16="http://schemas.microsoft.com/office/drawing/2014/main" id="{F88101B3-D8AB-D646-9E4B-1B026E18C3E8}"/>
                      </a:ext>
                    </a:extLst>
                  </p:cNvPr>
                  <p:cNvPicPr/>
                  <p:nvPr/>
                </p:nvPicPr>
                <p:blipFill>
                  <a:blip r:embed="rId446"/>
                  <a:stretch>
                    <a:fillRect/>
                  </a:stretch>
                </p:blipFill>
                <p:spPr>
                  <a:xfrm>
                    <a:off x="6357743" y="5199019"/>
                    <a:ext cx="168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66" name="Ink 465">
                    <a:extLst>
                      <a:ext uri="{FF2B5EF4-FFF2-40B4-BE49-F238E27FC236}">
                        <a16:creationId xmlns:a16="http://schemas.microsoft.com/office/drawing/2014/main" id="{D24C7751-3606-704C-9CD4-65D75B898E6D}"/>
                      </a:ext>
                    </a:extLst>
                  </p14:cNvPr>
                  <p14:cNvContentPartPr/>
                  <p14:nvPr/>
                </p14:nvContentPartPr>
                <p14:xfrm>
                  <a:off x="6586303" y="5214499"/>
                  <a:ext cx="138600" cy="107280"/>
                </p14:xfrm>
              </p:contentPart>
            </mc:Choice>
            <mc:Fallback xmlns="">
              <p:pic>
                <p:nvPicPr>
                  <p:cNvPr id="466" name="Ink 465">
                    <a:extLst>
                      <a:ext uri="{FF2B5EF4-FFF2-40B4-BE49-F238E27FC236}">
                        <a16:creationId xmlns:a16="http://schemas.microsoft.com/office/drawing/2014/main" id="{D24C7751-3606-704C-9CD4-65D75B898E6D}"/>
                      </a:ext>
                    </a:extLst>
                  </p:cNvPr>
                  <p:cNvPicPr/>
                  <p:nvPr/>
                </p:nvPicPr>
                <p:blipFill>
                  <a:blip r:embed="rId448"/>
                  <a:stretch>
                    <a:fillRect/>
                  </a:stretch>
                </p:blipFill>
                <p:spPr>
                  <a:xfrm>
                    <a:off x="6570823" y="5199019"/>
                    <a:ext cx="169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68" name="Ink 467">
                    <a:extLst>
                      <a:ext uri="{FF2B5EF4-FFF2-40B4-BE49-F238E27FC236}">
                        <a16:creationId xmlns:a16="http://schemas.microsoft.com/office/drawing/2014/main" id="{EDD21BB6-AA58-8A4D-BA7C-F7B1DE0D86C1}"/>
                      </a:ext>
                    </a:extLst>
                  </p14:cNvPr>
                  <p14:cNvContentPartPr/>
                  <p14:nvPr/>
                </p14:nvContentPartPr>
                <p14:xfrm>
                  <a:off x="6925783" y="5201899"/>
                  <a:ext cx="145080" cy="88560"/>
                </p14:xfrm>
              </p:contentPart>
            </mc:Choice>
            <mc:Fallback xmlns="">
              <p:pic>
                <p:nvPicPr>
                  <p:cNvPr id="468" name="Ink 467">
                    <a:extLst>
                      <a:ext uri="{FF2B5EF4-FFF2-40B4-BE49-F238E27FC236}">
                        <a16:creationId xmlns:a16="http://schemas.microsoft.com/office/drawing/2014/main" id="{EDD21BB6-AA58-8A4D-BA7C-F7B1DE0D86C1}"/>
                      </a:ext>
                    </a:extLst>
                  </p:cNvPr>
                  <p:cNvPicPr/>
                  <p:nvPr/>
                </p:nvPicPr>
                <p:blipFill>
                  <a:blip r:embed="rId450"/>
                  <a:stretch>
                    <a:fillRect/>
                  </a:stretch>
                </p:blipFill>
                <p:spPr>
                  <a:xfrm>
                    <a:off x="6910303" y="5186356"/>
                    <a:ext cx="17568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69" name="Ink 468">
                    <a:extLst>
                      <a:ext uri="{FF2B5EF4-FFF2-40B4-BE49-F238E27FC236}">
                        <a16:creationId xmlns:a16="http://schemas.microsoft.com/office/drawing/2014/main" id="{0D7C613A-A0FA-1D41-9440-0D294EBC2332}"/>
                      </a:ext>
                    </a:extLst>
                  </p14:cNvPr>
                  <p14:cNvContentPartPr/>
                  <p14:nvPr/>
                </p14:nvContentPartPr>
                <p14:xfrm>
                  <a:off x="7133143" y="5201899"/>
                  <a:ext cx="119880" cy="113400"/>
                </p14:xfrm>
              </p:contentPart>
            </mc:Choice>
            <mc:Fallback xmlns="">
              <p:pic>
                <p:nvPicPr>
                  <p:cNvPr id="469" name="Ink 468">
                    <a:extLst>
                      <a:ext uri="{FF2B5EF4-FFF2-40B4-BE49-F238E27FC236}">
                        <a16:creationId xmlns:a16="http://schemas.microsoft.com/office/drawing/2014/main" id="{0D7C613A-A0FA-1D41-9440-0D294EBC2332}"/>
                      </a:ext>
                    </a:extLst>
                  </p:cNvPr>
                  <p:cNvPicPr/>
                  <p:nvPr/>
                </p:nvPicPr>
                <p:blipFill>
                  <a:blip r:embed="rId452"/>
                  <a:stretch>
                    <a:fillRect/>
                  </a:stretch>
                </p:blipFill>
                <p:spPr>
                  <a:xfrm>
                    <a:off x="7117616" y="5186419"/>
                    <a:ext cx="150572"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70" name="Ink 469">
                    <a:extLst>
                      <a:ext uri="{FF2B5EF4-FFF2-40B4-BE49-F238E27FC236}">
                        <a16:creationId xmlns:a16="http://schemas.microsoft.com/office/drawing/2014/main" id="{71F02FD4-AF75-644B-A281-3FADFD63EC6C}"/>
                      </a:ext>
                    </a:extLst>
                  </p14:cNvPr>
                  <p14:cNvContentPartPr/>
                  <p14:nvPr/>
                </p14:nvContentPartPr>
                <p14:xfrm>
                  <a:off x="7283983" y="5308819"/>
                  <a:ext cx="88560" cy="94680"/>
                </p14:xfrm>
              </p:contentPart>
            </mc:Choice>
            <mc:Fallback xmlns="">
              <p:pic>
                <p:nvPicPr>
                  <p:cNvPr id="470" name="Ink 469">
                    <a:extLst>
                      <a:ext uri="{FF2B5EF4-FFF2-40B4-BE49-F238E27FC236}">
                        <a16:creationId xmlns:a16="http://schemas.microsoft.com/office/drawing/2014/main" id="{71F02FD4-AF75-644B-A281-3FADFD63EC6C}"/>
                      </a:ext>
                    </a:extLst>
                  </p:cNvPr>
                  <p:cNvPicPr/>
                  <p:nvPr/>
                </p:nvPicPr>
                <p:blipFill>
                  <a:blip r:embed="rId454"/>
                  <a:stretch>
                    <a:fillRect/>
                  </a:stretch>
                </p:blipFill>
                <p:spPr>
                  <a:xfrm>
                    <a:off x="7268440" y="5293339"/>
                    <a:ext cx="119285" cy="1252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55">
            <p14:nvContentPartPr>
              <p14:cNvPr id="473" name="Ink 472">
                <a:extLst>
                  <a:ext uri="{FF2B5EF4-FFF2-40B4-BE49-F238E27FC236}">
                    <a16:creationId xmlns:a16="http://schemas.microsoft.com/office/drawing/2014/main" id="{946ABD21-9394-F144-9C69-E556B2E38E4A}"/>
                  </a:ext>
                </a:extLst>
              </p14:cNvPr>
              <p14:cNvContentPartPr/>
              <p14:nvPr/>
            </p14:nvContentPartPr>
            <p14:xfrm>
              <a:off x="7610863" y="5145379"/>
              <a:ext cx="31680" cy="219600"/>
            </p14:xfrm>
          </p:contentPart>
        </mc:Choice>
        <mc:Fallback xmlns="">
          <p:pic>
            <p:nvPicPr>
              <p:cNvPr id="473" name="Ink 472">
                <a:extLst>
                  <a:ext uri="{FF2B5EF4-FFF2-40B4-BE49-F238E27FC236}">
                    <a16:creationId xmlns:a16="http://schemas.microsoft.com/office/drawing/2014/main" id="{946ABD21-9394-F144-9C69-E556B2E38E4A}"/>
                  </a:ext>
                </a:extLst>
              </p:cNvPr>
              <p:cNvPicPr/>
              <p:nvPr/>
            </p:nvPicPr>
            <p:blipFill>
              <a:blip r:embed="rId456"/>
              <a:stretch>
                <a:fillRect/>
              </a:stretch>
            </p:blipFill>
            <p:spPr>
              <a:xfrm>
                <a:off x="7595383" y="5129924"/>
                <a:ext cx="62280" cy="25015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74" name="Ink 473">
                <a:extLst>
                  <a:ext uri="{FF2B5EF4-FFF2-40B4-BE49-F238E27FC236}">
                    <a16:creationId xmlns:a16="http://schemas.microsoft.com/office/drawing/2014/main" id="{FA3C5665-DB48-2D4E-8365-DFE6C1D54E5E}"/>
                  </a:ext>
                </a:extLst>
              </p14:cNvPr>
              <p14:cNvContentPartPr/>
              <p14:nvPr/>
            </p14:nvContentPartPr>
            <p14:xfrm>
              <a:off x="7529143" y="5252299"/>
              <a:ext cx="182520" cy="19080"/>
            </p14:xfrm>
          </p:contentPart>
        </mc:Choice>
        <mc:Fallback xmlns="">
          <p:pic>
            <p:nvPicPr>
              <p:cNvPr id="474" name="Ink 473">
                <a:extLst>
                  <a:ext uri="{FF2B5EF4-FFF2-40B4-BE49-F238E27FC236}">
                    <a16:creationId xmlns:a16="http://schemas.microsoft.com/office/drawing/2014/main" id="{FA3C5665-DB48-2D4E-8365-DFE6C1D54E5E}"/>
                  </a:ext>
                </a:extLst>
              </p:cNvPr>
              <p:cNvPicPr/>
              <p:nvPr/>
            </p:nvPicPr>
            <p:blipFill>
              <a:blip r:embed="rId458"/>
              <a:stretch>
                <a:fillRect/>
              </a:stretch>
            </p:blipFill>
            <p:spPr>
              <a:xfrm>
                <a:off x="7513663" y="5237106"/>
                <a:ext cx="21312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475" name="Ink 474">
                <a:extLst>
                  <a:ext uri="{FF2B5EF4-FFF2-40B4-BE49-F238E27FC236}">
                    <a16:creationId xmlns:a16="http://schemas.microsoft.com/office/drawing/2014/main" id="{79318F92-5923-4A41-80FD-6808F664A082}"/>
                  </a:ext>
                </a:extLst>
              </p14:cNvPr>
              <p14:cNvContentPartPr/>
              <p14:nvPr/>
            </p14:nvContentPartPr>
            <p14:xfrm>
              <a:off x="7755583" y="5127019"/>
              <a:ext cx="138600" cy="207000"/>
            </p14:xfrm>
          </p:contentPart>
        </mc:Choice>
        <mc:Fallback xmlns="">
          <p:pic>
            <p:nvPicPr>
              <p:cNvPr id="475" name="Ink 474">
                <a:extLst>
                  <a:ext uri="{FF2B5EF4-FFF2-40B4-BE49-F238E27FC236}">
                    <a16:creationId xmlns:a16="http://schemas.microsoft.com/office/drawing/2014/main" id="{79318F92-5923-4A41-80FD-6808F664A082}"/>
                  </a:ext>
                </a:extLst>
              </p:cNvPr>
              <p:cNvPicPr/>
              <p:nvPr/>
            </p:nvPicPr>
            <p:blipFill>
              <a:blip r:embed="rId460"/>
              <a:stretch>
                <a:fillRect/>
              </a:stretch>
            </p:blipFill>
            <p:spPr>
              <a:xfrm>
                <a:off x="7740103" y="5111539"/>
                <a:ext cx="1692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76" name="Ink 475">
                <a:extLst>
                  <a:ext uri="{FF2B5EF4-FFF2-40B4-BE49-F238E27FC236}">
                    <a16:creationId xmlns:a16="http://schemas.microsoft.com/office/drawing/2014/main" id="{D40D6DA2-8FD6-1943-A91C-8BEC29BDF8E9}"/>
                  </a:ext>
                </a:extLst>
              </p14:cNvPr>
              <p14:cNvContentPartPr/>
              <p14:nvPr/>
            </p14:nvContentPartPr>
            <p14:xfrm>
              <a:off x="7969423" y="5195779"/>
              <a:ext cx="82080" cy="126000"/>
            </p14:xfrm>
          </p:contentPart>
        </mc:Choice>
        <mc:Fallback xmlns="">
          <p:pic>
            <p:nvPicPr>
              <p:cNvPr id="476" name="Ink 475">
                <a:extLst>
                  <a:ext uri="{FF2B5EF4-FFF2-40B4-BE49-F238E27FC236}">
                    <a16:creationId xmlns:a16="http://schemas.microsoft.com/office/drawing/2014/main" id="{D40D6DA2-8FD6-1943-A91C-8BEC29BDF8E9}"/>
                  </a:ext>
                </a:extLst>
              </p:cNvPr>
              <p:cNvPicPr/>
              <p:nvPr/>
            </p:nvPicPr>
            <p:blipFill>
              <a:blip r:embed="rId462"/>
              <a:stretch>
                <a:fillRect/>
              </a:stretch>
            </p:blipFill>
            <p:spPr>
              <a:xfrm>
                <a:off x="7953943" y="5180299"/>
                <a:ext cx="112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79" name="Ink 478">
                <a:extLst>
                  <a:ext uri="{FF2B5EF4-FFF2-40B4-BE49-F238E27FC236}">
                    <a16:creationId xmlns:a16="http://schemas.microsoft.com/office/drawing/2014/main" id="{2816DD30-C1A6-4849-9B58-365555382169}"/>
                  </a:ext>
                </a:extLst>
              </p14:cNvPr>
              <p14:cNvContentPartPr/>
              <p14:nvPr/>
            </p14:nvContentPartPr>
            <p14:xfrm>
              <a:off x="8101543" y="5233219"/>
              <a:ext cx="157680" cy="94680"/>
            </p14:xfrm>
          </p:contentPart>
        </mc:Choice>
        <mc:Fallback xmlns="">
          <p:pic>
            <p:nvPicPr>
              <p:cNvPr id="479" name="Ink 478">
                <a:extLst>
                  <a:ext uri="{FF2B5EF4-FFF2-40B4-BE49-F238E27FC236}">
                    <a16:creationId xmlns:a16="http://schemas.microsoft.com/office/drawing/2014/main" id="{2816DD30-C1A6-4849-9B58-365555382169}"/>
                  </a:ext>
                </a:extLst>
              </p:cNvPr>
              <p:cNvPicPr/>
              <p:nvPr/>
            </p:nvPicPr>
            <p:blipFill>
              <a:blip r:embed="rId464"/>
              <a:stretch>
                <a:fillRect/>
              </a:stretch>
            </p:blipFill>
            <p:spPr>
              <a:xfrm>
                <a:off x="8086063" y="5217739"/>
                <a:ext cx="188280" cy="125280"/>
              </a:xfrm>
              <a:prstGeom prst="rect">
                <a:avLst/>
              </a:prstGeom>
            </p:spPr>
          </p:pic>
        </mc:Fallback>
      </mc:AlternateContent>
      <p:grpSp>
        <p:nvGrpSpPr>
          <p:cNvPr id="486" name="Group 485">
            <a:extLst>
              <a:ext uri="{FF2B5EF4-FFF2-40B4-BE49-F238E27FC236}">
                <a16:creationId xmlns:a16="http://schemas.microsoft.com/office/drawing/2014/main" id="{C508E5FA-9A18-9D4E-A3EC-6A3B40DCA9CC}"/>
              </a:ext>
            </a:extLst>
          </p:cNvPr>
          <p:cNvGrpSpPr/>
          <p:nvPr/>
        </p:nvGrpSpPr>
        <p:grpSpPr>
          <a:xfrm>
            <a:off x="8472343" y="5016859"/>
            <a:ext cx="849240" cy="455760"/>
            <a:chOff x="8472343" y="5016859"/>
            <a:chExt cx="849240" cy="455760"/>
          </a:xfrm>
        </p:grpSpPr>
        <mc:AlternateContent xmlns:mc="http://schemas.openxmlformats.org/markup-compatibility/2006" xmlns:p14="http://schemas.microsoft.com/office/powerpoint/2010/main">
          <mc:Choice Requires="p14">
            <p:contentPart p14:bwMode="auto" r:id="rId465">
              <p14:nvContentPartPr>
                <p14:cNvPr id="480" name="Ink 479">
                  <a:extLst>
                    <a:ext uri="{FF2B5EF4-FFF2-40B4-BE49-F238E27FC236}">
                      <a16:creationId xmlns:a16="http://schemas.microsoft.com/office/drawing/2014/main" id="{69E4826A-C464-594A-9093-536DF69DD2B4}"/>
                    </a:ext>
                  </a:extLst>
                </p14:cNvPr>
                <p14:cNvContentPartPr/>
                <p14:nvPr/>
              </p14:nvContentPartPr>
              <p14:xfrm>
                <a:off x="8472343" y="5016859"/>
                <a:ext cx="201600" cy="292320"/>
              </p14:xfrm>
            </p:contentPart>
          </mc:Choice>
          <mc:Fallback xmlns="">
            <p:pic>
              <p:nvPicPr>
                <p:cNvPr id="480" name="Ink 479">
                  <a:extLst>
                    <a:ext uri="{FF2B5EF4-FFF2-40B4-BE49-F238E27FC236}">
                      <a16:creationId xmlns:a16="http://schemas.microsoft.com/office/drawing/2014/main" id="{69E4826A-C464-594A-9093-536DF69DD2B4}"/>
                    </a:ext>
                  </a:extLst>
                </p:cNvPr>
                <p:cNvPicPr/>
                <p:nvPr/>
              </p:nvPicPr>
              <p:blipFill>
                <a:blip r:embed="rId466"/>
                <a:stretch>
                  <a:fillRect/>
                </a:stretch>
              </p:blipFill>
              <p:spPr>
                <a:xfrm>
                  <a:off x="8456835" y="5001379"/>
                  <a:ext cx="232255"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81" name="Ink 480">
                  <a:extLst>
                    <a:ext uri="{FF2B5EF4-FFF2-40B4-BE49-F238E27FC236}">
                      <a16:creationId xmlns:a16="http://schemas.microsoft.com/office/drawing/2014/main" id="{0DD22F8B-5D21-1944-8E39-977954BF9191}"/>
                    </a:ext>
                  </a:extLst>
                </p14:cNvPr>
                <p14:cNvContentPartPr/>
                <p14:nvPr/>
              </p14:nvContentPartPr>
              <p14:xfrm>
                <a:off x="8648383" y="5264899"/>
                <a:ext cx="182520" cy="75960"/>
              </p14:xfrm>
            </p:contentPart>
          </mc:Choice>
          <mc:Fallback xmlns="">
            <p:pic>
              <p:nvPicPr>
                <p:cNvPr id="481" name="Ink 480">
                  <a:extLst>
                    <a:ext uri="{FF2B5EF4-FFF2-40B4-BE49-F238E27FC236}">
                      <a16:creationId xmlns:a16="http://schemas.microsoft.com/office/drawing/2014/main" id="{0DD22F8B-5D21-1944-8E39-977954BF9191}"/>
                    </a:ext>
                  </a:extLst>
                </p:cNvPr>
                <p:cNvPicPr/>
                <p:nvPr/>
              </p:nvPicPr>
              <p:blipFill>
                <a:blip r:embed="rId468"/>
                <a:stretch>
                  <a:fillRect/>
                </a:stretch>
              </p:blipFill>
              <p:spPr>
                <a:xfrm>
                  <a:off x="8632903" y="5249419"/>
                  <a:ext cx="213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82" name="Ink 481">
                  <a:extLst>
                    <a:ext uri="{FF2B5EF4-FFF2-40B4-BE49-F238E27FC236}">
                      <a16:creationId xmlns:a16="http://schemas.microsoft.com/office/drawing/2014/main" id="{CB27B0EF-003F-D94A-AA27-F04DF6C4E612}"/>
                    </a:ext>
                  </a:extLst>
                </p14:cNvPr>
                <p14:cNvContentPartPr/>
                <p14:nvPr/>
              </p14:nvContentPartPr>
              <p14:xfrm>
                <a:off x="8855743" y="5352739"/>
                <a:ext cx="6480" cy="82080"/>
              </p14:xfrm>
            </p:contentPart>
          </mc:Choice>
          <mc:Fallback xmlns="">
            <p:pic>
              <p:nvPicPr>
                <p:cNvPr id="482" name="Ink 481">
                  <a:extLst>
                    <a:ext uri="{FF2B5EF4-FFF2-40B4-BE49-F238E27FC236}">
                      <a16:creationId xmlns:a16="http://schemas.microsoft.com/office/drawing/2014/main" id="{CB27B0EF-003F-D94A-AA27-F04DF6C4E612}"/>
                    </a:ext>
                  </a:extLst>
                </p:cNvPr>
                <p:cNvPicPr/>
                <p:nvPr/>
              </p:nvPicPr>
              <p:blipFill>
                <a:blip r:embed="rId470"/>
                <a:stretch>
                  <a:fillRect/>
                </a:stretch>
              </p:blipFill>
              <p:spPr>
                <a:xfrm>
                  <a:off x="8840263" y="5337259"/>
                  <a:ext cx="37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83" name="Ink 482">
                  <a:extLst>
                    <a:ext uri="{FF2B5EF4-FFF2-40B4-BE49-F238E27FC236}">
                      <a16:creationId xmlns:a16="http://schemas.microsoft.com/office/drawing/2014/main" id="{F4B53DF8-1853-0948-B809-B0385E12B62C}"/>
                    </a:ext>
                  </a:extLst>
                </p14:cNvPr>
                <p14:cNvContentPartPr/>
                <p14:nvPr/>
              </p14:nvContentPartPr>
              <p14:xfrm>
                <a:off x="8943943" y="5252299"/>
                <a:ext cx="100800" cy="100800"/>
              </p14:xfrm>
            </p:contentPart>
          </mc:Choice>
          <mc:Fallback xmlns="">
            <p:pic>
              <p:nvPicPr>
                <p:cNvPr id="483" name="Ink 482">
                  <a:extLst>
                    <a:ext uri="{FF2B5EF4-FFF2-40B4-BE49-F238E27FC236}">
                      <a16:creationId xmlns:a16="http://schemas.microsoft.com/office/drawing/2014/main" id="{F4B53DF8-1853-0948-B809-B0385E12B62C}"/>
                    </a:ext>
                  </a:extLst>
                </p:cNvPr>
                <p:cNvPicPr/>
                <p:nvPr/>
              </p:nvPicPr>
              <p:blipFill>
                <a:blip r:embed="rId472"/>
                <a:stretch>
                  <a:fillRect/>
                </a:stretch>
              </p:blipFill>
              <p:spPr>
                <a:xfrm>
                  <a:off x="8928518" y="5236874"/>
                  <a:ext cx="131291"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84" name="Ink 483">
                  <a:extLst>
                    <a:ext uri="{FF2B5EF4-FFF2-40B4-BE49-F238E27FC236}">
                      <a16:creationId xmlns:a16="http://schemas.microsoft.com/office/drawing/2014/main" id="{A3189963-FFBB-D54D-BE02-064C798401F1}"/>
                    </a:ext>
                  </a:extLst>
                </p14:cNvPr>
                <p14:cNvContentPartPr/>
                <p14:nvPr/>
              </p14:nvContentPartPr>
              <p14:xfrm>
                <a:off x="9100903" y="5271019"/>
                <a:ext cx="132480" cy="201600"/>
              </p14:xfrm>
            </p:contentPart>
          </mc:Choice>
          <mc:Fallback xmlns="">
            <p:pic>
              <p:nvPicPr>
                <p:cNvPr id="484" name="Ink 483">
                  <a:extLst>
                    <a:ext uri="{FF2B5EF4-FFF2-40B4-BE49-F238E27FC236}">
                      <a16:creationId xmlns:a16="http://schemas.microsoft.com/office/drawing/2014/main" id="{A3189963-FFBB-D54D-BE02-064C798401F1}"/>
                    </a:ext>
                  </a:extLst>
                </p:cNvPr>
                <p:cNvPicPr/>
                <p:nvPr/>
              </p:nvPicPr>
              <p:blipFill>
                <a:blip r:embed="rId474"/>
                <a:stretch>
                  <a:fillRect/>
                </a:stretch>
              </p:blipFill>
              <p:spPr>
                <a:xfrm>
                  <a:off x="9085423" y="5255539"/>
                  <a:ext cx="163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85" name="Ink 484">
                  <a:extLst>
                    <a:ext uri="{FF2B5EF4-FFF2-40B4-BE49-F238E27FC236}">
                      <a16:creationId xmlns:a16="http://schemas.microsoft.com/office/drawing/2014/main" id="{0629A658-B5CE-1C48-A657-412579CAEC12}"/>
                    </a:ext>
                  </a:extLst>
                </p14:cNvPr>
                <p14:cNvContentPartPr/>
                <p14:nvPr/>
              </p14:nvContentPartPr>
              <p14:xfrm>
                <a:off x="9163903" y="5252299"/>
                <a:ext cx="157680" cy="75960"/>
              </p14:xfrm>
            </p:contentPart>
          </mc:Choice>
          <mc:Fallback xmlns="">
            <p:pic>
              <p:nvPicPr>
                <p:cNvPr id="485" name="Ink 484">
                  <a:extLst>
                    <a:ext uri="{FF2B5EF4-FFF2-40B4-BE49-F238E27FC236}">
                      <a16:creationId xmlns:a16="http://schemas.microsoft.com/office/drawing/2014/main" id="{0629A658-B5CE-1C48-A657-412579CAEC12}"/>
                    </a:ext>
                  </a:extLst>
                </p:cNvPr>
                <p:cNvPicPr/>
                <p:nvPr/>
              </p:nvPicPr>
              <p:blipFill>
                <a:blip r:embed="rId476"/>
                <a:stretch>
                  <a:fillRect/>
                </a:stretch>
              </p:blipFill>
              <p:spPr>
                <a:xfrm>
                  <a:off x="9148388" y="5236819"/>
                  <a:ext cx="188350" cy="106560"/>
                </a:xfrm>
                <a:prstGeom prst="rect">
                  <a:avLst/>
                </a:prstGeom>
              </p:spPr>
            </p:pic>
          </mc:Fallback>
        </mc:AlternateContent>
      </p:grpSp>
      <p:grpSp>
        <p:nvGrpSpPr>
          <p:cNvPr id="490" name="Group 489">
            <a:extLst>
              <a:ext uri="{FF2B5EF4-FFF2-40B4-BE49-F238E27FC236}">
                <a16:creationId xmlns:a16="http://schemas.microsoft.com/office/drawing/2014/main" id="{95D5410B-E433-0D43-BFBF-8A91C4FC691E}"/>
              </a:ext>
            </a:extLst>
          </p:cNvPr>
          <p:cNvGrpSpPr/>
          <p:nvPr/>
        </p:nvGrpSpPr>
        <p:grpSpPr>
          <a:xfrm>
            <a:off x="9553783" y="5073379"/>
            <a:ext cx="223920" cy="210600"/>
            <a:chOff x="9553783" y="5073379"/>
            <a:chExt cx="223920" cy="210600"/>
          </a:xfrm>
        </p:grpSpPr>
        <mc:AlternateContent xmlns:mc="http://schemas.openxmlformats.org/markup-compatibility/2006" xmlns:p14="http://schemas.microsoft.com/office/powerpoint/2010/main">
          <mc:Choice Requires="p14">
            <p:contentPart p14:bwMode="auto" r:id="rId477">
              <p14:nvContentPartPr>
                <p14:cNvPr id="487" name="Ink 486">
                  <a:extLst>
                    <a:ext uri="{FF2B5EF4-FFF2-40B4-BE49-F238E27FC236}">
                      <a16:creationId xmlns:a16="http://schemas.microsoft.com/office/drawing/2014/main" id="{4CBCA2E0-B8E2-454A-8564-B9A267258D7F}"/>
                    </a:ext>
                  </a:extLst>
                </p14:cNvPr>
                <p14:cNvContentPartPr/>
                <p14:nvPr/>
              </p14:nvContentPartPr>
              <p14:xfrm>
                <a:off x="9553783" y="5204779"/>
                <a:ext cx="19080" cy="79200"/>
              </p14:xfrm>
            </p:contentPart>
          </mc:Choice>
          <mc:Fallback xmlns="">
            <p:pic>
              <p:nvPicPr>
                <p:cNvPr id="487" name="Ink 486">
                  <a:extLst>
                    <a:ext uri="{FF2B5EF4-FFF2-40B4-BE49-F238E27FC236}">
                      <a16:creationId xmlns:a16="http://schemas.microsoft.com/office/drawing/2014/main" id="{4CBCA2E0-B8E2-454A-8564-B9A267258D7F}"/>
                    </a:ext>
                  </a:extLst>
                </p:cNvPr>
                <p:cNvPicPr/>
                <p:nvPr/>
              </p:nvPicPr>
              <p:blipFill>
                <a:blip r:embed="rId478"/>
                <a:stretch>
                  <a:fillRect/>
                </a:stretch>
              </p:blipFill>
              <p:spPr>
                <a:xfrm>
                  <a:off x="9538590" y="5189369"/>
                  <a:ext cx="49113" cy="109662"/>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88" name="Ink 487">
                  <a:extLst>
                    <a:ext uri="{FF2B5EF4-FFF2-40B4-BE49-F238E27FC236}">
                      <a16:creationId xmlns:a16="http://schemas.microsoft.com/office/drawing/2014/main" id="{8CE014A8-6B38-444C-9E12-0BB118C9CB5F}"/>
                    </a:ext>
                  </a:extLst>
                </p14:cNvPr>
                <p14:cNvContentPartPr/>
                <p14:nvPr/>
              </p14:nvContentPartPr>
              <p14:xfrm>
                <a:off x="9572503" y="5073379"/>
                <a:ext cx="25560" cy="41040"/>
              </p14:xfrm>
            </p:contentPart>
          </mc:Choice>
          <mc:Fallback xmlns="">
            <p:pic>
              <p:nvPicPr>
                <p:cNvPr id="488" name="Ink 487">
                  <a:extLst>
                    <a:ext uri="{FF2B5EF4-FFF2-40B4-BE49-F238E27FC236}">
                      <a16:creationId xmlns:a16="http://schemas.microsoft.com/office/drawing/2014/main" id="{8CE014A8-6B38-444C-9E12-0BB118C9CB5F}"/>
                    </a:ext>
                  </a:extLst>
                </p:cNvPr>
                <p:cNvPicPr/>
                <p:nvPr/>
              </p:nvPicPr>
              <p:blipFill>
                <a:blip r:embed="rId480"/>
                <a:stretch>
                  <a:fillRect/>
                </a:stretch>
              </p:blipFill>
              <p:spPr>
                <a:xfrm>
                  <a:off x="9557023" y="5057762"/>
                  <a:ext cx="56160" cy="71911"/>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89" name="Ink 488">
                  <a:extLst>
                    <a:ext uri="{FF2B5EF4-FFF2-40B4-BE49-F238E27FC236}">
                      <a16:creationId xmlns:a16="http://schemas.microsoft.com/office/drawing/2014/main" id="{32739A9C-A160-634A-96B7-8B07ED8DE0A7}"/>
                    </a:ext>
                  </a:extLst>
                </p14:cNvPr>
                <p14:cNvContentPartPr/>
                <p14:nvPr/>
              </p14:nvContentPartPr>
              <p14:xfrm>
                <a:off x="9635503" y="5120179"/>
                <a:ext cx="142200" cy="151200"/>
              </p14:xfrm>
            </p:contentPart>
          </mc:Choice>
          <mc:Fallback xmlns="">
            <p:pic>
              <p:nvPicPr>
                <p:cNvPr id="489" name="Ink 488">
                  <a:extLst>
                    <a:ext uri="{FF2B5EF4-FFF2-40B4-BE49-F238E27FC236}">
                      <a16:creationId xmlns:a16="http://schemas.microsoft.com/office/drawing/2014/main" id="{32739A9C-A160-634A-96B7-8B07ED8DE0A7}"/>
                    </a:ext>
                  </a:extLst>
                </p:cNvPr>
                <p:cNvPicPr/>
                <p:nvPr/>
              </p:nvPicPr>
              <p:blipFill>
                <a:blip r:embed="rId482"/>
                <a:stretch>
                  <a:fillRect/>
                </a:stretch>
              </p:blipFill>
              <p:spPr>
                <a:xfrm>
                  <a:off x="9620023" y="5104699"/>
                  <a:ext cx="172800" cy="181800"/>
                </a:xfrm>
                <a:prstGeom prst="rect">
                  <a:avLst/>
                </a:prstGeom>
              </p:spPr>
            </p:pic>
          </mc:Fallback>
        </mc:AlternateContent>
      </p:grpSp>
      <p:grpSp>
        <p:nvGrpSpPr>
          <p:cNvPr id="501" name="Group 500">
            <a:extLst>
              <a:ext uri="{FF2B5EF4-FFF2-40B4-BE49-F238E27FC236}">
                <a16:creationId xmlns:a16="http://schemas.microsoft.com/office/drawing/2014/main" id="{95A8F475-0897-CD4C-8B9A-96FE1DDA314D}"/>
              </a:ext>
            </a:extLst>
          </p:cNvPr>
          <p:cNvGrpSpPr/>
          <p:nvPr/>
        </p:nvGrpSpPr>
        <p:grpSpPr>
          <a:xfrm>
            <a:off x="9962383" y="4959619"/>
            <a:ext cx="1396080" cy="594720"/>
            <a:chOff x="9962383" y="4959619"/>
            <a:chExt cx="1396080" cy="594720"/>
          </a:xfrm>
        </p:grpSpPr>
        <mc:AlternateContent xmlns:mc="http://schemas.openxmlformats.org/markup-compatibility/2006" xmlns:p14="http://schemas.microsoft.com/office/powerpoint/2010/main">
          <mc:Choice Requires="p14">
            <p:contentPart p14:bwMode="auto" r:id="rId483">
              <p14:nvContentPartPr>
                <p14:cNvPr id="491" name="Ink 490">
                  <a:extLst>
                    <a:ext uri="{FF2B5EF4-FFF2-40B4-BE49-F238E27FC236}">
                      <a16:creationId xmlns:a16="http://schemas.microsoft.com/office/drawing/2014/main" id="{B0F0B69E-BE1D-A549-B2F3-B517586041D4}"/>
                    </a:ext>
                  </a:extLst>
                </p14:cNvPr>
                <p14:cNvContentPartPr/>
                <p14:nvPr/>
              </p14:nvContentPartPr>
              <p14:xfrm>
                <a:off x="9962383" y="5114059"/>
                <a:ext cx="189000" cy="163080"/>
              </p14:xfrm>
            </p:contentPart>
          </mc:Choice>
          <mc:Fallback xmlns="">
            <p:pic>
              <p:nvPicPr>
                <p:cNvPr id="491" name="Ink 490">
                  <a:extLst>
                    <a:ext uri="{FF2B5EF4-FFF2-40B4-BE49-F238E27FC236}">
                      <a16:creationId xmlns:a16="http://schemas.microsoft.com/office/drawing/2014/main" id="{B0F0B69E-BE1D-A549-B2F3-B517586041D4}"/>
                    </a:ext>
                  </a:extLst>
                </p:cNvPr>
                <p:cNvPicPr/>
                <p:nvPr/>
              </p:nvPicPr>
              <p:blipFill>
                <a:blip r:embed="rId484"/>
                <a:stretch>
                  <a:fillRect/>
                </a:stretch>
              </p:blipFill>
              <p:spPr>
                <a:xfrm>
                  <a:off x="9946873" y="5098579"/>
                  <a:ext cx="219658"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92" name="Ink 491">
                  <a:extLst>
                    <a:ext uri="{FF2B5EF4-FFF2-40B4-BE49-F238E27FC236}">
                      <a16:creationId xmlns:a16="http://schemas.microsoft.com/office/drawing/2014/main" id="{C3303D07-6E1E-8F46-B882-593FCEDEE3EC}"/>
                    </a:ext>
                  </a:extLst>
                </p14:cNvPr>
                <p14:cNvContentPartPr/>
                <p14:nvPr/>
              </p14:nvContentPartPr>
              <p14:xfrm>
                <a:off x="10207543" y="5164099"/>
                <a:ext cx="88560" cy="119880"/>
              </p14:xfrm>
            </p:contentPart>
          </mc:Choice>
          <mc:Fallback xmlns="">
            <p:pic>
              <p:nvPicPr>
                <p:cNvPr id="492" name="Ink 491">
                  <a:extLst>
                    <a:ext uri="{FF2B5EF4-FFF2-40B4-BE49-F238E27FC236}">
                      <a16:creationId xmlns:a16="http://schemas.microsoft.com/office/drawing/2014/main" id="{C3303D07-6E1E-8F46-B882-593FCEDEE3EC}"/>
                    </a:ext>
                  </a:extLst>
                </p:cNvPr>
                <p:cNvPicPr/>
                <p:nvPr/>
              </p:nvPicPr>
              <p:blipFill>
                <a:blip r:embed="rId486"/>
                <a:stretch>
                  <a:fillRect/>
                </a:stretch>
              </p:blipFill>
              <p:spPr>
                <a:xfrm>
                  <a:off x="10192000" y="5148619"/>
                  <a:ext cx="119285"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93" name="Ink 492">
                  <a:extLst>
                    <a:ext uri="{FF2B5EF4-FFF2-40B4-BE49-F238E27FC236}">
                      <a16:creationId xmlns:a16="http://schemas.microsoft.com/office/drawing/2014/main" id="{1070A1A1-CBEA-8E42-890D-F0F0FA32AC29}"/>
                    </a:ext>
                  </a:extLst>
                </p14:cNvPr>
                <p14:cNvContentPartPr/>
                <p14:nvPr/>
              </p14:nvContentPartPr>
              <p14:xfrm>
                <a:off x="10345783" y="5196499"/>
                <a:ext cx="12960" cy="81360"/>
              </p14:xfrm>
            </p:contentPart>
          </mc:Choice>
          <mc:Fallback xmlns="">
            <p:pic>
              <p:nvPicPr>
                <p:cNvPr id="493" name="Ink 492">
                  <a:extLst>
                    <a:ext uri="{FF2B5EF4-FFF2-40B4-BE49-F238E27FC236}">
                      <a16:creationId xmlns:a16="http://schemas.microsoft.com/office/drawing/2014/main" id="{1070A1A1-CBEA-8E42-890D-F0F0FA32AC29}"/>
                    </a:ext>
                  </a:extLst>
                </p:cNvPr>
                <p:cNvPicPr/>
                <p:nvPr/>
              </p:nvPicPr>
              <p:blipFill>
                <a:blip r:embed="rId488"/>
                <a:stretch>
                  <a:fillRect/>
                </a:stretch>
              </p:blipFill>
              <p:spPr>
                <a:xfrm>
                  <a:off x="10330303" y="5181019"/>
                  <a:ext cx="43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94" name="Ink 493">
                  <a:extLst>
                    <a:ext uri="{FF2B5EF4-FFF2-40B4-BE49-F238E27FC236}">
                      <a16:creationId xmlns:a16="http://schemas.microsoft.com/office/drawing/2014/main" id="{8063086F-25C3-B84E-A9D0-3FF2A7099D5B}"/>
                    </a:ext>
                  </a:extLst>
                </p14:cNvPr>
                <p14:cNvContentPartPr/>
                <p14:nvPr/>
              </p14:nvContentPartPr>
              <p14:xfrm>
                <a:off x="10352263" y="5094979"/>
                <a:ext cx="19080" cy="25560"/>
              </p14:xfrm>
            </p:contentPart>
          </mc:Choice>
          <mc:Fallback xmlns="">
            <p:pic>
              <p:nvPicPr>
                <p:cNvPr id="494" name="Ink 493">
                  <a:extLst>
                    <a:ext uri="{FF2B5EF4-FFF2-40B4-BE49-F238E27FC236}">
                      <a16:creationId xmlns:a16="http://schemas.microsoft.com/office/drawing/2014/main" id="{8063086F-25C3-B84E-A9D0-3FF2A7099D5B}"/>
                    </a:ext>
                  </a:extLst>
                </p:cNvPr>
                <p:cNvPicPr/>
                <p:nvPr/>
              </p:nvPicPr>
              <p:blipFill>
                <a:blip r:embed="rId490"/>
                <a:stretch>
                  <a:fillRect/>
                </a:stretch>
              </p:blipFill>
              <p:spPr>
                <a:xfrm>
                  <a:off x="10337070" y="5079499"/>
                  <a:ext cx="49113"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95" name="Ink 494">
                  <a:extLst>
                    <a:ext uri="{FF2B5EF4-FFF2-40B4-BE49-F238E27FC236}">
                      <a16:creationId xmlns:a16="http://schemas.microsoft.com/office/drawing/2014/main" id="{9171344D-2768-3246-87D9-549ECE2B12D3}"/>
                    </a:ext>
                  </a:extLst>
                </p14:cNvPr>
                <p14:cNvContentPartPr/>
                <p14:nvPr/>
              </p14:nvContentPartPr>
              <p14:xfrm>
                <a:off x="10377463" y="5176699"/>
                <a:ext cx="170280" cy="377640"/>
              </p14:xfrm>
            </p:contentPart>
          </mc:Choice>
          <mc:Fallback xmlns="">
            <p:pic>
              <p:nvPicPr>
                <p:cNvPr id="495" name="Ink 494">
                  <a:extLst>
                    <a:ext uri="{FF2B5EF4-FFF2-40B4-BE49-F238E27FC236}">
                      <a16:creationId xmlns:a16="http://schemas.microsoft.com/office/drawing/2014/main" id="{9171344D-2768-3246-87D9-549ECE2B12D3}"/>
                    </a:ext>
                  </a:extLst>
                </p:cNvPr>
                <p:cNvPicPr/>
                <p:nvPr/>
              </p:nvPicPr>
              <p:blipFill>
                <a:blip r:embed="rId492"/>
                <a:stretch>
                  <a:fillRect/>
                </a:stretch>
              </p:blipFill>
              <p:spPr>
                <a:xfrm>
                  <a:off x="10361983" y="5161219"/>
                  <a:ext cx="20088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96" name="Ink 495">
                  <a:extLst>
                    <a:ext uri="{FF2B5EF4-FFF2-40B4-BE49-F238E27FC236}">
                      <a16:creationId xmlns:a16="http://schemas.microsoft.com/office/drawing/2014/main" id="{6019FC94-E7EC-B24A-B72B-3FE733144BBB}"/>
                    </a:ext>
                  </a:extLst>
                </p14:cNvPr>
                <p14:cNvContentPartPr/>
                <p14:nvPr/>
              </p14:nvContentPartPr>
              <p14:xfrm>
                <a:off x="10616143" y="5032339"/>
                <a:ext cx="126000" cy="214200"/>
              </p14:xfrm>
            </p:contentPart>
          </mc:Choice>
          <mc:Fallback xmlns="">
            <p:pic>
              <p:nvPicPr>
                <p:cNvPr id="496" name="Ink 495">
                  <a:extLst>
                    <a:ext uri="{FF2B5EF4-FFF2-40B4-BE49-F238E27FC236}">
                      <a16:creationId xmlns:a16="http://schemas.microsoft.com/office/drawing/2014/main" id="{6019FC94-E7EC-B24A-B72B-3FE733144BBB}"/>
                    </a:ext>
                  </a:extLst>
                </p:cNvPr>
                <p:cNvPicPr/>
                <p:nvPr/>
              </p:nvPicPr>
              <p:blipFill>
                <a:blip r:embed="rId494"/>
                <a:stretch>
                  <a:fillRect/>
                </a:stretch>
              </p:blipFill>
              <p:spPr>
                <a:xfrm>
                  <a:off x="10600663" y="5016859"/>
                  <a:ext cx="156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97" name="Ink 496">
                  <a:extLst>
                    <a:ext uri="{FF2B5EF4-FFF2-40B4-BE49-F238E27FC236}">
                      <a16:creationId xmlns:a16="http://schemas.microsoft.com/office/drawing/2014/main" id="{4A40B93B-6CF4-FA4B-8F71-CF9476460CE1}"/>
                    </a:ext>
                  </a:extLst>
                </p14:cNvPr>
                <p14:cNvContentPartPr/>
                <p14:nvPr/>
              </p14:nvContentPartPr>
              <p14:xfrm>
                <a:off x="10804783" y="5013259"/>
                <a:ext cx="88560" cy="239400"/>
              </p14:xfrm>
            </p:contentPart>
          </mc:Choice>
          <mc:Fallback xmlns="">
            <p:pic>
              <p:nvPicPr>
                <p:cNvPr id="497" name="Ink 496">
                  <a:extLst>
                    <a:ext uri="{FF2B5EF4-FFF2-40B4-BE49-F238E27FC236}">
                      <a16:creationId xmlns:a16="http://schemas.microsoft.com/office/drawing/2014/main" id="{4A40B93B-6CF4-FA4B-8F71-CF9476460CE1}"/>
                    </a:ext>
                  </a:extLst>
                </p:cNvPr>
                <p:cNvPicPr/>
                <p:nvPr/>
              </p:nvPicPr>
              <p:blipFill>
                <a:blip r:embed="rId496"/>
                <a:stretch>
                  <a:fillRect/>
                </a:stretch>
              </p:blipFill>
              <p:spPr>
                <a:xfrm>
                  <a:off x="10789240" y="4997756"/>
                  <a:ext cx="119285" cy="270046"/>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98" name="Ink 497">
                  <a:extLst>
                    <a:ext uri="{FF2B5EF4-FFF2-40B4-BE49-F238E27FC236}">
                      <a16:creationId xmlns:a16="http://schemas.microsoft.com/office/drawing/2014/main" id="{BDD90721-3E7B-3249-B7F4-D91C53E16F04}"/>
                    </a:ext>
                  </a:extLst>
                </p14:cNvPr>
                <p14:cNvContentPartPr/>
                <p14:nvPr/>
              </p14:nvContentPartPr>
              <p14:xfrm>
                <a:off x="10754743" y="5088859"/>
                <a:ext cx="163800" cy="19080"/>
              </p14:xfrm>
            </p:contentPart>
          </mc:Choice>
          <mc:Fallback xmlns="">
            <p:pic>
              <p:nvPicPr>
                <p:cNvPr id="498" name="Ink 497">
                  <a:extLst>
                    <a:ext uri="{FF2B5EF4-FFF2-40B4-BE49-F238E27FC236}">
                      <a16:creationId xmlns:a16="http://schemas.microsoft.com/office/drawing/2014/main" id="{BDD90721-3E7B-3249-B7F4-D91C53E16F04}"/>
                    </a:ext>
                  </a:extLst>
                </p:cNvPr>
                <p:cNvPicPr/>
                <p:nvPr/>
              </p:nvPicPr>
              <p:blipFill>
                <a:blip r:embed="rId498"/>
                <a:stretch>
                  <a:fillRect/>
                </a:stretch>
              </p:blipFill>
              <p:spPr>
                <a:xfrm>
                  <a:off x="10739263" y="5073666"/>
                  <a:ext cx="19440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99" name="Ink 498">
                  <a:extLst>
                    <a:ext uri="{FF2B5EF4-FFF2-40B4-BE49-F238E27FC236}">
                      <a16:creationId xmlns:a16="http://schemas.microsoft.com/office/drawing/2014/main" id="{2EA11B77-9256-A64F-BC93-832FAC001270}"/>
                    </a:ext>
                  </a:extLst>
                </p14:cNvPr>
                <p14:cNvContentPartPr/>
                <p14:nvPr/>
              </p14:nvContentPartPr>
              <p14:xfrm>
                <a:off x="10949503" y="5076259"/>
                <a:ext cx="94680" cy="145080"/>
              </p14:xfrm>
            </p:contentPart>
          </mc:Choice>
          <mc:Fallback xmlns="">
            <p:pic>
              <p:nvPicPr>
                <p:cNvPr id="499" name="Ink 498">
                  <a:extLst>
                    <a:ext uri="{FF2B5EF4-FFF2-40B4-BE49-F238E27FC236}">
                      <a16:creationId xmlns:a16="http://schemas.microsoft.com/office/drawing/2014/main" id="{2EA11B77-9256-A64F-BC93-832FAC001270}"/>
                    </a:ext>
                  </a:extLst>
                </p:cNvPr>
                <p:cNvPicPr/>
                <p:nvPr/>
              </p:nvPicPr>
              <p:blipFill>
                <a:blip r:embed="rId500"/>
                <a:stretch>
                  <a:fillRect/>
                </a:stretch>
              </p:blipFill>
              <p:spPr>
                <a:xfrm>
                  <a:off x="10934023" y="5060779"/>
                  <a:ext cx="125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500" name="Ink 499">
                  <a:extLst>
                    <a:ext uri="{FF2B5EF4-FFF2-40B4-BE49-F238E27FC236}">
                      <a16:creationId xmlns:a16="http://schemas.microsoft.com/office/drawing/2014/main" id="{FED76F0B-4647-A649-9747-29B9E25DF229}"/>
                    </a:ext>
                  </a:extLst>
                </p14:cNvPr>
                <p14:cNvContentPartPr/>
                <p14:nvPr/>
              </p14:nvContentPartPr>
              <p14:xfrm>
                <a:off x="11075143" y="4959619"/>
                <a:ext cx="283320" cy="324360"/>
              </p14:xfrm>
            </p:contentPart>
          </mc:Choice>
          <mc:Fallback xmlns="">
            <p:pic>
              <p:nvPicPr>
                <p:cNvPr id="500" name="Ink 499">
                  <a:extLst>
                    <a:ext uri="{FF2B5EF4-FFF2-40B4-BE49-F238E27FC236}">
                      <a16:creationId xmlns:a16="http://schemas.microsoft.com/office/drawing/2014/main" id="{FED76F0B-4647-A649-9747-29B9E25DF229}"/>
                    </a:ext>
                  </a:extLst>
                </p:cNvPr>
                <p:cNvPicPr/>
                <p:nvPr/>
              </p:nvPicPr>
              <p:blipFill>
                <a:blip r:embed="rId502"/>
                <a:stretch>
                  <a:fillRect/>
                </a:stretch>
              </p:blipFill>
              <p:spPr>
                <a:xfrm>
                  <a:off x="11059663" y="4944156"/>
                  <a:ext cx="313920" cy="354926"/>
                </a:xfrm>
                <a:prstGeom prst="rect">
                  <a:avLst/>
                </a:prstGeom>
              </p:spPr>
            </p:pic>
          </mc:Fallback>
        </mc:AlternateContent>
      </p:grpSp>
      <p:grpSp>
        <p:nvGrpSpPr>
          <p:cNvPr id="508" name="Group 507">
            <a:extLst>
              <a:ext uri="{FF2B5EF4-FFF2-40B4-BE49-F238E27FC236}">
                <a16:creationId xmlns:a16="http://schemas.microsoft.com/office/drawing/2014/main" id="{151E535B-0D8E-FF43-8DCC-8B0DFDDB0BBB}"/>
              </a:ext>
            </a:extLst>
          </p:cNvPr>
          <p:cNvGrpSpPr/>
          <p:nvPr/>
        </p:nvGrpSpPr>
        <p:grpSpPr>
          <a:xfrm>
            <a:off x="839623" y="5868979"/>
            <a:ext cx="560160" cy="200880"/>
            <a:chOff x="839623" y="5868979"/>
            <a:chExt cx="560160" cy="200880"/>
          </a:xfrm>
        </p:grpSpPr>
        <mc:AlternateContent xmlns:mc="http://schemas.openxmlformats.org/markup-compatibility/2006" xmlns:p14="http://schemas.microsoft.com/office/powerpoint/2010/main">
          <mc:Choice Requires="p14">
            <p:contentPart p14:bwMode="auto" r:id="rId503">
              <p14:nvContentPartPr>
                <p14:cNvPr id="502" name="Ink 501">
                  <a:extLst>
                    <a:ext uri="{FF2B5EF4-FFF2-40B4-BE49-F238E27FC236}">
                      <a16:creationId xmlns:a16="http://schemas.microsoft.com/office/drawing/2014/main" id="{FB771825-4F45-C842-9C62-1ABFB8C3C0A8}"/>
                    </a:ext>
                  </a:extLst>
                </p14:cNvPr>
                <p14:cNvContentPartPr/>
                <p14:nvPr/>
              </p14:nvContentPartPr>
              <p14:xfrm>
                <a:off x="839623" y="5868979"/>
                <a:ext cx="144360" cy="200880"/>
              </p14:xfrm>
            </p:contentPart>
          </mc:Choice>
          <mc:Fallback xmlns="">
            <p:pic>
              <p:nvPicPr>
                <p:cNvPr id="502" name="Ink 501">
                  <a:extLst>
                    <a:ext uri="{FF2B5EF4-FFF2-40B4-BE49-F238E27FC236}">
                      <a16:creationId xmlns:a16="http://schemas.microsoft.com/office/drawing/2014/main" id="{FB771825-4F45-C842-9C62-1ABFB8C3C0A8}"/>
                    </a:ext>
                  </a:extLst>
                </p:cNvPr>
                <p:cNvPicPr/>
                <p:nvPr/>
              </p:nvPicPr>
              <p:blipFill>
                <a:blip r:embed="rId504"/>
                <a:stretch>
                  <a:fillRect/>
                </a:stretch>
              </p:blipFill>
              <p:spPr>
                <a:xfrm>
                  <a:off x="824143" y="5853499"/>
                  <a:ext cx="1749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503" name="Ink 502">
                  <a:extLst>
                    <a:ext uri="{FF2B5EF4-FFF2-40B4-BE49-F238E27FC236}">
                      <a16:creationId xmlns:a16="http://schemas.microsoft.com/office/drawing/2014/main" id="{173456E4-B553-7048-9FF5-98B8C4185A81}"/>
                    </a:ext>
                  </a:extLst>
                </p14:cNvPr>
                <p14:cNvContentPartPr/>
                <p14:nvPr/>
              </p14:nvContentPartPr>
              <p14:xfrm>
                <a:off x="1028263" y="5943859"/>
                <a:ext cx="94680" cy="119880"/>
              </p14:xfrm>
            </p:contentPart>
          </mc:Choice>
          <mc:Fallback xmlns="">
            <p:pic>
              <p:nvPicPr>
                <p:cNvPr id="503" name="Ink 502">
                  <a:extLst>
                    <a:ext uri="{FF2B5EF4-FFF2-40B4-BE49-F238E27FC236}">
                      <a16:creationId xmlns:a16="http://schemas.microsoft.com/office/drawing/2014/main" id="{173456E4-B553-7048-9FF5-98B8C4185A81}"/>
                    </a:ext>
                  </a:extLst>
                </p:cNvPr>
                <p:cNvPicPr/>
                <p:nvPr/>
              </p:nvPicPr>
              <p:blipFill>
                <a:blip r:embed="rId506"/>
                <a:stretch>
                  <a:fillRect/>
                </a:stretch>
              </p:blipFill>
              <p:spPr>
                <a:xfrm>
                  <a:off x="1012783" y="5928379"/>
                  <a:ext cx="125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504" name="Ink 503">
                  <a:extLst>
                    <a:ext uri="{FF2B5EF4-FFF2-40B4-BE49-F238E27FC236}">
                      <a16:creationId xmlns:a16="http://schemas.microsoft.com/office/drawing/2014/main" id="{9F12E71D-C72F-A547-B482-5E18F49218CE}"/>
                    </a:ext>
                  </a:extLst>
                </p14:cNvPr>
                <p14:cNvContentPartPr/>
                <p14:nvPr/>
              </p14:nvContentPartPr>
              <p14:xfrm>
                <a:off x="1166863" y="5949979"/>
                <a:ext cx="232920" cy="100800"/>
              </p14:xfrm>
            </p:contentPart>
          </mc:Choice>
          <mc:Fallback xmlns="">
            <p:pic>
              <p:nvPicPr>
                <p:cNvPr id="504" name="Ink 503">
                  <a:extLst>
                    <a:ext uri="{FF2B5EF4-FFF2-40B4-BE49-F238E27FC236}">
                      <a16:creationId xmlns:a16="http://schemas.microsoft.com/office/drawing/2014/main" id="{9F12E71D-C72F-A547-B482-5E18F49218CE}"/>
                    </a:ext>
                  </a:extLst>
                </p:cNvPr>
                <p:cNvPicPr/>
                <p:nvPr/>
              </p:nvPicPr>
              <p:blipFill>
                <a:blip r:embed="rId508"/>
                <a:stretch>
                  <a:fillRect/>
                </a:stretch>
              </p:blipFill>
              <p:spPr>
                <a:xfrm>
                  <a:off x="1151383" y="5934499"/>
                  <a:ext cx="263520" cy="131400"/>
                </a:xfrm>
                <a:prstGeom prst="rect">
                  <a:avLst/>
                </a:prstGeom>
              </p:spPr>
            </p:pic>
          </mc:Fallback>
        </mc:AlternateContent>
      </p:grpSp>
      <p:grpSp>
        <p:nvGrpSpPr>
          <p:cNvPr id="507" name="Group 506">
            <a:extLst>
              <a:ext uri="{FF2B5EF4-FFF2-40B4-BE49-F238E27FC236}">
                <a16:creationId xmlns:a16="http://schemas.microsoft.com/office/drawing/2014/main" id="{9887306F-FF3C-174A-B948-CC37D4503CC2}"/>
              </a:ext>
            </a:extLst>
          </p:cNvPr>
          <p:cNvGrpSpPr/>
          <p:nvPr/>
        </p:nvGrpSpPr>
        <p:grpSpPr>
          <a:xfrm>
            <a:off x="1625503" y="5765659"/>
            <a:ext cx="327240" cy="423000"/>
            <a:chOff x="1625503" y="5765659"/>
            <a:chExt cx="327240" cy="423000"/>
          </a:xfrm>
        </p:grpSpPr>
        <mc:AlternateContent xmlns:mc="http://schemas.openxmlformats.org/markup-compatibility/2006" xmlns:p14="http://schemas.microsoft.com/office/powerpoint/2010/main">
          <mc:Choice Requires="p14">
            <p:contentPart p14:bwMode="auto" r:id="rId509">
              <p14:nvContentPartPr>
                <p14:cNvPr id="505" name="Ink 504">
                  <a:extLst>
                    <a:ext uri="{FF2B5EF4-FFF2-40B4-BE49-F238E27FC236}">
                      <a16:creationId xmlns:a16="http://schemas.microsoft.com/office/drawing/2014/main" id="{36F50DA7-8100-4D4E-900F-E8FBE1C53C46}"/>
                    </a:ext>
                  </a:extLst>
                </p14:cNvPr>
                <p14:cNvContentPartPr/>
                <p14:nvPr/>
              </p14:nvContentPartPr>
              <p14:xfrm>
                <a:off x="1625503" y="5912539"/>
                <a:ext cx="82080" cy="144360"/>
              </p14:xfrm>
            </p:contentPart>
          </mc:Choice>
          <mc:Fallback xmlns="">
            <p:pic>
              <p:nvPicPr>
                <p:cNvPr id="505" name="Ink 504">
                  <a:extLst>
                    <a:ext uri="{FF2B5EF4-FFF2-40B4-BE49-F238E27FC236}">
                      <a16:creationId xmlns:a16="http://schemas.microsoft.com/office/drawing/2014/main" id="{36F50DA7-8100-4D4E-900F-E8FBE1C53C46}"/>
                    </a:ext>
                  </a:extLst>
                </p:cNvPr>
                <p:cNvPicPr/>
                <p:nvPr/>
              </p:nvPicPr>
              <p:blipFill>
                <a:blip r:embed="rId510"/>
                <a:stretch>
                  <a:fillRect/>
                </a:stretch>
              </p:blipFill>
              <p:spPr>
                <a:xfrm>
                  <a:off x="1610023" y="5897059"/>
                  <a:ext cx="112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506" name="Ink 505">
                  <a:extLst>
                    <a:ext uri="{FF2B5EF4-FFF2-40B4-BE49-F238E27FC236}">
                      <a16:creationId xmlns:a16="http://schemas.microsoft.com/office/drawing/2014/main" id="{B3942625-3F0C-E946-A172-48CE5A057B44}"/>
                    </a:ext>
                  </a:extLst>
                </p14:cNvPr>
                <p14:cNvContentPartPr/>
                <p14:nvPr/>
              </p14:nvContentPartPr>
              <p14:xfrm>
                <a:off x="1732423" y="5765659"/>
                <a:ext cx="220320" cy="423000"/>
              </p14:xfrm>
            </p:contentPart>
          </mc:Choice>
          <mc:Fallback xmlns="">
            <p:pic>
              <p:nvPicPr>
                <p:cNvPr id="506" name="Ink 505">
                  <a:extLst>
                    <a:ext uri="{FF2B5EF4-FFF2-40B4-BE49-F238E27FC236}">
                      <a16:creationId xmlns:a16="http://schemas.microsoft.com/office/drawing/2014/main" id="{B3942625-3F0C-E946-A172-48CE5A057B44}"/>
                    </a:ext>
                  </a:extLst>
                </p:cNvPr>
                <p:cNvPicPr/>
                <p:nvPr/>
              </p:nvPicPr>
              <p:blipFill>
                <a:blip r:embed="rId512"/>
                <a:stretch>
                  <a:fillRect/>
                </a:stretch>
              </p:blipFill>
              <p:spPr>
                <a:xfrm>
                  <a:off x="1716943" y="5750166"/>
                  <a:ext cx="250920" cy="453626"/>
                </a:xfrm>
                <a:prstGeom prst="rect">
                  <a:avLst/>
                </a:prstGeom>
              </p:spPr>
            </p:pic>
          </mc:Fallback>
        </mc:AlternateContent>
      </p:grpSp>
      <p:grpSp>
        <p:nvGrpSpPr>
          <p:cNvPr id="552" name="Group 551">
            <a:extLst>
              <a:ext uri="{FF2B5EF4-FFF2-40B4-BE49-F238E27FC236}">
                <a16:creationId xmlns:a16="http://schemas.microsoft.com/office/drawing/2014/main" id="{9B32E096-F465-0A40-A45C-45C74B336500}"/>
              </a:ext>
            </a:extLst>
          </p:cNvPr>
          <p:cNvGrpSpPr/>
          <p:nvPr/>
        </p:nvGrpSpPr>
        <p:grpSpPr>
          <a:xfrm>
            <a:off x="2172703" y="5764939"/>
            <a:ext cx="1163520" cy="248400"/>
            <a:chOff x="2172703" y="5764939"/>
            <a:chExt cx="1163520" cy="248400"/>
          </a:xfrm>
        </p:grpSpPr>
        <mc:AlternateContent xmlns:mc="http://schemas.openxmlformats.org/markup-compatibility/2006" xmlns:p14="http://schemas.microsoft.com/office/powerpoint/2010/main">
          <mc:Choice Requires="p14">
            <p:contentPart p14:bwMode="auto" r:id="rId513">
              <p14:nvContentPartPr>
                <p14:cNvPr id="509" name="Ink 508">
                  <a:extLst>
                    <a:ext uri="{FF2B5EF4-FFF2-40B4-BE49-F238E27FC236}">
                      <a16:creationId xmlns:a16="http://schemas.microsoft.com/office/drawing/2014/main" id="{15AEFF82-A896-224E-B789-A93704E655C2}"/>
                    </a:ext>
                  </a:extLst>
                </p14:cNvPr>
                <p14:cNvContentPartPr/>
                <p14:nvPr/>
              </p14:nvContentPartPr>
              <p14:xfrm>
                <a:off x="2172703" y="5868259"/>
                <a:ext cx="113400" cy="138600"/>
              </p14:xfrm>
            </p:contentPart>
          </mc:Choice>
          <mc:Fallback xmlns="">
            <p:pic>
              <p:nvPicPr>
                <p:cNvPr id="509" name="Ink 508">
                  <a:extLst>
                    <a:ext uri="{FF2B5EF4-FFF2-40B4-BE49-F238E27FC236}">
                      <a16:creationId xmlns:a16="http://schemas.microsoft.com/office/drawing/2014/main" id="{15AEFF82-A896-224E-B789-A93704E655C2}"/>
                    </a:ext>
                  </a:extLst>
                </p:cNvPr>
                <p:cNvPicPr/>
                <p:nvPr/>
              </p:nvPicPr>
              <p:blipFill>
                <a:blip r:embed="rId514"/>
                <a:stretch>
                  <a:fillRect/>
                </a:stretch>
              </p:blipFill>
              <p:spPr>
                <a:xfrm>
                  <a:off x="2157272" y="5852779"/>
                  <a:ext cx="143903"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510" name="Ink 509">
                  <a:extLst>
                    <a:ext uri="{FF2B5EF4-FFF2-40B4-BE49-F238E27FC236}">
                      <a16:creationId xmlns:a16="http://schemas.microsoft.com/office/drawing/2014/main" id="{DA620041-E061-3B44-9641-D4345FF3293C}"/>
                    </a:ext>
                  </a:extLst>
                </p14:cNvPr>
                <p14:cNvContentPartPr/>
                <p14:nvPr/>
              </p14:nvContentPartPr>
              <p14:xfrm>
                <a:off x="2367463" y="5862139"/>
                <a:ext cx="107280" cy="151200"/>
              </p14:xfrm>
            </p:contentPart>
          </mc:Choice>
          <mc:Fallback xmlns="">
            <p:pic>
              <p:nvPicPr>
                <p:cNvPr id="510" name="Ink 509">
                  <a:extLst>
                    <a:ext uri="{FF2B5EF4-FFF2-40B4-BE49-F238E27FC236}">
                      <a16:creationId xmlns:a16="http://schemas.microsoft.com/office/drawing/2014/main" id="{DA620041-E061-3B44-9641-D4345FF3293C}"/>
                    </a:ext>
                  </a:extLst>
                </p:cNvPr>
                <p:cNvPicPr/>
                <p:nvPr/>
              </p:nvPicPr>
              <p:blipFill>
                <a:blip r:embed="rId516"/>
                <a:stretch>
                  <a:fillRect/>
                </a:stretch>
              </p:blipFill>
              <p:spPr>
                <a:xfrm>
                  <a:off x="2351983" y="5846659"/>
                  <a:ext cx="137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511" name="Ink 510">
                  <a:extLst>
                    <a:ext uri="{FF2B5EF4-FFF2-40B4-BE49-F238E27FC236}">
                      <a16:creationId xmlns:a16="http://schemas.microsoft.com/office/drawing/2014/main" id="{DFBB4CA3-3432-6C40-8E79-F70A93DDC7A5}"/>
                    </a:ext>
                  </a:extLst>
                </p14:cNvPr>
                <p14:cNvContentPartPr/>
                <p14:nvPr/>
              </p14:nvContentPartPr>
              <p14:xfrm>
                <a:off x="2499583" y="5855659"/>
                <a:ext cx="270000" cy="138600"/>
              </p14:xfrm>
            </p:contentPart>
          </mc:Choice>
          <mc:Fallback xmlns="">
            <p:pic>
              <p:nvPicPr>
                <p:cNvPr id="511" name="Ink 510">
                  <a:extLst>
                    <a:ext uri="{FF2B5EF4-FFF2-40B4-BE49-F238E27FC236}">
                      <a16:creationId xmlns:a16="http://schemas.microsoft.com/office/drawing/2014/main" id="{DFBB4CA3-3432-6C40-8E79-F70A93DDC7A5}"/>
                    </a:ext>
                  </a:extLst>
                </p:cNvPr>
                <p:cNvPicPr/>
                <p:nvPr/>
              </p:nvPicPr>
              <p:blipFill>
                <a:blip r:embed="rId518"/>
                <a:stretch>
                  <a:fillRect/>
                </a:stretch>
              </p:blipFill>
              <p:spPr>
                <a:xfrm>
                  <a:off x="2484124" y="5840179"/>
                  <a:ext cx="300559"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512" name="Ink 511">
                  <a:extLst>
                    <a:ext uri="{FF2B5EF4-FFF2-40B4-BE49-F238E27FC236}">
                      <a16:creationId xmlns:a16="http://schemas.microsoft.com/office/drawing/2014/main" id="{9E526B61-736B-694C-BE26-687638141534}"/>
                    </a:ext>
                  </a:extLst>
                </p14:cNvPr>
                <p14:cNvContentPartPr/>
                <p14:nvPr/>
              </p14:nvContentPartPr>
              <p14:xfrm>
                <a:off x="2826463" y="5868259"/>
                <a:ext cx="132480" cy="113400"/>
              </p14:xfrm>
            </p:contentPart>
          </mc:Choice>
          <mc:Fallback xmlns="">
            <p:pic>
              <p:nvPicPr>
                <p:cNvPr id="512" name="Ink 511">
                  <a:extLst>
                    <a:ext uri="{FF2B5EF4-FFF2-40B4-BE49-F238E27FC236}">
                      <a16:creationId xmlns:a16="http://schemas.microsoft.com/office/drawing/2014/main" id="{9E526B61-736B-694C-BE26-687638141534}"/>
                    </a:ext>
                  </a:extLst>
                </p:cNvPr>
                <p:cNvPicPr/>
                <p:nvPr/>
              </p:nvPicPr>
              <p:blipFill>
                <a:blip r:embed="rId520"/>
                <a:stretch>
                  <a:fillRect/>
                </a:stretch>
              </p:blipFill>
              <p:spPr>
                <a:xfrm>
                  <a:off x="2810941" y="5852779"/>
                  <a:ext cx="16316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513" name="Ink 512">
                  <a:extLst>
                    <a:ext uri="{FF2B5EF4-FFF2-40B4-BE49-F238E27FC236}">
                      <a16:creationId xmlns:a16="http://schemas.microsoft.com/office/drawing/2014/main" id="{F14181F5-2589-3C4C-906C-A1019ECD0FC7}"/>
                    </a:ext>
                  </a:extLst>
                </p14:cNvPr>
                <p14:cNvContentPartPr/>
                <p14:nvPr/>
              </p14:nvContentPartPr>
              <p14:xfrm>
                <a:off x="3027703" y="5855659"/>
                <a:ext cx="88200" cy="119880"/>
              </p14:xfrm>
            </p:contentPart>
          </mc:Choice>
          <mc:Fallback xmlns="">
            <p:pic>
              <p:nvPicPr>
                <p:cNvPr id="513" name="Ink 512">
                  <a:extLst>
                    <a:ext uri="{FF2B5EF4-FFF2-40B4-BE49-F238E27FC236}">
                      <a16:creationId xmlns:a16="http://schemas.microsoft.com/office/drawing/2014/main" id="{F14181F5-2589-3C4C-906C-A1019ECD0FC7}"/>
                    </a:ext>
                  </a:extLst>
                </p:cNvPr>
                <p:cNvPicPr/>
                <p:nvPr/>
              </p:nvPicPr>
              <p:blipFill>
                <a:blip r:embed="rId522"/>
                <a:stretch>
                  <a:fillRect/>
                </a:stretch>
              </p:blipFill>
              <p:spPr>
                <a:xfrm>
                  <a:off x="3012286" y="5840179"/>
                  <a:ext cx="118676"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514" name="Ink 513">
                  <a:extLst>
                    <a:ext uri="{FF2B5EF4-FFF2-40B4-BE49-F238E27FC236}">
                      <a16:creationId xmlns:a16="http://schemas.microsoft.com/office/drawing/2014/main" id="{F31C0797-87E9-8F45-89A6-BC5D5C9A1FC6}"/>
                    </a:ext>
                  </a:extLst>
                </p14:cNvPr>
                <p14:cNvContentPartPr/>
                <p14:nvPr/>
              </p14:nvContentPartPr>
              <p14:xfrm>
                <a:off x="3228943" y="5764939"/>
                <a:ext cx="107280" cy="223200"/>
              </p14:xfrm>
            </p:contentPart>
          </mc:Choice>
          <mc:Fallback xmlns="">
            <p:pic>
              <p:nvPicPr>
                <p:cNvPr id="514" name="Ink 513">
                  <a:extLst>
                    <a:ext uri="{FF2B5EF4-FFF2-40B4-BE49-F238E27FC236}">
                      <a16:creationId xmlns:a16="http://schemas.microsoft.com/office/drawing/2014/main" id="{F31C0797-87E9-8F45-89A6-BC5D5C9A1FC6}"/>
                    </a:ext>
                  </a:extLst>
                </p:cNvPr>
                <p:cNvPicPr/>
                <p:nvPr/>
              </p:nvPicPr>
              <p:blipFill>
                <a:blip r:embed="rId524"/>
                <a:stretch>
                  <a:fillRect/>
                </a:stretch>
              </p:blipFill>
              <p:spPr>
                <a:xfrm>
                  <a:off x="3213463" y="5749459"/>
                  <a:ext cx="137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515" name="Ink 514">
                  <a:extLst>
                    <a:ext uri="{FF2B5EF4-FFF2-40B4-BE49-F238E27FC236}">
                      <a16:creationId xmlns:a16="http://schemas.microsoft.com/office/drawing/2014/main" id="{CE64A193-AD69-2A48-9F30-9CC81FAA65D2}"/>
                    </a:ext>
                  </a:extLst>
                </p14:cNvPr>
                <p14:cNvContentPartPr/>
                <p14:nvPr/>
              </p14:nvContentPartPr>
              <p14:xfrm>
                <a:off x="3187543" y="5824339"/>
                <a:ext cx="135720" cy="19080"/>
              </p14:xfrm>
            </p:contentPart>
          </mc:Choice>
          <mc:Fallback xmlns="">
            <p:pic>
              <p:nvPicPr>
                <p:cNvPr id="515" name="Ink 514">
                  <a:extLst>
                    <a:ext uri="{FF2B5EF4-FFF2-40B4-BE49-F238E27FC236}">
                      <a16:creationId xmlns:a16="http://schemas.microsoft.com/office/drawing/2014/main" id="{CE64A193-AD69-2A48-9F30-9CC81FAA65D2}"/>
                    </a:ext>
                  </a:extLst>
                </p:cNvPr>
                <p:cNvPicPr/>
                <p:nvPr/>
              </p:nvPicPr>
              <p:blipFill>
                <a:blip r:embed="rId526"/>
                <a:stretch>
                  <a:fillRect/>
                </a:stretch>
              </p:blipFill>
              <p:spPr>
                <a:xfrm>
                  <a:off x="3172063" y="5808859"/>
                  <a:ext cx="166320" cy="49680"/>
                </a:xfrm>
                <a:prstGeom prst="rect">
                  <a:avLst/>
                </a:prstGeom>
              </p:spPr>
            </p:pic>
          </mc:Fallback>
        </mc:AlternateContent>
      </p:grpSp>
      <p:grpSp>
        <p:nvGrpSpPr>
          <p:cNvPr id="551" name="Group 550">
            <a:extLst>
              <a:ext uri="{FF2B5EF4-FFF2-40B4-BE49-F238E27FC236}">
                <a16:creationId xmlns:a16="http://schemas.microsoft.com/office/drawing/2014/main" id="{F2E82E64-EAB2-E74D-B3BE-4826F77B933A}"/>
              </a:ext>
            </a:extLst>
          </p:cNvPr>
          <p:cNvGrpSpPr/>
          <p:nvPr/>
        </p:nvGrpSpPr>
        <p:grpSpPr>
          <a:xfrm>
            <a:off x="3561943" y="5649739"/>
            <a:ext cx="1446840" cy="423720"/>
            <a:chOff x="3561943" y="5649739"/>
            <a:chExt cx="1446840" cy="423720"/>
          </a:xfrm>
        </p:grpSpPr>
        <mc:AlternateContent xmlns:mc="http://schemas.openxmlformats.org/markup-compatibility/2006" xmlns:p14="http://schemas.microsoft.com/office/powerpoint/2010/main">
          <mc:Choice Requires="p14">
            <p:contentPart p14:bwMode="auto" r:id="rId527">
              <p14:nvContentPartPr>
                <p14:cNvPr id="516" name="Ink 515">
                  <a:extLst>
                    <a:ext uri="{FF2B5EF4-FFF2-40B4-BE49-F238E27FC236}">
                      <a16:creationId xmlns:a16="http://schemas.microsoft.com/office/drawing/2014/main" id="{E529600A-370F-244E-BD6B-8CA22E724CCA}"/>
                    </a:ext>
                  </a:extLst>
                </p14:cNvPr>
                <p14:cNvContentPartPr/>
                <p14:nvPr/>
              </p14:nvContentPartPr>
              <p14:xfrm>
                <a:off x="3574543" y="5853139"/>
                <a:ext cx="12960" cy="220320"/>
              </p14:xfrm>
            </p:contentPart>
          </mc:Choice>
          <mc:Fallback xmlns="">
            <p:pic>
              <p:nvPicPr>
                <p:cNvPr id="516" name="Ink 515">
                  <a:extLst>
                    <a:ext uri="{FF2B5EF4-FFF2-40B4-BE49-F238E27FC236}">
                      <a16:creationId xmlns:a16="http://schemas.microsoft.com/office/drawing/2014/main" id="{E529600A-370F-244E-BD6B-8CA22E724CCA}"/>
                    </a:ext>
                  </a:extLst>
                </p:cNvPr>
                <p:cNvPicPr/>
                <p:nvPr/>
              </p:nvPicPr>
              <p:blipFill>
                <a:blip r:embed="rId528"/>
                <a:stretch>
                  <a:fillRect/>
                </a:stretch>
              </p:blipFill>
              <p:spPr>
                <a:xfrm>
                  <a:off x="3559063" y="5837659"/>
                  <a:ext cx="43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17" name="Ink 516">
                  <a:extLst>
                    <a:ext uri="{FF2B5EF4-FFF2-40B4-BE49-F238E27FC236}">
                      <a16:creationId xmlns:a16="http://schemas.microsoft.com/office/drawing/2014/main" id="{B3A489A8-D331-FB4C-AF84-8D361BAC6226}"/>
                    </a:ext>
                  </a:extLst>
                </p14:cNvPr>
                <p14:cNvContentPartPr/>
                <p14:nvPr/>
              </p14:nvContentPartPr>
              <p14:xfrm>
                <a:off x="3561943" y="5818219"/>
                <a:ext cx="100800" cy="132480"/>
              </p14:xfrm>
            </p:contentPart>
          </mc:Choice>
          <mc:Fallback xmlns="">
            <p:pic>
              <p:nvPicPr>
                <p:cNvPr id="517" name="Ink 516">
                  <a:extLst>
                    <a:ext uri="{FF2B5EF4-FFF2-40B4-BE49-F238E27FC236}">
                      <a16:creationId xmlns:a16="http://schemas.microsoft.com/office/drawing/2014/main" id="{B3A489A8-D331-FB4C-AF84-8D361BAC6226}"/>
                    </a:ext>
                  </a:extLst>
                </p:cNvPr>
                <p:cNvPicPr/>
                <p:nvPr/>
              </p:nvPicPr>
              <p:blipFill>
                <a:blip r:embed="rId530"/>
                <a:stretch>
                  <a:fillRect/>
                </a:stretch>
              </p:blipFill>
              <p:spPr>
                <a:xfrm>
                  <a:off x="3546463" y="5802739"/>
                  <a:ext cx="131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518" name="Ink 517">
                  <a:extLst>
                    <a:ext uri="{FF2B5EF4-FFF2-40B4-BE49-F238E27FC236}">
                      <a16:creationId xmlns:a16="http://schemas.microsoft.com/office/drawing/2014/main" id="{E04F6E6E-C687-D941-A4DC-BD68EBB61BC5}"/>
                    </a:ext>
                  </a:extLst>
                </p14:cNvPr>
                <p14:cNvContentPartPr/>
                <p14:nvPr/>
              </p14:nvContentPartPr>
              <p14:xfrm>
                <a:off x="3744463" y="5855659"/>
                <a:ext cx="94680" cy="88200"/>
              </p14:xfrm>
            </p:contentPart>
          </mc:Choice>
          <mc:Fallback xmlns="">
            <p:pic>
              <p:nvPicPr>
                <p:cNvPr id="518" name="Ink 517">
                  <a:extLst>
                    <a:ext uri="{FF2B5EF4-FFF2-40B4-BE49-F238E27FC236}">
                      <a16:creationId xmlns:a16="http://schemas.microsoft.com/office/drawing/2014/main" id="{E04F6E6E-C687-D941-A4DC-BD68EBB61BC5}"/>
                    </a:ext>
                  </a:extLst>
                </p:cNvPr>
                <p:cNvPicPr/>
                <p:nvPr/>
              </p:nvPicPr>
              <p:blipFill>
                <a:blip r:embed="rId532"/>
                <a:stretch>
                  <a:fillRect/>
                </a:stretch>
              </p:blipFill>
              <p:spPr>
                <a:xfrm>
                  <a:off x="3728983" y="5840179"/>
                  <a:ext cx="125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19" name="Ink 518">
                  <a:extLst>
                    <a:ext uri="{FF2B5EF4-FFF2-40B4-BE49-F238E27FC236}">
                      <a16:creationId xmlns:a16="http://schemas.microsoft.com/office/drawing/2014/main" id="{66CA9A2A-91FD-EA4B-B574-FAAD9BF978B6}"/>
                    </a:ext>
                  </a:extLst>
                </p14:cNvPr>
                <p14:cNvContentPartPr/>
                <p14:nvPr/>
              </p14:nvContentPartPr>
              <p14:xfrm>
                <a:off x="3926623" y="5750179"/>
                <a:ext cx="132480" cy="194040"/>
              </p14:xfrm>
            </p:contentPart>
          </mc:Choice>
          <mc:Fallback xmlns="">
            <p:pic>
              <p:nvPicPr>
                <p:cNvPr id="519" name="Ink 518">
                  <a:extLst>
                    <a:ext uri="{FF2B5EF4-FFF2-40B4-BE49-F238E27FC236}">
                      <a16:creationId xmlns:a16="http://schemas.microsoft.com/office/drawing/2014/main" id="{66CA9A2A-91FD-EA4B-B574-FAAD9BF978B6}"/>
                    </a:ext>
                  </a:extLst>
                </p:cNvPr>
                <p:cNvPicPr/>
                <p:nvPr/>
              </p:nvPicPr>
              <p:blipFill>
                <a:blip r:embed="rId534"/>
                <a:stretch>
                  <a:fillRect/>
                </a:stretch>
              </p:blipFill>
              <p:spPr>
                <a:xfrm>
                  <a:off x="3911143" y="5734670"/>
                  <a:ext cx="163080" cy="224697"/>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20" name="Ink 519">
                  <a:extLst>
                    <a:ext uri="{FF2B5EF4-FFF2-40B4-BE49-F238E27FC236}">
                      <a16:creationId xmlns:a16="http://schemas.microsoft.com/office/drawing/2014/main" id="{62C1D967-146B-0948-870A-3A58611DDD39}"/>
                    </a:ext>
                  </a:extLst>
                </p14:cNvPr>
                <p14:cNvContentPartPr/>
                <p14:nvPr/>
              </p14:nvContentPartPr>
              <p14:xfrm>
                <a:off x="3889903" y="5818219"/>
                <a:ext cx="106560" cy="19080"/>
              </p14:xfrm>
            </p:contentPart>
          </mc:Choice>
          <mc:Fallback xmlns="">
            <p:pic>
              <p:nvPicPr>
                <p:cNvPr id="520" name="Ink 519">
                  <a:extLst>
                    <a:ext uri="{FF2B5EF4-FFF2-40B4-BE49-F238E27FC236}">
                      <a16:creationId xmlns:a16="http://schemas.microsoft.com/office/drawing/2014/main" id="{62C1D967-146B-0948-870A-3A58611DDD39}"/>
                    </a:ext>
                  </a:extLst>
                </p:cNvPr>
                <p:cNvPicPr/>
                <p:nvPr/>
              </p:nvPicPr>
              <p:blipFill>
                <a:blip r:embed="rId536"/>
                <a:stretch>
                  <a:fillRect/>
                </a:stretch>
              </p:blipFill>
              <p:spPr>
                <a:xfrm>
                  <a:off x="3874423" y="5802739"/>
                  <a:ext cx="137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21" name="Ink 520">
                  <a:extLst>
                    <a:ext uri="{FF2B5EF4-FFF2-40B4-BE49-F238E27FC236}">
                      <a16:creationId xmlns:a16="http://schemas.microsoft.com/office/drawing/2014/main" id="{10369802-47DB-A34C-A874-2D9B132059F5}"/>
                    </a:ext>
                  </a:extLst>
                </p14:cNvPr>
                <p14:cNvContentPartPr/>
                <p14:nvPr/>
              </p14:nvContentPartPr>
              <p14:xfrm>
                <a:off x="4077823" y="5799139"/>
                <a:ext cx="82080" cy="107280"/>
              </p14:xfrm>
            </p:contentPart>
          </mc:Choice>
          <mc:Fallback xmlns="">
            <p:pic>
              <p:nvPicPr>
                <p:cNvPr id="521" name="Ink 520">
                  <a:extLst>
                    <a:ext uri="{FF2B5EF4-FFF2-40B4-BE49-F238E27FC236}">
                      <a16:creationId xmlns:a16="http://schemas.microsoft.com/office/drawing/2014/main" id="{10369802-47DB-A34C-A874-2D9B132059F5}"/>
                    </a:ext>
                  </a:extLst>
                </p:cNvPr>
                <p:cNvPicPr/>
                <p:nvPr/>
              </p:nvPicPr>
              <p:blipFill>
                <a:blip r:embed="rId538"/>
                <a:stretch>
                  <a:fillRect/>
                </a:stretch>
              </p:blipFill>
              <p:spPr>
                <a:xfrm>
                  <a:off x="4062343" y="5783659"/>
                  <a:ext cx="112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22" name="Ink 521">
                  <a:extLst>
                    <a:ext uri="{FF2B5EF4-FFF2-40B4-BE49-F238E27FC236}">
                      <a16:creationId xmlns:a16="http://schemas.microsoft.com/office/drawing/2014/main" id="{1194AC72-FEE1-E741-B972-D8B4A1F13E3E}"/>
                    </a:ext>
                  </a:extLst>
                </p14:cNvPr>
                <p14:cNvContentPartPr/>
                <p14:nvPr/>
              </p14:nvContentPartPr>
              <p14:xfrm>
                <a:off x="4209583" y="5830459"/>
                <a:ext cx="151200" cy="69480"/>
              </p14:xfrm>
            </p:contentPart>
          </mc:Choice>
          <mc:Fallback xmlns="">
            <p:pic>
              <p:nvPicPr>
                <p:cNvPr id="522" name="Ink 521">
                  <a:extLst>
                    <a:ext uri="{FF2B5EF4-FFF2-40B4-BE49-F238E27FC236}">
                      <a16:creationId xmlns:a16="http://schemas.microsoft.com/office/drawing/2014/main" id="{1194AC72-FEE1-E741-B972-D8B4A1F13E3E}"/>
                    </a:ext>
                  </a:extLst>
                </p:cNvPr>
                <p:cNvPicPr/>
                <p:nvPr/>
              </p:nvPicPr>
              <p:blipFill>
                <a:blip r:embed="rId540"/>
                <a:stretch>
                  <a:fillRect/>
                </a:stretch>
              </p:blipFill>
              <p:spPr>
                <a:xfrm>
                  <a:off x="4194103" y="5814979"/>
                  <a:ext cx="181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23" name="Ink 522">
                  <a:extLst>
                    <a:ext uri="{FF2B5EF4-FFF2-40B4-BE49-F238E27FC236}">
                      <a16:creationId xmlns:a16="http://schemas.microsoft.com/office/drawing/2014/main" id="{2747D603-87A4-4247-84F3-00EAB528CBE6}"/>
                    </a:ext>
                  </a:extLst>
                </p14:cNvPr>
                <p14:cNvContentPartPr/>
                <p14:nvPr/>
              </p14:nvContentPartPr>
              <p14:xfrm>
                <a:off x="4436023" y="5711299"/>
                <a:ext cx="31680" cy="223200"/>
              </p14:xfrm>
            </p:contentPart>
          </mc:Choice>
          <mc:Fallback xmlns="">
            <p:pic>
              <p:nvPicPr>
                <p:cNvPr id="523" name="Ink 522">
                  <a:extLst>
                    <a:ext uri="{FF2B5EF4-FFF2-40B4-BE49-F238E27FC236}">
                      <a16:creationId xmlns:a16="http://schemas.microsoft.com/office/drawing/2014/main" id="{2747D603-87A4-4247-84F3-00EAB528CBE6}"/>
                    </a:ext>
                  </a:extLst>
                </p:cNvPr>
                <p:cNvPicPr/>
                <p:nvPr/>
              </p:nvPicPr>
              <p:blipFill>
                <a:blip r:embed="rId542"/>
                <a:stretch>
                  <a:fillRect/>
                </a:stretch>
              </p:blipFill>
              <p:spPr>
                <a:xfrm>
                  <a:off x="4420717" y="5695819"/>
                  <a:ext cx="61936"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24" name="Ink 523">
                  <a:extLst>
                    <a:ext uri="{FF2B5EF4-FFF2-40B4-BE49-F238E27FC236}">
                      <a16:creationId xmlns:a16="http://schemas.microsoft.com/office/drawing/2014/main" id="{97E4958C-7F1F-0943-AA33-00233EB10765}"/>
                    </a:ext>
                  </a:extLst>
                </p14:cNvPr>
                <p14:cNvContentPartPr/>
                <p14:nvPr/>
              </p14:nvContentPartPr>
              <p14:xfrm>
                <a:off x="4392103" y="5805619"/>
                <a:ext cx="107280" cy="19080"/>
              </p14:xfrm>
            </p:contentPart>
          </mc:Choice>
          <mc:Fallback xmlns="">
            <p:pic>
              <p:nvPicPr>
                <p:cNvPr id="524" name="Ink 523">
                  <a:extLst>
                    <a:ext uri="{FF2B5EF4-FFF2-40B4-BE49-F238E27FC236}">
                      <a16:creationId xmlns:a16="http://schemas.microsoft.com/office/drawing/2014/main" id="{97E4958C-7F1F-0943-AA33-00233EB10765}"/>
                    </a:ext>
                  </a:extLst>
                </p:cNvPr>
                <p:cNvPicPr/>
                <p:nvPr/>
              </p:nvPicPr>
              <p:blipFill>
                <a:blip r:embed="rId544"/>
                <a:stretch>
                  <a:fillRect/>
                </a:stretch>
              </p:blipFill>
              <p:spPr>
                <a:xfrm>
                  <a:off x="4376623" y="5790426"/>
                  <a:ext cx="1378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25" name="Ink 524">
                  <a:extLst>
                    <a:ext uri="{FF2B5EF4-FFF2-40B4-BE49-F238E27FC236}">
                      <a16:creationId xmlns:a16="http://schemas.microsoft.com/office/drawing/2014/main" id="{00188C1D-E778-9448-8776-18118D4BFA25}"/>
                    </a:ext>
                  </a:extLst>
                </p14:cNvPr>
                <p14:cNvContentPartPr/>
                <p14:nvPr/>
              </p14:nvContentPartPr>
              <p14:xfrm>
                <a:off x="4523863" y="5824339"/>
                <a:ext cx="12960" cy="82080"/>
              </p14:xfrm>
            </p:contentPart>
          </mc:Choice>
          <mc:Fallback xmlns="">
            <p:pic>
              <p:nvPicPr>
                <p:cNvPr id="525" name="Ink 524">
                  <a:extLst>
                    <a:ext uri="{FF2B5EF4-FFF2-40B4-BE49-F238E27FC236}">
                      <a16:creationId xmlns:a16="http://schemas.microsoft.com/office/drawing/2014/main" id="{00188C1D-E778-9448-8776-18118D4BFA25}"/>
                    </a:ext>
                  </a:extLst>
                </p:cNvPr>
                <p:cNvPicPr/>
                <p:nvPr/>
              </p:nvPicPr>
              <p:blipFill>
                <a:blip r:embed="rId546"/>
                <a:stretch>
                  <a:fillRect/>
                </a:stretch>
              </p:blipFill>
              <p:spPr>
                <a:xfrm>
                  <a:off x="4508383" y="5808859"/>
                  <a:ext cx="43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26" name="Ink 525">
                  <a:extLst>
                    <a:ext uri="{FF2B5EF4-FFF2-40B4-BE49-F238E27FC236}">
                      <a16:creationId xmlns:a16="http://schemas.microsoft.com/office/drawing/2014/main" id="{C3038DB4-4565-4746-BE9D-E1AB97E7558D}"/>
                    </a:ext>
                  </a:extLst>
                </p14:cNvPr>
                <p14:cNvContentPartPr/>
                <p14:nvPr/>
              </p14:nvContentPartPr>
              <p14:xfrm>
                <a:off x="4586863" y="5688979"/>
                <a:ext cx="360" cy="22680"/>
              </p14:xfrm>
            </p:contentPart>
          </mc:Choice>
          <mc:Fallback xmlns="">
            <p:pic>
              <p:nvPicPr>
                <p:cNvPr id="526" name="Ink 525">
                  <a:extLst>
                    <a:ext uri="{FF2B5EF4-FFF2-40B4-BE49-F238E27FC236}">
                      <a16:creationId xmlns:a16="http://schemas.microsoft.com/office/drawing/2014/main" id="{C3038DB4-4565-4746-BE9D-E1AB97E7558D}"/>
                    </a:ext>
                  </a:extLst>
                </p:cNvPr>
                <p:cNvPicPr/>
                <p:nvPr/>
              </p:nvPicPr>
              <p:blipFill>
                <a:blip r:embed="rId548"/>
                <a:stretch>
                  <a:fillRect/>
                </a:stretch>
              </p:blipFill>
              <p:spPr>
                <a:xfrm>
                  <a:off x="4571383" y="5673499"/>
                  <a:ext cx="309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27" name="Ink 526">
                  <a:extLst>
                    <a:ext uri="{FF2B5EF4-FFF2-40B4-BE49-F238E27FC236}">
                      <a16:creationId xmlns:a16="http://schemas.microsoft.com/office/drawing/2014/main" id="{42B6223F-6633-0A45-B487-EBE9D4A5FBD1}"/>
                    </a:ext>
                  </a:extLst>
                </p14:cNvPr>
                <p14:cNvContentPartPr/>
                <p14:nvPr/>
              </p14:nvContentPartPr>
              <p14:xfrm>
                <a:off x="4637263" y="5649739"/>
                <a:ext cx="308520" cy="256680"/>
              </p14:xfrm>
            </p:contentPart>
          </mc:Choice>
          <mc:Fallback xmlns="">
            <p:pic>
              <p:nvPicPr>
                <p:cNvPr id="527" name="Ink 526">
                  <a:extLst>
                    <a:ext uri="{FF2B5EF4-FFF2-40B4-BE49-F238E27FC236}">
                      <a16:creationId xmlns:a16="http://schemas.microsoft.com/office/drawing/2014/main" id="{42B6223F-6633-0A45-B487-EBE9D4A5FBD1}"/>
                    </a:ext>
                  </a:extLst>
                </p:cNvPr>
                <p:cNvPicPr/>
                <p:nvPr/>
              </p:nvPicPr>
              <p:blipFill>
                <a:blip r:embed="rId550"/>
                <a:stretch>
                  <a:fillRect/>
                </a:stretch>
              </p:blipFill>
              <p:spPr>
                <a:xfrm>
                  <a:off x="4621783" y="5634281"/>
                  <a:ext cx="339120" cy="287237"/>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28" name="Ink 527">
                  <a:extLst>
                    <a:ext uri="{FF2B5EF4-FFF2-40B4-BE49-F238E27FC236}">
                      <a16:creationId xmlns:a16="http://schemas.microsoft.com/office/drawing/2014/main" id="{71491E7A-5C9B-5941-A94E-FB90362F6AE5}"/>
                    </a:ext>
                  </a:extLst>
                </p14:cNvPr>
                <p14:cNvContentPartPr/>
                <p14:nvPr/>
              </p14:nvContentPartPr>
              <p14:xfrm>
                <a:off x="4958023" y="5890579"/>
                <a:ext cx="50760" cy="91080"/>
              </p14:xfrm>
            </p:contentPart>
          </mc:Choice>
          <mc:Fallback xmlns="">
            <p:pic>
              <p:nvPicPr>
                <p:cNvPr id="528" name="Ink 527">
                  <a:extLst>
                    <a:ext uri="{FF2B5EF4-FFF2-40B4-BE49-F238E27FC236}">
                      <a16:creationId xmlns:a16="http://schemas.microsoft.com/office/drawing/2014/main" id="{71491E7A-5C9B-5941-A94E-FB90362F6AE5}"/>
                    </a:ext>
                  </a:extLst>
                </p:cNvPr>
                <p:cNvPicPr/>
                <p:nvPr/>
              </p:nvPicPr>
              <p:blipFill>
                <a:blip r:embed="rId552"/>
                <a:stretch>
                  <a:fillRect/>
                </a:stretch>
              </p:blipFill>
              <p:spPr>
                <a:xfrm>
                  <a:off x="4942543" y="5875099"/>
                  <a:ext cx="81360" cy="121680"/>
                </a:xfrm>
                <a:prstGeom prst="rect">
                  <a:avLst/>
                </a:prstGeom>
              </p:spPr>
            </p:pic>
          </mc:Fallback>
        </mc:AlternateContent>
      </p:grpSp>
      <p:grpSp>
        <p:nvGrpSpPr>
          <p:cNvPr id="550" name="Group 549">
            <a:extLst>
              <a:ext uri="{FF2B5EF4-FFF2-40B4-BE49-F238E27FC236}">
                <a16:creationId xmlns:a16="http://schemas.microsoft.com/office/drawing/2014/main" id="{6748D130-1D7E-1E4F-80E0-64A9B5372E95}"/>
              </a:ext>
            </a:extLst>
          </p:cNvPr>
          <p:cNvGrpSpPr/>
          <p:nvPr/>
        </p:nvGrpSpPr>
        <p:grpSpPr>
          <a:xfrm>
            <a:off x="5240623" y="5717419"/>
            <a:ext cx="1949400" cy="390240"/>
            <a:chOff x="5240623" y="5717419"/>
            <a:chExt cx="1949400" cy="390240"/>
          </a:xfrm>
        </p:grpSpPr>
        <mc:AlternateContent xmlns:mc="http://schemas.openxmlformats.org/markup-compatibility/2006" xmlns:p14="http://schemas.microsoft.com/office/powerpoint/2010/main">
          <mc:Choice Requires="p14">
            <p:contentPart p14:bwMode="auto" r:id="rId553">
              <p14:nvContentPartPr>
                <p14:cNvPr id="529" name="Ink 528">
                  <a:extLst>
                    <a:ext uri="{FF2B5EF4-FFF2-40B4-BE49-F238E27FC236}">
                      <a16:creationId xmlns:a16="http://schemas.microsoft.com/office/drawing/2014/main" id="{D92803CD-53EE-1242-B706-8110E65CD81C}"/>
                    </a:ext>
                  </a:extLst>
                </p14:cNvPr>
                <p14:cNvContentPartPr/>
                <p14:nvPr/>
              </p14:nvContentPartPr>
              <p14:xfrm>
                <a:off x="5253223" y="5752339"/>
                <a:ext cx="6480" cy="235080"/>
              </p14:xfrm>
            </p:contentPart>
          </mc:Choice>
          <mc:Fallback xmlns="">
            <p:pic>
              <p:nvPicPr>
                <p:cNvPr id="529" name="Ink 528">
                  <a:extLst>
                    <a:ext uri="{FF2B5EF4-FFF2-40B4-BE49-F238E27FC236}">
                      <a16:creationId xmlns:a16="http://schemas.microsoft.com/office/drawing/2014/main" id="{D92803CD-53EE-1242-B706-8110E65CD81C}"/>
                    </a:ext>
                  </a:extLst>
                </p:cNvPr>
                <p:cNvPicPr/>
                <p:nvPr/>
              </p:nvPicPr>
              <p:blipFill>
                <a:blip r:embed="rId554"/>
                <a:stretch>
                  <a:fillRect/>
                </a:stretch>
              </p:blipFill>
              <p:spPr>
                <a:xfrm>
                  <a:off x="5237743" y="5736859"/>
                  <a:ext cx="370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30" name="Ink 529">
                  <a:extLst>
                    <a:ext uri="{FF2B5EF4-FFF2-40B4-BE49-F238E27FC236}">
                      <a16:creationId xmlns:a16="http://schemas.microsoft.com/office/drawing/2014/main" id="{C6668077-BA26-1E44-AB9E-BB5073FF09D2}"/>
                    </a:ext>
                  </a:extLst>
                </p14:cNvPr>
                <p14:cNvContentPartPr/>
                <p14:nvPr/>
              </p14:nvContentPartPr>
              <p14:xfrm>
                <a:off x="5240623" y="5717419"/>
                <a:ext cx="170280" cy="56880"/>
              </p14:xfrm>
            </p:contentPart>
          </mc:Choice>
          <mc:Fallback xmlns="">
            <p:pic>
              <p:nvPicPr>
                <p:cNvPr id="530" name="Ink 529">
                  <a:extLst>
                    <a:ext uri="{FF2B5EF4-FFF2-40B4-BE49-F238E27FC236}">
                      <a16:creationId xmlns:a16="http://schemas.microsoft.com/office/drawing/2014/main" id="{C6668077-BA26-1E44-AB9E-BB5073FF09D2}"/>
                    </a:ext>
                  </a:extLst>
                </p:cNvPr>
                <p:cNvPicPr/>
                <p:nvPr/>
              </p:nvPicPr>
              <p:blipFill>
                <a:blip r:embed="rId556"/>
                <a:stretch>
                  <a:fillRect/>
                </a:stretch>
              </p:blipFill>
              <p:spPr>
                <a:xfrm>
                  <a:off x="5225110" y="5701939"/>
                  <a:ext cx="200945"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31" name="Ink 530">
                  <a:extLst>
                    <a:ext uri="{FF2B5EF4-FFF2-40B4-BE49-F238E27FC236}">
                      <a16:creationId xmlns:a16="http://schemas.microsoft.com/office/drawing/2014/main" id="{8B778A52-7FCF-BD47-B12A-1122E10893EC}"/>
                    </a:ext>
                  </a:extLst>
                </p14:cNvPr>
                <p14:cNvContentPartPr/>
                <p14:nvPr/>
              </p14:nvContentPartPr>
              <p14:xfrm>
                <a:off x="5247103" y="5855659"/>
                <a:ext cx="145080" cy="6480"/>
              </p14:xfrm>
            </p:contentPart>
          </mc:Choice>
          <mc:Fallback xmlns="">
            <p:pic>
              <p:nvPicPr>
                <p:cNvPr id="531" name="Ink 530">
                  <a:extLst>
                    <a:ext uri="{FF2B5EF4-FFF2-40B4-BE49-F238E27FC236}">
                      <a16:creationId xmlns:a16="http://schemas.microsoft.com/office/drawing/2014/main" id="{8B778A52-7FCF-BD47-B12A-1122E10893EC}"/>
                    </a:ext>
                  </a:extLst>
                </p:cNvPr>
                <p:cNvPicPr/>
                <p:nvPr/>
              </p:nvPicPr>
              <p:blipFill>
                <a:blip r:embed="rId558"/>
                <a:stretch>
                  <a:fillRect/>
                </a:stretch>
              </p:blipFill>
              <p:spPr>
                <a:xfrm>
                  <a:off x="5231623" y="5840179"/>
                  <a:ext cx="175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532" name="Ink 531">
                  <a:extLst>
                    <a:ext uri="{FF2B5EF4-FFF2-40B4-BE49-F238E27FC236}">
                      <a16:creationId xmlns:a16="http://schemas.microsoft.com/office/drawing/2014/main" id="{682E9220-8992-3D40-A7FF-66C2A147D552}"/>
                    </a:ext>
                  </a:extLst>
                </p14:cNvPr>
                <p14:cNvContentPartPr/>
                <p14:nvPr/>
              </p14:nvContentPartPr>
              <p14:xfrm>
                <a:off x="5253223" y="5969059"/>
                <a:ext cx="170280" cy="12960"/>
              </p14:xfrm>
            </p:contentPart>
          </mc:Choice>
          <mc:Fallback xmlns="">
            <p:pic>
              <p:nvPicPr>
                <p:cNvPr id="532" name="Ink 531">
                  <a:extLst>
                    <a:ext uri="{FF2B5EF4-FFF2-40B4-BE49-F238E27FC236}">
                      <a16:creationId xmlns:a16="http://schemas.microsoft.com/office/drawing/2014/main" id="{682E9220-8992-3D40-A7FF-66C2A147D552}"/>
                    </a:ext>
                  </a:extLst>
                </p:cNvPr>
                <p:cNvPicPr/>
                <p:nvPr/>
              </p:nvPicPr>
              <p:blipFill>
                <a:blip r:embed="rId560"/>
                <a:stretch>
                  <a:fillRect/>
                </a:stretch>
              </p:blipFill>
              <p:spPr>
                <a:xfrm>
                  <a:off x="5237710" y="5953579"/>
                  <a:ext cx="200945"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533" name="Ink 532">
                  <a:extLst>
                    <a:ext uri="{FF2B5EF4-FFF2-40B4-BE49-F238E27FC236}">
                      <a16:creationId xmlns:a16="http://schemas.microsoft.com/office/drawing/2014/main" id="{804B2602-BD1D-7641-8E1D-29BEE7101CFB}"/>
                    </a:ext>
                  </a:extLst>
                </p14:cNvPr>
                <p14:cNvContentPartPr/>
                <p14:nvPr/>
              </p14:nvContentPartPr>
              <p14:xfrm>
                <a:off x="5517463" y="5899939"/>
                <a:ext cx="12960" cy="126000"/>
              </p14:xfrm>
            </p:contentPart>
          </mc:Choice>
          <mc:Fallback xmlns="">
            <p:pic>
              <p:nvPicPr>
                <p:cNvPr id="533" name="Ink 532">
                  <a:extLst>
                    <a:ext uri="{FF2B5EF4-FFF2-40B4-BE49-F238E27FC236}">
                      <a16:creationId xmlns:a16="http://schemas.microsoft.com/office/drawing/2014/main" id="{804B2602-BD1D-7641-8E1D-29BEE7101CFB}"/>
                    </a:ext>
                  </a:extLst>
                </p:cNvPr>
                <p:cNvPicPr/>
                <p:nvPr/>
              </p:nvPicPr>
              <p:blipFill>
                <a:blip r:embed="rId562"/>
                <a:stretch>
                  <a:fillRect/>
                </a:stretch>
              </p:blipFill>
              <p:spPr>
                <a:xfrm>
                  <a:off x="5501983" y="5884459"/>
                  <a:ext cx="4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534" name="Ink 533">
                  <a:extLst>
                    <a:ext uri="{FF2B5EF4-FFF2-40B4-BE49-F238E27FC236}">
                      <a16:creationId xmlns:a16="http://schemas.microsoft.com/office/drawing/2014/main" id="{D190FB93-5896-754C-8943-8A1888637C5C}"/>
                    </a:ext>
                  </a:extLst>
                </p14:cNvPr>
                <p14:cNvContentPartPr/>
                <p14:nvPr/>
              </p14:nvContentPartPr>
              <p14:xfrm>
                <a:off x="5530063" y="5931259"/>
                <a:ext cx="69480" cy="63360"/>
              </p14:xfrm>
            </p:contentPart>
          </mc:Choice>
          <mc:Fallback xmlns="">
            <p:pic>
              <p:nvPicPr>
                <p:cNvPr id="534" name="Ink 533">
                  <a:extLst>
                    <a:ext uri="{FF2B5EF4-FFF2-40B4-BE49-F238E27FC236}">
                      <a16:creationId xmlns:a16="http://schemas.microsoft.com/office/drawing/2014/main" id="{D190FB93-5896-754C-8943-8A1888637C5C}"/>
                    </a:ext>
                  </a:extLst>
                </p:cNvPr>
                <p:cNvPicPr/>
                <p:nvPr/>
              </p:nvPicPr>
              <p:blipFill>
                <a:blip r:embed="rId564"/>
                <a:stretch>
                  <a:fillRect/>
                </a:stretch>
              </p:blipFill>
              <p:spPr>
                <a:xfrm>
                  <a:off x="5514583" y="5915779"/>
                  <a:ext cx="1000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535" name="Ink 534">
                  <a:extLst>
                    <a:ext uri="{FF2B5EF4-FFF2-40B4-BE49-F238E27FC236}">
                      <a16:creationId xmlns:a16="http://schemas.microsoft.com/office/drawing/2014/main" id="{D18290B9-66C1-5245-B360-40B8598EA9E4}"/>
                    </a:ext>
                  </a:extLst>
                </p14:cNvPr>
                <p14:cNvContentPartPr/>
                <p14:nvPr/>
              </p14:nvContentPartPr>
              <p14:xfrm>
                <a:off x="5611783" y="6000379"/>
                <a:ext cx="88200" cy="107280"/>
              </p14:xfrm>
            </p:contentPart>
          </mc:Choice>
          <mc:Fallback xmlns="">
            <p:pic>
              <p:nvPicPr>
                <p:cNvPr id="535" name="Ink 534">
                  <a:extLst>
                    <a:ext uri="{FF2B5EF4-FFF2-40B4-BE49-F238E27FC236}">
                      <a16:creationId xmlns:a16="http://schemas.microsoft.com/office/drawing/2014/main" id="{D18290B9-66C1-5245-B360-40B8598EA9E4}"/>
                    </a:ext>
                  </a:extLst>
                </p:cNvPr>
                <p:cNvPicPr/>
                <p:nvPr/>
              </p:nvPicPr>
              <p:blipFill>
                <a:blip r:embed="rId566"/>
                <a:stretch>
                  <a:fillRect/>
                </a:stretch>
              </p:blipFill>
              <p:spPr>
                <a:xfrm>
                  <a:off x="5596366" y="5984847"/>
                  <a:ext cx="118676" cy="137983"/>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536" name="Ink 535">
                  <a:extLst>
                    <a:ext uri="{FF2B5EF4-FFF2-40B4-BE49-F238E27FC236}">
                      <a16:creationId xmlns:a16="http://schemas.microsoft.com/office/drawing/2014/main" id="{D7D2577D-0A66-9F48-9468-D0E8A494E9BE}"/>
                    </a:ext>
                  </a:extLst>
                </p14:cNvPr>
                <p14:cNvContentPartPr/>
                <p14:nvPr/>
              </p14:nvContentPartPr>
              <p14:xfrm>
                <a:off x="5850463" y="5780419"/>
                <a:ext cx="12960" cy="226800"/>
              </p14:xfrm>
            </p:contentPart>
          </mc:Choice>
          <mc:Fallback xmlns="">
            <p:pic>
              <p:nvPicPr>
                <p:cNvPr id="536" name="Ink 535">
                  <a:extLst>
                    <a:ext uri="{FF2B5EF4-FFF2-40B4-BE49-F238E27FC236}">
                      <a16:creationId xmlns:a16="http://schemas.microsoft.com/office/drawing/2014/main" id="{D7D2577D-0A66-9F48-9468-D0E8A494E9BE}"/>
                    </a:ext>
                  </a:extLst>
                </p:cNvPr>
                <p:cNvPicPr/>
                <p:nvPr/>
              </p:nvPicPr>
              <p:blipFill>
                <a:blip r:embed="rId568"/>
                <a:stretch>
                  <a:fillRect/>
                </a:stretch>
              </p:blipFill>
              <p:spPr>
                <a:xfrm>
                  <a:off x="5834983" y="5764939"/>
                  <a:ext cx="435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537" name="Ink 536">
                  <a:extLst>
                    <a:ext uri="{FF2B5EF4-FFF2-40B4-BE49-F238E27FC236}">
                      <a16:creationId xmlns:a16="http://schemas.microsoft.com/office/drawing/2014/main" id="{B4BD4322-7201-3249-9A68-A69EC7413E81}"/>
                    </a:ext>
                  </a:extLst>
                </p14:cNvPr>
                <p14:cNvContentPartPr/>
                <p14:nvPr/>
              </p14:nvContentPartPr>
              <p14:xfrm>
                <a:off x="5844343" y="5755219"/>
                <a:ext cx="138600" cy="63360"/>
              </p14:xfrm>
            </p:contentPart>
          </mc:Choice>
          <mc:Fallback xmlns="">
            <p:pic>
              <p:nvPicPr>
                <p:cNvPr id="537" name="Ink 536">
                  <a:extLst>
                    <a:ext uri="{FF2B5EF4-FFF2-40B4-BE49-F238E27FC236}">
                      <a16:creationId xmlns:a16="http://schemas.microsoft.com/office/drawing/2014/main" id="{B4BD4322-7201-3249-9A68-A69EC7413E81}"/>
                    </a:ext>
                  </a:extLst>
                </p:cNvPr>
                <p:cNvPicPr/>
                <p:nvPr/>
              </p:nvPicPr>
              <p:blipFill>
                <a:blip r:embed="rId570"/>
                <a:stretch>
                  <a:fillRect/>
                </a:stretch>
              </p:blipFill>
              <p:spPr>
                <a:xfrm>
                  <a:off x="5828903" y="5739739"/>
                  <a:ext cx="169121"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538" name="Ink 537">
                  <a:extLst>
                    <a:ext uri="{FF2B5EF4-FFF2-40B4-BE49-F238E27FC236}">
                      <a16:creationId xmlns:a16="http://schemas.microsoft.com/office/drawing/2014/main" id="{9F9A1963-F1E4-A640-B4B0-C7593371833D}"/>
                    </a:ext>
                  </a:extLst>
                </p14:cNvPr>
                <p14:cNvContentPartPr/>
                <p14:nvPr/>
              </p14:nvContentPartPr>
              <p14:xfrm>
                <a:off x="5838223" y="5918659"/>
                <a:ext cx="132480" cy="12960"/>
              </p14:xfrm>
            </p:contentPart>
          </mc:Choice>
          <mc:Fallback xmlns="">
            <p:pic>
              <p:nvPicPr>
                <p:cNvPr id="538" name="Ink 537">
                  <a:extLst>
                    <a:ext uri="{FF2B5EF4-FFF2-40B4-BE49-F238E27FC236}">
                      <a16:creationId xmlns:a16="http://schemas.microsoft.com/office/drawing/2014/main" id="{9F9A1963-F1E4-A640-B4B0-C7593371833D}"/>
                    </a:ext>
                  </a:extLst>
                </p:cNvPr>
                <p:cNvPicPr/>
                <p:nvPr/>
              </p:nvPicPr>
              <p:blipFill>
                <a:blip r:embed="rId572"/>
                <a:stretch>
                  <a:fillRect/>
                </a:stretch>
              </p:blipFill>
              <p:spPr>
                <a:xfrm>
                  <a:off x="5822743" y="5903179"/>
                  <a:ext cx="163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539" name="Ink 538">
                  <a:extLst>
                    <a:ext uri="{FF2B5EF4-FFF2-40B4-BE49-F238E27FC236}">
                      <a16:creationId xmlns:a16="http://schemas.microsoft.com/office/drawing/2014/main" id="{939588E3-E010-564E-88EA-93A27907E4DF}"/>
                    </a:ext>
                  </a:extLst>
                </p14:cNvPr>
                <p14:cNvContentPartPr/>
                <p14:nvPr/>
              </p14:nvContentPartPr>
              <p14:xfrm>
                <a:off x="5825623" y="6000379"/>
                <a:ext cx="163800" cy="19080"/>
              </p14:xfrm>
            </p:contentPart>
          </mc:Choice>
          <mc:Fallback xmlns="">
            <p:pic>
              <p:nvPicPr>
                <p:cNvPr id="539" name="Ink 538">
                  <a:extLst>
                    <a:ext uri="{FF2B5EF4-FFF2-40B4-BE49-F238E27FC236}">
                      <a16:creationId xmlns:a16="http://schemas.microsoft.com/office/drawing/2014/main" id="{939588E3-E010-564E-88EA-93A27907E4DF}"/>
                    </a:ext>
                  </a:extLst>
                </p:cNvPr>
                <p:cNvPicPr/>
                <p:nvPr/>
              </p:nvPicPr>
              <p:blipFill>
                <a:blip r:embed="rId574"/>
                <a:stretch>
                  <a:fillRect/>
                </a:stretch>
              </p:blipFill>
              <p:spPr>
                <a:xfrm>
                  <a:off x="5810143" y="5984899"/>
                  <a:ext cx="194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540" name="Ink 539">
                  <a:extLst>
                    <a:ext uri="{FF2B5EF4-FFF2-40B4-BE49-F238E27FC236}">
                      <a16:creationId xmlns:a16="http://schemas.microsoft.com/office/drawing/2014/main" id="{0415FCC7-A040-ED46-B3B7-EDEDBBA83269}"/>
                    </a:ext>
                  </a:extLst>
                </p14:cNvPr>
                <p14:cNvContentPartPr/>
                <p14:nvPr/>
              </p14:nvContentPartPr>
              <p14:xfrm>
                <a:off x="6051703" y="5982379"/>
                <a:ext cx="12960" cy="100080"/>
              </p14:xfrm>
            </p:contentPart>
          </mc:Choice>
          <mc:Fallback xmlns="">
            <p:pic>
              <p:nvPicPr>
                <p:cNvPr id="540" name="Ink 539">
                  <a:extLst>
                    <a:ext uri="{FF2B5EF4-FFF2-40B4-BE49-F238E27FC236}">
                      <a16:creationId xmlns:a16="http://schemas.microsoft.com/office/drawing/2014/main" id="{0415FCC7-A040-ED46-B3B7-EDEDBBA83269}"/>
                    </a:ext>
                  </a:extLst>
                </p:cNvPr>
                <p:cNvPicPr/>
                <p:nvPr/>
              </p:nvPicPr>
              <p:blipFill>
                <a:blip r:embed="rId576"/>
                <a:stretch>
                  <a:fillRect/>
                </a:stretch>
              </p:blipFill>
              <p:spPr>
                <a:xfrm>
                  <a:off x="6036223" y="5966954"/>
                  <a:ext cx="43560" cy="13057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541" name="Ink 540">
                  <a:extLst>
                    <a:ext uri="{FF2B5EF4-FFF2-40B4-BE49-F238E27FC236}">
                      <a16:creationId xmlns:a16="http://schemas.microsoft.com/office/drawing/2014/main" id="{0BF6ADE8-0B42-CF4B-B3B2-92B8D6742431}"/>
                    </a:ext>
                  </a:extLst>
                </p14:cNvPr>
                <p14:cNvContentPartPr/>
                <p14:nvPr/>
              </p14:nvContentPartPr>
              <p14:xfrm>
                <a:off x="6058183" y="5962579"/>
                <a:ext cx="82080" cy="75960"/>
              </p14:xfrm>
            </p:contentPart>
          </mc:Choice>
          <mc:Fallback xmlns="">
            <p:pic>
              <p:nvPicPr>
                <p:cNvPr id="541" name="Ink 540">
                  <a:extLst>
                    <a:ext uri="{FF2B5EF4-FFF2-40B4-BE49-F238E27FC236}">
                      <a16:creationId xmlns:a16="http://schemas.microsoft.com/office/drawing/2014/main" id="{0BF6ADE8-0B42-CF4B-B3B2-92B8D6742431}"/>
                    </a:ext>
                  </a:extLst>
                </p:cNvPr>
                <p:cNvPicPr/>
                <p:nvPr/>
              </p:nvPicPr>
              <p:blipFill>
                <a:blip r:embed="rId578"/>
                <a:stretch>
                  <a:fillRect/>
                </a:stretch>
              </p:blipFill>
              <p:spPr>
                <a:xfrm>
                  <a:off x="6042703" y="5947025"/>
                  <a:ext cx="1126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542" name="Ink 541">
                  <a:extLst>
                    <a:ext uri="{FF2B5EF4-FFF2-40B4-BE49-F238E27FC236}">
                      <a16:creationId xmlns:a16="http://schemas.microsoft.com/office/drawing/2014/main" id="{300ECE96-8F37-2142-B8B6-59424F6A348C}"/>
                    </a:ext>
                  </a:extLst>
                </p14:cNvPr>
                <p14:cNvContentPartPr/>
                <p14:nvPr/>
              </p14:nvContentPartPr>
              <p14:xfrm>
                <a:off x="6133423" y="5918659"/>
                <a:ext cx="25560" cy="138600"/>
              </p14:xfrm>
            </p:contentPart>
          </mc:Choice>
          <mc:Fallback xmlns="">
            <p:pic>
              <p:nvPicPr>
                <p:cNvPr id="542" name="Ink 541">
                  <a:extLst>
                    <a:ext uri="{FF2B5EF4-FFF2-40B4-BE49-F238E27FC236}">
                      <a16:creationId xmlns:a16="http://schemas.microsoft.com/office/drawing/2014/main" id="{300ECE96-8F37-2142-B8B6-59424F6A348C}"/>
                    </a:ext>
                  </a:extLst>
                </p:cNvPr>
                <p:cNvPicPr/>
                <p:nvPr/>
              </p:nvPicPr>
              <p:blipFill>
                <a:blip r:embed="rId580"/>
                <a:stretch>
                  <a:fillRect/>
                </a:stretch>
              </p:blipFill>
              <p:spPr>
                <a:xfrm>
                  <a:off x="6117943" y="5903219"/>
                  <a:ext cx="5616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43" name="Ink 542">
                  <a:extLst>
                    <a:ext uri="{FF2B5EF4-FFF2-40B4-BE49-F238E27FC236}">
                      <a16:creationId xmlns:a16="http://schemas.microsoft.com/office/drawing/2014/main" id="{F986BCFB-8ACB-374B-A8E9-D5A4EA347219}"/>
                    </a:ext>
                  </a:extLst>
                </p14:cNvPr>
                <p14:cNvContentPartPr/>
                <p14:nvPr/>
              </p14:nvContentPartPr>
              <p14:xfrm>
                <a:off x="6215143" y="5975179"/>
                <a:ext cx="113400" cy="94680"/>
              </p14:xfrm>
            </p:contentPart>
          </mc:Choice>
          <mc:Fallback xmlns="">
            <p:pic>
              <p:nvPicPr>
                <p:cNvPr id="543" name="Ink 542">
                  <a:extLst>
                    <a:ext uri="{FF2B5EF4-FFF2-40B4-BE49-F238E27FC236}">
                      <a16:creationId xmlns:a16="http://schemas.microsoft.com/office/drawing/2014/main" id="{F986BCFB-8ACB-374B-A8E9-D5A4EA347219}"/>
                    </a:ext>
                  </a:extLst>
                </p:cNvPr>
                <p:cNvPicPr/>
                <p:nvPr/>
              </p:nvPicPr>
              <p:blipFill>
                <a:blip r:embed="rId582"/>
                <a:stretch>
                  <a:fillRect/>
                </a:stretch>
              </p:blipFill>
              <p:spPr>
                <a:xfrm>
                  <a:off x="6199663" y="5959699"/>
                  <a:ext cx="144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544" name="Ink 543">
                  <a:extLst>
                    <a:ext uri="{FF2B5EF4-FFF2-40B4-BE49-F238E27FC236}">
                      <a16:creationId xmlns:a16="http://schemas.microsoft.com/office/drawing/2014/main" id="{894A1921-A173-F74B-8995-CD76551FB4A0}"/>
                    </a:ext>
                  </a:extLst>
                </p14:cNvPr>
                <p14:cNvContentPartPr/>
                <p14:nvPr/>
              </p14:nvContentPartPr>
              <p14:xfrm>
                <a:off x="6412423" y="5767819"/>
                <a:ext cx="268560" cy="295920"/>
              </p14:xfrm>
            </p:contentPart>
          </mc:Choice>
          <mc:Fallback xmlns="">
            <p:pic>
              <p:nvPicPr>
                <p:cNvPr id="544" name="Ink 543">
                  <a:extLst>
                    <a:ext uri="{FF2B5EF4-FFF2-40B4-BE49-F238E27FC236}">
                      <a16:creationId xmlns:a16="http://schemas.microsoft.com/office/drawing/2014/main" id="{894A1921-A173-F74B-8995-CD76551FB4A0}"/>
                    </a:ext>
                  </a:extLst>
                </p:cNvPr>
                <p:cNvPicPr/>
                <p:nvPr/>
              </p:nvPicPr>
              <p:blipFill>
                <a:blip r:embed="rId584"/>
                <a:stretch>
                  <a:fillRect/>
                </a:stretch>
              </p:blipFill>
              <p:spPr>
                <a:xfrm>
                  <a:off x="6396943" y="5752339"/>
                  <a:ext cx="299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45" name="Ink 544">
                  <a:extLst>
                    <a:ext uri="{FF2B5EF4-FFF2-40B4-BE49-F238E27FC236}">
                      <a16:creationId xmlns:a16="http://schemas.microsoft.com/office/drawing/2014/main" id="{D4E0F5F1-3181-A14B-8E87-F683DCF4ECA5}"/>
                    </a:ext>
                  </a:extLst>
                </p14:cNvPr>
                <p14:cNvContentPartPr/>
                <p14:nvPr/>
              </p14:nvContentPartPr>
              <p14:xfrm>
                <a:off x="6824983" y="5840539"/>
                <a:ext cx="31680" cy="185400"/>
              </p14:xfrm>
            </p:contentPart>
          </mc:Choice>
          <mc:Fallback xmlns="">
            <p:pic>
              <p:nvPicPr>
                <p:cNvPr id="545" name="Ink 544">
                  <a:extLst>
                    <a:ext uri="{FF2B5EF4-FFF2-40B4-BE49-F238E27FC236}">
                      <a16:creationId xmlns:a16="http://schemas.microsoft.com/office/drawing/2014/main" id="{D4E0F5F1-3181-A14B-8E87-F683DCF4ECA5}"/>
                    </a:ext>
                  </a:extLst>
                </p:cNvPr>
                <p:cNvPicPr/>
                <p:nvPr/>
              </p:nvPicPr>
              <p:blipFill>
                <a:blip r:embed="rId586"/>
                <a:stretch>
                  <a:fillRect/>
                </a:stretch>
              </p:blipFill>
              <p:spPr>
                <a:xfrm>
                  <a:off x="6809503" y="5825059"/>
                  <a:ext cx="62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46" name="Ink 545">
                  <a:extLst>
                    <a:ext uri="{FF2B5EF4-FFF2-40B4-BE49-F238E27FC236}">
                      <a16:creationId xmlns:a16="http://schemas.microsoft.com/office/drawing/2014/main" id="{43CD6A14-CB2A-4148-93FE-C3ABE1681FAC}"/>
                    </a:ext>
                  </a:extLst>
                </p14:cNvPr>
                <p14:cNvContentPartPr/>
                <p14:nvPr/>
              </p14:nvContentPartPr>
              <p14:xfrm>
                <a:off x="6825703" y="5773939"/>
                <a:ext cx="150480" cy="69480"/>
              </p14:xfrm>
            </p:contentPart>
          </mc:Choice>
          <mc:Fallback xmlns="">
            <p:pic>
              <p:nvPicPr>
                <p:cNvPr id="546" name="Ink 545">
                  <a:extLst>
                    <a:ext uri="{FF2B5EF4-FFF2-40B4-BE49-F238E27FC236}">
                      <a16:creationId xmlns:a16="http://schemas.microsoft.com/office/drawing/2014/main" id="{43CD6A14-CB2A-4148-93FE-C3ABE1681FAC}"/>
                    </a:ext>
                  </a:extLst>
                </p:cNvPr>
                <p:cNvPicPr/>
                <p:nvPr/>
              </p:nvPicPr>
              <p:blipFill>
                <a:blip r:embed="rId588"/>
                <a:stretch>
                  <a:fillRect/>
                </a:stretch>
              </p:blipFill>
              <p:spPr>
                <a:xfrm>
                  <a:off x="6810223" y="5758459"/>
                  <a:ext cx="181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47" name="Ink 546">
                  <a:extLst>
                    <a:ext uri="{FF2B5EF4-FFF2-40B4-BE49-F238E27FC236}">
                      <a16:creationId xmlns:a16="http://schemas.microsoft.com/office/drawing/2014/main" id="{0D92C7AD-01F0-6042-BF8C-0E6EF2AE1823}"/>
                    </a:ext>
                  </a:extLst>
                </p14:cNvPr>
                <p14:cNvContentPartPr/>
                <p14:nvPr/>
              </p14:nvContentPartPr>
              <p14:xfrm>
                <a:off x="6825703" y="5918659"/>
                <a:ext cx="137880" cy="360"/>
              </p14:xfrm>
            </p:contentPart>
          </mc:Choice>
          <mc:Fallback xmlns="">
            <p:pic>
              <p:nvPicPr>
                <p:cNvPr id="547" name="Ink 546">
                  <a:extLst>
                    <a:ext uri="{FF2B5EF4-FFF2-40B4-BE49-F238E27FC236}">
                      <a16:creationId xmlns:a16="http://schemas.microsoft.com/office/drawing/2014/main" id="{0D92C7AD-01F0-6042-BF8C-0E6EF2AE1823}"/>
                    </a:ext>
                  </a:extLst>
                </p:cNvPr>
                <p:cNvPicPr/>
                <p:nvPr/>
              </p:nvPicPr>
              <p:blipFill>
                <a:blip r:embed="rId204"/>
                <a:stretch>
                  <a:fillRect/>
                </a:stretch>
              </p:blipFill>
              <p:spPr>
                <a:xfrm>
                  <a:off x="6810223" y="5903179"/>
                  <a:ext cx="168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48" name="Ink 547">
                  <a:extLst>
                    <a:ext uri="{FF2B5EF4-FFF2-40B4-BE49-F238E27FC236}">
                      <a16:creationId xmlns:a16="http://schemas.microsoft.com/office/drawing/2014/main" id="{3387BDDA-E759-6444-BE8B-D78DD1739877}"/>
                    </a:ext>
                  </a:extLst>
                </p14:cNvPr>
                <p14:cNvContentPartPr/>
                <p14:nvPr/>
              </p14:nvContentPartPr>
              <p14:xfrm>
                <a:off x="6832183" y="6006499"/>
                <a:ext cx="150480" cy="25560"/>
              </p14:xfrm>
            </p:contentPart>
          </mc:Choice>
          <mc:Fallback xmlns="">
            <p:pic>
              <p:nvPicPr>
                <p:cNvPr id="548" name="Ink 547">
                  <a:extLst>
                    <a:ext uri="{FF2B5EF4-FFF2-40B4-BE49-F238E27FC236}">
                      <a16:creationId xmlns:a16="http://schemas.microsoft.com/office/drawing/2014/main" id="{3387BDDA-E759-6444-BE8B-D78DD1739877}"/>
                    </a:ext>
                  </a:extLst>
                </p:cNvPr>
                <p:cNvPicPr/>
                <p:nvPr/>
              </p:nvPicPr>
              <p:blipFill>
                <a:blip r:embed="rId591"/>
                <a:stretch>
                  <a:fillRect/>
                </a:stretch>
              </p:blipFill>
              <p:spPr>
                <a:xfrm>
                  <a:off x="6816740" y="5991019"/>
                  <a:ext cx="181007"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549" name="Ink 548">
                  <a:extLst>
                    <a:ext uri="{FF2B5EF4-FFF2-40B4-BE49-F238E27FC236}">
                      <a16:creationId xmlns:a16="http://schemas.microsoft.com/office/drawing/2014/main" id="{260474D9-9162-BC49-9DCC-5575789F0F7C}"/>
                    </a:ext>
                  </a:extLst>
                </p14:cNvPr>
                <p14:cNvContentPartPr/>
                <p14:nvPr/>
              </p14:nvContentPartPr>
              <p14:xfrm>
                <a:off x="7051423" y="5962579"/>
                <a:ext cx="138600" cy="113400"/>
              </p14:xfrm>
            </p:contentPart>
          </mc:Choice>
          <mc:Fallback xmlns="">
            <p:pic>
              <p:nvPicPr>
                <p:cNvPr id="549" name="Ink 548">
                  <a:extLst>
                    <a:ext uri="{FF2B5EF4-FFF2-40B4-BE49-F238E27FC236}">
                      <a16:creationId xmlns:a16="http://schemas.microsoft.com/office/drawing/2014/main" id="{260474D9-9162-BC49-9DCC-5575789F0F7C}"/>
                    </a:ext>
                  </a:extLst>
                </p:cNvPr>
                <p:cNvPicPr/>
                <p:nvPr/>
              </p:nvPicPr>
              <p:blipFill>
                <a:blip r:embed="rId593"/>
                <a:stretch>
                  <a:fillRect/>
                </a:stretch>
              </p:blipFill>
              <p:spPr>
                <a:xfrm>
                  <a:off x="7035943" y="5947099"/>
                  <a:ext cx="16920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4">
            <p14:nvContentPartPr>
              <p14:cNvPr id="553" name="Ink 552">
                <a:extLst>
                  <a:ext uri="{FF2B5EF4-FFF2-40B4-BE49-F238E27FC236}">
                    <a16:creationId xmlns:a16="http://schemas.microsoft.com/office/drawing/2014/main" id="{F651DBD5-3DE4-D442-BBF9-1C21F378B9CD}"/>
                  </a:ext>
                </a:extLst>
              </p14:cNvPr>
              <p14:cNvContentPartPr/>
              <p14:nvPr/>
            </p14:nvContentPartPr>
            <p14:xfrm>
              <a:off x="7397383" y="5987779"/>
              <a:ext cx="31680" cy="113400"/>
            </p14:xfrm>
          </p:contentPart>
        </mc:Choice>
        <mc:Fallback xmlns="">
          <p:pic>
            <p:nvPicPr>
              <p:cNvPr id="553" name="Ink 552">
                <a:extLst>
                  <a:ext uri="{FF2B5EF4-FFF2-40B4-BE49-F238E27FC236}">
                    <a16:creationId xmlns:a16="http://schemas.microsoft.com/office/drawing/2014/main" id="{F651DBD5-3DE4-D442-BBF9-1C21F378B9CD}"/>
                  </a:ext>
                </a:extLst>
              </p:cNvPr>
              <p:cNvPicPr/>
              <p:nvPr/>
            </p:nvPicPr>
            <p:blipFill>
              <a:blip r:embed="rId595"/>
              <a:stretch>
                <a:fillRect/>
              </a:stretch>
            </p:blipFill>
            <p:spPr>
              <a:xfrm>
                <a:off x="7381903" y="5972299"/>
                <a:ext cx="62280" cy="144000"/>
              </a:xfrm>
              <a:prstGeom prst="rect">
                <a:avLst/>
              </a:prstGeom>
            </p:spPr>
          </p:pic>
        </mc:Fallback>
      </mc:AlternateContent>
      <p:grpSp>
        <p:nvGrpSpPr>
          <p:cNvPr id="560" name="Group 559">
            <a:extLst>
              <a:ext uri="{FF2B5EF4-FFF2-40B4-BE49-F238E27FC236}">
                <a16:creationId xmlns:a16="http://schemas.microsoft.com/office/drawing/2014/main" id="{276B7EFD-EFE4-1543-98C6-067AD2C65051}"/>
              </a:ext>
            </a:extLst>
          </p:cNvPr>
          <p:cNvGrpSpPr/>
          <p:nvPr/>
        </p:nvGrpSpPr>
        <p:grpSpPr>
          <a:xfrm>
            <a:off x="7604743" y="5686819"/>
            <a:ext cx="742320" cy="270000"/>
            <a:chOff x="7604743" y="5686819"/>
            <a:chExt cx="742320" cy="270000"/>
          </a:xfrm>
        </p:grpSpPr>
        <mc:AlternateContent xmlns:mc="http://schemas.openxmlformats.org/markup-compatibility/2006" xmlns:p14="http://schemas.microsoft.com/office/powerpoint/2010/main">
          <mc:Choice Requires="p14">
            <p:contentPart p14:bwMode="auto" r:id="rId596">
              <p14:nvContentPartPr>
                <p14:cNvPr id="554" name="Ink 553">
                  <a:extLst>
                    <a:ext uri="{FF2B5EF4-FFF2-40B4-BE49-F238E27FC236}">
                      <a16:creationId xmlns:a16="http://schemas.microsoft.com/office/drawing/2014/main" id="{CF07CBE8-E040-4A44-AA63-5D636B28AD10}"/>
                    </a:ext>
                  </a:extLst>
                </p14:cNvPr>
                <p14:cNvContentPartPr/>
                <p14:nvPr/>
              </p14:nvContentPartPr>
              <p14:xfrm>
                <a:off x="7604743" y="5808859"/>
                <a:ext cx="176400" cy="141480"/>
              </p14:xfrm>
            </p:contentPart>
          </mc:Choice>
          <mc:Fallback xmlns="">
            <p:pic>
              <p:nvPicPr>
                <p:cNvPr id="554" name="Ink 553">
                  <a:extLst>
                    <a:ext uri="{FF2B5EF4-FFF2-40B4-BE49-F238E27FC236}">
                      <a16:creationId xmlns:a16="http://schemas.microsoft.com/office/drawing/2014/main" id="{CF07CBE8-E040-4A44-AA63-5D636B28AD10}"/>
                    </a:ext>
                  </a:extLst>
                </p:cNvPr>
                <p:cNvPicPr/>
                <p:nvPr/>
              </p:nvPicPr>
              <p:blipFill>
                <a:blip r:embed="rId597"/>
                <a:stretch>
                  <a:fillRect/>
                </a:stretch>
              </p:blipFill>
              <p:spPr>
                <a:xfrm>
                  <a:off x="7589263" y="5793379"/>
                  <a:ext cx="207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55" name="Ink 554">
                  <a:extLst>
                    <a:ext uri="{FF2B5EF4-FFF2-40B4-BE49-F238E27FC236}">
                      <a16:creationId xmlns:a16="http://schemas.microsoft.com/office/drawing/2014/main" id="{41CA253B-E228-AD4C-9307-8EC8DD522D9C}"/>
                    </a:ext>
                  </a:extLst>
                </p14:cNvPr>
                <p14:cNvContentPartPr/>
                <p14:nvPr/>
              </p14:nvContentPartPr>
              <p14:xfrm>
                <a:off x="7862503" y="5837659"/>
                <a:ext cx="25560" cy="106560"/>
              </p14:xfrm>
            </p:contentPart>
          </mc:Choice>
          <mc:Fallback xmlns="">
            <p:pic>
              <p:nvPicPr>
                <p:cNvPr id="555" name="Ink 554">
                  <a:extLst>
                    <a:ext uri="{FF2B5EF4-FFF2-40B4-BE49-F238E27FC236}">
                      <a16:creationId xmlns:a16="http://schemas.microsoft.com/office/drawing/2014/main" id="{41CA253B-E228-AD4C-9307-8EC8DD522D9C}"/>
                    </a:ext>
                  </a:extLst>
                </p:cNvPr>
                <p:cNvPicPr/>
                <p:nvPr/>
              </p:nvPicPr>
              <p:blipFill>
                <a:blip r:embed="rId599"/>
                <a:stretch>
                  <a:fillRect/>
                </a:stretch>
              </p:blipFill>
              <p:spPr>
                <a:xfrm>
                  <a:off x="7846802" y="5822179"/>
                  <a:ext cx="56597"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56" name="Ink 555">
                  <a:extLst>
                    <a:ext uri="{FF2B5EF4-FFF2-40B4-BE49-F238E27FC236}">
                      <a16:creationId xmlns:a16="http://schemas.microsoft.com/office/drawing/2014/main" id="{C6EBAC8E-40CD-7646-9BC7-699E6F149A3A}"/>
                    </a:ext>
                  </a:extLst>
                </p14:cNvPr>
                <p14:cNvContentPartPr/>
                <p14:nvPr/>
              </p14:nvContentPartPr>
              <p14:xfrm>
                <a:off x="7872223" y="5721019"/>
                <a:ext cx="9360" cy="41040"/>
              </p14:xfrm>
            </p:contentPart>
          </mc:Choice>
          <mc:Fallback xmlns="">
            <p:pic>
              <p:nvPicPr>
                <p:cNvPr id="556" name="Ink 555">
                  <a:extLst>
                    <a:ext uri="{FF2B5EF4-FFF2-40B4-BE49-F238E27FC236}">
                      <a16:creationId xmlns:a16="http://schemas.microsoft.com/office/drawing/2014/main" id="{C6EBAC8E-40CD-7646-9BC7-699E6F149A3A}"/>
                    </a:ext>
                  </a:extLst>
                </p:cNvPr>
                <p:cNvPicPr/>
                <p:nvPr/>
              </p:nvPicPr>
              <p:blipFill>
                <a:blip r:embed="rId601"/>
                <a:stretch>
                  <a:fillRect/>
                </a:stretch>
              </p:blipFill>
              <p:spPr>
                <a:xfrm>
                  <a:off x="7856743" y="5705539"/>
                  <a:ext cx="39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557" name="Ink 556">
                  <a:extLst>
                    <a:ext uri="{FF2B5EF4-FFF2-40B4-BE49-F238E27FC236}">
                      <a16:creationId xmlns:a16="http://schemas.microsoft.com/office/drawing/2014/main" id="{AD123053-E657-964B-A741-F7512A4A3107}"/>
                    </a:ext>
                  </a:extLst>
                </p14:cNvPr>
                <p14:cNvContentPartPr/>
                <p14:nvPr/>
              </p14:nvContentPartPr>
              <p14:xfrm>
                <a:off x="8025943" y="5743339"/>
                <a:ext cx="94680" cy="213480"/>
              </p14:xfrm>
            </p:contentPart>
          </mc:Choice>
          <mc:Fallback xmlns="">
            <p:pic>
              <p:nvPicPr>
                <p:cNvPr id="557" name="Ink 556">
                  <a:extLst>
                    <a:ext uri="{FF2B5EF4-FFF2-40B4-BE49-F238E27FC236}">
                      <a16:creationId xmlns:a16="http://schemas.microsoft.com/office/drawing/2014/main" id="{AD123053-E657-964B-A741-F7512A4A3107}"/>
                    </a:ext>
                  </a:extLst>
                </p:cNvPr>
                <p:cNvPicPr/>
                <p:nvPr/>
              </p:nvPicPr>
              <p:blipFill>
                <a:blip r:embed="rId603"/>
                <a:stretch>
                  <a:fillRect/>
                </a:stretch>
              </p:blipFill>
              <p:spPr>
                <a:xfrm>
                  <a:off x="8010463" y="5727859"/>
                  <a:ext cx="125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58" name="Ink 557">
                  <a:extLst>
                    <a:ext uri="{FF2B5EF4-FFF2-40B4-BE49-F238E27FC236}">
                      <a16:creationId xmlns:a16="http://schemas.microsoft.com/office/drawing/2014/main" id="{346F9727-6098-5741-863B-077BD77683EF}"/>
                    </a:ext>
                  </a:extLst>
                </p14:cNvPr>
                <p14:cNvContentPartPr/>
                <p14:nvPr/>
              </p14:nvContentPartPr>
              <p14:xfrm>
                <a:off x="7995343" y="5824339"/>
                <a:ext cx="100080" cy="6480"/>
              </p14:xfrm>
            </p:contentPart>
          </mc:Choice>
          <mc:Fallback xmlns="">
            <p:pic>
              <p:nvPicPr>
                <p:cNvPr id="558" name="Ink 557">
                  <a:extLst>
                    <a:ext uri="{FF2B5EF4-FFF2-40B4-BE49-F238E27FC236}">
                      <a16:creationId xmlns:a16="http://schemas.microsoft.com/office/drawing/2014/main" id="{346F9727-6098-5741-863B-077BD77683EF}"/>
                    </a:ext>
                  </a:extLst>
                </p:cNvPr>
                <p:cNvPicPr/>
                <p:nvPr/>
              </p:nvPicPr>
              <p:blipFill>
                <a:blip r:embed="rId605"/>
                <a:stretch>
                  <a:fillRect/>
                </a:stretch>
              </p:blipFill>
              <p:spPr>
                <a:xfrm>
                  <a:off x="7979918" y="5808859"/>
                  <a:ext cx="13057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59" name="Ink 558">
                  <a:extLst>
                    <a:ext uri="{FF2B5EF4-FFF2-40B4-BE49-F238E27FC236}">
                      <a16:creationId xmlns:a16="http://schemas.microsoft.com/office/drawing/2014/main" id="{E3EDDDFC-1D01-FF4A-AC2E-CA7F3B9170EE}"/>
                    </a:ext>
                  </a:extLst>
                </p14:cNvPr>
                <p14:cNvContentPartPr/>
                <p14:nvPr/>
              </p14:nvContentPartPr>
              <p14:xfrm>
                <a:off x="8183263" y="5686819"/>
                <a:ext cx="163800" cy="238680"/>
              </p14:xfrm>
            </p:contentPart>
          </mc:Choice>
          <mc:Fallback xmlns="">
            <p:pic>
              <p:nvPicPr>
                <p:cNvPr id="559" name="Ink 558">
                  <a:extLst>
                    <a:ext uri="{FF2B5EF4-FFF2-40B4-BE49-F238E27FC236}">
                      <a16:creationId xmlns:a16="http://schemas.microsoft.com/office/drawing/2014/main" id="{E3EDDDFC-1D01-FF4A-AC2E-CA7F3B9170EE}"/>
                    </a:ext>
                  </a:extLst>
                </p:cNvPr>
                <p:cNvPicPr/>
                <p:nvPr/>
              </p:nvPicPr>
              <p:blipFill>
                <a:blip r:embed="rId607"/>
                <a:stretch>
                  <a:fillRect/>
                </a:stretch>
              </p:blipFill>
              <p:spPr>
                <a:xfrm>
                  <a:off x="8167783" y="5671339"/>
                  <a:ext cx="194400" cy="26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8">
            <p14:nvContentPartPr>
              <p14:cNvPr id="561" name="Ink 560">
                <a:extLst>
                  <a:ext uri="{FF2B5EF4-FFF2-40B4-BE49-F238E27FC236}">
                    <a16:creationId xmlns:a16="http://schemas.microsoft.com/office/drawing/2014/main" id="{134C934B-28BC-1143-A0FF-05E2B865EB9D}"/>
                  </a:ext>
                </a:extLst>
              </p14:cNvPr>
              <p14:cNvContentPartPr/>
              <p14:nvPr/>
            </p14:nvContentPartPr>
            <p14:xfrm>
              <a:off x="8591863" y="5721019"/>
              <a:ext cx="107280" cy="204480"/>
            </p14:xfrm>
          </p:contentPart>
        </mc:Choice>
        <mc:Fallback xmlns="">
          <p:pic>
            <p:nvPicPr>
              <p:cNvPr id="561" name="Ink 560">
                <a:extLst>
                  <a:ext uri="{FF2B5EF4-FFF2-40B4-BE49-F238E27FC236}">
                    <a16:creationId xmlns:a16="http://schemas.microsoft.com/office/drawing/2014/main" id="{134C934B-28BC-1143-A0FF-05E2B865EB9D}"/>
                  </a:ext>
                </a:extLst>
              </p:cNvPr>
              <p:cNvPicPr/>
              <p:nvPr/>
            </p:nvPicPr>
            <p:blipFill>
              <a:blip r:embed="rId609"/>
              <a:stretch>
                <a:fillRect/>
              </a:stretch>
            </p:blipFill>
            <p:spPr>
              <a:xfrm>
                <a:off x="8576383" y="5705539"/>
                <a:ext cx="1378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62" name="Ink 561">
                <a:extLst>
                  <a:ext uri="{FF2B5EF4-FFF2-40B4-BE49-F238E27FC236}">
                    <a16:creationId xmlns:a16="http://schemas.microsoft.com/office/drawing/2014/main" id="{F1076442-5094-0E40-9FB0-87433C1428F7}"/>
                  </a:ext>
                </a:extLst>
              </p14:cNvPr>
              <p14:cNvContentPartPr/>
              <p14:nvPr/>
            </p14:nvContentPartPr>
            <p14:xfrm>
              <a:off x="8547943" y="5799139"/>
              <a:ext cx="113400" cy="19080"/>
            </p14:xfrm>
          </p:contentPart>
        </mc:Choice>
        <mc:Fallback xmlns="">
          <p:pic>
            <p:nvPicPr>
              <p:cNvPr id="562" name="Ink 561">
                <a:extLst>
                  <a:ext uri="{FF2B5EF4-FFF2-40B4-BE49-F238E27FC236}">
                    <a16:creationId xmlns:a16="http://schemas.microsoft.com/office/drawing/2014/main" id="{F1076442-5094-0E40-9FB0-87433C1428F7}"/>
                  </a:ext>
                </a:extLst>
              </p:cNvPr>
              <p:cNvPicPr/>
              <p:nvPr/>
            </p:nvPicPr>
            <p:blipFill>
              <a:blip r:embed="rId611"/>
              <a:stretch>
                <a:fillRect/>
              </a:stretch>
            </p:blipFill>
            <p:spPr>
              <a:xfrm>
                <a:off x="8532463" y="5783659"/>
                <a:ext cx="144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63" name="Ink 562">
                <a:extLst>
                  <a:ext uri="{FF2B5EF4-FFF2-40B4-BE49-F238E27FC236}">
                    <a16:creationId xmlns:a16="http://schemas.microsoft.com/office/drawing/2014/main" id="{EE6FF3E0-07C9-9C49-A82F-BF036F1EE5E1}"/>
                  </a:ext>
                </a:extLst>
              </p14:cNvPr>
              <p14:cNvContentPartPr/>
              <p14:nvPr/>
            </p14:nvContentPartPr>
            <p14:xfrm>
              <a:off x="8780503" y="5661619"/>
              <a:ext cx="126000" cy="226080"/>
            </p14:xfrm>
          </p:contentPart>
        </mc:Choice>
        <mc:Fallback xmlns="">
          <p:pic>
            <p:nvPicPr>
              <p:cNvPr id="563" name="Ink 562">
                <a:extLst>
                  <a:ext uri="{FF2B5EF4-FFF2-40B4-BE49-F238E27FC236}">
                    <a16:creationId xmlns:a16="http://schemas.microsoft.com/office/drawing/2014/main" id="{EE6FF3E0-07C9-9C49-A82F-BF036F1EE5E1}"/>
                  </a:ext>
                </a:extLst>
              </p:cNvPr>
              <p:cNvPicPr/>
              <p:nvPr/>
            </p:nvPicPr>
            <p:blipFill>
              <a:blip r:embed="rId613"/>
              <a:stretch>
                <a:fillRect/>
              </a:stretch>
            </p:blipFill>
            <p:spPr>
              <a:xfrm>
                <a:off x="8765067" y="5646139"/>
                <a:ext cx="156513"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64" name="Ink 563">
                <a:extLst>
                  <a:ext uri="{FF2B5EF4-FFF2-40B4-BE49-F238E27FC236}">
                    <a16:creationId xmlns:a16="http://schemas.microsoft.com/office/drawing/2014/main" id="{B705D8DE-DB5A-4A4B-9E0F-FC09A496F17C}"/>
                  </a:ext>
                </a:extLst>
              </p14:cNvPr>
              <p14:cNvContentPartPr/>
              <p14:nvPr/>
            </p14:nvContentPartPr>
            <p14:xfrm>
              <a:off x="8975263" y="5780419"/>
              <a:ext cx="93960" cy="100800"/>
            </p14:xfrm>
          </p:contentPart>
        </mc:Choice>
        <mc:Fallback xmlns="">
          <p:pic>
            <p:nvPicPr>
              <p:cNvPr id="564" name="Ink 563">
                <a:extLst>
                  <a:ext uri="{FF2B5EF4-FFF2-40B4-BE49-F238E27FC236}">
                    <a16:creationId xmlns:a16="http://schemas.microsoft.com/office/drawing/2014/main" id="{B705D8DE-DB5A-4A4B-9E0F-FC09A496F17C}"/>
                  </a:ext>
                </a:extLst>
              </p:cNvPr>
              <p:cNvPicPr/>
              <p:nvPr/>
            </p:nvPicPr>
            <p:blipFill>
              <a:blip r:embed="rId615"/>
              <a:stretch>
                <a:fillRect/>
              </a:stretch>
            </p:blipFill>
            <p:spPr>
              <a:xfrm>
                <a:off x="8959783" y="5764994"/>
                <a:ext cx="12456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65" name="Ink 564">
                <a:extLst>
                  <a:ext uri="{FF2B5EF4-FFF2-40B4-BE49-F238E27FC236}">
                    <a16:creationId xmlns:a16="http://schemas.microsoft.com/office/drawing/2014/main" id="{AB547582-AE51-0148-8DB8-3A5B38BF1FEF}"/>
                  </a:ext>
                </a:extLst>
              </p14:cNvPr>
              <p14:cNvContentPartPr/>
              <p14:nvPr/>
            </p14:nvContentPartPr>
            <p14:xfrm>
              <a:off x="9094783" y="5761339"/>
              <a:ext cx="94680" cy="94680"/>
            </p14:xfrm>
          </p:contentPart>
        </mc:Choice>
        <mc:Fallback xmlns="">
          <p:pic>
            <p:nvPicPr>
              <p:cNvPr id="565" name="Ink 564">
                <a:extLst>
                  <a:ext uri="{FF2B5EF4-FFF2-40B4-BE49-F238E27FC236}">
                    <a16:creationId xmlns:a16="http://schemas.microsoft.com/office/drawing/2014/main" id="{AB547582-AE51-0148-8DB8-3A5B38BF1FEF}"/>
                  </a:ext>
                </a:extLst>
              </p:cNvPr>
              <p:cNvPicPr/>
              <p:nvPr/>
            </p:nvPicPr>
            <p:blipFill>
              <a:blip r:embed="rId617"/>
              <a:stretch>
                <a:fillRect/>
              </a:stretch>
            </p:blipFill>
            <p:spPr>
              <a:xfrm>
                <a:off x="9079303" y="5745859"/>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66" name="Ink 565">
                <a:extLst>
                  <a:ext uri="{FF2B5EF4-FFF2-40B4-BE49-F238E27FC236}">
                    <a16:creationId xmlns:a16="http://schemas.microsoft.com/office/drawing/2014/main" id="{CB7F0B65-2116-7D45-803A-8728EDD8A835}"/>
                  </a:ext>
                </a:extLst>
              </p14:cNvPr>
              <p14:cNvContentPartPr/>
              <p14:nvPr/>
            </p14:nvContentPartPr>
            <p14:xfrm>
              <a:off x="9258223" y="5767819"/>
              <a:ext cx="145080" cy="119880"/>
            </p14:xfrm>
          </p:contentPart>
        </mc:Choice>
        <mc:Fallback xmlns="">
          <p:pic>
            <p:nvPicPr>
              <p:cNvPr id="566" name="Ink 565">
                <a:extLst>
                  <a:ext uri="{FF2B5EF4-FFF2-40B4-BE49-F238E27FC236}">
                    <a16:creationId xmlns:a16="http://schemas.microsoft.com/office/drawing/2014/main" id="{CB7F0B65-2116-7D45-803A-8728EDD8A835}"/>
                  </a:ext>
                </a:extLst>
              </p:cNvPr>
              <p:cNvPicPr/>
              <p:nvPr/>
            </p:nvPicPr>
            <p:blipFill>
              <a:blip r:embed="rId619"/>
              <a:stretch>
                <a:fillRect/>
              </a:stretch>
            </p:blipFill>
            <p:spPr>
              <a:xfrm>
                <a:off x="9242704" y="5752339"/>
                <a:ext cx="175756" cy="150480"/>
              </a:xfrm>
              <a:prstGeom prst="rect">
                <a:avLst/>
              </a:prstGeom>
            </p:spPr>
          </p:pic>
        </mc:Fallback>
      </mc:AlternateContent>
      <p:grpSp>
        <p:nvGrpSpPr>
          <p:cNvPr id="579" name="Group 578">
            <a:extLst>
              <a:ext uri="{FF2B5EF4-FFF2-40B4-BE49-F238E27FC236}">
                <a16:creationId xmlns:a16="http://schemas.microsoft.com/office/drawing/2014/main" id="{AC393697-E738-9746-BD1E-77961FCD89DF}"/>
              </a:ext>
            </a:extLst>
          </p:cNvPr>
          <p:cNvGrpSpPr/>
          <p:nvPr/>
        </p:nvGrpSpPr>
        <p:grpSpPr>
          <a:xfrm>
            <a:off x="9566383" y="5595379"/>
            <a:ext cx="1446480" cy="291960"/>
            <a:chOff x="9566383" y="5595379"/>
            <a:chExt cx="1446480" cy="291960"/>
          </a:xfrm>
        </p:grpSpPr>
        <p:grpSp>
          <p:nvGrpSpPr>
            <p:cNvPr id="580" name="Group 579">
              <a:extLst>
                <a:ext uri="{FF2B5EF4-FFF2-40B4-BE49-F238E27FC236}">
                  <a16:creationId xmlns:a16="http://schemas.microsoft.com/office/drawing/2014/main" id="{83089C48-93D0-1448-B8D5-381A08B9F21D}"/>
                </a:ext>
              </a:extLst>
            </p:cNvPr>
            <p:cNvGrpSpPr/>
            <p:nvPr/>
          </p:nvGrpSpPr>
          <p:grpSpPr>
            <a:xfrm>
              <a:off x="9566383" y="5595379"/>
              <a:ext cx="1446480" cy="291960"/>
              <a:chOff x="9566383" y="5595379"/>
              <a:chExt cx="1446480" cy="291960"/>
            </a:xfrm>
          </p:grpSpPr>
          <mc:AlternateContent xmlns:mc="http://schemas.openxmlformats.org/markup-compatibility/2006" xmlns:p14="http://schemas.microsoft.com/office/powerpoint/2010/main">
            <mc:Choice Requires="p14">
              <p:contentPart p14:bwMode="auto" r:id="rId620">
                <p14:nvContentPartPr>
                  <p14:cNvPr id="567" name="Ink 566">
                    <a:extLst>
                      <a:ext uri="{FF2B5EF4-FFF2-40B4-BE49-F238E27FC236}">
                        <a16:creationId xmlns:a16="http://schemas.microsoft.com/office/drawing/2014/main" id="{59A5DD8E-FB7A-B743-BD01-8E3574A34C43}"/>
                      </a:ext>
                    </a:extLst>
                  </p14:cNvPr>
                  <p14:cNvContentPartPr/>
                  <p14:nvPr/>
                </p14:nvContentPartPr>
                <p14:xfrm>
                  <a:off x="9566383" y="5761339"/>
                  <a:ext cx="107280" cy="126000"/>
                </p14:xfrm>
              </p:contentPart>
            </mc:Choice>
            <mc:Fallback xmlns="">
              <p:pic>
                <p:nvPicPr>
                  <p:cNvPr id="567" name="Ink 566">
                    <a:extLst>
                      <a:ext uri="{FF2B5EF4-FFF2-40B4-BE49-F238E27FC236}">
                        <a16:creationId xmlns:a16="http://schemas.microsoft.com/office/drawing/2014/main" id="{59A5DD8E-FB7A-B743-BD01-8E3574A34C43}"/>
                      </a:ext>
                    </a:extLst>
                  </p:cNvPr>
                  <p:cNvPicPr/>
                  <p:nvPr/>
                </p:nvPicPr>
                <p:blipFill>
                  <a:blip r:embed="rId621"/>
                  <a:stretch>
                    <a:fillRect/>
                  </a:stretch>
                </p:blipFill>
                <p:spPr>
                  <a:xfrm>
                    <a:off x="9550903" y="5745859"/>
                    <a:ext cx="137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68" name="Ink 567">
                    <a:extLst>
                      <a:ext uri="{FF2B5EF4-FFF2-40B4-BE49-F238E27FC236}">
                        <a16:creationId xmlns:a16="http://schemas.microsoft.com/office/drawing/2014/main" id="{F4599785-FE95-0349-AFB6-40A470F09EBD}"/>
                      </a:ext>
                    </a:extLst>
                  </p14:cNvPr>
                  <p14:cNvContentPartPr/>
                  <p14:nvPr/>
                </p14:nvContentPartPr>
                <p14:xfrm>
                  <a:off x="9723343" y="5773939"/>
                  <a:ext cx="94680" cy="94680"/>
                </p14:xfrm>
              </p:contentPart>
            </mc:Choice>
            <mc:Fallback xmlns="">
              <p:pic>
                <p:nvPicPr>
                  <p:cNvPr id="568" name="Ink 567">
                    <a:extLst>
                      <a:ext uri="{FF2B5EF4-FFF2-40B4-BE49-F238E27FC236}">
                        <a16:creationId xmlns:a16="http://schemas.microsoft.com/office/drawing/2014/main" id="{F4599785-FE95-0349-AFB6-40A470F09EBD}"/>
                      </a:ext>
                    </a:extLst>
                  </p:cNvPr>
                  <p:cNvPicPr/>
                  <p:nvPr/>
                </p:nvPicPr>
                <p:blipFill>
                  <a:blip r:embed="rId623"/>
                  <a:stretch>
                    <a:fillRect/>
                  </a:stretch>
                </p:blipFill>
                <p:spPr>
                  <a:xfrm>
                    <a:off x="9707863" y="5758459"/>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69" name="Ink 568">
                    <a:extLst>
                      <a:ext uri="{FF2B5EF4-FFF2-40B4-BE49-F238E27FC236}">
                        <a16:creationId xmlns:a16="http://schemas.microsoft.com/office/drawing/2014/main" id="{D7B2AFB9-6D95-FE41-83BA-F291F0DBA99D}"/>
                      </a:ext>
                    </a:extLst>
                  </p14:cNvPr>
                  <p14:cNvContentPartPr/>
                  <p14:nvPr/>
                </p14:nvContentPartPr>
                <p14:xfrm>
                  <a:off x="9886783" y="5761339"/>
                  <a:ext cx="107280" cy="113400"/>
                </p14:xfrm>
              </p:contentPart>
            </mc:Choice>
            <mc:Fallback xmlns="">
              <p:pic>
                <p:nvPicPr>
                  <p:cNvPr id="569" name="Ink 568">
                    <a:extLst>
                      <a:ext uri="{FF2B5EF4-FFF2-40B4-BE49-F238E27FC236}">
                        <a16:creationId xmlns:a16="http://schemas.microsoft.com/office/drawing/2014/main" id="{D7B2AFB9-6D95-FE41-83BA-F291F0DBA99D}"/>
                      </a:ext>
                    </a:extLst>
                  </p:cNvPr>
                  <p:cNvPicPr/>
                  <p:nvPr/>
                </p:nvPicPr>
                <p:blipFill>
                  <a:blip r:embed="rId625"/>
                  <a:stretch>
                    <a:fillRect/>
                  </a:stretch>
                </p:blipFill>
                <p:spPr>
                  <a:xfrm>
                    <a:off x="9871303" y="5745859"/>
                    <a:ext cx="13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70" name="Ink 569">
                    <a:extLst>
                      <a:ext uri="{FF2B5EF4-FFF2-40B4-BE49-F238E27FC236}">
                        <a16:creationId xmlns:a16="http://schemas.microsoft.com/office/drawing/2014/main" id="{42F30000-CE41-AB4C-9F09-D48020F7A7D9}"/>
                      </a:ext>
                    </a:extLst>
                  </p14:cNvPr>
                  <p14:cNvContentPartPr/>
                  <p14:nvPr/>
                </p14:nvContentPartPr>
                <p14:xfrm>
                  <a:off x="10107103" y="5632099"/>
                  <a:ext cx="138600" cy="255240"/>
                </p14:xfrm>
              </p:contentPart>
            </mc:Choice>
            <mc:Fallback xmlns="">
              <p:pic>
                <p:nvPicPr>
                  <p:cNvPr id="570" name="Ink 569">
                    <a:extLst>
                      <a:ext uri="{FF2B5EF4-FFF2-40B4-BE49-F238E27FC236}">
                        <a16:creationId xmlns:a16="http://schemas.microsoft.com/office/drawing/2014/main" id="{42F30000-CE41-AB4C-9F09-D48020F7A7D9}"/>
                      </a:ext>
                    </a:extLst>
                  </p:cNvPr>
                  <p:cNvPicPr/>
                  <p:nvPr/>
                </p:nvPicPr>
                <p:blipFill>
                  <a:blip r:embed="rId627"/>
                  <a:stretch>
                    <a:fillRect/>
                  </a:stretch>
                </p:blipFill>
                <p:spPr>
                  <a:xfrm>
                    <a:off x="10091623" y="5616619"/>
                    <a:ext cx="1692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71" name="Ink 570">
                    <a:extLst>
                      <a:ext uri="{FF2B5EF4-FFF2-40B4-BE49-F238E27FC236}">
                        <a16:creationId xmlns:a16="http://schemas.microsoft.com/office/drawing/2014/main" id="{3DB825EA-CB0A-6945-A609-069AA109D098}"/>
                      </a:ext>
                    </a:extLst>
                  </p14:cNvPr>
                  <p14:cNvContentPartPr/>
                  <p14:nvPr/>
                </p14:nvContentPartPr>
                <p14:xfrm>
                  <a:off x="10251463" y="5767819"/>
                  <a:ext cx="119880" cy="107280"/>
                </p14:xfrm>
              </p:contentPart>
            </mc:Choice>
            <mc:Fallback xmlns="">
              <p:pic>
                <p:nvPicPr>
                  <p:cNvPr id="571" name="Ink 570">
                    <a:extLst>
                      <a:ext uri="{FF2B5EF4-FFF2-40B4-BE49-F238E27FC236}">
                        <a16:creationId xmlns:a16="http://schemas.microsoft.com/office/drawing/2014/main" id="{3DB825EA-CB0A-6945-A609-069AA109D098}"/>
                      </a:ext>
                    </a:extLst>
                  </p:cNvPr>
                  <p:cNvPicPr/>
                  <p:nvPr/>
                </p:nvPicPr>
                <p:blipFill>
                  <a:blip r:embed="rId629"/>
                  <a:stretch>
                    <a:fillRect/>
                  </a:stretch>
                </p:blipFill>
                <p:spPr>
                  <a:xfrm>
                    <a:off x="10235983" y="5752339"/>
                    <a:ext cx="15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72" name="Ink 571">
                    <a:extLst>
                      <a:ext uri="{FF2B5EF4-FFF2-40B4-BE49-F238E27FC236}">
                        <a16:creationId xmlns:a16="http://schemas.microsoft.com/office/drawing/2014/main" id="{6D9A39F7-B749-E54E-8183-10B7E2A2CFCF}"/>
                      </a:ext>
                    </a:extLst>
                  </p14:cNvPr>
                  <p14:cNvContentPartPr/>
                  <p14:nvPr/>
                </p14:nvContentPartPr>
                <p14:xfrm>
                  <a:off x="10421383" y="5767819"/>
                  <a:ext cx="126000" cy="113400"/>
                </p14:xfrm>
              </p:contentPart>
            </mc:Choice>
            <mc:Fallback xmlns="">
              <p:pic>
                <p:nvPicPr>
                  <p:cNvPr id="572" name="Ink 571">
                    <a:extLst>
                      <a:ext uri="{FF2B5EF4-FFF2-40B4-BE49-F238E27FC236}">
                        <a16:creationId xmlns:a16="http://schemas.microsoft.com/office/drawing/2014/main" id="{6D9A39F7-B749-E54E-8183-10B7E2A2CFCF}"/>
                      </a:ext>
                    </a:extLst>
                  </p:cNvPr>
                  <p:cNvPicPr/>
                  <p:nvPr/>
                </p:nvPicPr>
                <p:blipFill>
                  <a:blip r:embed="rId631"/>
                  <a:stretch>
                    <a:fillRect/>
                  </a:stretch>
                </p:blipFill>
                <p:spPr>
                  <a:xfrm>
                    <a:off x="10405947" y="5752388"/>
                    <a:ext cx="156513"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573" name="Ink 572">
                    <a:extLst>
                      <a:ext uri="{FF2B5EF4-FFF2-40B4-BE49-F238E27FC236}">
                        <a16:creationId xmlns:a16="http://schemas.microsoft.com/office/drawing/2014/main" id="{57F1D470-37B9-024F-8861-05340FC96065}"/>
                      </a:ext>
                    </a:extLst>
                  </p14:cNvPr>
                  <p14:cNvContentPartPr/>
                  <p14:nvPr/>
                </p14:nvContentPartPr>
                <p14:xfrm>
                  <a:off x="10597423" y="5595379"/>
                  <a:ext cx="100800" cy="248400"/>
                </p14:xfrm>
              </p:contentPart>
            </mc:Choice>
            <mc:Fallback xmlns="">
              <p:pic>
                <p:nvPicPr>
                  <p:cNvPr id="573" name="Ink 572">
                    <a:extLst>
                      <a:ext uri="{FF2B5EF4-FFF2-40B4-BE49-F238E27FC236}">
                        <a16:creationId xmlns:a16="http://schemas.microsoft.com/office/drawing/2014/main" id="{57F1D470-37B9-024F-8861-05340FC96065}"/>
                      </a:ext>
                    </a:extLst>
                  </p:cNvPr>
                  <p:cNvPicPr/>
                  <p:nvPr/>
                </p:nvPicPr>
                <p:blipFill>
                  <a:blip r:embed="rId633"/>
                  <a:stretch>
                    <a:fillRect/>
                  </a:stretch>
                </p:blipFill>
                <p:spPr>
                  <a:xfrm>
                    <a:off x="10581998" y="5579899"/>
                    <a:ext cx="131291"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74" name="Ink 573">
                    <a:extLst>
                      <a:ext uri="{FF2B5EF4-FFF2-40B4-BE49-F238E27FC236}">
                        <a16:creationId xmlns:a16="http://schemas.microsoft.com/office/drawing/2014/main" id="{B1E0C659-0AED-4B47-B8BD-777D2B7ECC2F}"/>
                      </a:ext>
                    </a:extLst>
                  </p14:cNvPr>
                  <p14:cNvContentPartPr/>
                  <p14:nvPr/>
                </p14:nvContentPartPr>
                <p14:xfrm>
                  <a:off x="10572223" y="5673499"/>
                  <a:ext cx="113400" cy="19080"/>
                </p14:xfrm>
              </p:contentPart>
            </mc:Choice>
            <mc:Fallback xmlns="">
              <p:pic>
                <p:nvPicPr>
                  <p:cNvPr id="574" name="Ink 573">
                    <a:extLst>
                      <a:ext uri="{FF2B5EF4-FFF2-40B4-BE49-F238E27FC236}">
                        <a16:creationId xmlns:a16="http://schemas.microsoft.com/office/drawing/2014/main" id="{B1E0C659-0AED-4B47-B8BD-777D2B7ECC2F}"/>
                      </a:ext>
                    </a:extLst>
                  </p:cNvPr>
                  <p:cNvPicPr/>
                  <p:nvPr/>
                </p:nvPicPr>
                <p:blipFill>
                  <a:blip r:embed="rId635"/>
                  <a:stretch>
                    <a:fillRect/>
                  </a:stretch>
                </p:blipFill>
                <p:spPr>
                  <a:xfrm>
                    <a:off x="10556743" y="5658306"/>
                    <a:ext cx="14400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75" name="Ink 574">
                    <a:extLst>
                      <a:ext uri="{FF2B5EF4-FFF2-40B4-BE49-F238E27FC236}">
                        <a16:creationId xmlns:a16="http://schemas.microsoft.com/office/drawing/2014/main" id="{914DEAD0-8E7A-0F41-8D54-9D908C8BC663}"/>
                      </a:ext>
                    </a:extLst>
                  </p14:cNvPr>
                  <p14:cNvContentPartPr/>
                  <p14:nvPr/>
                </p14:nvContentPartPr>
                <p14:xfrm>
                  <a:off x="10729543" y="5686099"/>
                  <a:ext cx="75960" cy="126000"/>
                </p14:xfrm>
              </p:contentPart>
            </mc:Choice>
            <mc:Fallback xmlns="">
              <p:pic>
                <p:nvPicPr>
                  <p:cNvPr id="575" name="Ink 574">
                    <a:extLst>
                      <a:ext uri="{FF2B5EF4-FFF2-40B4-BE49-F238E27FC236}">
                        <a16:creationId xmlns:a16="http://schemas.microsoft.com/office/drawing/2014/main" id="{914DEAD0-8E7A-0F41-8D54-9D908C8BC663}"/>
                      </a:ext>
                    </a:extLst>
                  </p:cNvPr>
                  <p:cNvPicPr/>
                  <p:nvPr/>
                </p:nvPicPr>
                <p:blipFill>
                  <a:blip r:embed="rId637"/>
                  <a:stretch>
                    <a:fillRect/>
                  </a:stretch>
                </p:blipFill>
                <p:spPr>
                  <a:xfrm>
                    <a:off x="10714063" y="5670663"/>
                    <a:ext cx="10656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76" name="Ink 575">
                    <a:extLst>
                      <a:ext uri="{FF2B5EF4-FFF2-40B4-BE49-F238E27FC236}">
                        <a16:creationId xmlns:a16="http://schemas.microsoft.com/office/drawing/2014/main" id="{9035FDEA-0203-4F44-89F0-1D8204050FE5}"/>
                      </a:ext>
                    </a:extLst>
                  </p14:cNvPr>
                  <p14:cNvContentPartPr/>
                  <p14:nvPr/>
                </p14:nvContentPartPr>
                <p14:xfrm>
                  <a:off x="10836463" y="5699419"/>
                  <a:ext cx="176400" cy="100080"/>
                </p14:xfrm>
              </p:contentPart>
            </mc:Choice>
            <mc:Fallback xmlns="">
              <p:pic>
                <p:nvPicPr>
                  <p:cNvPr id="576" name="Ink 575">
                    <a:extLst>
                      <a:ext uri="{FF2B5EF4-FFF2-40B4-BE49-F238E27FC236}">
                        <a16:creationId xmlns:a16="http://schemas.microsoft.com/office/drawing/2014/main" id="{9035FDEA-0203-4F44-89F0-1D8204050FE5}"/>
                      </a:ext>
                    </a:extLst>
                  </p:cNvPr>
                  <p:cNvPicPr/>
                  <p:nvPr/>
                </p:nvPicPr>
                <p:blipFill>
                  <a:blip r:embed="rId639"/>
                  <a:stretch>
                    <a:fillRect/>
                  </a:stretch>
                </p:blipFill>
                <p:spPr>
                  <a:xfrm>
                    <a:off x="10820983" y="5683994"/>
                    <a:ext cx="207000" cy="130570"/>
                  </a:xfrm>
                  <a:prstGeom prst="rect">
                    <a:avLst/>
                  </a:prstGeom>
                </p:spPr>
              </p:pic>
            </mc:Fallback>
          </mc:AlternateContent>
        </p:grpSp>
      </p:grpSp>
      <p:grpSp>
        <p:nvGrpSpPr>
          <p:cNvPr id="588" name="Group 587">
            <a:extLst>
              <a:ext uri="{FF2B5EF4-FFF2-40B4-BE49-F238E27FC236}">
                <a16:creationId xmlns:a16="http://schemas.microsoft.com/office/drawing/2014/main" id="{A9B07CAB-8C53-FF48-9317-C1C9DF0AD174}"/>
              </a:ext>
            </a:extLst>
          </p:cNvPr>
          <p:cNvGrpSpPr/>
          <p:nvPr/>
        </p:nvGrpSpPr>
        <p:grpSpPr>
          <a:xfrm>
            <a:off x="1216903" y="6346339"/>
            <a:ext cx="327240" cy="182520"/>
            <a:chOff x="1216903" y="6346339"/>
            <a:chExt cx="327240" cy="182520"/>
          </a:xfrm>
        </p:grpSpPr>
        <mc:AlternateContent xmlns:mc="http://schemas.openxmlformats.org/markup-compatibility/2006" xmlns:p14="http://schemas.microsoft.com/office/powerpoint/2010/main">
          <mc:Choice Requires="p14">
            <p:contentPart p14:bwMode="auto" r:id="rId640">
              <p14:nvContentPartPr>
                <p14:cNvPr id="581" name="Ink 580">
                  <a:extLst>
                    <a:ext uri="{FF2B5EF4-FFF2-40B4-BE49-F238E27FC236}">
                      <a16:creationId xmlns:a16="http://schemas.microsoft.com/office/drawing/2014/main" id="{C8CC4183-B2E0-BA40-9D36-D3FD03F30531}"/>
                    </a:ext>
                  </a:extLst>
                </p14:cNvPr>
                <p14:cNvContentPartPr/>
                <p14:nvPr/>
              </p14:nvContentPartPr>
              <p14:xfrm>
                <a:off x="1216903" y="6383779"/>
                <a:ext cx="126000" cy="145080"/>
              </p14:xfrm>
            </p:contentPart>
          </mc:Choice>
          <mc:Fallback xmlns="">
            <p:pic>
              <p:nvPicPr>
                <p:cNvPr id="581" name="Ink 580">
                  <a:extLst>
                    <a:ext uri="{FF2B5EF4-FFF2-40B4-BE49-F238E27FC236}">
                      <a16:creationId xmlns:a16="http://schemas.microsoft.com/office/drawing/2014/main" id="{C8CC4183-B2E0-BA40-9D36-D3FD03F30531}"/>
                    </a:ext>
                  </a:extLst>
                </p:cNvPr>
                <p:cNvPicPr/>
                <p:nvPr/>
              </p:nvPicPr>
              <p:blipFill>
                <a:blip r:embed="rId641"/>
                <a:stretch>
                  <a:fillRect/>
                </a:stretch>
              </p:blipFill>
              <p:spPr>
                <a:xfrm>
                  <a:off x="1201423" y="6368299"/>
                  <a:ext cx="156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82" name="Ink 581">
                  <a:extLst>
                    <a:ext uri="{FF2B5EF4-FFF2-40B4-BE49-F238E27FC236}">
                      <a16:creationId xmlns:a16="http://schemas.microsoft.com/office/drawing/2014/main" id="{6F44EA52-E7E7-E146-9DD4-1AFFC5CD1788}"/>
                    </a:ext>
                  </a:extLst>
                </p14:cNvPr>
                <p14:cNvContentPartPr/>
                <p14:nvPr/>
              </p14:nvContentPartPr>
              <p14:xfrm>
                <a:off x="1392943" y="6346339"/>
                <a:ext cx="151200" cy="151200"/>
              </p14:xfrm>
            </p:contentPart>
          </mc:Choice>
          <mc:Fallback xmlns="">
            <p:pic>
              <p:nvPicPr>
                <p:cNvPr id="582" name="Ink 581">
                  <a:extLst>
                    <a:ext uri="{FF2B5EF4-FFF2-40B4-BE49-F238E27FC236}">
                      <a16:creationId xmlns:a16="http://schemas.microsoft.com/office/drawing/2014/main" id="{6F44EA52-E7E7-E146-9DD4-1AFFC5CD1788}"/>
                    </a:ext>
                  </a:extLst>
                </p:cNvPr>
                <p:cNvPicPr/>
                <p:nvPr/>
              </p:nvPicPr>
              <p:blipFill>
                <a:blip r:embed="rId643"/>
                <a:stretch>
                  <a:fillRect/>
                </a:stretch>
              </p:blipFill>
              <p:spPr>
                <a:xfrm>
                  <a:off x="1377463" y="6330859"/>
                  <a:ext cx="181800" cy="181800"/>
                </a:xfrm>
                <a:prstGeom prst="rect">
                  <a:avLst/>
                </a:prstGeom>
              </p:spPr>
            </p:pic>
          </mc:Fallback>
        </mc:AlternateContent>
      </p:grpSp>
      <p:grpSp>
        <p:nvGrpSpPr>
          <p:cNvPr id="587" name="Group 586">
            <a:extLst>
              <a:ext uri="{FF2B5EF4-FFF2-40B4-BE49-F238E27FC236}">
                <a16:creationId xmlns:a16="http://schemas.microsoft.com/office/drawing/2014/main" id="{072BB040-242D-3F4E-A612-4A11DAD23C70}"/>
              </a:ext>
            </a:extLst>
          </p:cNvPr>
          <p:cNvGrpSpPr/>
          <p:nvPr/>
        </p:nvGrpSpPr>
        <p:grpSpPr>
          <a:xfrm>
            <a:off x="1871023" y="6227539"/>
            <a:ext cx="477720" cy="288720"/>
            <a:chOff x="1871023" y="6227539"/>
            <a:chExt cx="477720" cy="288720"/>
          </a:xfrm>
        </p:grpSpPr>
        <mc:AlternateContent xmlns:mc="http://schemas.openxmlformats.org/markup-compatibility/2006" xmlns:p14="http://schemas.microsoft.com/office/powerpoint/2010/main">
          <mc:Choice Requires="p14">
            <p:contentPart p14:bwMode="auto" r:id="rId644">
              <p14:nvContentPartPr>
                <p14:cNvPr id="583" name="Ink 582">
                  <a:extLst>
                    <a:ext uri="{FF2B5EF4-FFF2-40B4-BE49-F238E27FC236}">
                      <a16:creationId xmlns:a16="http://schemas.microsoft.com/office/drawing/2014/main" id="{799B189D-A904-1247-9F9E-6AE8ECE8DEA9}"/>
                    </a:ext>
                  </a:extLst>
                </p14:cNvPr>
                <p14:cNvContentPartPr/>
                <p14:nvPr/>
              </p14:nvContentPartPr>
              <p14:xfrm>
                <a:off x="1921063" y="6302059"/>
                <a:ext cx="63360" cy="214200"/>
              </p14:xfrm>
            </p:contentPart>
          </mc:Choice>
          <mc:Fallback xmlns="">
            <p:pic>
              <p:nvPicPr>
                <p:cNvPr id="583" name="Ink 582">
                  <a:extLst>
                    <a:ext uri="{FF2B5EF4-FFF2-40B4-BE49-F238E27FC236}">
                      <a16:creationId xmlns:a16="http://schemas.microsoft.com/office/drawing/2014/main" id="{799B189D-A904-1247-9F9E-6AE8ECE8DEA9}"/>
                    </a:ext>
                  </a:extLst>
                </p:cNvPr>
                <p:cNvPicPr/>
                <p:nvPr/>
              </p:nvPicPr>
              <p:blipFill>
                <a:blip r:embed="rId645"/>
                <a:stretch>
                  <a:fillRect/>
                </a:stretch>
              </p:blipFill>
              <p:spPr>
                <a:xfrm>
                  <a:off x="1905495" y="6286579"/>
                  <a:ext cx="94135"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84" name="Ink 583">
                  <a:extLst>
                    <a:ext uri="{FF2B5EF4-FFF2-40B4-BE49-F238E27FC236}">
                      <a16:creationId xmlns:a16="http://schemas.microsoft.com/office/drawing/2014/main" id="{14C8056B-EE8C-694A-8331-6FBCFDE08C37}"/>
                    </a:ext>
                  </a:extLst>
                </p14:cNvPr>
                <p14:cNvContentPartPr/>
                <p14:nvPr/>
              </p14:nvContentPartPr>
              <p14:xfrm>
                <a:off x="1871023" y="6371179"/>
                <a:ext cx="113400" cy="19080"/>
              </p14:xfrm>
            </p:contentPart>
          </mc:Choice>
          <mc:Fallback xmlns="">
            <p:pic>
              <p:nvPicPr>
                <p:cNvPr id="584" name="Ink 583">
                  <a:extLst>
                    <a:ext uri="{FF2B5EF4-FFF2-40B4-BE49-F238E27FC236}">
                      <a16:creationId xmlns:a16="http://schemas.microsoft.com/office/drawing/2014/main" id="{14C8056B-EE8C-694A-8331-6FBCFDE08C37}"/>
                    </a:ext>
                  </a:extLst>
                </p:cNvPr>
                <p:cNvPicPr/>
                <p:nvPr/>
              </p:nvPicPr>
              <p:blipFill>
                <a:blip r:embed="rId647"/>
                <a:stretch>
                  <a:fillRect/>
                </a:stretch>
              </p:blipFill>
              <p:spPr>
                <a:xfrm>
                  <a:off x="1855543" y="6355699"/>
                  <a:ext cx="144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85" name="Ink 584">
                  <a:extLst>
                    <a:ext uri="{FF2B5EF4-FFF2-40B4-BE49-F238E27FC236}">
                      <a16:creationId xmlns:a16="http://schemas.microsoft.com/office/drawing/2014/main" id="{FB31D4B0-17F3-C94D-B79C-0F8F00B57DF5}"/>
                    </a:ext>
                  </a:extLst>
                </p14:cNvPr>
                <p14:cNvContentPartPr/>
                <p14:nvPr/>
              </p14:nvContentPartPr>
              <p14:xfrm>
                <a:off x="2090983" y="6227539"/>
                <a:ext cx="107280" cy="257400"/>
              </p14:xfrm>
            </p:contentPart>
          </mc:Choice>
          <mc:Fallback xmlns="">
            <p:pic>
              <p:nvPicPr>
                <p:cNvPr id="585" name="Ink 584">
                  <a:extLst>
                    <a:ext uri="{FF2B5EF4-FFF2-40B4-BE49-F238E27FC236}">
                      <a16:creationId xmlns:a16="http://schemas.microsoft.com/office/drawing/2014/main" id="{FB31D4B0-17F3-C94D-B79C-0F8F00B57DF5}"/>
                    </a:ext>
                  </a:extLst>
                </p:cNvPr>
                <p:cNvPicPr/>
                <p:nvPr/>
              </p:nvPicPr>
              <p:blipFill>
                <a:blip r:embed="rId649"/>
                <a:stretch>
                  <a:fillRect/>
                </a:stretch>
              </p:blipFill>
              <p:spPr>
                <a:xfrm>
                  <a:off x="2075503" y="6212059"/>
                  <a:ext cx="137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86" name="Ink 585">
                  <a:extLst>
                    <a:ext uri="{FF2B5EF4-FFF2-40B4-BE49-F238E27FC236}">
                      <a16:creationId xmlns:a16="http://schemas.microsoft.com/office/drawing/2014/main" id="{DDA3977D-F1A6-BC43-B15E-063EF1BCD17E}"/>
                    </a:ext>
                  </a:extLst>
                </p14:cNvPr>
                <p14:cNvContentPartPr/>
                <p14:nvPr/>
              </p14:nvContentPartPr>
              <p14:xfrm>
                <a:off x="2235343" y="6358579"/>
                <a:ext cx="113400" cy="126000"/>
              </p14:xfrm>
            </p:contentPart>
          </mc:Choice>
          <mc:Fallback xmlns="">
            <p:pic>
              <p:nvPicPr>
                <p:cNvPr id="586" name="Ink 585">
                  <a:extLst>
                    <a:ext uri="{FF2B5EF4-FFF2-40B4-BE49-F238E27FC236}">
                      <a16:creationId xmlns:a16="http://schemas.microsoft.com/office/drawing/2014/main" id="{DDA3977D-F1A6-BC43-B15E-063EF1BCD17E}"/>
                    </a:ext>
                  </a:extLst>
                </p:cNvPr>
                <p:cNvPicPr/>
                <p:nvPr/>
              </p:nvPicPr>
              <p:blipFill>
                <a:blip r:embed="rId651"/>
                <a:stretch>
                  <a:fillRect/>
                </a:stretch>
              </p:blipFill>
              <p:spPr>
                <a:xfrm>
                  <a:off x="2219863" y="6343099"/>
                  <a:ext cx="144000" cy="156600"/>
                </a:xfrm>
                <a:prstGeom prst="rect">
                  <a:avLst/>
                </a:prstGeom>
              </p:spPr>
            </p:pic>
          </mc:Fallback>
        </mc:AlternateContent>
      </p:grpSp>
      <p:grpSp>
        <p:nvGrpSpPr>
          <p:cNvPr id="599" name="Group 598">
            <a:extLst>
              <a:ext uri="{FF2B5EF4-FFF2-40B4-BE49-F238E27FC236}">
                <a16:creationId xmlns:a16="http://schemas.microsoft.com/office/drawing/2014/main" id="{399563C0-F248-BB4E-8876-39A42648BF08}"/>
              </a:ext>
            </a:extLst>
          </p:cNvPr>
          <p:cNvGrpSpPr/>
          <p:nvPr/>
        </p:nvGrpSpPr>
        <p:grpSpPr>
          <a:xfrm>
            <a:off x="2593903" y="6242659"/>
            <a:ext cx="1244880" cy="449640"/>
            <a:chOff x="2593903" y="6242659"/>
            <a:chExt cx="1244880" cy="449640"/>
          </a:xfrm>
        </p:grpSpPr>
        <mc:AlternateContent xmlns:mc="http://schemas.openxmlformats.org/markup-compatibility/2006" xmlns:p14="http://schemas.microsoft.com/office/powerpoint/2010/main">
          <mc:Choice Requires="p14">
            <p:contentPart p14:bwMode="auto" r:id="rId652">
              <p14:nvContentPartPr>
                <p14:cNvPr id="589" name="Ink 588">
                  <a:extLst>
                    <a:ext uri="{FF2B5EF4-FFF2-40B4-BE49-F238E27FC236}">
                      <a16:creationId xmlns:a16="http://schemas.microsoft.com/office/drawing/2014/main" id="{9E0C99DF-4EBD-BC4E-83D9-637BDBD82120}"/>
                    </a:ext>
                  </a:extLst>
                </p14:cNvPr>
                <p14:cNvContentPartPr/>
                <p14:nvPr/>
              </p14:nvContentPartPr>
              <p14:xfrm>
                <a:off x="2593903" y="6336259"/>
                <a:ext cx="195120" cy="154800"/>
              </p14:xfrm>
            </p:contentPart>
          </mc:Choice>
          <mc:Fallback xmlns="">
            <p:pic>
              <p:nvPicPr>
                <p:cNvPr id="589" name="Ink 588">
                  <a:extLst>
                    <a:ext uri="{FF2B5EF4-FFF2-40B4-BE49-F238E27FC236}">
                      <a16:creationId xmlns:a16="http://schemas.microsoft.com/office/drawing/2014/main" id="{9E0C99DF-4EBD-BC4E-83D9-637BDBD82120}"/>
                    </a:ext>
                  </a:extLst>
                </p:cNvPr>
                <p:cNvPicPr/>
                <p:nvPr/>
              </p:nvPicPr>
              <p:blipFill>
                <a:blip r:embed="rId653"/>
                <a:stretch>
                  <a:fillRect/>
                </a:stretch>
              </p:blipFill>
              <p:spPr>
                <a:xfrm>
                  <a:off x="2578452" y="6320779"/>
                  <a:ext cx="225664"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90" name="Ink 589">
                  <a:extLst>
                    <a:ext uri="{FF2B5EF4-FFF2-40B4-BE49-F238E27FC236}">
                      <a16:creationId xmlns:a16="http://schemas.microsoft.com/office/drawing/2014/main" id="{BFDC34C1-F912-6543-9982-1539C3FB4997}"/>
                    </a:ext>
                  </a:extLst>
                </p14:cNvPr>
                <p14:cNvContentPartPr/>
                <p14:nvPr/>
              </p14:nvContentPartPr>
              <p14:xfrm>
                <a:off x="2857783" y="6346339"/>
                <a:ext cx="107280" cy="132480"/>
              </p14:xfrm>
            </p:contentPart>
          </mc:Choice>
          <mc:Fallback xmlns="">
            <p:pic>
              <p:nvPicPr>
                <p:cNvPr id="590" name="Ink 589">
                  <a:extLst>
                    <a:ext uri="{FF2B5EF4-FFF2-40B4-BE49-F238E27FC236}">
                      <a16:creationId xmlns:a16="http://schemas.microsoft.com/office/drawing/2014/main" id="{BFDC34C1-F912-6543-9982-1539C3FB4997}"/>
                    </a:ext>
                  </a:extLst>
                </p:cNvPr>
                <p:cNvPicPr/>
                <p:nvPr/>
              </p:nvPicPr>
              <p:blipFill>
                <a:blip r:embed="rId655"/>
                <a:stretch>
                  <a:fillRect/>
                </a:stretch>
              </p:blipFill>
              <p:spPr>
                <a:xfrm>
                  <a:off x="2842303" y="6330859"/>
                  <a:ext cx="137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91" name="Ink 590">
                  <a:extLst>
                    <a:ext uri="{FF2B5EF4-FFF2-40B4-BE49-F238E27FC236}">
                      <a16:creationId xmlns:a16="http://schemas.microsoft.com/office/drawing/2014/main" id="{D56C7412-BC2D-9448-BD2E-48351D13FC50}"/>
                    </a:ext>
                  </a:extLst>
                </p14:cNvPr>
                <p14:cNvContentPartPr/>
                <p14:nvPr/>
              </p14:nvContentPartPr>
              <p14:xfrm>
                <a:off x="3033823" y="6374779"/>
                <a:ext cx="12960" cy="103680"/>
              </p14:xfrm>
            </p:contentPart>
          </mc:Choice>
          <mc:Fallback xmlns="">
            <p:pic>
              <p:nvPicPr>
                <p:cNvPr id="591" name="Ink 590">
                  <a:extLst>
                    <a:ext uri="{FF2B5EF4-FFF2-40B4-BE49-F238E27FC236}">
                      <a16:creationId xmlns:a16="http://schemas.microsoft.com/office/drawing/2014/main" id="{D56C7412-BC2D-9448-BD2E-48351D13FC50}"/>
                    </a:ext>
                  </a:extLst>
                </p:cNvPr>
                <p:cNvPicPr/>
                <p:nvPr/>
              </p:nvPicPr>
              <p:blipFill>
                <a:blip r:embed="rId657"/>
                <a:stretch>
                  <a:fillRect/>
                </a:stretch>
              </p:blipFill>
              <p:spPr>
                <a:xfrm>
                  <a:off x="3018343" y="6359299"/>
                  <a:ext cx="43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92" name="Ink 591">
                  <a:extLst>
                    <a:ext uri="{FF2B5EF4-FFF2-40B4-BE49-F238E27FC236}">
                      <a16:creationId xmlns:a16="http://schemas.microsoft.com/office/drawing/2014/main" id="{5EDA95B9-DAD2-B949-8E85-615B81500F14}"/>
                    </a:ext>
                  </a:extLst>
                </p14:cNvPr>
                <p14:cNvContentPartPr/>
                <p14:nvPr/>
              </p14:nvContentPartPr>
              <p14:xfrm>
                <a:off x="3052903" y="6264619"/>
                <a:ext cx="360" cy="44280"/>
              </p14:xfrm>
            </p:contentPart>
          </mc:Choice>
          <mc:Fallback xmlns="">
            <p:pic>
              <p:nvPicPr>
                <p:cNvPr id="592" name="Ink 591">
                  <a:extLst>
                    <a:ext uri="{FF2B5EF4-FFF2-40B4-BE49-F238E27FC236}">
                      <a16:creationId xmlns:a16="http://schemas.microsoft.com/office/drawing/2014/main" id="{5EDA95B9-DAD2-B949-8E85-615B81500F14}"/>
                    </a:ext>
                  </a:extLst>
                </p:cNvPr>
                <p:cNvPicPr/>
                <p:nvPr/>
              </p:nvPicPr>
              <p:blipFill>
                <a:blip r:embed="rId659"/>
                <a:stretch>
                  <a:fillRect/>
                </a:stretch>
              </p:blipFill>
              <p:spPr>
                <a:xfrm>
                  <a:off x="3037423" y="6249139"/>
                  <a:ext cx="30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93" name="Ink 592">
                  <a:extLst>
                    <a:ext uri="{FF2B5EF4-FFF2-40B4-BE49-F238E27FC236}">
                      <a16:creationId xmlns:a16="http://schemas.microsoft.com/office/drawing/2014/main" id="{442A1E09-F92D-744A-ADFF-BF36B1C7B1C2}"/>
                    </a:ext>
                  </a:extLst>
                </p14:cNvPr>
                <p14:cNvContentPartPr/>
                <p14:nvPr/>
              </p14:nvContentPartPr>
              <p14:xfrm>
                <a:off x="3071623" y="6352459"/>
                <a:ext cx="163800" cy="339840"/>
              </p14:xfrm>
            </p:contentPart>
          </mc:Choice>
          <mc:Fallback xmlns="">
            <p:pic>
              <p:nvPicPr>
                <p:cNvPr id="593" name="Ink 592">
                  <a:extLst>
                    <a:ext uri="{FF2B5EF4-FFF2-40B4-BE49-F238E27FC236}">
                      <a16:creationId xmlns:a16="http://schemas.microsoft.com/office/drawing/2014/main" id="{442A1E09-F92D-744A-ADFF-BF36B1C7B1C2}"/>
                    </a:ext>
                  </a:extLst>
                </p:cNvPr>
                <p:cNvPicPr/>
                <p:nvPr/>
              </p:nvPicPr>
              <p:blipFill>
                <a:blip r:embed="rId661"/>
                <a:stretch>
                  <a:fillRect/>
                </a:stretch>
              </p:blipFill>
              <p:spPr>
                <a:xfrm>
                  <a:off x="3056143" y="6336979"/>
                  <a:ext cx="194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594" name="Ink 593">
                  <a:extLst>
                    <a:ext uri="{FF2B5EF4-FFF2-40B4-BE49-F238E27FC236}">
                      <a16:creationId xmlns:a16="http://schemas.microsoft.com/office/drawing/2014/main" id="{E1104619-FA11-A14E-A614-365CAF68539B}"/>
                    </a:ext>
                  </a:extLst>
                </p14:cNvPr>
                <p14:cNvContentPartPr/>
                <p14:nvPr/>
              </p14:nvContentPartPr>
              <p14:xfrm>
                <a:off x="3329383" y="6242659"/>
                <a:ext cx="88200" cy="226080"/>
              </p14:xfrm>
            </p:contentPart>
          </mc:Choice>
          <mc:Fallback xmlns="">
            <p:pic>
              <p:nvPicPr>
                <p:cNvPr id="594" name="Ink 593">
                  <a:extLst>
                    <a:ext uri="{FF2B5EF4-FFF2-40B4-BE49-F238E27FC236}">
                      <a16:creationId xmlns:a16="http://schemas.microsoft.com/office/drawing/2014/main" id="{E1104619-FA11-A14E-A614-365CAF68539B}"/>
                    </a:ext>
                  </a:extLst>
                </p:cNvPr>
                <p:cNvPicPr/>
                <p:nvPr/>
              </p:nvPicPr>
              <p:blipFill>
                <a:blip r:embed="rId663"/>
                <a:stretch>
                  <a:fillRect/>
                </a:stretch>
              </p:blipFill>
              <p:spPr>
                <a:xfrm>
                  <a:off x="3313903" y="6227179"/>
                  <a:ext cx="118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595" name="Ink 594">
                  <a:extLst>
                    <a:ext uri="{FF2B5EF4-FFF2-40B4-BE49-F238E27FC236}">
                      <a16:creationId xmlns:a16="http://schemas.microsoft.com/office/drawing/2014/main" id="{881269FE-230D-B441-9067-810C103FC1FE}"/>
                    </a:ext>
                  </a:extLst>
                </p14:cNvPr>
                <p14:cNvContentPartPr/>
                <p14:nvPr/>
              </p14:nvContentPartPr>
              <p14:xfrm>
                <a:off x="3543223" y="6245539"/>
                <a:ext cx="75960" cy="207720"/>
              </p14:xfrm>
            </p:contentPart>
          </mc:Choice>
          <mc:Fallback xmlns="">
            <p:pic>
              <p:nvPicPr>
                <p:cNvPr id="595" name="Ink 594">
                  <a:extLst>
                    <a:ext uri="{FF2B5EF4-FFF2-40B4-BE49-F238E27FC236}">
                      <a16:creationId xmlns:a16="http://schemas.microsoft.com/office/drawing/2014/main" id="{881269FE-230D-B441-9067-810C103FC1FE}"/>
                    </a:ext>
                  </a:extLst>
                </p:cNvPr>
                <p:cNvPicPr/>
                <p:nvPr/>
              </p:nvPicPr>
              <p:blipFill>
                <a:blip r:embed="rId665"/>
                <a:stretch>
                  <a:fillRect/>
                </a:stretch>
              </p:blipFill>
              <p:spPr>
                <a:xfrm>
                  <a:off x="3527669" y="6230059"/>
                  <a:ext cx="106706"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596" name="Ink 595">
                  <a:extLst>
                    <a:ext uri="{FF2B5EF4-FFF2-40B4-BE49-F238E27FC236}">
                      <a16:creationId xmlns:a16="http://schemas.microsoft.com/office/drawing/2014/main" id="{65EE1A94-E622-4F47-9DC2-8EFF9AE1189D}"/>
                    </a:ext>
                  </a:extLst>
                </p14:cNvPr>
                <p14:cNvContentPartPr/>
                <p14:nvPr/>
              </p14:nvContentPartPr>
              <p14:xfrm>
                <a:off x="3465103" y="6327259"/>
                <a:ext cx="128880" cy="19080"/>
              </p14:xfrm>
            </p:contentPart>
          </mc:Choice>
          <mc:Fallback xmlns="">
            <p:pic>
              <p:nvPicPr>
                <p:cNvPr id="596" name="Ink 595">
                  <a:extLst>
                    <a:ext uri="{FF2B5EF4-FFF2-40B4-BE49-F238E27FC236}">
                      <a16:creationId xmlns:a16="http://schemas.microsoft.com/office/drawing/2014/main" id="{65EE1A94-E622-4F47-9DC2-8EFF9AE1189D}"/>
                    </a:ext>
                  </a:extLst>
                </p:cNvPr>
                <p:cNvPicPr/>
                <p:nvPr/>
              </p:nvPicPr>
              <p:blipFill>
                <a:blip r:embed="rId667"/>
                <a:stretch>
                  <a:fillRect/>
                </a:stretch>
              </p:blipFill>
              <p:spPr>
                <a:xfrm>
                  <a:off x="3449623" y="6311779"/>
                  <a:ext cx="159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597" name="Ink 596">
                  <a:extLst>
                    <a:ext uri="{FF2B5EF4-FFF2-40B4-BE49-F238E27FC236}">
                      <a16:creationId xmlns:a16="http://schemas.microsoft.com/office/drawing/2014/main" id="{9B5E1430-3980-624C-8120-DD4D79607C4C}"/>
                    </a:ext>
                  </a:extLst>
                </p14:cNvPr>
                <p14:cNvContentPartPr/>
                <p14:nvPr/>
              </p14:nvContentPartPr>
              <p14:xfrm>
                <a:off x="3637543" y="6289459"/>
                <a:ext cx="107280" cy="151200"/>
              </p14:xfrm>
            </p:contentPart>
          </mc:Choice>
          <mc:Fallback xmlns="">
            <p:pic>
              <p:nvPicPr>
                <p:cNvPr id="597" name="Ink 596">
                  <a:extLst>
                    <a:ext uri="{FF2B5EF4-FFF2-40B4-BE49-F238E27FC236}">
                      <a16:creationId xmlns:a16="http://schemas.microsoft.com/office/drawing/2014/main" id="{9B5E1430-3980-624C-8120-DD4D79607C4C}"/>
                    </a:ext>
                  </a:extLst>
                </p:cNvPr>
                <p:cNvPicPr/>
                <p:nvPr/>
              </p:nvPicPr>
              <p:blipFill>
                <a:blip r:embed="rId669"/>
                <a:stretch>
                  <a:fillRect/>
                </a:stretch>
              </p:blipFill>
              <p:spPr>
                <a:xfrm>
                  <a:off x="3622011" y="6273979"/>
                  <a:ext cx="137983"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598" name="Ink 597">
                  <a:extLst>
                    <a:ext uri="{FF2B5EF4-FFF2-40B4-BE49-F238E27FC236}">
                      <a16:creationId xmlns:a16="http://schemas.microsoft.com/office/drawing/2014/main" id="{444A16AF-B20A-7D4E-AC9E-8A53871391F6}"/>
                    </a:ext>
                  </a:extLst>
                </p14:cNvPr>
                <p14:cNvContentPartPr/>
                <p14:nvPr/>
              </p14:nvContentPartPr>
              <p14:xfrm>
                <a:off x="3819703" y="6402859"/>
                <a:ext cx="19080" cy="12960"/>
              </p14:xfrm>
            </p:contentPart>
          </mc:Choice>
          <mc:Fallback xmlns="">
            <p:pic>
              <p:nvPicPr>
                <p:cNvPr id="598" name="Ink 597">
                  <a:extLst>
                    <a:ext uri="{FF2B5EF4-FFF2-40B4-BE49-F238E27FC236}">
                      <a16:creationId xmlns:a16="http://schemas.microsoft.com/office/drawing/2014/main" id="{444A16AF-B20A-7D4E-AC9E-8A53871391F6}"/>
                    </a:ext>
                  </a:extLst>
                </p:cNvPr>
                <p:cNvPicPr/>
                <p:nvPr/>
              </p:nvPicPr>
              <p:blipFill>
                <a:blip r:embed="rId671"/>
                <a:stretch>
                  <a:fillRect/>
                </a:stretch>
              </p:blipFill>
              <p:spPr>
                <a:xfrm>
                  <a:off x="3804223" y="6387379"/>
                  <a:ext cx="4968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2">
            <p14:nvContentPartPr>
              <p14:cNvPr id="601" name="Ink 600">
                <a:extLst>
                  <a:ext uri="{FF2B5EF4-FFF2-40B4-BE49-F238E27FC236}">
                    <a16:creationId xmlns:a16="http://schemas.microsoft.com/office/drawing/2014/main" id="{70067097-6F9A-864F-8508-9D85E257D75B}"/>
                  </a:ext>
                </a:extLst>
              </p14:cNvPr>
              <p14:cNvContentPartPr/>
              <p14:nvPr/>
            </p14:nvContentPartPr>
            <p14:xfrm>
              <a:off x="11062543" y="5674219"/>
              <a:ext cx="232920" cy="143640"/>
            </p14:xfrm>
          </p:contentPart>
        </mc:Choice>
        <mc:Fallback xmlns="">
          <p:pic>
            <p:nvPicPr>
              <p:cNvPr id="601" name="Ink 600">
                <a:extLst>
                  <a:ext uri="{FF2B5EF4-FFF2-40B4-BE49-F238E27FC236}">
                    <a16:creationId xmlns:a16="http://schemas.microsoft.com/office/drawing/2014/main" id="{70067097-6F9A-864F-8508-9D85E257D75B}"/>
                  </a:ext>
                </a:extLst>
              </p:cNvPr>
              <p:cNvPicPr/>
              <p:nvPr/>
            </p:nvPicPr>
            <p:blipFill>
              <a:blip r:embed="rId673"/>
              <a:stretch>
                <a:fillRect/>
              </a:stretch>
            </p:blipFill>
            <p:spPr>
              <a:xfrm>
                <a:off x="11047063" y="5658739"/>
                <a:ext cx="2635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603" name="Ink 602">
                <a:extLst>
                  <a:ext uri="{FF2B5EF4-FFF2-40B4-BE49-F238E27FC236}">
                    <a16:creationId xmlns:a16="http://schemas.microsoft.com/office/drawing/2014/main" id="{33A77A6E-5FEB-674D-8D1A-C65B635F9D01}"/>
                  </a:ext>
                </a:extLst>
              </p14:cNvPr>
              <p14:cNvContentPartPr/>
              <p14:nvPr/>
            </p14:nvContentPartPr>
            <p14:xfrm>
              <a:off x="11175943" y="5692219"/>
              <a:ext cx="288720" cy="170280"/>
            </p14:xfrm>
          </p:contentPart>
        </mc:Choice>
        <mc:Fallback xmlns="">
          <p:pic>
            <p:nvPicPr>
              <p:cNvPr id="603" name="Ink 602">
                <a:extLst>
                  <a:ext uri="{FF2B5EF4-FFF2-40B4-BE49-F238E27FC236}">
                    <a16:creationId xmlns:a16="http://schemas.microsoft.com/office/drawing/2014/main" id="{33A77A6E-5FEB-674D-8D1A-C65B635F9D01}"/>
                  </a:ext>
                </a:extLst>
              </p:cNvPr>
              <p:cNvPicPr/>
              <p:nvPr/>
            </p:nvPicPr>
            <p:blipFill>
              <a:blip r:embed="rId675"/>
              <a:stretch>
                <a:fillRect/>
              </a:stretch>
            </p:blipFill>
            <p:spPr>
              <a:xfrm>
                <a:off x="11160482" y="5676706"/>
                <a:ext cx="319282"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604" name="Ink 603">
                <a:extLst>
                  <a:ext uri="{FF2B5EF4-FFF2-40B4-BE49-F238E27FC236}">
                    <a16:creationId xmlns:a16="http://schemas.microsoft.com/office/drawing/2014/main" id="{F545755E-9A46-3141-8131-FB4D7610F41A}"/>
                  </a:ext>
                </a:extLst>
              </p14:cNvPr>
              <p14:cNvContentPartPr/>
              <p14:nvPr/>
            </p14:nvContentPartPr>
            <p14:xfrm>
              <a:off x="6793663" y="5239699"/>
              <a:ext cx="100800" cy="94680"/>
            </p14:xfrm>
          </p:contentPart>
        </mc:Choice>
        <mc:Fallback xmlns="">
          <p:pic>
            <p:nvPicPr>
              <p:cNvPr id="604" name="Ink 603">
                <a:extLst>
                  <a:ext uri="{FF2B5EF4-FFF2-40B4-BE49-F238E27FC236}">
                    <a16:creationId xmlns:a16="http://schemas.microsoft.com/office/drawing/2014/main" id="{F545755E-9A46-3141-8131-FB4D7610F41A}"/>
                  </a:ext>
                </a:extLst>
              </p:cNvPr>
              <p:cNvPicPr/>
              <p:nvPr/>
            </p:nvPicPr>
            <p:blipFill>
              <a:blip r:embed="rId677"/>
              <a:stretch>
                <a:fillRect/>
              </a:stretch>
            </p:blipFill>
            <p:spPr>
              <a:xfrm>
                <a:off x="6778183" y="5224219"/>
                <a:ext cx="131400" cy="125280"/>
              </a:xfrm>
              <a:prstGeom prst="rect">
                <a:avLst/>
              </a:prstGeom>
            </p:spPr>
          </p:pic>
        </mc:Fallback>
      </mc:AlternateContent>
      <p:sp>
        <p:nvSpPr>
          <p:cNvPr id="372" name="TextBox 371">
            <a:extLst>
              <a:ext uri="{FF2B5EF4-FFF2-40B4-BE49-F238E27FC236}">
                <a16:creationId xmlns:a16="http://schemas.microsoft.com/office/drawing/2014/main" id="{5733DE5F-EF95-4874-8FBA-88633FF7F1E9}"/>
              </a:ext>
            </a:extLst>
          </p:cNvPr>
          <p:cNvSpPr txBox="1"/>
          <p:nvPr/>
        </p:nvSpPr>
        <p:spPr>
          <a:xfrm>
            <a:off x="11424496" y="44066"/>
            <a:ext cx="727113" cy="338554"/>
          </a:xfrm>
          <a:prstGeom prst="rect">
            <a:avLst/>
          </a:prstGeom>
          <a:noFill/>
        </p:spPr>
        <p:txBody>
          <a:bodyPr wrap="square" rtlCol="0">
            <a:spAutoFit/>
          </a:bodyPr>
          <a:lstStyle/>
          <a:p>
            <a:r>
              <a:rPr lang="en-US" sz="1600" dirty="0">
                <a:solidFill>
                  <a:schemeClr val="bg1"/>
                </a:solidFill>
              </a:rPr>
              <a:t>Slide 9</a:t>
            </a:r>
          </a:p>
        </p:txBody>
      </p:sp>
    </p:spTree>
    <p:extLst>
      <p:ext uri="{BB962C8B-B14F-4D97-AF65-F5344CB8AC3E}">
        <p14:creationId xmlns:p14="http://schemas.microsoft.com/office/powerpoint/2010/main" val="187944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chart, line chart&#10;&#10;Description automatically generated">
            <a:extLst>
              <a:ext uri="{FF2B5EF4-FFF2-40B4-BE49-F238E27FC236}">
                <a16:creationId xmlns:a16="http://schemas.microsoft.com/office/drawing/2014/main" id="{87ECAE5D-9470-41D4-8956-8D633FFB679B}"/>
              </a:ext>
            </a:extLst>
          </p:cNvPr>
          <p:cNvPicPr>
            <a:picLocks noChangeAspect="1"/>
          </p:cNvPicPr>
          <p:nvPr/>
        </p:nvPicPr>
        <p:blipFill>
          <a:blip r:embed="rId3"/>
          <a:stretch>
            <a:fillRect/>
          </a:stretch>
        </p:blipFill>
        <p:spPr>
          <a:xfrm>
            <a:off x="15923" y="-3838"/>
            <a:ext cx="12182900" cy="6854303"/>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B815320E-D786-FC41-92B1-DEB885EAE010}"/>
                  </a:ext>
                </a:extLst>
              </p14:cNvPr>
              <p14:cNvContentPartPr/>
              <p14:nvPr/>
            </p14:nvContentPartPr>
            <p14:xfrm>
              <a:off x="5083663" y="2762539"/>
              <a:ext cx="113400" cy="119880"/>
            </p14:xfrm>
          </p:contentPart>
        </mc:Choice>
        <mc:Fallback xmlns="">
          <p:pic>
            <p:nvPicPr>
              <p:cNvPr id="16" name="Ink 15">
                <a:extLst>
                  <a:ext uri="{FF2B5EF4-FFF2-40B4-BE49-F238E27FC236}">
                    <a16:creationId xmlns:a16="http://schemas.microsoft.com/office/drawing/2014/main" id="{B815320E-D786-FC41-92B1-DEB885EAE010}"/>
                  </a:ext>
                </a:extLst>
              </p:cNvPr>
              <p:cNvPicPr/>
              <p:nvPr/>
            </p:nvPicPr>
            <p:blipFill>
              <a:blip r:embed="rId5"/>
              <a:stretch>
                <a:fillRect/>
              </a:stretch>
            </p:blipFill>
            <p:spPr>
              <a:xfrm>
                <a:off x="5068183" y="2747419"/>
                <a:ext cx="144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A2058D3F-A490-C346-B80A-8B9E92914855}"/>
                  </a:ext>
                </a:extLst>
              </p14:cNvPr>
              <p14:cNvContentPartPr/>
              <p14:nvPr/>
            </p14:nvContentPartPr>
            <p14:xfrm>
              <a:off x="4291303" y="5497459"/>
              <a:ext cx="113400" cy="119880"/>
            </p14:xfrm>
          </p:contentPart>
        </mc:Choice>
        <mc:Fallback xmlns="">
          <p:pic>
            <p:nvPicPr>
              <p:cNvPr id="20" name="Ink 19">
                <a:extLst>
                  <a:ext uri="{FF2B5EF4-FFF2-40B4-BE49-F238E27FC236}">
                    <a16:creationId xmlns:a16="http://schemas.microsoft.com/office/drawing/2014/main" id="{A2058D3F-A490-C346-B80A-8B9E92914855}"/>
                  </a:ext>
                </a:extLst>
              </p:cNvPr>
              <p:cNvPicPr/>
              <p:nvPr/>
            </p:nvPicPr>
            <p:blipFill>
              <a:blip r:embed="rId7"/>
              <a:stretch>
                <a:fillRect/>
              </a:stretch>
            </p:blipFill>
            <p:spPr>
              <a:xfrm>
                <a:off x="4276183" y="5482339"/>
                <a:ext cx="144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4730F6CF-0D14-B74F-9483-1A2C7A469727}"/>
                  </a:ext>
                </a:extLst>
              </p14:cNvPr>
              <p14:cNvContentPartPr/>
              <p14:nvPr/>
            </p14:nvContentPartPr>
            <p14:xfrm>
              <a:off x="4341703" y="4812019"/>
              <a:ext cx="119880" cy="126000"/>
            </p14:xfrm>
          </p:contentPart>
        </mc:Choice>
        <mc:Fallback xmlns="">
          <p:pic>
            <p:nvPicPr>
              <p:cNvPr id="21" name="Ink 20">
                <a:extLst>
                  <a:ext uri="{FF2B5EF4-FFF2-40B4-BE49-F238E27FC236}">
                    <a16:creationId xmlns:a16="http://schemas.microsoft.com/office/drawing/2014/main" id="{4730F6CF-0D14-B74F-9483-1A2C7A469727}"/>
                  </a:ext>
                </a:extLst>
              </p:cNvPr>
              <p:cNvPicPr/>
              <p:nvPr/>
            </p:nvPicPr>
            <p:blipFill>
              <a:blip r:embed="rId9"/>
              <a:stretch>
                <a:fillRect/>
              </a:stretch>
            </p:blipFill>
            <p:spPr>
              <a:xfrm>
                <a:off x="4326583" y="4796899"/>
                <a:ext cx="150480" cy="156600"/>
              </a:xfrm>
              <a:prstGeom prst="rect">
                <a:avLst/>
              </a:prstGeom>
            </p:spPr>
          </p:pic>
        </mc:Fallback>
      </mc:AlternateContent>
      <p:grpSp>
        <p:nvGrpSpPr>
          <p:cNvPr id="24" name="Group 23">
            <a:extLst>
              <a:ext uri="{FF2B5EF4-FFF2-40B4-BE49-F238E27FC236}">
                <a16:creationId xmlns:a16="http://schemas.microsoft.com/office/drawing/2014/main" id="{CE42C4C3-98CE-E044-B2D3-D4A6F90B11A1}"/>
              </a:ext>
            </a:extLst>
          </p:cNvPr>
          <p:cNvGrpSpPr/>
          <p:nvPr/>
        </p:nvGrpSpPr>
        <p:grpSpPr>
          <a:xfrm>
            <a:off x="4354303" y="6094699"/>
            <a:ext cx="351720" cy="157680"/>
            <a:chOff x="4354303" y="6094699"/>
            <a:chExt cx="351720" cy="157680"/>
          </a:xfrm>
        </p:grpSpPr>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55853129-A048-CF45-9CC5-4AD8494FB28B}"/>
                    </a:ext>
                  </a:extLst>
                </p14:cNvPr>
                <p14:cNvContentPartPr/>
                <p14:nvPr/>
              </p14:nvContentPartPr>
              <p14:xfrm>
                <a:off x="4354303" y="6113419"/>
                <a:ext cx="113400" cy="132480"/>
              </p14:xfrm>
            </p:contentPart>
          </mc:Choice>
          <mc:Fallback xmlns="">
            <p:pic>
              <p:nvPicPr>
                <p:cNvPr id="17" name="Ink 16">
                  <a:extLst>
                    <a:ext uri="{FF2B5EF4-FFF2-40B4-BE49-F238E27FC236}">
                      <a16:creationId xmlns:a16="http://schemas.microsoft.com/office/drawing/2014/main" id="{55853129-A048-CF45-9CC5-4AD8494FB28B}"/>
                    </a:ext>
                  </a:extLst>
                </p:cNvPr>
                <p:cNvPicPr/>
                <p:nvPr/>
              </p:nvPicPr>
              <p:blipFill>
                <a:blip r:embed="rId11"/>
                <a:stretch>
                  <a:fillRect/>
                </a:stretch>
              </p:blipFill>
              <p:spPr>
                <a:xfrm>
                  <a:off x="4339183" y="6098299"/>
                  <a:ext cx="1440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B2376338-DC7F-CF4A-AD12-9148B1281534}"/>
                    </a:ext>
                  </a:extLst>
                </p14:cNvPr>
                <p14:cNvContentPartPr/>
                <p14:nvPr/>
              </p14:nvContentPartPr>
              <p14:xfrm>
                <a:off x="4366903" y="6126019"/>
                <a:ext cx="82080" cy="107280"/>
              </p14:xfrm>
            </p:contentPart>
          </mc:Choice>
          <mc:Fallback xmlns="">
            <p:pic>
              <p:nvPicPr>
                <p:cNvPr id="18" name="Ink 17">
                  <a:extLst>
                    <a:ext uri="{FF2B5EF4-FFF2-40B4-BE49-F238E27FC236}">
                      <a16:creationId xmlns:a16="http://schemas.microsoft.com/office/drawing/2014/main" id="{B2376338-DC7F-CF4A-AD12-9148B1281534}"/>
                    </a:ext>
                  </a:extLst>
                </p:cNvPr>
                <p:cNvPicPr/>
                <p:nvPr/>
              </p:nvPicPr>
              <p:blipFill>
                <a:blip r:embed="rId13"/>
                <a:stretch>
                  <a:fillRect/>
                </a:stretch>
              </p:blipFill>
              <p:spPr>
                <a:xfrm>
                  <a:off x="4351783" y="6110899"/>
                  <a:ext cx="112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C2E49F58-7251-994D-8B37-17C9D217B165}"/>
                    </a:ext>
                  </a:extLst>
                </p14:cNvPr>
                <p14:cNvContentPartPr/>
                <p14:nvPr/>
              </p14:nvContentPartPr>
              <p14:xfrm>
                <a:off x="4486423" y="6145099"/>
                <a:ext cx="195120" cy="75960"/>
              </p14:xfrm>
            </p:contentPart>
          </mc:Choice>
          <mc:Fallback xmlns="">
            <p:pic>
              <p:nvPicPr>
                <p:cNvPr id="22" name="Ink 21">
                  <a:extLst>
                    <a:ext uri="{FF2B5EF4-FFF2-40B4-BE49-F238E27FC236}">
                      <a16:creationId xmlns:a16="http://schemas.microsoft.com/office/drawing/2014/main" id="{C2E49F58-7251-994D-8B37-17C9D217B165}"/>
                    </a:ext>
                  </a:extLst>
                </p:cNvPr>
                <p:cNvPicPr/>
                <p:nvPr/>
              </p:nvPicPr>
              <p:blipFill>
                <a:blip r:embed="rId15"/>
                <a:stretch>
                  <a:fillRect/>
                </a:stretch>
              </p:blipFill>
              <p:spPr>
                <a:xfrm>
                  <a:off x="4470943" y="6129619"/>
                  <a:ext cx="225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0771C221-E659-A14C-8613-4391D0BC9155}"/>
                    </a:ext>
                  </a:extLst>
                </p14:cNvPr>
                <p14:cNvContentPartPr/>
                <p14:nvPr/>
              </p14:nvContentPartPr>
              <p14:xfrm>
                <a:off x="4580743" y="6094699"/>
                <a:ext cx="125280" cy="157680"/>
              </p14:xfrm>
            </p:contentPart>
          </mc:Choice>
          <mc:Fallback xmlns="">
            <p:pic>
              <p:nvPicPr>
                <p:cNvPr id="23" name="Ink 22">
                  <a:extLst>
                    <a:ext uri="{FF2B5EF4-FFF2-40B4-BE49-F238E27FC236}">
                      <a16:creationId xmlns:a16="http://schemas.microsoft.com/office/drawing/2014/main" id="{0771C221-E659-A14C-8613-4391D0BC9155}"/>
                    </a:ext>
                  </a:extLst>
                </p:cNvPr>
                <p:cNvPicPr/>
                <p:nvPr/>
              </p:nvPicPr>
              <p:blipFill>
                <a:blip r:embed="rId17"/>
                <a:stretch>
                  <a:fillRect/>
                </a:stretch>
              </p:blipFill>
              <p:spPr>
                <a:xfrm>
                  <a:off x="4565263" y="6079579"/>
                  <a:ext cx="155880" cy="187920"/>
                </a:xfrm>
                <a:prstGeom prst="rect">
                  <a:avLst/>
                </a:prstGeom>
              </p:spPr>
            </p:pic>
          </mc:Fallback>
        </mc:AlternateContent>
      </p:grpSp>
      <p:grpSp>
        <p:nvGrpSpPr>
          <p:cNvPr id="27" name="Group 26">
            <a:extLst>
              <a:ext uri="{FF2B5EF4-FFF2-40B4-BE49-F238E27FC236}">
                <a16:creationId xmlns:a16="http://schemas.microsoft.com/office/drawing/2014/main" id="{A2BFE957-AED9-3C4A-9F36-DFA669031CC9}"/>
              </a:ext>
            </a:extLst>
          </p:cNvPr>
          <p:cNvGrpSpPr/>
          <p:nvPr/>
        </p:nvGrpSpPr>
        <p:grpSpPr>
          <a:xfrm>
            <a:off x="4417303" y="5572699"/>
            <a:ext cx="258120" cy="132480"/>
            <a:chOff x="4417303" y="5572699"/>
            <a:chExt cx="258120" cy="132480"/>
          </a:xfrm>
        </p:grpSpPr>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DEB99AF7-9F72-9642-9A23-9B46E03B94DF}"/>
                    </a:ext>
                  </a:extLst>
                </p14:cNvPr>
                <p14:cNvContentPartPr/>
                <p14:nvPr/>
              </p14:nvContentPartPr>
              <p14:xfrm>
                <a:off x="4417303" y="5604379"/>
                <a:ext cx="258120" cy="12960"/>
              </p14:xfrm>
            </p:contentPart>
          </mc:Choice>
          <mc:Fallback xmlns="">
            <p:pic>
              <p:nvPicPr>
                <p:cNvPr id="25" name="Ink 24">
                  <a:extLst>
                    <a:ext uri="{FF2B5EF4-FFF2-40B4-BE49-F238E27FC236}">
                      <a16:creationId xmlns:a16="http://schemas.microsoft.com/office/drawing/2014/main" id="{DEB99AF7-9F72-9642-9A23-9B46E03B94DF}"/>
                    </a:ext>
                  </a:extLst>
                </p:cNvPr>
                <p:cNvPicPr/>
                <p:nvPr/>
              </p:nvPicPr>
              <p:blipFill>
                <a:blip r:embed="rId19"/>
                <a:stretch>
                  <a:fillRect/>
                </a:stretch>
              </p:blipFill>
              <p:spPr>
                <a:xfrm>
                  <a:off x="4401823" y="5588899"/>
                  <a:ext cx="288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D6990561-E7CE-5745-9210-4C10BD6A32C6}"/>
                    </a:ext>
                  </a:extLst>
                </p14:cNvPr>
                <p14:cNvContentPartPr/>
                <p14:nvPr/>
              </p14:nvContentPartPr>
              <p14:xfrm>
                <a:off x="4555543" y="5572699"/>
                <a:ext cx="119880" cy="132480"/>
              </p14:xfrm>
            </p:contentPart>
          </mc:Choice>
          <mc:Fallback xmlns="">
            <p:pic>
              <p:nvPicPr>
                <p:cNvPr id="26" name="Ink 25">
                  <a:extLst>
                    <a:ext uri="{FF2B5EF4-FFF2-40B4-BE49-F238E27FC236}">
                      <a16:creationId xmlns:a16="http://schemas.microsoft.com/office/drawing/2014/main" id="{D6990561-E7CE-5745-9210-4C10BD6A32C6}"/>
                    </a:ext>
                  </a:extLst>
                </p:cNvPr>
                <p:cNvPicPr/>
                <p:nvPr/>
              </p:nvPicPr>
              <p:blipFill>
                <a:blip r:embed="rId21"/>
                <a:stretch>
                  <a:fillRect/>
                </a:stretch>
              </p:blipFill>
              <p:spPr>
                <a:xfrm>
                  <a:off x="4540063" y="5557579"/>
                  <a:ext cx="150480" cy="162720"/>
                </a:xfrm>
                <a:prstGeom prst="rect">
                  <a:avLst/>
                </a:prstGeom>
              </p:spPr>
            </p:pic>
          </mc:Fallback>
        </mc:AlternateContent>
      </p:grpSp>
      <p:grpSp>
        <p:nvGrpSpPr>
          <p:cNvPr id="30" name="Group 29">
            <a:extLst>
              <a:ext uri="{FF2B5EF4-FFF2-40B4-BE49-F238E27FC236}">
                <a16:creationId xmlns:a16="http://schemas.microsoft.com/office/drawing/2014/main" id="{E9392A22-8EA8-1B40-AF96-C8B6F9F84814}"/>
              </a:ext>
            </a:extLst>
          </p:cNvPr>
          <p:cNvGrpSpPr/>
          <p:nvPr/>
        </p:nvGrpSpPr>
        <p:grpSpPr>
          <a:xfrm>
            <a:off x="4479943" y="4786819"/>
            <a:ext cx="277200" cy="157680"/>
            <a:chOff x="4479943" y="4786819"/>
            <a:chExt cx="277200" cy="157680"/>
          </a:xfrm>
        </p:grpSpPr>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6DCF7BE3-A57C-2E4E-9BD7-501A29E7501C}"/>
                    </a:ext>
                  </a:extLst>
                </p14:cNvPr>
                <p14:cNvContentPartPr/>
                <p14:nvPr/>
              </p14:nvContentPartPr>
              <p14:xfrm>
                <a:off x="4479943" y="4818499"/>
                <a:ext cx="276840" cy="44280"/>
              </p14:xfrm>
            </p:contentPart>
          </mc:Choice>
          <mc:Fallback xmlns="">
            <p:pic>
              <p:nvPicPr>
                <p:cNvPr id="28" name="Ink 27">
                  <a:extLst>
                    <a:ext uri="{FF2B5EF4-FFF2-40B4-BE49-F238E27FC236}">
                      <a16:creationId xmlns:a16="http://schemas.microsoft.com/office/drawing/2014/main" id="{6DCF7BE3-A57C-2E4E-9BD7-501A29E7501C}"/>
                    </a:ext>
                  </a:extLst>
                </p:cNvPr>
                <p:cNvPicPr/>
                <p:nvPr/>
              </p:nvPicPr>
              <p:blipFill>
                <a:blip r:embed="rId23"/>
                <a:stretch>
                  <a:fillRect/>
                </a:stretch>
              </p:blipFill>
              <p:spPr>
                <a:xfrm>
                  <a:off x="4464823" y="4803019"/>
                  <a:ext cx="3074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B2B37ABD-F960-364D-A38B-4D9F4727C90C}"/>
                    </a:ext>
                  </a:extLst>
                </p14:cNvPr>
                <p14:cNvContentPartPr/>
                <p14:nvPr/>
              </p14:nvContentPartPr>
              <p14:xfrm>
                <a:off x="4612063" y="4786819"/>
                <a:ext cx="145080" cy="157680"/>
              </p14:xfrm>
            </p:contentPart>
          </mc:Choice>
          <mc:Fallback xmlns="">
            <p:pic>
              <p:nvPicPr>
                <p:cNvPr id="29" name="Ink 28">
                  <a:extLst>
                    <a:ext uri="{FF2B5EF4-FFF2-40B4-BE49-F238E27FC236}">
                      <a16:creationId xmlns:a16="http://schemas.microsoft.com/office/drawing/2014/main" id="{B2B37ABD-F960-364D-A38B-4D9F4727C90C}"/>
                    </a:ext>
                  </a:extLst>
                </p:cNvPr>
                <p:cNvPicPr/>
                <p:nvPr/>
              </p:nvPicPr>
              <p:blipFill>
                <a:blip r:embed="rId25"/>
                <a:stretch>
                  <a:fillRect/>
                </a:stretch>
              </p:blipFill>
              <p:spPr>
                <a:xfrm>
                  <a:off x="4596943" y="4771699"/>
                  <a:ext cx="175320" cy="18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E95FE2B4-94FF-A24F-9BF9-26BF0641FDAA}"/>
                  </a:ext>
                </a:extLst>
              </p14:cNvPr>
              <p14:cNvContentPartPr/>
              <p14:nvPr/>
            </p14:nvContentPartPr>
            <p14:xfrm>
              <a:off x="6026503" y="2976379"/>
              <a:ext cx="94680" cy="119880"/>
            </p14:xfrm>
          </p:contentPart>
        </mc:Choice>
        <mc:Fallback xmlns="">
          <p:pic>
            <p:nvPicPr>
              <p:cNvPr id="31" name="Ink 30">
                <a:extLst>
                  <a:ext uri="{FF2B5EF4-FFF2-40B4-BE49-F238E27FC236}">
                    <a16:creationId xmlns:a16="http://schemas.microsoft.com/office/drawing/2014/main" id="{E95FE2B4-94FF-A24F-9BF9-26BF0641FDAA}"/>
                  </a:ext>
                </a:extLst>
              </p:cNvPr>
              <p:cNvPicPr/>
              <p:nvPr/>
            </p:nvPicPr>
            <p:blipFill>
              <a:blip r:embed="rId27"/>
              <a:stretch>
                <a:fillRect/>
              </a:stretch>
            </p:blipFill>
            <p:spPr>
              <a:xfrm>
                <a:off x="6011383" y="2960899"/>
                <a:ext cx="125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293A6673-F4D1-864D-9C9D-8E080E2EEA07}"/>
                  </a:ext>
                </a:extLst>
              </p14:cNvPr>
              <p14:cNvContentPartPr/>
              <p14:nvPr/>
            </p14:nvContentPartPr>
            <p14:xfrm>
              <a:off x="3794863" y="4535539"/>
              <a:ext cx="126000" cy="151200"/>
            </p14:xfrm>
          </p:contentPart>
        </mc:Choice>
        <mc:Fallback xmlns="">
          <p:pic>
            <p:nvPicPr>
              <p:cNvPr id="32" name="Ink 31">
                <a:extLst>
                  <a:ext uri="{FF2B5EF4-FFF2-40B4-BE49-F238E27FC236}">
                    <a16:creationId xmlns:a16="http://schemas.microsoft.com/office/drawing/2014/main" id="{293A6673-F4D1-864D-9C9D-8E080E2EEA07}"/>
                  </a:ext>
                </a:extLst>
              </p:cNvPr>
              <p:cNvPicPr/>
              <p:nvPr/>
            </p:nvPicPr>
            <p:blipFill>
              <a:blip r:embed="rId29"/>
              <a:stretch>
                <a:fillRect/>
              </a:stretch>
            </p:blipFill>
            <p:spPr>
              <a:xfrm>
                <a:off x="3779383" y="4520059"/>
                <a:ext cx="1566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1390F1BB-4A14-6642-9344-BD8F793ADA13}"/>
                  </a:ext>
                </a:extLst>
              </p14:cNvPr>
              <p14:cNvContentPartPr/>
              <p14:nvPr/>
            </p14:nvContentPartPr>
            <p14:xfrm>
              <a:off x="3782263" y="5906059"/>
              <a:ext cx="107280" cy="138600"/>
            </p14:xfrm>
          </p:contentPart>
        </mc:Choice>
        <mc:Fallback xmlns="">
          <p:pic>
            <p:nvPicPr>
              <p:cNvPr id="33" name="Ink 32">
                <a:extLst>
                  <a:ext uri="{FF2B5EF4-FFF2-40B4-BE49-F238E27FC236}">
                    <a16:creationId xmlns:a16="http://schemas.microsoft.com/office/drawing/2014/main" id="{1390F1BB-4A14-6642-9344-BD8F793ADA13}"/>
                  </a:ext>
                </a:extLst>
              </p:cNvPr>
              <p:cNvPicPr/>
              <p:nvPr/>
            </p:nvPicPr>
            <p:blipFill>
              <a:blip r:embed="rId31"/>
              <a:stretch>
                <a:fillRect/>
              </a:stretch>
            </p:blipFill>
            <p:spPr>
              <a:xfrm>
                <a:off x="3766783" y="5890939"/>
                <a:ext cx="137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217720BB-F9EB-9E47-B33E-CA5868932CF8}"/>
                  </a:ext>
                </a:extLst>
              </p14:cNvPr>
              <p14:cNvContentPartPr/>
              <p14:nvPr/>
            </p14:nvContentPartPr>
            <p14:xfrm>
              <a:off x="3926623" y="5880859"/>
              <a:ext cx="94680" cy="113400"/>
            </p14:xfrm>
          </p:contentPart>
        </mc:Choice>
        <mc:Fallback xmlns="">
          <p:pic>
            <p:nvPicPr>
              <p:cNvPr id="34" name="Ink 33">
                <a:extLst>
                  <a:ext uri="{FF2B5EF4-FFF2-40B4-BE49-F238E27FC236}">
                    <a16:creationId xmlns:a16="http://schemas.microsoft.com/office/drawing/2014/main" id="{217720BB-F9EB-9E47-B33E-CA5868932CF8}"/>
                  </a:ext>
                </a:extLst>
              </p:cNvPr>
              <p:cNvPicPr/>
              <p:nvPr/>
            </p:nvPicPr>
            <p:blipFill>
              <a:blip r:embed="rId33"/>
              <a:stretch>
                <a:fillRect/>
              </a:stretch>
            </p:blipFill>
            <p:spPr>
              <a:xfrm>
                <a:off x="3911503" y="5865739"/>
                <a:ext cx="125280" cy="144000"/>
              </a:xfrm>
              <a:prstGeom prst="rect">
                <a:avLst/>
              </a:prstGeom>
            </p:spPr>
          </p:pic>
        </mc:Fallback>
      </mc:AlternateContent>
      <p:sp>
        <p:nvSpPr>
          <p:cNvPr id="35" name="TextBox 34">
            <a:extLst>
              <a:ext uri="{FF2B5EF4-FFF2-40B4-BE49-F238E27FC236}">
                <a16:creationId xmlns:a16="http://schemas.microsoft.com/office/drawing/2014/main" id="{7AEEBC2E-585F-4B24-9C71-C2C2B96B5AC7}"/>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10</a:t>
            </a:r>
          </a:p>
        </p:txBody>
      </p:sp>
    </p:spTree>
    <p:extLst>
      <p:ext uri="{BB962C8B-B14F-4D97-AF65-F5344CB8AC3E}">
        <p14:creationId xmlns:p14="http://schemas.microsoft.com/office/powerpoint/2010/main" val="1802016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8F13A1-8DF2-4E36-97E7-30280BAD8E33}"/>
              </a:ext>
            </a:extLst>
          </p:cNvPr>
          <p:cNvSpPr txBox="1"/>
          <p:nvPr/>
        </p:nvSpPr>
        <p:spPr>
          <a:xfrm>
            <a:off x="1424881" y="388440"/>
            <a:ext cx="2578100" cy="1323439"/>
          </a:xfrm>
          <a:prstGeom prst="rect">
            <a:avLst/>
          </a:prstGeom>
          <a:noFill/>
        </p:spPr>
        <p:txBody>
          <a:bodyPr wrap="square" rtlCol="0">
            <a:spAutoFit/>
          </a:bodyPr>
          <a:lstStyle/>
          <a:p>
            <a:r>
              <a:rPr lang="en-US" sz="2000" dirty="0" err="1">
                <a:solidFill>
                  <a:schemeClr val="bg1"/>
                </a:solidFill>
              </a:rPr>
              <a:t>gL</a:t>
            </a:r>
            <a:r>
              <a:rPr lang="en-US" sz="2000" dirty="0">
                <a:solidFill>
                  <a:schemeClr val="bg1"/>
                </a:solidFill>
              </a:rPr>
              <a:t> decreased to 0.1</a:t>
            </a:r>
          </a:p>
          <a:p>
            <a:r>
              <a:rPr lang="en-US" sz="2000" dirty="0">
                <a:solidFill>
                  <a:schemeClr val="bg1"/>
                </a:solidFill>
              </a:rPr>
              <a:t>(original value = 0.3)</a:t>
            </a:r>
          </a:p>
          <a:p>
            <a:endParaRPr lang="en-US" sz="2000" dirty="0">
              <a:solidFill>
                <a:schemeClr val="bg1"/>
              </a:solidFill>
            </a:endParaRPr>
          </a:p>
          <a:p>
            <a:r>
              <a:rPr lang="en-US" sz="2000" dirty="0">
                <a:solidFill>
                  <a:schemeClr val="bg1"/>
                </a:solidFill>
              </a:rPr>
              <a:t>Input = 7</a:t>
            </a:r>
          </a:p>
        </p:txBody>
      </p:sp>
      <p:pic>
        <p:nvPicPr>
          <p:cNvPr id="9" name="Picture 8">
            <a:extLst>
              <a:ext uri="{FF2B5EF4-FFF2-40B4-BE49-F238E27FC236}">
                <a16:creationId xmlns:a16="http://schemas.microsoft.com/office/drawing/2014/main" id="{740F3E4D-67DA-4630-A3F5-8019498B9124}"/>
              </a:ext>
            </a:extLst>
          </p:cNvPr>
          <p:cNvPicPr>
            <a:picLocks noChangeAspect="1"/>
          </p:cNvPicPr>
          <p:nvPr/>
        </p:nvPicPr>
        <p:blipFill>
          <a:blip r:embed="rId3"/>
          <a:stretch>
            <a:fillRect/>
          </a:stretch>
        </p:blipFill>
        <p:spPr>
          <a:xfrm>
            <a:off x="4474137" y="206929"/>
            <a:ext cx="6078953" cy="3146140"/>
          </a:xfrm>
          <a:prstGeom prst="rect">
            <a:avLst/>
          </a:prstGeom>
        </p:spPr>
      </p:pic>
      <p:sp>
        <p:nvSpPr>
          <p:cNvPr id="10" name="TextBox 9">
            <a:extLst>
              <a:ext uri="{FF2B5EF4-FFF2-40B4-BE49-F238E27FC236}">
                <a16:creationId xmlns:a16="http://schemas.microsoft.com/office/drawing/2014/main" id="{4127CDFD-A881-48DA-99A2-D106707D7A1D}"/>
              </a:ext>
            </a:extLst>
          </p:cNvPr>
          <p:cNvSpPr txBox="1"/>
          <p:nvPr/>
        </p:nvSpPr>
        <p:spPr>
          <a:xfrm>
            <a:off x="1424881" y="5146121"/>
            <a:ext cx="2578100" cy="1323439"/>
          </a:xfrm>
          <a:prstGeom prst="rect">
            <a:avLst/>
          </a:prstGeom>
          <a:noFill/>
        </p:spPr>
        <p:txBody>
          <a:bodyPr wrap="square" rtlCol="0">
            <a:spAutoFit/>
          </a:bodyPr>
          <a:lstStyle/>
          <a:p>
            <a:r>
              <a:rPr lang="en-US" sz="2000" dirty="0" err="1">
                <a:solidFill>
                  <a:schemeClr val="bg1"/>
                </a:solidFill>
              </a:rPr>
              <a:t>gK</a:t>
            </a:r>
            <a:r>
              <a:rPr lang="en-US" sz="2000" dirty="0">
                <a:solidFill>
                  <a:schemeClr val="bg1"/>
                </a:solidFill>
              </a:rPr>
              <a:t> was decreased to 32 (Original value = 36)</a:t>
            </a:r>
          </a:p>
          <a:p>
            <a:endParaRPr lang="en-US" sz="2000" dirty="0">
              <a:solidFill>
                <a:schemeClr val="bg1"/>
              </a:solidFill>
            </a:endParaRPr>
          </a:p>
          <a:p>
            <a:r>
              <a:rPr lang="en-US" sz="2000" dirty="0">
                <a:solidFill>
                  <a:schemeClr val="bg1"/>
                </a:solidFill>
              </a:rPr>
              <a:t>Input = 7</a:t>
            </a:r>
          </a:p>
        </p:txBody>
      </p:sp>
      <p:pic>
        <p:nvPicPr>
          <p:cNvPr id="11" name="Picture 10">
            <a:extLst>
              <a:ext uri="{FF2B5EF4-FFF2-40B4-BE49-F238E27FC236}">
                <a16:creationId xmlns:a16="http://schemas.microsoft.com/office/drawing/2014/main" id="{A2E890D3-7117-4CC7-B481-41C4E9F1297C}"/>
              </a:ext>
            </a:extLst>
          </p:cNvPr>
          <p:cNvPicPr>
            <a:picLocks noChangeAspect="1"/>
          </p:cNvPicPr>
          <p:nvPr/>
        </p:nvPicPr>
        <p:blipFill>
          <a:blip r:embed="rId4"/>
          <a:stretch>
            <a:fillRect/>
          </a:stretch>
        </p:blipFill>
        <p:spPr>
          <a:xfrm>
            <a:off x="4474137" y="3641171"/>
            <a:ext cx="6130431" cy="3009900"/>
          </a:xfrm>
          <a:prstGeom prst="rect">
            <a:avLst/>
          </a:prstGeom>
        </p:spPr>
      </p:pic>
      <p:sp>
        <p:nvSpPr>
          <p:cNvPr id="6" name="TextBox 5">
            <a:extLst>
              <a:ext uri="{FF2B5EF4-FFF2-40B4-BE49-F238E27FC236}">
                <a16:creationId xmlns:a16="http://schemas.microsoft.com/office/drawing/2014/main" id="{3177234E-EBAC-4D4A-8B67-F90FF33FD823}"/>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11</a:t>
            </a:r>
          </a:p>
        </p:txBody>
      </p:sp>
    </p:spTree>
    <p:extLst>
      <p:ext uri="{BB962C8B-B14F-4D97-AF65-F5344CB8AC3E}">
        <p14:creationId xmlns:p14="http://schemas.microsoft.com/office/powerpoint/2010/main" val="193542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FF8727-74B9-4E45-84DD-1B111C5ACCDE}"/>
              </a:ext>
            </a:extLst>
          </p:cNvPr>
          <p:cNvSpPr txBox="1"/>
          <p:nvPr/>
        </p:nvSpPr>
        <p:spPr>
          <a:xfrm>
            <a:off x="123868" y="109821"/>
            <a:ext cx="83453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HH model: Drawbacks</a:t>
            </a:r>
          </a:p>
        </p:txBody>
      </p:sp>
      <p:sp>
        <p:nvSpPr>
          <p:cNvPr id="6" name="Rectangle 3">
            <a:extLst>
              <a:ext uri="{FF2B5EF4-FFF2-40B4-BE49-F238E27FC236}">
                <a16:creationId xmlns:a16="http://schemas.microsoft.com/office/drawing/2014/main" id="{E4B17F64-C9B9-45D9-85C8-44B7872342DC}"/>
              </a:ext>
            </a:extLst>
          </p:cNvPr>
          <p:cNvSpPr txBox="1">
            <a:spLocks noChangeArrowheads="1"/>
          </p:cNvSpPr>
          <p:nvPr/>
        </p:nvSpPr>
        <p:spPr bwMode="auto">
          <a:xfrm>
            <a:off x="1705227" y="1026931"/>
            <a:ext cx="8001000" cy="15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Hodgkin-Huxley neurons are computationally expensive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Thus, non-scalable</a:t>
            </a:r>
          </a:p>
        </p:txBody>
      </p:sp>
      <p:sp>
        <p:nvSpPr>
          <p:cNvPr id="9" name="TextBox 8">
            <a:extLst>
              <a:ext uri="{FF2B5EF4-FFF2-40B4-BE49-F238E27FC236}">
                <a16:creationId xmlns:a16="http://schemas.microsoft.com/office/drawing/2014/main" id="{8AAE17C4-74B9-4C96-A96D-2BF48E382AFA}"/>
              </a:ext>
            </a:extLst>
          </p:cNvPr>
          <p:cNvSpPr txBox="1"/>
          <p:nvPr/>
        </p:nvSpPr>
        <p:spPr>
          <a:xfrm>
            <a:off x="123868" y="2328675"/>
            <a:ext cx="6097978"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400" b="0" i="0" u="none" strike="noStrike" kern="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Towards simple models . . . </a:t>
            </a:r>
          </a:p>
        </p:txBody>
      </p:sp>
      <p:sp>
        <p:nvSpPr>
          <p:cNvPr id="10" name="TextBox 9">
            <a:extLst>
              <a:ext uri="{FF2B5EF4-FFF2-40B4-BE49-F238E27FC236}">
                <a16:creationId xmlns:a16="http://schemas.microsoft.com/office/drawing/2014/main" id="{A97D3356-4D97-4022-8304-334EA74D8C7C}"/>
              </a:ext>
            </a:extLst>
          </p:cNvPr>
          <p:cNvSpPr txBox="1"/>
          <p:nvPr/>
        </p:nvSpPr>
        <p:spPr>
          <a:xfrm>
            <a:off x="1029608" y="2878016"/>
            <a:ext cx="10384476"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How can the HH model be simplified while still retaining spiking dynamics?</a:t>
            </a:r>
          </a:p>
        </p:txBody>
      </p:sp>
      <p:sp>
        <p:nvSpPr>
          <p:cNvPr id="11" name="TextBox 10">
            <a:extLst>
              <a:ext uri="{FF2B5EF4-FFF2-40B4-BE49-F238E27FC236}">
                <a16:creationId xmlns:a16="http://schemas.microsoft.com/office/drawing/2014/main" id="{6CEAF17A-295B-4DC4-A353-79E4DF88EDB8}"/>
              </a:ext>
            </a:extLst>
          </p:cNvPr>
          <p:cNvSpPr txBox="1"/>
          <p:nvPr/>
        </p:nvSpPr>
        <p:spPr>
          <a:xfrm>
            <a:off x="1029608" y="3349542"/>
            <a:ext cx="7493329" cy="707886"/>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Better question: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What are the basic requirements to generate spiking? </a:t>
            </a:r>
          </a:p>
        </p:txBody>
      </p:sp>
      <p:sp>
        <p:nvSpPr>
          <p:cNvPr id="12" name="TextBox 11">
            <a:extLst>
              <a:ext uri="{FF2B5EF4-FFF2-40B4-BE49-F238E27FC236}">
                <a16:creationId xmlns:a16="http://schemas.microsoft.com/office/drawing/2014/main" id="{71CFC32B-BFB7-4772-BF41-969A7251DFED}"/>
              </a:ext>
            </a:extLst>
          </p:cNvPr>
          <p:cNvSpPr txBox="1"/>
          <p:nvPr/>
        </p:nvSpPr>
        <p:spPr>
          <a:xfrm>
            <a:off x="3172857" y="4504394"/>
            <a:ext cx="4914240"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Answer: At least,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One </a:t>
            </a:r>
            <a:r>
              <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Wingdings" panose="05000000000000000000" pitchFamily="2" charset="2"/>
              </a:rPr>
              <a:t>fast excitation variable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Wingdings" panose="05000000000000000000" pitchFamily="2" charset="2"/>
              </a:rPr>
              <a:t>One slow recovery variable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ight Brace 12">
            <a:extLst>
              <a:ext uri="{FF2B5EF4-FFF2-40B4-BE49-F238E27FC236}">
                <a16:creationId xmlns:a16="http://schemas.microsoft.com/office/drawing/2014/main" id="{C2AD9545-5CBB-4E58-BCA7-A4B2C82C2140}"/>
              </a:ext>
            </a:extLst>
          </p:cNvPr>
          <p:cNvSpPr/>
          <p:nvPr/>
        </p:nvSpPr>
        <p:spPr>
          <a:xfrm>
            <a:off x="6887688" y="4904504"/>
            <a:ext cx="617516" cy="141210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A76D5CC-F414-4199-8B5A-B112937EA11A}"/>
              </a:ext>
            </a:extLst>
          </p:cNvPr>
          <p:cNvSpPr txBox="1"/>
          <p:nvPr/>
        </p:nvSpPr>
        <p:spPr>
          <a:xfrm>
            <a:off x="7766462" y="5195056"/>
            <a:ext cx="31726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4472C4"/>
                </a:solidFill>
                <a:effectLst/>
                <a:uLnTx/>
                <a:uFillTx/>
                <a:latin typeface="Cavolini" panose="03000502040302020204" pitchFamily="66" charset="0"/>
                <a:ea typeface="+mn-ea"/>
                <a:cs typeface="Cavolini" panose="03000502040302020204" pitchFamily="66" charset="0"/>
              </a:rPr>
              <a:t>Izhikevich</a:t>
            </a:r>
            <a:r>
              <a:rPr kumimoji="0" lang="en-US" sz="2400" b="1" i="0" u="none" strike="noStrike" kern="1200" cap="none" spc="0" normalizeH="0" baseline="0" noProof="0" dirty="0">
                <a:ln>
                  <a:noFill/>
                </a:ln>
                <a:solidFill>
                  <a:srgbClr val="4472C4"/>
                </a:solidFill>
                <a:effectLst/>
                <a:uLnTx/>
                <a:uFillTx/>
                <a:latin typeface="Cavolini" panose="03000502040302020204" pitchFamily="66" charset="0"/>
                <a:ea typeface="+mn-ea"/>
                <a:cs typeface="Cavolini" panose="03000502040302020204" pitchFamily="66" charset="0"/>
              </a:rPr>
              <a:t> neuron model</a:t>
            </a:r>
          </a:p>
        </p:txBody>
      </p:sp>
      <p:cxnSp>
        <p:nvCxnSpPr>
          <p:cNvPr id="5" name="Connector: Curved 4">
            <a:extLst>
              <a:ext uri="{FF2B5EF4-FFF2-40B4-BE49-F238E27FC236}">
                <a16:creationId xmlns:a16="http://schemas.microsoft.com/office/drawing/2014/main" id="{63304A0C-C6E3-4753-B881-17D1440F7C10}"/>
              </a:ext>
            </a:extLst>
          </p:cNvPr>
          <p:cNvCxnSpPr/>
          <p:nvPr/>
        </p:nvCxnSpPr>
        <p:spPr>
          <a:xfrm rot="10800000">
            <a:off x="2244437" y="4714504"/>
            <a:ext cx="1330037" cy="4805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A1774B-F2FA-45E7-BC57-3FB77650043F}"/>
              </a:ext>
            </a:extLst>
          </p:cNvPr>
          <p:cNvSpPr txBox="1"/>
          <p:nvPr/>
        </p:nvSpPr>
        <p:spPr>
          <a:xfrm>
            <a:off x="1069897" y="4252839"/>
            <a:ext cx="12706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volini" panose="03000502040302020204" pitchFamily="66" charset="0"/>
                <a:ea typeface="+mn-ea"/>
                <a:cs typeface="Cavolini" panose="03000502040302020204" pitchFamily="66" charset="0"/>
              </a:rPr>
              <a:t>The ‘m’ in HH model</a:t>
            </a:r>
          </a:p>
        </p:txBody>
      </p:sp>
      <p:cxnSp>
        <p:nvCxnSpPr>
          <p:cNvPr id="17" name="Connector: Curved 16">
            <a:extLst>
              <a:ext uri="{FF2B5EF4-FFF2-40B4-BE49-F238E27FC236}">
                <a16:creationId xmlns:a16="http://schemas.microsoft.com/office/drawing/2014/main" id="{E74BFE20-C8EB-4E2C-ADFA-1C99774B35E7}"/>
              </a:ext>
            </a:extLst>
          </p:cNvPr>
          <p:cNvCxnSpPr>
            <a:cxnSpLocks/>
          </p:cNvCxnSpPr>
          <p:nvPr/>
        </p:nvCxnSpPr>
        <p:spPr>
          <a:xfrm rot="10800000" flipV="1">
            <a:off x="1959430" y="6026052"/>
            <a:ext cx="1615045" cy="3196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B93DD-0684-4CB4-95EA-D01CB32BC8C8}"/>
              </a:ext>
            </a:extLst>
          </p:cNvPr>
          <p:cNvSpPr txBox="1"/>
          <p:nvPr/>
        </p:nvSpPr>
        <p:spPr>
          <a:xfrm>
            <a:off x="745954" y="5792811"/>
            <a:ext cx="149848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volini" panose="03000502040302020204" pitchFamily="66" charset="0"/>
                <a:ea typeface="+mn-ea"/>
                <a:cs typeface="Cavolini" panose="03000502040302020204" pitchFamily="66" charset="0"/>
              </a:rPr>
              <a:t>‘h’ and ‘n’ in HH model</a:t>
            </a:r>
          </a:p>
        </p:txBody>
      </p:sp>
      <p:sp>
        <p:nvSpPr>
          <p:cNvPr id="16" name="TextBox 15">
            <a:extLst>
              <a:ext uri="{FF2B5EF4-FFF2-40B4-BE49-F238E27FC236}">
                <a16:creationId xmlns:a16="http://schemas.microsoft.com/office/drawing/2014/main" id="{CC7216E4-8846-4271-8211-172EA9BFD0A8}"/>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12</a:t>
            </a:r>
          </a:p>
        </p:txBody>
      </p:sp>
    </p:spTree>
    <p:extLst>
      <p:ext uri="{BB962C8B-B14F-4D97-AF65-F5344CB8AC3E}">
        <p14:creationId xmlns:p14="http://schemas.microsoft.com/office/powerpoint/2010/main" val="9854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p:bldP spid="15"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AFD276A2-5757-41FE-881C-3E739DE1EC9E}"/>
              </a:ext>
            </a:extLst>
          </p:cNvPr>
          <p:cNvSpPr>
            <a:spLocks noGrp="1" noChangeArrowheads="1"/>
          </p:cNvSpPr>
          <p:nvPr>
            <p:ph type="title"/>
          </p:nvPr>
        </p:nvSpPr>
        <p:spPr>
          <a:xfrm>
            <a:off x="165100" y="-279401"/>
            <a:ext cx="10515600" cy="1325563"/>
          </a:xfrm>
        </p:spPr>
        <p:txBody>
          <a:bodyPr>
            <a:normAutofit/>
          </a:bodyPr>
          <a:lstStyle/>
          <a:p>
            <a:pPr eaLnBrk="1" hangingPunct="1"/>
            <a:r>
              <a:rPr lang="en-US" altLang="en-US" sz="2400" b="1" dirty="0" err="1">
                <a:solidFill>
                  <a:schemeClr val="accent4"/>
                </a:solidFill>
              </a:rPr>
              <a:t>Izhikevich</a:t>
            </a:r>
            <a:r>
              <a:rPr lang="en-US" altLang="en-US" sz="2400" b="1" dirty="0">
                <a:solidFill>
                  <a:schemeClr val="accent4"/>
                </a:solidFill>
              </a:rPr>
              <a:t> neuron model</a:t>
            </a:r>
          </a:p>
        </p:txBody>
      </p:sp>
      <p:sp>
        <p:nvSpPr>
          <p:cNvPr id="63491" name="Rectangle 3">
            <a:extLst>
              <a:ext uri="{FF2B5EF4-FFF2-40B4-BE49-F238E27FC236}">
                <a16:creationId xmlns:a16="http://schemas.microsoft.com/office/drawing/2014/main" id="{9819CBB9-8B20-4C55-A1A5-71C3BCC29479}"/>
              </a:ext>
            </a:extLst>
          </p:cNvPr>
          <p:cNvSpPr>
            <a:spLocks noGrp="1" noChangeArrowheads="1"/>
          </p:cNvSpPr>
          <p:nvPr>
            <p:ph type="body" idx="1"/>
          </p:nvPr>
        </p:nvSpPr>
        <p:spPr>
          <a:xfrm>
            <a:off x="431800" y="596900"/>
            <a:ext cx="8382000" cy="4648200"/>
          </a:xfrm>
        </p:spPr>
        <p:txBody>
          <a:bodyPr>
            <a:normAutofit/>
          </a:bodyPr>
          <a:lstStyle/>
          <a:p>
            <a:pPr eaLnBrk="1" hangingPunct="1"/>
            <a:r>
              <a:rPr lang="en-US" altLang="en-US" sz="2400" dirty="0">
                <a:solidFill>
                  <a:schemeClr val="bg1"/>
                </a:solidFill>
              </a:rPr>
              <a:t>Not as biologically detailed</a:t>
            </a:r>
          </a:p>
          <a:p>
            <a:pPr eaLnBrk="1" hangingPunct="1"/>
            <a:r>
              <a:rPr lang="en-US" altLang="en-US" sz="2400" dirty="0">
                <a:solidFill>
                  <a:schemeClr val="bg1"/>
                </a:solidFill>
              </a:rPr>
              <a:t>More computationally efficient than Hodgkin-Huxley</a:t>
            </a:r>
          </a:p>
          <a:p>
            <a:pPr eaLnBrk="1" hangingPunct="1"/>
            <a:r>
              <a:rPr lang="en-US" altLang="en-US" sz="2400" dirty="0">
                <a:solidFill>
                  <a:schemeClr val="bg1"/>
                </a:solidFill>
              </a:rPr>
              <a:t>2 state variables, plus integrate-and-fire</a:t>
            </a:r>
          </a:p>
        </p:txBody>
      </p:sp>
      <p:pic>
        <p:nvPicPr>
          <p:cNvPr id="63492" name="Picture 1">
            <a:extLst>
              <a:ext uri="{FF2B5EF4-FFF2-40B4-BE49-F238E27FC236}">
                <a16:creationId xmlns:a16="http://schemas.microsoft.com/office/drawing/2014/main" id="{ED4DC1AA-228A-44EE-99D8-58C7E538E4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1922463"/>
            <a:ext cx="6946900" cy="4725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86C9E6B-003A-4D47-8B3F-32A110D1BF9C}"/>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2" name="Ink 41">
                <a:extLst>
                  <a:ext uri="{FF2B5EF4-FFF2-40B4-BE49-F238E27FC236}">
                    <a16:creationId xmlns:a16="http://schemas.microsoft.com/office/drawing/2014/main" id="{978CFE19-7B17-9A43-95CF-32601005EA14}"/>
                  </a:ext>
                </a:extLst>
              </p14:cNvPr>
              <p14:cNvContentPartPr/>
              <p14:nvPr/>
            </p14:nvContentPartPr>
            <p14:xfrm>
              <a:off x="1550263" y="-890381"/>
              <a:ext cx="31680" cy="63360"/>
            </p14:xfrm>
          </p:contentPart>
        </mc:Choice>
        <mc:Fallback xmlns="">
          <p:pic>
            <p:nvPicPr>
              <p:cNvPr id="42" name="Ink 41">
                <a:extLst>
                  <a:ext uri="{FF2B5EF4-FFF2-40B4-BE49-F238E27FC236}">
                    <a16:creationId xmlns:a16="http://schemas.microsoft.com/office/drawing/2014/main" id="{978CFE19-7B17-9A43-95CF-32601005EA14}"/>
                  </a:ext>
                </a:extLst>
              </p:cNvPr>
              <p:cNvPicPr/>
              <p:nvPr/>
            </p:nvPicPr>
            <p:blipFill>
              <a:blip r:embed="rId4"/>
              <a:stretch>
                <a:fillRect/>
              </a:stretch>
            </p:blipFill>
            <p:spPr>
              <a:xfrm>
                <a:off x="1535143" y="-905501"/>
                <a:ext cx="62280" cy="93600"/>
              </a:xfrm>
              <a:prstGeom prst="rect">
                <a:avLst/>
              </a:prstGeom>
            </p:spPr>
          </p:pic>
        </mc:Fallback>
      </mc:AlternateContent>
      <p:grpSp>
        <p:nvGrpSpPr>
          <p:cNvPr id="245" name="Group 244">
            <a:extLst>
              <a:ext uri="{FF2B5EF4-FFF2-40B4-BE49-F238E27FC236}">
                <a16:creationId xmlns:a16="http://schemas.microsoft.com/office/drawing/2014/main" id="{8673601F-F855-B044-AFA5-A56B90AA3D06}"/>
              </a:ext>
            </a:extLst>
          </p:cNvPr>
          <p:cNvGrpSpPr/>
          <p:nvPr/>
        </p:nvGrpSpPr>
        <p:grpSpPr>
          <a:xfrm>
            <a:off x="317983" y="2815819"/>
            <a:ext cx="6180840" cy="3496680"/>
            <a:chOff x="317983" y="2815819"/>
            <a:chExt cx="6180840" cy="3496680"/>
          </a:xfrm>
        </p:grpSpPr>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54FBA68D-790B-6B47-B4DD-5EE67ACBA289}"/>
                    </a:ext>
                  </a:extLst>
                </p14:cNvPr>
                <p14:cNvContentPartPr/>
                <p14:nvPr/>
              </p14:nvContentPartPr>
              <p14:xfrm>
                <a:off x="431023" y="2910859"/>
                <a:ext cx="12960" cy="189000"/>
              </p14:xfrm>
            </p:contentPart>
          </mc:Choice>
          <mc:Fallback xmlns="">
            <p:pic>
              <p:nvPicPr>
                <p:cNvPr id="44" name="Ink 43">
                  <a:extLst>
                    <a:ext uri="{FF2B5EF4-FFF2-40B4-BE49-F238E27FC236}">
                      <a16:creationId xmlns:a16="http://schemas.microsoft.com/office/drawing/2014/main" id="{54FBA68D-790B-6B47-B4DD-5EE67ACBA289}"/>
                    </a:ext>
                  </a:extLst>
                </p:cNvPr>
                <p:cNvPicPr/>
                <p:nvPr/>
              </p:nvPicPr>
              <p:blipFill>
                <a:blip r:embed="rId6"/>
                <a:stretch>
                  <a:fillRect/>
                </a:stretch>
              </p:blipFill>
              <p:spPr>
                <a:xfrm>
                  <a:off x="415903" y="2895379"/>
                  <a:ext cx="435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20FA5C3C-F913-624C-B293-1B2090940A6C}"/>
                    </a:ext>
                  </a:extLst>
                </p14:cNvPr>
                <p14:cNvContentPartPr/>
                <p14:nvPr/>
              </p14:nvContentPartPr>
              <p14:xfrm>
                <a:off x="317983" y="2873059"/>
                <a:ext cx="251280" cy="75960"/>
              </p14:xfrm>
            </p:contentPart>
          </mc:Choice>
          <mc:Fallback xmlns="">
            <p:pic>
              <p:nvPicPr>
                <p:cNvPr id="45" name="Ink 44">
                  <a:extLst>
                    <a:ext uri="{FF2B5EF4-FFF2-40B4-BE49-F238E27FC236}">
                      <a16:creationId xmlns:a16="http://schemas.microsoft.com/office/drawing/2014/main" id="{20FA5C3C-F913-624C-B293-1B2090940A6C}"/>
                    </a:ext>
                  </a:extLst>
                </p:cNvPr>
                <p:cNvPicPr/>
                <p:nvPr/>
              </p:nvPicPr>
              <p:blipFill>
                <a:blip r:embed="rId8"/>
                <a:stretch>
                  <a:fillRect/>
                </a:stretch>
              </p:blipFill>
              <p:spPr>
                <a:xfrm>
                  <a:off x="302863" y="2857939"/>
                  <a:ext cx="2815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3AAAF104-66C8-A844-A2BC-282250B7B5D9}"/>
                    </a:ext>
                  </a:extLst>
                </p14:cNvPr>
                <p14:cNvContentPartPr/>
                <p14:nvPr/>
              </p14:nvContentPartPr>
              <p14:xfrm>
                <a:off x="349303" y="3105619"/>
                <a:ext cx="176400" cy="19080"/>
              </p14:xfrm>
            </p:contentPart>
          </mc:Choice>
          <mc:Fallback xmlns="">
            <p:pic>
              <p:nvPicPr>
                <p:cNvPr id="46" name="Ink 45">
                  <a:extLst>
                    <a:ext uri="{FF2B5EF4-FFF2-40B4-BE49-F238E27FC236}">
                      <a16:creationId xmlns:a16="http://schemas.microsoft.com/office/drawing/2014/main" id="{3AAAF104-66C8-A844-A2BC-282250B7B5D9}"/>
                    </a:ext>
                  </a:extLst>
                </p:cNvPr>
                <p:cNvPicPr/>
                <p:nvPr/>
              </p:nvPicPr>
              <p:blipFill>
                <a:blip r:embed="rId10"/>
                <a:stretch>
                  <a:fillRect/>
                </a:stretch>
              </p:blipFill>
              <p:spPr>
                <a:xfrm>
                  <a:off x="334183" y="3090499"/>
                  <a:ext cx="207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7" name="Ink 46">
                  <a:extLst>
                    <a:ext uri="{FF2B5EF4-FFF2-40B4-BE49-F238E27FC236}">
                      <a16:creationId xmlns:a16="http://schemas.microsoft.com/office/drawing/2014/main" id="{3F23820A-F7C4-6542-A027-7673D21F84A2}"/>
                    </a:ext>
                  </a:extLst>
                </p14:cNvPr>
                <p14:cNvContentPartPr/>
                <p14:nvPr/>
              </p14:nvContentPartPr>
              <p14:xfrm>
                <a:off x="600943" y="3075019"/>
                <a:ext cx="360" cy="68760"/>
              </p14:xfrm>
            </p:contentPart>
          </mc:Choice>
          <mc:Fallback xmlns="">
            <p:pic>
              <p:nvPicPr>
                <p:cNvPr id="47" name="Ink 46">
                  <a:extLst>
                    <a:ext uri="{FF2B5EF4-FFF2-40B4-BE49-F238E27FC236}">
                      <a16:creationId xmlns:a16="http://schemas.microsoft.com/office/drawing/2014/main" id="{3F23820A-F7C4-6542-A027-7673D21F84A2}"/>
                    </a:ext>
                  </a:extLst>
                </p:cNvPr>
                <p:cNvPicPr/>
                <p:nvPr/>
              </p:nvPicPr>
              <p:blipFill>
                <a:blip r:embed="rId12"/>
                <a:stretch>
                  <a:fillRect/>
                </a:stretch>
              </p:blipFill>
              <p:spPr>
                <a:xfrm>
                  <a:off x="585463" y="3059539"/>
                  <a:ext cx="309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 name="Ink 47">
                  <a:extLst>
                    <a:ext uri="{FF2B5EF4-FFF2-40B4-BE49-F238E27FC236}">
                      <a16:creationId xmlns:a16="http://schemas.microsoft.com/office/drawing/2014/main" id="{A5CB4C79-1FA2-FD4F-8C3C-E483CB3B486D}"/>
                    </a:ext>
                  </a:extLst>
                </p14:cNvPr>
                <p14:cNvContentPartPr/>
                <p14:nvPr/>
              </p14:nvContentPartPr>
              <p14:xfrm>
                <a:off x="613543" y="2988979"/>
                <a:ext cx="12960" cy="29160"/>
              </p14:xfrm>
            </p:contentPart>
          </mc:Choice>
          <mc:Fallback xmlns="">
            <p:pic>
              <p:nvPicPr>
                <p:cNvPr id="48" name="Ink 47">
                  <a:extLst>
                    <a:ext uri="{FF2B5EF4-FFF2-40B4-BE49-F238E27FC236}">
                      <a16:creationId xmlns:a16="http://schemas.microsoft.com/office/drawing/2014/main" id="{A5CB4C79-1FA2-FD4F-8C3C-E483CB3B486D}"/>
                    </a:ext>
                  </a:extLst>
                </p:cNvPr>
                <p:cNvPicPr/>
                <p:nvPr/>
              </p:nvPicPr>
              <p:blipFill>
                <a:blip r:embed="rId14"/>
                <a:stretch>
                  <a:fillRect/>
                </a:stretch>
              </p:blipFill>
              <p:spPr>
                <a:xfrm>
                  <a:off x="598063" y="2973859"/>
                  <a:ext cx="435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BA687A1E-0551-504B-9B9C-8C424F001EB6}"/>
                    </a:ext>
                  </a:extLst>
                </p14:cNvPr>
                <p14:cNvContentPartPr/>
                <p14:nvPr/>
              </p14:nvContentPartPr>
              <p14:xfrm>
                <a:off x="670063" y="3067819"/>
                <a:ext cx="63360" cy="63360"/>
              </p14:xfrm>
            </p:contentPart>
          </mc:Choice>
          <mc:Fallback xmlns="">
            <p:pic>
              <p:nvPicPr>
                <p:cNvPr id="49" name="Ink 48">
                  <a:extLst>
                    <a:ext uri="{FF2B5EF4-FFF2-40B4-BE49-F238E27FC236}">
                      <a16:creationId xmlns:a16="http://schemas.microsoft.com/office/drawing/2014/main" id="{BA687A1E-0551-504B-9B9C-8C424F001EB6}"/>
                    </a:ext>
                  </a:extLst>
                </p:cNvPr>
                <p:cNvPicPr/>
                <p:nvPr/>
              </p:nvPicPr>
              <p:blipFill>
                <a:blip r:embed="rId16"/>
                <a:stretch>
                  <a:fillRect/>
                </a:stretch>
              </p:blipFill>
              <p:spPr>
                <a:xfrm>
                  <a:off x="654943" y="3052699"/>
                  <a:ext cx="93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0FE69DC5-7C73-5442-B80C-DB1F0E31FED4}"/>
                    </a:ext>
                  </a:extLst>
                </p14:cNvPr>
                <p14:cNvContentPartPr/>
                <p14:nvPr/>
              </p14:nvContentPartPr>
              <p14:xfrm>
                <a:off x="802183" y="3067819"/>
                <a:ext cx="107280" cy="56880"/>
              </p14:xfrm>
            </p:contentPart>
          </mc:Choice>
          <mc:Fallback xmlns="">
            <p:pic>
              <p:nvPicPr>
                <p:cNvPr id="50" name="Ink 49">
                  <a:extLst>
                    <a:ext uri="{FF2B5EF4-FFF2-40B4-BE49-F238E27FC236}">
                      <a16:creationId xmlns:a16="http://schemas.microsoft.com/office/drawing/2014/main" id="{0FE69DC5-7C73-5442-B80C-DB1F0E31FED4}"/>
                    </a:ext>
                  </a:extLst>
                </p:cNvPr>
                <p:cNvPicPr/>
                <p:nvPr/>
              </p:nvPicPr>
              <p:blipFill>
                <a:blip r:embed="rId18"/>
                <a:stretch>
                  <a:fillRect/>
                </a:stretch>
              </p:blipFill>
              <p:spPr>
                <a:xfrm>
                  <a:off x="786703" y="3052699"/>
                  <a:ext cx="1378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Ink 51">
                  <a:extLst>
                    <a:ext uri="{FF2B5EF4-FFF2-40B4-BE49-F238E27FC236}">
                      <a16:creationId xmlns:a16="http://schemas.microsoft.com/office/drawing/2014/main" id="{F85D4AAA-E11B-8246-A059-4D4C5E7B0A05}"/>
                    </a:ext>
                  </a:extLst>
                </p14:cNvPr>
                <p14:cNvContentPartPr/>
                <p14:nvPr/>
              </p14:nvContentPartPr>
              <p14:xfrm>
                <a:off x="984343" y="2948659"/>
                <a:ext cx="163800" cy="56880"/>
              </p14:xfrm>
            </p:contentPart>
          </mc:Choice>
          <mc:Fallback xmlns="">
            <p:pic>
              <p:nvPicPr>
                <p:cNvPr id="52" name="Ink 51">
                  <a:extLst>
                    <a:ext uri="{FF2B5EF4-FFF2-40B4-BE49-F238E27FC236}">
                      <a16:creationId xmlns:a16="http://schemas.microsoft.com/office/drawing/2014/main" id="{F85D4AAA-E11B-8246-A059-4D4C5E7B0A05}"/>
                    </a:ext>
                  </a:extLst>
                </p:cNvPr>
                <p:cNvPicPr/>
                <p:nvPr/>
              </p:nvPicPr>
              <p:blipFill>
                <a:blip r:embed="rId20"/>
                <a:stretch>
                  <a:fillRect/>
                </a:stretch>
              </p:blipFill>
              <p:spPr>
                <a:xfrm>
                  <a:off x="969223" y="2933179"/>
                  <a:ext cx="194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a:extLst>
                    <a:ext uri="{FF2B5EF4-FFF2-40B4-BE49-F238E27FC236}">
                      <a16:creationId xmlns:a16="http://schemas.microsoft.com/office/drawing/2014/main" id="{83E9A0BB-BECD-F84C-A800-DB38BD859399}"/>
                    </a:ext>
                  </a:extLst>
                </p14:cNvPr>
                <p14:cNvContentPartPr/>
                <p14:nvPr/>
              </p14:nvContentPartPr>
              <p14:xfrm>
                <a:off x="1009543" y="3067819"/>
                <a:ext cx="138600" cy="31680"/>
              </p14:xfrm>
            </p:contentPart>
          </mc:Choice>
          <mc:Fallback xmlns="">
            <p:pic>
              <p:nvPicPr>
                <p:cNvPr id="53" name="Ink 52">
                  <a:extLst>
                    <a:ext uri="{FF2B5EF4-FFF2-40B4-BE49-F238E27FC236}">
                      <a16:creationId xmlns:a16="http://schemas.microsoft.com/office/drawing/2014/main" id="{83E9A0BB-BECD-F84C-A800-DB38BD859399}"/>
                    </a:ext>
                  </a:extLst>
                </p:cNvPr>
                <p:cNvPicPr/>
                <p:nvPr/>
              </p:nvPicPr>
              <p:blipFill>
                <a:blip r:embed="rId22"/>
                <a:stretch>
                  <a:fillRect/>
                </a:stretch>
              </p:blipFill>
              <p:spPr>
                <a:xfrm>
                  <a:off x="994423" y="3052699"/>
                  <a:ext cx="169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a:extLst>
                    <a:ext uri="{FF2B5EF4-FFF2-40B4-BE49-F238E27FC236}">
                      <a16:creationId xmlns:a16="http://schemas.microsoft.com/office/drawing/2014/main" id="{36174E9B-8CBA-BE40-A5C3-70D695317E12}"/>
                    </a:ext>
                  </a:extLst>
                </p14:cNvPr>
                <p14:cNvContentPartPr/>
                <p14:nvPr/>
              </p14:nvContentPartPr>
              <p14:xfrm>
                <a:off x="1261183" y="2904379"/>
                <a:ext cx="113400" cy="220320"/>
              </p14:xfrm>
            </p:contentPart>
          </mc:Choice>
          <mc:Fallback xmlns="">
            <p:pic>
              <p:nvPicPr>
                <p:cNvPr id="54" name="Ink 53">
                  <a:extLst>
                    <a:ext uri="{FF2B5EF4-FFF2-40B4-BE49-F238E27FC236}">
                      <a16:creationId xmlns:a16="http://schemas.microsoft.com/office/drawing/2014/main" id="{36174E9B-8CBA-BE40-A5C3-70D695317E12}"/>
                    </a:ext>
                  </a:extLst>
                </p:cNvPr>
                <p:cNvPicPr/>
                <p:nvPr/>
              </p:nvPicPr>
              <p:blipFill>
                <a:blip r:embed="rId24"/>
                <a:stretch>
                  <a:fillRect/>
                </a:stretch>
              </p:blipFill>
              <p:spPr>
                <a:xfrm>
                  <a:off x="1245703" y="2889259"/>
                  <a:ext cx="144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67AB56BD-3500-AF42-AC28-14FD2E35B222}"/>
                    </a:ext>
                  </a:extLst>
                </p14:cNvPr>
                <p14:cNvContentPartPr/>
                <p14:nvPr/>
              </p14:nvContentPartPr>
              <p14:xfrm>
                <a:off x="1525063" y="2998699"/>
                <a:ext cx="138600" cy="119160"/>
              </p14:xfrm>
            </p:contentPart>
          </mc:Choice>
          <mc:Fallback xmlns="">
            <p:pic>
              <p:nvPicPr>
                <p:cNvPr id="56" name="Ink 55">
                  <a:extLst>
                    <a:ext uri="{FF2B5EF4-FFF2-40B4-BE49-F238E27FC236}">
                      <a16:creationId xmlns:a16="http://schemas.microsoft.com/office/drawing/2014/main" id="{67AB56BD-3500-AF42-AC28-14FD2E35B222}"/>
                    </a:ext>
                  </a:extLst>
                </p:cNvPr>
                <p:cNvPicPr/>
                <p:nvPr/>
              </p:nvPicPr>
              <p:blipFill>
                <a:blip r:embed="rId26"/>
                <a:stretch>
                  <a:fillRect/>
                </a:stretch>
              </p:blipFill>
              <p:spPr>
                <a:xfrm>
                  <a:off x="1509943" y="2983579"/>
                  <a:ext cx="169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7" name="Ink 56">
                  <a:extLst>
                    <a:ext uri="{FF2B5EF4-FFF2-40B4-BE49-F238E27FC236}">
                      <a16:creationId xmlns:a16="http://schemas.microsoft.com/office/drawing/2014/main" id="{A81A083B-D2A7-C749-943B-EB9F374BB452}"/>
                    </a:ext>
                  </a:extLst>
                </p14:cNvPr>
                <p14:cNvContentPartPr/>
                <p14:nvPr/>
              </p14:nvContentPartPr>
              <p14:xfrm>
                <a:off x="1732423" y="2879899"/>
                <a:ext cx="94680" cy="200880"/>
              </p14:xfrm>
            </p:contentPart>
          </mc:Choice>
          <mc:Fallback xmlns="">
            <p:pic>
              <p:nvPicPr>
                <p:cNvPr id="57" name="Ink 56">
                  <a:extLst>
                    <a:ext uri="{FF2B5EF4-FFF2-40B4-BE49-F238E27FC236}">
                      <a16:creationId xmlns:a16="http://schemas.microsoft.com/office/drawing/2014/main" id="{A81A083B-D2A7-C749-943B-EB9F374BB452}"/>
                    </a:ext>
                  </a:extLst>
                </p:cNvPr>
                <p:cNvPicPr/>
                <p:nvPr/>
              </p:nvPicPr>
              <p:blipFill>
                <a:blip r:embed="rId28"/>
                <a:stretch>
                  <a:fillRect/>
                </a:stretch>
              </p:blipFill>
              <p:spPr>
                <a:xfrm>
                  <a:off x="1717303" y="2864779"/>
                  <a:ext cx="125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8" name="Ink 57">
                  <a:extLst>
                    <a:ext uri="{FF2B5EF4-FFF2-40B4-BE49-F238E27FC236}">
                      <a16:creationId xmlns:a16="http://schemas.microsoft.com/office/drawing/2014/main" id="{1C42BD00-9081-604B-9ED4-43C3D2794E26}"/>
                    </a:ext>
                  </a:extLst>
                </p14:cNvPr>
                <p14:cNvContentPartPr/>
                <p14:nvPr/>
              </p14:nvContentPartPr>
              <p14:xfrm>
                <a:off x="1877143" y="2992579"/>
                <a:ext cx="88200" cy="100800"/>
              </p14:xfrm>
            </p:contentPart>
          </mc:Choice>
          <mc:Fallback xmlns="">
            <p:pic>
              <p:nvPicPr>
                <p:cNvPr id="58" name="Ink 57">
                  <a:extLst>
                    <a:ext uri="{FF2B5EF4-FFF2-40B4-BE49-F238E27FC236}">
                      <a16:creationId xmlns:a16="http://schemas.microsoft.com/office/drawing/2014/main" id="{1C42BD00-9081-604B-9ED4-43C3D2794E26}"/>
                    </a:ext>
                  </a:extLst>
                </p:cNvPr>
                <p:cNvPicPr/>
                <p:nvPr/>
              </p:nvPicPr>
              <p:blipFill>
                <a:blip r:embed="rId30"/>
                <a:stretch>
                  <a:fillRect/>
                </a:stretch>
              </p:blipFill>
              <p:spPr>
                <a:xfrm>
                  <a:off x="1862023" y="2977099"/>
                  <a:ext cx="118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9" name="Ink 58">
                  <a:extLst>
                    <a:ext uri="{FF2B5EF4-FFF2-40B4-BE49-F238E27FC236}">
                      <a16:creationId xmlns:a16="http://schemas.microsoft.com/office/drawing/2014/main" id="{1ABA613D-440F-4146-BE89-4AFF72B0B0D5}"/>
                    </a:ext>
                  </a:extLst>
                </p14:cNvPr>
                <p14:cNvContentPartPr/>
                <p14:nvPr/>
              </p14:nvContentPartPr>
              <p14:xfrm>
                <a:off x="1984063" y="3014899"/>
                <a:ext cx="126000" cy="72360"/>
              </p14:xfrm>
            </p:contentPart>
          </mc:Choice>
          <mc:Fallback xmlns="">
            <p:pic>
              <p:nvPicPr>
                <p:cNvPr id="59" name="Ink 58">
                  <a:extLst>
                    <a:ext uri="{FF2B5EF4-FFF2-40B4-BE49-F238E27FC236}">
                      <a16:creationId xmlns:a16="http://schemas.microsoft.com/office/drawing/2014/main" id="{1ABA613D-440F-4146-BE89-4AFF72B0B0D5}"/>
                    </a:ext>
                  </a:extLst>
                </p:cNvPr>
                <p:cNvPicPr/>
                <p:nvPr/>
              </p:nvPicPr>
              <p:blipFill>
                <a:blip r:embed="rId32"/>
                <a:stretch>
                  <a:fillRect/>
                </a:stretch>
              </p:blipFill>
              <p:spPr>
                <a:xfrm>
                  <a:off x="1968943" y="2999779"/>
                  <a:ext cx="156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Ink 60">
                  <a:extLst>
                    <a:ext uri="{FF2B5EF4-FFF2-40B4-BE49-F238E27FC236}">
                      <a16:creationId xmlns:a16="http://schemas.microsoft.com/office/drawing/2014/main" id="{A918A5AA-4C0F-BA4C-8177-DFBD467FB506}"/>
                    </a:ext>
                  </a:extLst>
                </p14:cNvPr>
                <p14:cNvContentPartPr/>
                <p14:nvPr/>
              </p14:nvContentPartPr>
              <p14:xfrm>
                <a:off x="2247943" y="2866579"/>
                <a:ext cx="145080" cy="226800"/>
              </p14:xfrm>
            </p:contentPart>
          </mc:Choice>
          <mc:Fallback xmlns="">
            <p:pic>
              <p:nvPicPr>
                <p:cNvPr id="61" name="Ink 60">
                  <a:extLst>
                    <a:ext uri="{FF2B5EF4-FFF2-40B4-BE49-F238E27FC236}">
                      <a16:creationId xmlns:a16="http://schemas.microsoft.com/office/drawing/2014/main" id="{A918A5AA-4C0F-BA4C-8177-DFBD467FB506}"/>
                    </a:ext>
                  </a:extLst>
                </p:cNvPr>
                <p:cNvPicPr/>
                <p:nvPr/>
              </p:nvPicPr>
              <p:blipFill>
                <a:blip r:embed="rId34"/>
                <a:stretch>
                  <a:fillRect/>
                </a:stretch>
              </p:blipFill>
              <p:spPr>
                <a:xfrm>
                  <a:off x="2232823" y="2851459"/>
                  <a:ext cx="1753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3" name="Ink 62">
                  <a:extLst>
                    <a:ext uri="{FF2B5EF4-FFF2-40B4-BE49-F238E27FC236}">
                      <a16:creationId xmlns:a16="http://schemas.microsoft.com/office/drawing/2014/main" id="{F0691C2B-A698-0140-A638-BA9DA636AE4B}"/>
                    </a:ext>
                  </a:extLst>
                </p14:cNvPr>
                <p14:cNvContentPartPr/>
                <p14:nvPr/>
              </p14:nvContentPartPr>
              <p14:xfrm>
                <a:off x="2518303" y="3027499"/>
                <a:ext cx="360" cy="91080"/>
              </p14:xfrm>
            </p:contentPart>
          </mc:Choice>
          <mc:Fallback xmlns="">
            <p:pic>
              <p:nvPicPr>
                <p:cNvPr id="63" name="Ink 62">
                  <a:extLst>
                    <a:ext uri="{FF2B5EF4-FFF2-40B4-BE49-F238E27FC236}">
                      <a16:creationId xmlns:a16="http://schemas.microsoft.com/office/drawing/2014/main" id="{F0691C2B-A698-0140-A638-BA9DA636AE4B}"/>
                    </a:ext>
                  </a:extLst>
                </p:cNvPr>
                <p:cNvPicPr/>
                <p:nvPr/>
              </p:nvPicPr>
              <p:blipFill>
                <a:blip r:embed="rId36"/>
                <a:stretch>
                  <a:fillRect/>
                </a:stretch>
              </p:blipFill>
              <p:spPr>
                <a:xfrm>
                  <a:off x="2503183" y="3012019"/>
                  <a:ext cx="309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B890BAF5-0095-2745-B9B1-2807A1916F93}"/>
                    </a:ext>
                  </a:extLst>
                </p14:cNvPr>
                <p14:cNvContentPartPr/>
                <p14:nvPr/>
              </p14:nvContentPartPr>
              <p14:xfrm>
                <a:off x="2543503" y="2924179"/>
                <a:ext cx="360" cy="37440"/>
              </p14:xfrm>
            </p:contentPart>
          </mc:Choice>
          <mc:Fallback xmlns="">
            <p:pic>
              <p:nvPicPr>
                <p:cNvPr id="64" name="Ink 63">
                  <a:extLst>
                    <a:ext uri="{FF2B5EF4-FFF2-40B4-BE49-F238E27FC236}">
                      <a16:creationId xmlns:a16="http://schemas.microsoft.com/office/drawing/2014/main" id="{B890BAF5-0095-2745-B9B1-2807A1916F93}"/>
                    </a:ext>
                  </a:extLst>
                </p:cNvPr>
                <p:cNvPicPr/>
                <p:nvPr/>
              </p:nvPicPr>
              <p:blipFill>
                <a:blip r:embed="rId38"/>
                <a:stretch>
                  <a:fillRect/>
                </a:stretch>
              </p:blipFill>
              <p:spPr>
                <a:xfrm>
                  <a:off x="2528383" y="2908699"/>
                  <a:ext cx="30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6515B808-4A45-BE4D-BCCC-7CECE6289EC6}"/>
                    </a:ext>
                  </a:extLst>
                </p14:cNvPr>
                <p14:cNvContentPartPr/>
                <p14:nvPr/>
              </p14:nvContentPartPr>
              <p14:xfrm>
                <a:off x="2556103" y="2986099"/>
                <a:ext cx="100080" cy="132480"/>
              </p14:xfrm>
            </p:contentPart>
          </mc:Choice>
          <mc:Fallback xmlns="">
            <p:pic>
              <p:nvPicPr>
                <p:cNvPr id="65" name="Ink 64">
                  <a:extLst>
                    <a:ext uri="{FF2B5EF4-FFF2-40B4-BE49-F238E27FC236}">
                      <a16:creationId xmlns:a16="http://schemas.microsoft.com/office/drawing/2014/main" id="{6515B808-4A45-BE4D-BCCC-7CECE6289EC6}"/>
                    </a:ext>
                  </a:extLst>
                </p:cNvPr>
                <p:cNvPicPr/>
                <p:nvPr/>
              </p:nvPicPr>
              <p:blipFill>
                <a:blip r:embed="rId40"/>
                <a:stretch>
                  <a:fillRect/>
                </a:stretch>
              </p:blipFill>
              <p:spPr>
                <a:xfrm>
                  <a:off x="2540983" y="2970979"/>
                  <a:ext cx="1306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4E4DC46B-73FC-B247-949F-897827002E42}"/>
                    </a:ext>
                  </a:extLst>
                </p14:cNvPr>
                <p14:cNvContentPartPr/>
                <p14:nvPr/>
              </p14:nvContentPartPr>
              <p14:xfrm>
                <a:off x="2788663" y="3017779"/>
                <a:ext cx="69480" cy="69480"/>
              </p14:xfrm>
            </p:contentPart>
          </mc:Choice>
          <mc:Fallback xmlns="">
            <p:pic>
              <p:nvPicPr>
                <p:cNvPr id="66" name="Ink 65">
                  <a:extLst>
                    <a:ext uri="{FF2B5EF4-FFF2-40B4-BE49-F238E27FC236}">
                      <a16:creationId xmlns:a16="http://schemas.microsoft.com/office/drawing/2014/main" id="{4E4DC46B-73FC-B247-949F-897827002E42}"/>
                    </a:ext>
                  </a:extLst>
                </p:cNvPr>
                <p:cNvPicPr/>
                <p:nvPr/>
              </p:nvPicPr>
              <p:blipFill>
                <a:blip r:embed="rId42"/>
                <a:stretch>
                  <a:fillRect/>
                </a:stretch>
              </p:blipFill>
              <p:spPr>
                <a:xfrm>
                  <a:off x="2773543" y="3002299"/>
                  <a:ext cx="100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F5125523-6E0A-4346-9199-BD924B8BABCF}"/>
                    </a:ext>
                  </a:extLst>
                </p14:cNvPr>
                <p14:cNvContentPartPr/>
                <p14:nvPr/>
              </p14:nvContentPartPr>
              <p14:xfrm>
                <a:off x="2882983" y="2816539"/>
                <a:ext cx="170280" cy="270720"/>
              </p14:xfrm>
            </p:contentPart>
          </mc:Choice>
          <mc:Fallback xmlns="">
            <p:pic>
              <p:nvPicPr>
                <p:cNvPr id="67" name="Ink 66">
                  <a:extLst>
                    <a:ext uri="{FF2B5EF4-FFF2-40B4-BE49-F238E27FC236}">
                      <a16:creationId xmlns:a16="http://schemas.microsoft.com/office/drawing/2014/main" id="{F5125523-6E0A-4346-9199-BD924B8BABCF}"/>
                    </a:ext>
                  </a:extLst>
                </p:cNvPr>
                <p:cNvPicPr/>
                <p:nvPr/>
              </p:nvPicPr>
              <p:blipFill>
                <a:blip r:embed="rId44"/>
                <a:stretch>
                  <a:fillRect/>
                </a:stretch>
              </p:blipFill>
              <p:spPr>
                <a:xfrm>
                  <a:off x="2867863" y="2801059"/>
                  <a:ext cx="2005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F815618A-DBDE-0246-8B47-1499145FF319}"/>
                    </a:ext>
                  </a:extLst>
                </p14:cNvPr>
                <p14:cNvContentPartPr/>
                <p14:nvPr/>
              </p14:nvContentPartPr>
              <p14:xfrm>
                <a:off x="3084223" y="2960899"/>
                <a:ext cx="56880" cy="88560"/>
              </p14:xfrm>
            </p:contentPart>
          </mc:Choice>
          <mc:Fallback xmlns="">
            <p:pic>
              <p:nvPicPr>
                <p:cNvPr id="68" name="Ink 67">
                  <a:extLst>
                    <a:ext uri="{FF2B5EF4-FFF2-40B4-BE49-F238E27FC236}">
                      <a16:creationId xmlns:a16="http://schemas.microsoft.com/office/drawing/2014/main" id="{F815618A-DBDE-0246-8B47-1499145FF319}"/>
                    </a:ext>
                  </a:extLst>
                </p:cNvPr>
                <p:cNvPicPr/>
                <p:nvPr/>
              </p:nvPicPr>
              <p:blipFill>
                <a:blip r:embed="rId46"/>
                <a:stretch>
                  <a:fillRect/>
                </a:stretch>
              </p:blipFill>
              <p:spPr>
                <a:xfrm>
                  <a:off x="3069103" y="2945779"/>
                  <a:ext cx="87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4CFAC288-9D54-1545-B8AC-47CC9FEC476C}"/>
                    </a:ext>
                  </a:extLst>
                </p14:cNvPr>
                <p14:cNvContentPartPr/>
                <p14:nvPr/>
              </p14:nvContentPartPr>
              <p14:xfrm>
                <a:off x="3216343" y="2967379"/>
                <a:ext cx="68760" cy="107280"/>
              </p14:xfrm>
            </p:contentPart>
          </mc:Choice>
          <mc:Fallback xmlns="">
            <p:pic>
              <p:nvPicPr>
                <p:cNvPr id="69" name="Ink 68">
                  <a:extLst>
                    <a:ext uri="{FF2B5EF4-FFF2-40B4-BE49-F238E27FC236}">
                      <a16:creationId xmlns:a16="http://schemas.microsoft.com/office/drawing/2014/main" id="{4CFAC288-9D54-1545-B8AC-47CC9FEC476C}"/>
                    </a:ext>
                  </a:extLst>
                </p:cNvPr>
                <p:cNvPicPr/>
                <p:nvPr/>
              </p:nvPicPr>
              <p:blipFill>
                <a:blip r:embed="rId48"/>
                <a:stretch>
                  <a:fillRect/>
                </a:stretch>
              </p:blipFill>
              <p:spPr>
                <a:xfrm>
                  <a:off x="3201223" y="2952259"/>
                  <a:ext cx="993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0" name="Ink 69">
                  <a:extLst>
                    <a:ext uri="{FF2B5EF4-FFF2-40B4-BE49-F238E27FC236}">
                      <a16:creationId xmlns:a16="http://schemas.microsoft.com/office/drawing/2014/main" id="{71023E33-AD2D-804C-BCC4-0751CA7D0BF6}"/>
                    </a:ext>
                  </a:extLst>
                </p14:cNvPr>
                <p14:cNvContentPartPr/>
                <p14:nvPr/>
              </p14:nvContentPartPr>
              <p14:xfrm>
                <a:off x="3329383" y="2960899"/>
                <a:ext cx="119880" cy="100800"/>
              </p14:xfrm>
            </p:contentPart>
          </mc:Choice>
          <mc:Fallback xmlns="">
            <p:pic>
              <p:nvPicPr>
                <p:cNvPr id="70" name="Ink 69">
                  <a:extLst>
                    <a:ext uri="{FF2B5EF4-FFF2-40B4-BE49-F238E27FC236}">
                      <a16:creationId xmlns:a16="http://schemas.microsoft.com/office/drawing/2014/main" id="{71023E33-AD2D-804C-BCC4-0751CA7D0BF6}"/>
                    </a:ext>
                  </a:extLst>
                </p:cNvPr>
                <p:cNvPicPr/>
                <p:nvPr/>
              </p:nvPicPr>
              <p:blipFill>
                <a:blip r:embed="rId50"/>
                <a:stretch>
                  <a:fillRect/>
                </a:stretch>
              </p:blipFill>
              <p:spPr>
                <a:xfrm>
                  <a:off x="3314263" y="2945779"/>
                  <a:ext cx="150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1" name="Ink 70">
                  <a:extLst>
                    <a:ext uri="{FF2B5EF4-FFF2-40B4-BE49-F238E27FC236}">
                      <a16:creationId xmlns:a16="http://schemas.microsoft.com/office/drawing/2014/main" id="{372C8996-AF7F-1E4B-9768-8B154EFFBD55}"/>
                    </a:ext>
                  </a:extLst>
                </p14:cNvPr>
                <p14:cNvContentPartPr/>
                <p14:nvPr/>
              </p14:nvContentPartPr>
              <p14:xfrm>
                <a:off x="3587143" y="2854339"/>
                <a:ext cx="88200" cy="189000"/>
              </p14:xfrm>
            </p:contentPart>
          </mc:Choice>
          <mc:Fallback xmlns="">
            <p:pic>
              <p:nvPicPr>
                <p:cNvPr id="71" name="Ink 70">
                  <a:extLst>
                    <a:ext uri="{FF2B5EF4-FFF2-40B4-BE49-F238E27FC236}">
                      <a16:creationId xmlns:a16="http://schemas.microsoft.com/office/drawing/2014/main" id="{372C8996-AF7F-1E4B-9768-8B154EFFBD55}"/>
                    </a:ext>
                  </a:extLst>
                </p:cNvPr>
                <p:cNvPicPr/>
                <p:nvPr/>
              </p:nvPicPr>
              <p:blipFill>
                <a:blip r:embed="rId52"/>
                <a:stretch>
                  <a:fillRect/>
                </a:stretch>
              </p:blipFill>
              <p:spPr>
                <a:xfrm>
                  <a:off x="3572023" y="2838859"/>
                  <a:ext cx="118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2" name="Ink 71">
                  <a:extLst>
                    <a:ext uri="{FF2B5EF4-FFF2-40B4-BE49-F238E27FC236}">
                      <a16:creationId xmlns:a16="http://schemas.microsoft.com/office/drawing/2014/main" id="{91044487-0528-9447-888B-107BFA8A4A00}"/>
                    </a:ext>
                  </a:extLst>
                </p14:cNvPr>
                <p14:cNvContentPartPr/>
                <p14:nvPr/>
              </p14:nvContentPartPr>
              <p14:xfrm>
                <a:off x="3530623" y="2916979"/>
                <a:ext cx="107280" cy="19080"/>
              </p14:xfrm>
            </p:contentPart>
          </mc:Choice>
          <mc:Fallback xmlns="">
            <p:pic>
              <p:nvPicPr>
                <p:cNvPr id="72" name="Ink 71">
                  <a:extLst>
                    <a:ext uri="{FF2B5EF4-FFF2-40B4-BE49-F238E27FC236}">
                      <a16:creationId xmlns:a16="http://schemas.microsoft.com/office/drawing/2014/main" id="{91044487-0528-9447-888B-107BFA8A4A00}"/>
                    </a:ext>
                  </a:extLst>
                </p:cNvPr>
                <p:cNvPicPr/>
                <p:nvPr/>
              </p:nvPicPr>
              <p:blipFill>
                <a:blip r:embed="rId54"/>
                <a:stretch>
                  <a:fillRect/>
                </a:stretch>
              </p:blipFill>
              <p:spPr>
                <a:xfrm>
                  <a:off x="3515503" y="2901859"/>
                  <a:ext cx="137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3" name="Ink 72">
                  <a:extLst>
                    <a:ext uri="{FF2B5EF4-FFF2-40B4-BE49-F238E27FC236}">
                      <a16:creationId xmlns:a16="http://schemas.microsoft.com/office/drawing/2014/main" id="{E52FB0C8-D19E-4049-8378-0FEE644DB4F2}"/>
                    </a:ext>
                  </a:extLst>
                </p14:cNvPr>
                <p14:cNvContentPartPr/>
                <p14:nvPr/>
              </p14:nvContentPartPr>
              <p14:xfrm>
                <a:off x="3700543" y="2898979"/>
                <a:ext cx="94680" cy="93960"/>
              </p14:xfrm>
            </p:contentPart>
          </mc:Choice>
          <mc:Fallback xmlns="">
            <p:pic>
              <p:nvPicPr>
                <p:cNvPr id="73" name="Ink 72">
                  <a:extLst>
                    <a:ext uri="{FF2B5EF4-FFF2-40B4-BE49-F238E27FC236}">
                      <a16:creationId xmlns:a16="http://schemas.microsoft.com/office/drawing/2014/main" id="{E52FB0C8-D19E-4049-8378-0FEE644DB4F2}"/>
                    </a:ext>
                  </a:extLst>
                </p:cNvPr>
                <p:cNvPicPr/>
                <p:nvPr/>
              </p:nvPicPr>
              <p:blipFill>
                <a:blip r:embed="rId56"/>
                <a:stretch>
                  <a:fillRect/>
                </a:stretch>
              </p:blipFill>
              <p:spPr>
                <a:xfrm>
                  <a:off x="3685063" y="2883499"/>
                  <a:ext cx="1252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5" name="Ink 74">
                  <a:extLst>
                    <a:ext uri="{FF2B5EF4-FFF2-40B4-BE49-F238E27FC236}">
                      <a16:creationId xmlns:a16="http://schemas.microsoft.com/office/drawing/2014/main" id="{DE3BDE89-070F-2144-B281-9A3B3C85DC6A}"/>
                    </a:ext>
                  </a:extLst>
                </p14:cNvPr>
                <p14:cNvContentPartPr/>
                <p14:nvPr/>
              </p14:nvContentPartPr>
              <p14:xfrm>
                <a:off x="3977023" y="2815819"/>
                <a:ext cx="145080" cy="221040"/>
              </p14:xfrm>
            </p:contentPart>
          </mc:Choice>
          <mc:Fallback xmlns="">
            <p:pic>
              <p:nvPicPr>
                <p:cNvPr id="75" name="Ink 74">
                  <a:extLst>
                    <a:ext uri="{FF2B5EF4-FFF2-40B4-BE49-F238E27FC236}">
                      <a16:creationId xmlns:a16="http://schemas.microsoft.com/office/drawing/2014/main" id="{DE3BDE89-070F-2144-B281-9A3B3C85DC6A}"/>
                    </a:ext>
                  </a:extLst>
                </p:cNvPr>
                <p:cNvPicPr/>
                <p:nvPr/>
              </p:nvPicPr>
              <p:blipFill>
                <a:blip r:embed="rId58"/>
                <a:stretch>
                  <a:fillRect/>
                </a:stretch>
              </p:blipFill>
              <p:spPr>
                <a:xfrm>
                  <a:off x="3961903" y="2800339"/>
                  <a:ext cx="175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6" name="Ink 75">
                  <a:extLst>
                    <a:ext uri="{FF2B5EF4-FFF2-40B4-BE49-F238E27FC236}">
                      <a16:creationId xmlns:a16="http://schemas.microsoft.com/office/drawing/2014/main" id="{71E6AE94-170C-1244-B771-02BB735A3C1F}"/>
                    </a:ext>
                  </a:extLst>
                </p14:cNvPr>
                <p14:cNvContentPartPr/>
                <p14:nvPr/>
              </p14:nvContentPartPr>
              <p14:xfrm>
                <a:off x="4153063" y="2979979"/>
                <a:ext cx="295920" cy="119880"/>
              </p14:xfrm>
            </p:contentPart>
          </mc:Choice>
          <mc:Fallback xmlns="">
            <p:pic>
              <p:nvPicPr>
                <p:cNvPr id="76" name="Ink 75">
                  <a:extLst>
                    <a:ext uri="{FF2B5EF4-FFF2-40B4-BE49-F238E27FC236}">
                      <a16:creationId xmlns:a16="http://schemas.microsoft.com/office/drawing/2014/main" id="{71E6AE94-170C-1244-B771-02BB735A3C1F}"/>
                    </a:ext>
                  </a:extLst>
                </p:cNvPr>
                <p:cNvPicPr/>
                <p:nvPr/>
              </p:nvPicPr>
              <p:blipFill>
                <a:blip r:embed="rId60"/>
                <a:stretch>
                  <a:fillRect/>
                </a:stretch>
              </p:blipFill>
              <p:spPr>
                <a:xfrm>
                  <a:off x="4137943" y="2964499"/>
                  <a:ext cx="326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7" name="Ink 76">
                  <a:extLst>
                    <a:ext uri="{FF2B5EF4-FFF2-40B4-BE49-F238E27FC236}">
                      <a16:creationId xmlns:a16="http://schemas.microsoft.com/office/drawing/2014/main" id="{CBF6489E-1A56-9A4B-A17F-87D830B2EE10}"/>
                    </a:ext>
                  </a:extLst>
                </p14:cNvPr>
                <p14:cNvContentPartPr/>
                <p14:nvPr/>
              </p14:nvContentPartPr>
              <p14:xfrm>
                <a:off x="4530343" y="2948659"/>
                <a:ext cx="100800" cy="145080"/>
              </p14:xfrm>
            </p:contentPart>
          </mc:Choice>
          <mc:Fallback xmlns="">
            <p:pic>
              <p:nvPicPr>
                <p:cNvPr id="77" name="Ink 76">
                  <a:extLst>
                    <a:ext uri="{FF2B5EF4-FFF2-40B4-BE49-F238E27FC236}">
                      <a16:creationId xmlns:a16="http://schemas.microsoft.com/office/drawing/2014/main" id="{CBF6489E-1A56-9A4B-A17F-87D830B2EE10}"/>
                    </a:ext>
                  </a:extLst>
                </p:cNvPr>
                <p:cNvPicPr/>
                <p:nvPr/>
              </p:nvPicPr>
              <p:blipFill>
                <a:blip r:embed="rId62"/>
                <a:stretch>
                  <a:fillRect/>
                </a:stretch>
              </p:blipFill>
              <p:spPr>
                <a:xfrm>
                  <a:off x="4515223" y="2933179"/>
                  <a:ext cx="131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8" name="Ink 77">
                  <a:extLst>
                    <a:ext uri="{FF2B5EF4-FFF2-40B4-BE49-F238E27FC236}">
                      <a16:creationId xmlns:a16="http://schemas.microsoft.com/office/drawing/2014/main" id="{0AF41324-CAEB-FA48-AA72-B9E7171FDD44}"/>
                    </a:ext>
                  </a:extLst>
                </p14:cNvPr>
                <p14:cNvContentPartPr/>
                <p14:nvPr/>
              </p14:nvContentPartPr>
              <p14:xfrm>
                <a:off x="4487863" y="2992579"/>
                <a:ext cx="162360" cy="25560"/>
              </p14:xfrm>
            </p:contentPart>
          </mc:Choice>
          <mc:Fallback xmlns="">
            <p:pic>
              <p:nvPicPr>
                <p:cNvPr id="78" name="Ink 77">
                  <a:extLst>
                    <a:ext uri="{FF2B5EF4-FFF2-40B4-BE49-F238E27FC236}">
                      <a16:creationId xmlns:a16="http://schemas.microsoft.com/office/drawing/2014/main" id="{0AF41324-CAEB-FA48-AA72-B9E7171FDD44}"/>
                    </a:ext>
                  </a:extLst>
                </p:cNvPr>
                <p:cNvPicPr/>
                <p:nvPr/>
              </p:nvPicPr>
              <p:blipFill>
                <a:blip r:embed="rId64"/>
                <a:stretch>
                  <a:fillRect/>
                </a:stretch>
              </p:blipFill>
              <p:spPr>
                <a:xfrm>
                  <a:off x="4472383" y="2977099"/>
                  <a:ext cx="1929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0" name="Ink 79">
                  <a:extLst>
                    <a:ext uri="{FF2B5EF4-FFF2-40B4-BE49-F238E27FC236}">
                      <a16:creationId xmlns:a16="http://schemas.microsoft.com/office/drawing/2014/main" id="{D974ED54-88F8-9342-AAAC-2BA16812AA84}"/>
                    </a:ext>
                  </a:extLst>
                </p14:cNvPr>
                <p14:cNvContentPartPr/>
                <p14:nvPr/>
              </p14:nvContentPartPr>
              <p14:xfrm>
                <a:off x="764383" y="3627619"/>
                <a:ext cx="119880" cy="170280"/>
              </p14:xfrm>
            </p:contentPart>
          </mc:Choice>
          <mc:Fallback xmlns="">
            <p:pic>
              <p:nvPicPr>
                <p:cNvPr id="80" name="Ink 79">
                  <a:extLst>
                    <a:ext uri="{FF2B5EF4-FFF2-40B4-BE49-F238E27FC236}">
                      <a16:creationId xmlns:a16="http://schemas.microsoft.com/office/drawing/2014/main" id="{D974ED54-88F8-9342-AAAC-2BA16812AA84}"/>
                    </a:ext>
                  </a:extLst>
                </p:cNvPr>
                <p:cNvPicPr/>
                <p:nvPr/>
              </p:nvPicPr>
              <p:blipFill>
                <a:blip r:embed="rId66"/>
                <a:stretch>
                  <a:fillRect/>
                </a:stretch>
              </p:blipFill>
              <p:spPr>
                <a:xfrm>
                  <a:off x="749263" y="3612139"/>
                  <a:ext cx="150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1" name="Ink 80">
                  <a:extLst>
                    <a:ext uri="{FF2B5EF4-FFF2-40B4-BE49-F238E27FC236}">
                      <a16:creationId xmlns:a16="http://schemas.microsoft.com/office/drawing/2014/main" id="{81E65697-E844-474D-959D-3C22B3E48674}"/>
                    </a:ext>
                  </a:extLst>
                </p14:cNvPr>
                <p14:cNvContentPartPr/>
                <p14:nvPr/>
              </p14:nvContentPartPr>
              <p14:xfrm>
                <a:off x="1066063" y="3467419"/>
                <a:ext cx="126000" cy="286200"/>
              </p14:xfrm>
            </p:contentPart>
          </mc:Choice>
          <mc:Fallback xmlns="">
            <p:pic>
              <p:nvPicPr>
                <p:cNvPr id="81" name="Ink 80">
                  <a:extLst>
                    <a:ext uri="{FF2B5EF4-FFF2-40B4-BE49-F238E27FC236}">
                      <a16:creationId xmlns:a16="http://schemas.microsoft.com/office/drawing/2014/main" id="{81E65697-E844-474D-959D-3C22B3E48674}"/>
                    </a:ext>
                  </a:extLst>
                </p:cNvPr>
                <p:cNvPicPr/>
                <p:nvPr/>
              </p:nvPicPr>
              <p:blipFill>
                <a:blip r:embed="rId68"/>
                <a:stretch>
                  <a:fillRect/>
                </a:stretch>
              </p:blipFill>
              <p:spPr>
                <a:xfrm>
                  <a:off x="1050943" y="3452299"/>
                  <a:ext cx="1566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2" name="Ink 81">
                  <a:extLst>
                    <a:ext uri="{FF2B5EF4-FFF2-40B4-BE49-F238E27FC236}">
                      <a16:creationId xmlns:a16="http://schemas.microsoft.com/office/drawing/2014/main" id="{D27A8FC2-1A35-0249-8E0E-D3F704C123B8}"/>
                    </a:ext>
                  </a:extLst>
                </p14:cNvPr>
                <p14:cNvContentPartPr/>
                <p14:nvPr/>
              </p14:nvContentPartPr>
              <p14:xfrm>
                <a:off x="1235983" y="3571459"/>
                <a:ext cx="176400" cy="169560"/>
              </p14:xfrm>
            </p:contentPart>
          </mc:Choice>
          <mc:Fallback xmlns="">
            <p:pic>
              <p:nvPicPr>
                <p:cNvPr id="82" name="Ink 81">
                  <a:extLst>
                    <a:ext uri="{FF2B5EF4-FFF2-40B4-BE49-F238E27FC236}">
                      <a16:creationId xmlns:a16="http://schemas.microsoft.com/office/drawing/2014/main" id="{D27A8FC2-1A35-0249-8E0E-D3F704C123B8}"/>
                    </a:ext>
                  </a:extLst>
                </p:cNvPr>
                <p:cNvPicPr/>
                <p:nvPr/>
              </p:nvPicPr>
              <p:blipFill>
                <a:blip r:embed="rId70"/>
                <a:stretch>
                  <a:fillRect/>
                </a:stretch>
              </p:blipFill>
              <p:spPr>
                <a:xfrm>
                  <a:off x="1220503" y="3556339"/>
                  <a:ext cx="207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3" name="Ink 82">
                  <a:extLst>
                    <a:ext uri="{FF2B5EF4-FFF2-40B4-BE49-F238E27FC236}">
                      <a16:creationId xmlns:a16="http://schemas.microsoft.com/office/drawing/2014/main" id="{02026190-9139-4D4C-8D6C-68662228CAAD}"/>
                    </a:ext>
                  </a:extLst>
                </p14:cNvPr>
                <p14:cNvContentPartPr/>
                <p14:nvPr/>
              </p14:nvContentPartPr>
              <p14:xfrm>
                <a:off x="1097383" y="3834979"/>
                <a:ext cx="429120" cy="12960"/>
              </p14:xfrm>
            </p:contentPart>
          </mc:Choice>
          <mc:Fallback xmlns="">
            <p:pic>
              <p:nvPicPr>
                <p:cNvPr id="83" name="Ink 82">
                  <a:extLst>
                    <a:ext uri="{FF2B5EF4-FFF2-40B4-BE49-F238E27FC236}">
                      <a16:creationId xmlns:a16="http://schemas.microsoft.com/office/drawing/2014/main" id="{02026190-9139-4D4C-8D6C-68662228CAAD}"/>
                    </a:ext>
                  </a:extLst>
                </p:cNvPr>
                <p:cNvPicPr/>
                <p:nvPr/>
              </p:nvPicPr>
              <p:blipFill>
                <a:blip r:embed="rId72"/>
                <a:stretch>
                  <a:fillRect/>
                </a:stretch>
              </p:blipFill>
              <p:spPr>
                <a:xfrm>
                  <a:off x="1082263" y="3819859"/>
                  <a:ext cx="459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4" name="Ink 83">
                  <a:extLst>
                    <a:ext uri="{FF2B5EF4-FFF2-40B4-BE49-F238E27FC236}">
                      <a16:creationId xmlns:a16="http://schemas.microsoft.com/office/drawing/2014/main" id="{2AEA193D-7914-C34A-A6E7-E22346177A0D}"/>
                    </a:ext>
                  </a:extLst>
                </p14:cNvPr>
                <p14:cNvContentPartPr/>
                <p14:nvPr/>
              </p14:nvContentPartPr>
              <p14:xfrm>
                <a:off x="1191703" y="3923539"/>
                <a:ext cx="314640" cy="276120"/>
              </p14:xfrm>
            </p:contentPart>
          </mc:Choice>
          <mc:Fallback xmlns="">
            <p:pic>
              <p:nvPicPr>
                <p:cNvPr id="84" name="Ink 83">
                  <a:extLst>
                    <a:ext uri="{FF2B5EF4-FFF2-40B4-BE49-F238E27FC236}">
                      <a16:creationId xmlns:a16="http://schemas.microsoft.com/office/drawing/2014/main" id="{2AEA193D-7914-C34A-A6E7-E22346177A0D}"/>
                    </a:ext>
                  </a:extLst>
                </p:cNvPr>
                <p:cNvPicPr/>
                <p:nvPr/>
              </p:nvPicPr>
              <p:blipFill>
                <a:blip r:embed="rId74"/>
                <a:stretch>
                  <a:fillRect/>
                </a:stretch>
              </p:blipFill>
              <p:spPr>
                <a:xfrm>
                  <a:off x="1176583" y="3908419"/>
                  <a:ext cx="3452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5" name="Ink 84">
                  <a:extLst>
                    <a:ext uri="{FF2B5EF4-FFF2-40B4-BE49-F238E27FC236}">
                      <a16:creationId xmlns:a16="http://schemas.microsoft.com/office/drawing/2014/main" id="{FB0470D4-793C-864F-BA33-95D5EE00178D}"/>
                    </a:ext>
                  </a:extLst>
                </p14:cNvPr>
                <p14:cNvContentPartPr/>
                <p14:nvPr/>
              </p14:nvContentPartPr>
              <p14:xfrm>
                <a:off x="1431463" y="3998419"/>
                <a:ext cx="106560" cy="31680"/>
              </p14:xfrm>
            </p:contentPart>
          </mc:Choice>
          <mc:Fallback xmlns="">
            <p:pic>
              <p:nvPicPr>
                <p:cNvPr id="85" name="Ink 84">
                  <a:extLst>
                    <a:ext uri="{FF2B5EF4-FFF2-40B4-BE49-F238E27FC236}">
                      <a16:creationId xmlns:a16="http://schemas.microsoft.com/office/drawing/2014/main" id="{FB0470D4-793C-864F-BA33-95D5EE00178D}"/>
                    </a:ext>
                  </a:extLst>
                </p:cNvPr>
                <p:cNvPicPr/>
                <p:nvPr/>
              </p:nvPicPr>
              <p:blipFill>
                <a:blip r:embed="rId76"/>
                <a:stretch>
                  <a:fillRect/>
                </a:stretch>
              </p:blipFill>
              <p:spPr>
                <a:xfrm>
                  <a:off x="1416343" y="3983299"/>
                  <a:ext cx="137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6" name="Ink 85">
                  <a:extLst>
                    <a:ext uri="{FF2B5EF4-FFF2-40B4-BE49-F238E27FC236}">
                      <a16:creationId xmlns:a16="http://schemas.microsoft.com/office/drawing/2014/main" id="{D0DAED4E-ED09-7B45-BEAD-CB57B996B5AD}"/>
                    </a:ext>
                  </a:extLst>
                </p14:cNvPr>
                <p14:cNvContentPartPr/>
                <p14:nvPr/>
              </p14:nvContentPartPr>
              <p14:xfrm>
                <a:off x="1776703" y="3690259"/>
                <a:ext cx="163800" cy="31680"/>
              </p14:xfrm>
            </p:contentPart>
          </mc:Choice>
          <mc:Fallback xmlns="">
            <p:pic>
              <p:nvPicPr>
                <p:cNvPr id="86" name="Ink 85">
                  <a:extLst>
                    <a:ext uri="{FF2B5EF4-FFF2-40B4-BE49-F238E27FC236}">
                      <a16:creationId xmlns:a16="http://schemas.microsoft.com/office/drawing/2014/main" id="{D0DAED4E-ED09-7B45-BEAD-CB57B996B5AD}"/>
                    </a:ext>
                  </a:extLst>
                </p:cNvPr>
                <p:cNvPicPr/>
                <p:nvPr/>
              </p:nvPicPr>
              <p:blipFill>
                <a:blip r:embed="rId78"/>
                <a:stretch>
                  <a:fillRect/>
                </a:stretch>
              </p:blipFill>
              <p:spPr>
                <a:xfrm>
                  <a:off x="1761223" y="3675139"/>
                  <a:ext cx="194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7" name="Ink 86">
                  <a:extLst>
                    <a:ext uri="{FF2B5EF4-FFF2-40B4-BE49-F238E27FC236}">
                      <a16:creationId xmlns:a16="http://schemas.microsoft.com/office/drawing/2014/main" id="{7E82B670-4DEE-BC4E-964A-6C14831D33F1}"/>
                    </a:ext>
                  </a:extLst>
                </p14:cNvPr>
                <p14:cNvContentPartPr/>
                <p14:nvPr/>
              </p14:nvContentPartPr>
              <p14:xfrm>
                <a:off x="1770223" y="3765859"/>
                <a:ext cx="245520" cy="56880"/>
              </p14:xfrm>
            </p:contentPart>
          </mc:Choice>
          <mc:Fallback xmlns="">
            <p:pic>
              <p:nvPicPr>
                <p:cNvPr id="87" name="Ink 86">
                  <a:extLst>
                    <a:ext uri="{FF2B5EF4-FFF2-40B4-BE49-F238E27FC236}">
                      <a16:creationId xmlns:a16="http://schemas.microsoft.com/office/drawing/2014/main" id="{7E82B670-4DEE-BC4E-964A-6C14831D33F1}"/>
                    </a:ext>
                  </a:extLst>
                </p:cNvPr>
                <p:cNvPicPr/>
                <p:nvPr/>
              </p:nvPicPr>
              <p:blipFill>
                <a:blip r:embed="rId80"/>
                <a:stretch>
                  <a:fillRect/>
                </a:stretch>
              </p:blipFill>
              <p:spPr>
                <a:xfrm>
                  <a:off x="1755103" y="3750739"/>
                  <a:ext cx="276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0" name="Ink 89">
                  <a:extLst>
                    <a:ext uri="{FF2B5EF4-FFF2-40B4-BE49-F238E27FC236}">
                      <a16:creationId xmlns:a16="http://schemas.microsoft.com/office/drawing/2014/main" id="{C7E8D0C6-F2EB-3641-8585-46EBF0A479FE}"/>
                    </a:ext>
                  </a:extLst>
                </p14:cNvPr>
                <p14:cNvContentPartPr/>
                <p14:nvPr/>
              </p14:nvContentPartPr>
              <p14:xfrm>
                <a:off x="2373943" y="3491179"/>
                <a:ext cx="38160" cy="249840"/>
              </p14:xfrm>
            </p:contentPart>
          </mc:Choice>
          <mc:Fallback xmlns="">
            <p:pic>
              <p:nvPicPr>
                <p:cNvPr id="90" name="Ink 89">
                  <a:extLst>
                    <a:ext uri="{FF2B5EF4-FFF2-40B4-BE49-F238E27FC236}">
                      <a16:creationId xmlns:a16="http://schemas.microsoft.com/office/drawing/2014/main" id="{C7E8D0C6-F2EB-3641-8585-46EBF0A479FE}"/>
                    </a:ext>
                  </a:extLst>
                </p:cNvPr>
                <p:cNvPicPr/>
                <p:nvPr/>
              </p:nvPicPr>
              <p:blipFill>
                <a:blip r:embed="rId82"/>
                <a:stretch>
                  <a:fillRect/>
                </a:stretch>
              </p:blipFill>
              <p:spPr>
                <a:xfrm>
                  <a:off x="2358463" y="3476059"/>
                  <a:ext cx="684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1" name="Ink 90">
                  <a:extLst>
                    <a:ext uri="{FF2B5EF4-FFF2-40B4-BE49-F238E27FC236}">
                      <a16:creationId xmlns:a16="http://schemas.microsoft.com/office/drawing/2014/main" id="{04297EE5-8E39-984D-B3AD-516924027BF4}"/>
                    </a:ext>
                  </a:extLst>
                </p14:cNvPr>
                <p14:cNvContentPartPr/>
                <p14:nvPr/>
              </p14:nvContentPartPr>
              <p14:xfrm>
                <a:off x="2223103" y="3470299"/>
                <a:ext cx="330120" cy="56880"/>
              </p14:xfrm>
            </p:contentPart>
          </mc:Choice>
          <mc:Fallback xmlns="">
            <p:pic>
              <p:nvPicPr>
                <p:cNvPr id="91" name="Ink 90">
                  <a:extLst>
                    <a:ext uri="{FF2B5EF4-FFF2-40B4-BE49-F238E27FC236}">
                      <a16:creationId xmlns:a16="http://schemas.microsoft.com/office/drawing/2014/main" id="{04297EE5-8E39-984D-B3AD-516924027BF4}"/>
                    </a:ext>
                  </a:extLst>
                </p:cNvPr>
                <p:cNvPicPr/>
                <p:nvPr/>
              </p:nvPicPr>
              <p:blipFill>
                <a:blip r:embed="rId84"/>
                <a:stretch>
                  <a:fillRect/>
                </a:stretch>
              </p:blipFill>
              <p:spPr>
                <a:xfrm>
                  <a:off x="2207623" y="3455179"/>
                  <a:ext cx="360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475D2AB2-FA81-AE45-96D2-86815071AEF9}"/>
                    </a:ext>
                  </a:extLst>
                </p14:cNvPr>
                <p14:cNvContentPartPr/>
                <p14:nvPr/>
              </p14:nvContentPartPr>
              <p14:xfrm>
                <a:off x="2260543" y="3765859"/>
                <a:ext cx="258120" cy="19080"/>
              </p14:xfrm>
            </p:contentPart>
          </mc:Choice>
          <mc:Fallback xmlns="">
            <p:pic>
              <p:nvPicPr>
                <p:cNvPr id="92" name="Ink 91">
                  <a:extLst>
                    <a:ext uri="{FF2B5EF4-FFF2-40B4-BE49-F238E27FC236}">
                      <a16:creationId xmlns:a16="http://schemas.microsoft.com/office/drawing/2014/main" id="{475D2AB2-FA81-AE45-96D2-86815071AEF9}"/>
                    </a:ext>
                  </a:extLst>
                </p:cNvPr>
                <p:cNvPicPr/>
                <p:nvPr/>
              </p:nvPicPr>
              <p:blipFill>
                <a:blip r:embed="rId86"/>
                <a:stretch>
                  <a:fillRect/>
                </a:stretch>
              </p:blipFill>
              <p:spPr>
                <a:xfrm>
                  <a:off x="2245423" y="3750739"/>
                  <a:ext cx="288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16" name="Ink 115">
                  <a:extLst>
                    <a:ext uri="{FF2B5EF4-FFF2-40B4-BE49-F238E27FC236}">
                      <a16:creationId xmlns:a16="http://schemas.microsoft.com/office/drawing/2014/main" id="{2832B9FF-574E-E44D-818C-F9754C5EFCE4}"/>
                    </a:ext>
                  </a:extLst>
                </p14:cNvPr>
                <p14:cNvContentPartPr/>
                <p14:nvPr/>
              </p14:nvContentPartPr>
              <p14:xfrm>
                <a:off x="2820343" y="3589819"/>
                <a:ext cx="176400" cy="25560"/>
              </p14:xfrm>
            </p:contentPart>
          </mc:Choice>
          <mc:Fallback xmlns="">
            <p:pic>
              <p:nvPicPr>
                <p:cNvPr id="116" name="Ink 115">
                  <a:extLst>
                    <a:ext uri="{FF2B5EF4-FFF2-40B4-BE49-F238E27FC236}">
                      <a16:creationId xmlns:a16="http://schemas.microsoft.com/office/drawing/2014/main" id="{2832B9FF-574E-E44D-818C-F9754C5EFCE4}"/>
                    </a:ext>
                  </a:extLst>
                </p:cNvPr>
                <p:cNvPicPr/>
                <p:nvPr/>
              </p:nvPicPr>
              <p:blipFill>
                <a:blip r:embed="rId88"/>
                <a:stretch>
                  <a:fillRect/>
                </a:stretch>
              </p:blipFill>
              <p:spPr>
                <a:xfrm>
                  <a:off x="2804863" y="3574699"/>
                  <a:ext cx="207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7" name="Ink 116">
                  <a:extLst>
                    <a:ext uri="{FF2B5EF4-FFF2-40B4-BE49-F238E27FC236}">
                      <a16:creationId xmlns:a16="http://schemas.microsoft.com/office/drawing/2014/main" id="{D6B3ECD4-DFBA-BD46-8353-9FDA587B4648}"/>
                    </a:ext>
                  </a:extLst>
                </p14:cNvPr>
                <p14:cNvContentPartPr/>
                <p14:nvPr/>
              </p14:nvContentPartPr>
              <p14:xfrm>
                <a:off x="2813863" y="3652819"/>
                <a:ext cx="207720" cy="19080"/>
              </p14:xfrm>
            </p:contentPart>
          </mc:Choice>
          <mc:Fallback xmlns="">
            <p:pic>
              <p:nvPicPr>
                <p:cNvPr id="117" name="Ink 116">
                  <a:extLst>
                    <a:ext uri="{FF2B5EF4-FFF2-40B4-BE49-F238E27FC236}">
                      <a16:creationId xmlns:a16="http://schemas.microsoft.com/office/drawing/2014/main" id="{D6B3ECD4-DFBA-BD46-8353-9FDA587B4648}"/>
                    </a:ext>
                  </a:extLst>
                </p:cNvPr>
                <p:cNvPicPr/>
                <p:nvPr/>
              </p:nvPicPr>
              <p:blipFill>
                <a:blip r:embed="rId90"/>
                <a:stretch>
                  <a:fillRect/>
                </a:stretch>
              </p:blipFill>
              <p:spPr>
                <a:xfrm>
                  <a:off x="2798743" y="3637339"/>
                  <a:ext cx="238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8" name="Ink 117">
                  <a:extLst>
                    <a:ext uri="{FF2B5EF4-FFF2-40B4-BE49-F238E27FC236}">
                      <a16:creationId xmlns:a16="http://schemas.microsoft.com/office/drawing/2014/main" id="{132B0907-040F-E040-B245-8276FB423345}"/>
                    </a:ext>
                  </a:extLst>
                </p14:cNvPr>
                <p14:cNvContentPartPr/>
                <p14:nvPr/>
              </p14:nvContentPartPr>
              <p14:xfrm>
                <a:off x="2936983" y="3476779"/>
                <a:ext cx="184680" cy="289440"/>
              </p14:xfrm>
            </p:contentPart>
          </mc:Choice>
          <mc:Fallback xmlns="">
            <p:pic>
              <p:nvPicPr>
                <p:cNvPr id="118" name="Ink 117">
                  <a:extLst>
                    <a:ext uri="{FF2B5EF4-FFF2-40B4-BE49-F238E27FC236}">
                      <a16:creationId xmlns:a16="http://schemas.microsoft.com/office/drawing/2014/main" id="{132B0907-040F-E040-B245-8276FB423345}"/>
                    </a:ext>
                  </a:extLst>
                </p:cNvPr>
                <p:cNvPicPr/>
                <p:nvPr/>
              </p:nvPicPr>
              <p:blipFill>
                <a:blip r:embed="rId92"/>
                <a:stretch>
                  <a:fillRect/>
                </a:stretch>
              </p:blipFill>
              <p:spPr>
                <a:xfrm>
                  <a:off x="2921503" y="3461299"/>
                  <a:ext cx="2152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9" name="Ink 118">
                  <a:extLst>
                    <a:ext uri="{FF2B5EF4-FFF2-40B4-BE49-F238E27FC236}">
                      <a16:creationId xmlns:a16="http://schemas.microsoft.com/office/drawing/2014/main" id="{B9AE8773-D1F3-8B4C-B656-463BF7F9A2EA}"/>
                    </a:ext>
                  </a:extLst>
                </p14:cNvPr>
                <p14:cNvContentPartPr/>
                <p14:nvPr/>
              </p14:nvContentPartPr>
              <p14:xfrm>
                <a:off x="3348463" y="3366979"/>
                <a:ext cx="138600" cy="348840"/>
              </p14:xfrm>
            </p:contentPart>
          </mc:Choice>
          <mc:Fallback xmlns="">
            <p:pic>
              <p:nvPicPr>
                <p:cNvPr id="119" name="Ink 118">
                  <a:extLst>
                    <a:ext uri="{FF2B5EF4-FFF2-40B4-BE49-F238E27FC236}">
                      <a16:creationId xmlns:a16="http://schemas.microsoft.com/office/drawing/2014/main" id="{B9AE8773-D1F3-8B4C-B656-463BF7F9A2EA}"/>
                    </a:ext>
                  </a:extLst>
                </p:cNvPr>
                <p:cNvPicPr/>
                <p:nvPr/>
              </p:nvPicPr>
              <p:blipFill>
                <a:blip r:embed="rId94"/>
                <a:stretch>
                  <a:fillRect/>
                </a:stretch>
              </p:blipFill>
              <p:spPr>
                <a:xfrm>
                  <a:off x="3332983" y="3351499"/>
                  <a:ext cx="1692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0" name="Ink 119">
                  <a:extLst>
                    <a:ext uri="{FF2B5EF4-FFF2-40B4-BE49-F238E27FC236}">
                      <a16:creationId xmlns:a16="http://schemas.microsoft.com/office/drawing/2014/main" id="{724F1E14-5AB1-7343-9A1B-E0BA038DB3AE}"/>
                    </a:ext>
                  </a:extLst>
                </p14:cNvPr>
                <p14:cNvContentPartPr/>
                <p14:nvPr/>
              </p14:nvContentPartPr>
              <p14:xfrm>
                <a:off x="3587143" y="3451579"/>
                <a:ext cx="163800" cy="232200"/>
              </p14:xfrm>
            </p:contentPart>
          </mc:Choice>
          <mc:Fallback xmlns="">
            <p:pic>
              <p:nvPicPr>
                <p:cNvPr id="120" name="Ink 119">
                  <a:extLst>
                    <a:ext uri="{FF2B5EF4-FFF2-40B4-BE49-F238E27FC236}">
                      <a16:creationId xmlns:a16="http://schemas.microsoft.com/office/drawing/2014/main" id="{724F1E14-5AB1-7343-9A1B-E0BA038DB3AE}"/>
                    </a:ext>
                  </a:extLst>
                </p:cNvPr>
                <p:cNvPicPr/>
                <p:nvPr/>
              </p:nvPicPr>
              <p:blipFill>
                <a:blip r:embed="rId96"/>
                <a:stretch>
                  <a:fillRect/>
                </a:stretch>
              </p:blipFill>
              <p:spPr>
                <a:xfrm>
                  <a:off x="3572023" y="3436099"/>
                  <a:ext cx="194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1" name="Ink 120">
                  <a:extLst>
                    <a:ext uri="{FF2B5EF4-FFF2-40B4-BE49-F238E27FC236}">
                      <a16:creationId xmlns:a16="http://schemas.microsoft.com/office/drawing/2014/main" id="{2E1A06F2-41DD-1B41-BC79-FD8FA1204542}"/>
                    </a:ext>
                  </a:extLst>
                </p14:cNvPr>
                <p14:cNvContentPartPr/>
                <p14:nvPr/>
              </p14:nvContentPartPr>
              <p14:xfrm>
                <a:off x="3338743" y="3765859"/>
                <a:ext cx="462240" cy="31680"/>
              </p14:xfrm>
            </p:contentPart>
          </mc:Choice>
          <mc:Fallback xmlns="">
            <p:pic>
              <p:nvPicPr>
                <p:cNvPr id="121" name="Ink 120">
                  <a:extLst>
                    <a:ext uri="{FF2B5EF4-FFF2-40B4-BE49-F238E27FC236}">
                      <a16:creationId xmlns:a16="http://schemas.microsoft.com/office/drawing/2014/main" id="{2E1A06F2-41DD-1B41-BC79-FD8FA1204542}"/>
                    </a:ext>
                  </a:extLst>
                </p:cNvPr>
                <p:cNvPicPr/>
                <p:nvPr/>
              </p:nvPicPr>
              <p:blipFill>
                <a:blip r:embed="rId98"/>
                <a:stretch>
                  <a:fillRect/>
                </a:stretch>
              </p:blipFill>
              <p:spPr>
                <a:xfrm>
                  <a:off x="3323263" y="3750739"/>
                  <a:ext cx="492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2" name="Ink 121">
                  <a:extLst>
                    <a:ext uri="{FF2B5EF4-FFF2-40B4-BE49-F238E27FC236}">
                      <a16:creationId xmlns:a16="http://schemas.microsoft.com/office/drawing/2014/main" id="{FC22E475-33AD-AB49-ACC5-D456AEF5C5B9}"/>
                    </a:ext>
                  </a:extLst>
                </p14:cNvPr>
                <p14:cNvContentPartPr/>
                <p14:nvPr/>
              </p14:nvContentPartPr>
              <p14:xfrm>
                <a:off x="3405703" y="3863779"/>
                <a:ext cx="163080" cy="273600"/>
              </p14:xfrm>
            </p:contentPart>
          </mc:Choice>
          <mc:Fallback xmlns="">
            <p:pic>
              <p:nvPicPr>
                <p:cNvPr id="122" name="Ink 121">
                  <a:extLst>
                    <a:ext uri="{FF2B5EF4-FFF2-40B4-BE49-F238E27FC236}">
                      <a16:creationId xmlns:a16="http://schemas.microsoft.com/office/drawing/2014/main" id="{FC22E475-33AD-AB49-ACC5-D456AEF5C5B9}"/>
                    </a:ext>
                  </a:extLst>
                </p:cNvPr>
                <p:cNvPicPr/>
                <p:nvPr/>
              </p:nvPicPr>
              <p:blipFill>
                <a:blip r:embed="rId100"/>
                <a:stretch>
                  <a:fillRect/>
                </a:stretch>
              </p:blipFill>
              <p:spPr>
                <a:xfrm>
                  <a:off x="3390223" y="3848299"/>
                  <a:ext cx="1936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3" name="Ink 122">
                  <a:extLst>
                    <a:ext uri="{FF2B5EF4-FFF2-40B4-BE49-F238E27FC236}">
                      <a16:creationId xmlns:a16="http://schemas.microsoft.com/office/drawing/2014/main" id="{7ADEB713-9085-6941-B4B2-B309F3012888}"/>
                    </a:ext>
                  </a:extLst>
                </p14:cNvPr>
                <p14:cNvContentPartPr/>
                <p14:nvPr/>
              </p14:nvContentPartPr>
              <p14:xfrm>
                <a:off x="3656263" y="3916699"/>
                <a:ext cx="94680" cy="176400"/>
              </p14:xfrm>
            </p:contentPart>
          </mc:Choice>
          <mc:Fallback xmlns="">
            <p:pic>
              <p:nvPicPr>
                <p:cNvPr id="123" name="Ink 122">
                  <a:extLst>
                    <a:ext uri="{FF2B5EF4-FFF2-40B4-BE49-F238E27FC236}">
                      <a16:creationId xmlns:a16="http://schemas.microsoft.com/office/drawing/2014/main" id="{7ADEB713-9085-6941-B4B2-B309F3012888}"/>
                    </a:ext>
                  </a:extLst>
                </p:cNvPr>
                <p:cNvPicPr/>
                <p:nvPr/>
              </p:nvPicPr>
              <p:blipFill>
                <a:blip r:embed="rId102"/>
                <a:stretch>
                  <a:fillRect/>
                </a:stretch>
              </p:blipFill>
              <p:spPr>
                <a:xfrm>
                  <a:off x="3641143" y="3901579"/>
                  <a:ext cx="1252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4" name="Ink 123">
                  <a:extLst>
                    <a:ext uri="{FF2B5EF4-FFF2-40B4-BE49-F238E27FC236}">
                      <a16:creationId xmlns:a16="http://schemas.microsoft.com/office/drawing/2014/main" id="{105580E3-CC3E-C741-8E02-6695E02EB6C6}"/>
                    </a:ext>
                  </a:extLst>
                </p14:cNvPr>
                <p14:cNvContentPartPr/>
                <p14:nvPr/>
              </p14:nvContentPartPr>
              <p14:xfrm>
                <a:off x="3612343" y="3967099"/>
                <a:ext cx="82080" cy="25560"/>
              </p14:xfrm>
            </p:contentPart>
          </mc:Choice>
          <mc:Fallback xmlns="">
            <p:pic>
              <p:nvPicPr>
                <p:cNvPr id="124" name="Ink 123">
                  <a:extLst>
                    <a:ext uri="{FF2B5EF4-FFF2-40B4-BE49-F238E27FC236}">
                      <a16:creationId xmlns:a16="http://schemas.microsoft.com/office/drawing/2014/main" id="{105580E3-CC3E-C741-8E02-6695E02EB6C6}"/>
                    </a:ext>
                  </a:extLst>
                </p:cNvPr>
                <p:cNvPicPr/>
                <p:nvPr/>
              </p:nvPicPr>
              <p:blipFill>
                <a:blip r:embed="rId104"/>
                <a:stretch>
                  <a:fillRect/>
                </a:stretch>
              </p:blipFill>
              <p:spPr>
                <a:xfrm>
                  <a:off x="3597223" y="3951619"/>
                  <a:ext cx="112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27" name="Ink 126">
                  <a:extLst>
                    <a:ext uri="{FF2B5EF4-FFF2-40B4-BE49-F238E27FC236}">
                      <a16:creationId xmlns:a16="http://schemas.microsoft.com/office/drawing/2014/main" id="{39E084CB-1939-D542-B744-305ECC47A966}"/>
                    </a:ext>
                  </a:extLst>
                </p14:cNvPr>
                <p14:cNvContentPartPr/>
                <p14:nvPr/>
              </p14:nvContentPartPr>
              <p14:xfrm>
                <a:off x="4009063" y="3627619"/>
                <a:ext cx="119160" cy="19080"/>
              </p14:xfrm>
            </p:contentPart>
          </mc:Choice>
          <mc:Fallback xmlns="">
            <p:pic>
              <p:nvPicPr>
                <p:cNvPr id="127" name="Ink 126">
                  <a:extLst>
                    <a:ext uri="{FF2B5EF4-FFF2-40B4-BE49-F238E27FC236}">
                      <a16:creationId xmlns:a16="http://schemas.microsoft.com/office/drawing/2014/main" id="{39E084CB-1939-D542-B744-305ECC47A966}"/>
                    </a:ext>
                  </a:extLst>
                </p:cNvPr>
                <p:cNvPicPr/>
                <p:nvPr/>
              </p:nvPicPr>
              <p:blipFill>
                <a:blip r:embed="rId106"/>
                <a:stretch>
                  <a:fillRect/>
                </a:stretch>
              </p:blipFill>
              <p:spPr>
                <a:xfrm>
                  <a:off x="3993943" y="3612139"/>
                  <a:ext cx="1497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8" name="Ink 127">
                  <a:extLst>
                    <a:ext uri="{FF2B5EF4-FFF2-40B4-BE49-F238E27FC236}">
                      <a16:creationId xmlns:a16="http://schemas.microsoft.com/office/drawing/2014/main" id="{3620E2CC-EB0A-1048-AF5A-D75B306D4D61}"/>
                    </a:ext>
                  </a:extLst>
                </p14:cNvPr>
                <p14:cNvContentPartPr/>
                <p14:nvPr/>
              </p14:nvContentPartPr>
              <p14:xfrm>
                <a:off x="3977743" y="3696739"/>
                <a:ext cx="169560" cy="25560"/>
              </p14:xfrm>
            </p:contentPart>
          </mc:Choice>
          <mc:Fallback xmlns="">
            <p:pic>
              <p:nvPicPr>
                <p:cNvPr id="128" name="Ink 127">
                  <a:extLst>
                    <a:ext uri="{FF2B5EF4-FFF2-40B4-BE49-F238E27FC236}">
                      <a16:creationId xmlns:a16="http://schemas.microsoft.com/office/drawing/2014/main" id="{3620E2CC-EB0A-1048-AF5A-D75B306D4D61}"/>
                    </a:ext>
                  </a:extLst>
                </p:cNvPr>
                <p:cNvPicPr/>
                <p:nvPr/>
              </p:nvPicPr>
              <p:blipFill>
                <a:blip r:embed="rId108"/>
                <a:stretch>
                  <a:fillRect/>
                </a:stretch>
              </p:blipFill>
              <p:spPr>
                <a:xfrm>
                  <a:off x="3962623" y="3681259"/>
                  <a:ext cx="199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9" name="Ink 128">
                  <a:extLst>
                    <a:ext uri="{FF2B5EF4-FFF2-40B4-BE49-F238E27FC236}">
                      <a16:creationId xmlns:a16="http://schemas.microsoft.com/office/drawing/2014/main" id="{704A922B-51E2-3E4C-AD3E-3F3FD2BBFF42}"/>
                    </a:ext>
                  </a:extLst>
                </p14:cNvPr>
                <p14:cNvContentPartPr/>
                <p14:nvPr/>
              </p14:nvContentPartPr>
              <p14:xfrm>
                <a:off x="4479943" y="3495499"/>
                <a:ext cx="6480" cy="170280"/>
              </p14:xfrm>
            </p:contentPart>
          </mc:Choice>
          <mc:Fallback xmlns="">
            <p:pic>
              <p:nvPicPr>
                <p:cNvPr id="129" name="Ink 128">
                  <a:extLst>
                    <a:ext uri="{FF2B5EF4-FFF2-40B4-BE49-F238E27FC236}">
                      <a16:creationId xmlns:a16="http://schemas.microsoft.com/office/drawing/2014/main" id="{704A922B-51E2-3E4C-AD3E-3F3FD2BBFF42}"/>
                    </a:ext>
                  </a:extLst>
                </p:cNvPr>
                <p:cNvPicPr/>
                <p:nvPr/>
              </p:nvPicPr>
              <p:blipFill>
                <a:blip r:embed="rId110"/>
                <a:stretch>
                  <a:fillRect/>
                </a:stretch>
              </p:blipFill>
              <p:spPr>
                <a:xfrm>
                  <a:off x="4464823" y="3480379"/>
                  <a:ext cx="370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0" name="Ink 129">
                  <a:extLst>
                    <a:ext uri="{FF2B5EF4-FFF2-40B4-BE49-F238E27FC236}">
                      <a16:creationId xmlns:a16="http://schemas.microsoft.com/office/drawing/2014/main" id="{DE39BC28-14AC-5C4E-95B7-95CBCDBE5F2E}"/>
                    </a:ext>
                  </a:extLst>
                </p14:cNvPr>
                <p14:cNvContentPartPr/>
                <p14:nvPr/>
              </p14:nvContentPartPr>
              <p14:xfrm>
                <a:off x="4335583" y="3464179"/>
                <a:ext cx="239400" cy="38160"/>
              </p14:xfrm>
            </p:contentPart>
          </mc:Choice>
          <mc:Fallback xmlns="">
            <p:pic>
              <p:nvPicPr>
                <p:cNvPr id="130" name="Ink 129">
                  <a:extLst>
                    <a:ext uri="{FF2B5EF4-FFF2-40B4-BE49-F238E27FC236}">
                      <a16:creationId xmlns:a16="http://schemas.microsoft.com/office/drawing/2014/main" id="{DE39BC28-14AC-5C4E-95B7-95CBCDBE5F2E}"/>
                    </a:ext>
                  </a:extLst>
                </p:cNvPr>
                <p:cNvPicPr/>
                <p:nvPr/>
              </p:nvPicPr>
              <p:blipFill>
                <a:blip r:embed="rId112"/>
                <a:stretch>
                  <a:fillRect/>
                </a:stretch>
              </p:blipFill>
              <p:spPr>
                <a:xfrm>
                  <a:off x="4320103" y="3448699"/>
                  <a:ext cx="269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1" name="Ink 130">
                  <a:extLst>
                    <a:ext uri="{FF2B5EF4-FFF2-40B4-BE49-F238E27FC236}">
                      <a16:creationId xmlns:a16="http://schemas.microsoft.com/office/drawing/2014/main" id="{135FD3DD-88E4-B549-B180-6C7957E290E2}"/>
                    </a:ext>
                  </a:extLst>
                </p14:cNvPr>
                <p14:cNvContentPartPr/>
                <p14:nvPr/>
              </p14:nvContentPartPr>
              <p14:xfrm>
                <a:off x="4330543" y="3646339"/>
                <a:ext cx="237960" cy="25560"/>
              </p14:xfrm>
            </p:contentPart>
          </mc:Choice>
          <mc:Fallback xmlns="">
            <p:pic>
              <p:nvPicPr>
                <p:cNvPr id="131" name="Ink 130">
                  <a:extLst>
                    <a:ext uri="{FF2B5EF4-FFF2-40B4-BE49-F238E27FC236}">
                      <a16:creationId xmlns:a16="http://schemas.microsoft.com/office/drawing/2014/main" id="{135FD3DD-88E4-B549-B180-6C7957E290E2}"/>
                    </a:ext>
                  </a:extLst>
                </p:cNvPr>
                <p:cNvPicPr/>
                <p:nvPr/>
              </p:nvPicPr>
              <p:blipFill>
                <a:blip r:embed="rId114"/>
                <a:stretch>
                  <a:fillRect/>
                </a:stretch>
              </p:blipFill>
              <p:spPr>
                <a:xfrm>
                  <a:off x="4315423" y="3631219"/>
                  <a:ext cx="268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2" name="Ink 131">
                  <a:extLst>
                    <a:ext uri="{FF2B5EF4-FFF2-40B4-BE49-F238E27FC236}">
                      <a16:creationId xmlns:a16="http://schemas.microsoft.com/office/drawing/2014/main" id="{75B66C95-3250-B144-86E1-D8537671AE22}"/>
                    </a:ext>
                  </a:extLst>
                </p14:cNvPr>
                <p14:cNvContentPartPr/>
                <p14:nvPr/>
              </p14:nvContentPartPr>
              <p14:xfrm>
                <a:off x="4295623" y="3803659"/>
                <a:ext cx="372600" cy="6480"/>
              </p14:xfrm>
            </p:contentPart>
          </mc:Choice>
          <mc:Fallback xmlns="">
            <p:pic>
              <p:nvPicPr>
                <p:cNvPr id="132" name="Ink 131">
                  <a:extLst>
                    <a:ext uri="{FF2B5EF4-FFF2-40B4-BE49-F238E27FC236}">
                      <a16:creationId xmlns:a16="http://schemas.microsoft.com/office/drawing/2014/main" id="{75B66C95-3250-B144-86E1-D8537671AE22}"/>
                    </a:ext>
                  </a:extLst>
                </p:cNvPr>
                <p:cNvPicPr/>
                <p:nvPr/>
              </p:nvPicPr>
              <p:blipFill>
                <a:blip r:embed="rId116"/>
                <a:stretch>
                  <a:fillRect/>
                </a:stretch>
              </p:blipFill>
              <p:spPr>
                <a:xfrm>
                  <a:off x="4280503" y="3788179"/>
                  <a:ext cx="403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3" name="Ink 132">
                  <a:extLst>
                    <a:ext uri="{FF2B5EF4-FFF2-40B4-BE49-F238E27FC236}">
                      <a16:creationId xmlns:a16="http://schemas.microsoft.com/office/drawing/2014/main" id="{BDC13F94-4CF6-CD44-A2D2-84AA9BE47123}"/>
                    </a:ext>
                  </a:extLst>
                </p14:cNvPr>
                <p14:cNvContentPartPr/>
                <p14:nvPr/>
              </p14:nvContentPartPr>
              <p14:xfrm>
                <a:off x="4423423" y="3897979"/>
                <a:ext cx="145080" cy="195120"/>
              </p14:xfrm>
            </p:contentPart>
          </mc:Choice>
          <mc:Fallback xmlns="">
            <p:pic>
              <p:nvPicPr>
                <p:cNvPr id="133" name="Ink 132">
                  <a:extLst>
                    <a:ext uri="{FF2B5EF4-FFF2-40B4-BE49-F238E27FC236}">
                      <a16:creationId xmlns:a16="http://schemas.microsoft.com/office/drawing/2014/main" id="{BDC13F94-4CF6-CD44-A2D2-84AA9BE47123}"/>
                    </a:ext>
                  </a:extLst>
                </p:cNvPr>
                <p:cNvPicPr/>
                <p:nvPr/>
              </p:nvPicPr>
              <p:blipFill>
                <a:blip r:embed="rId118"/>
                <a:stretch>
                  <a:fillRect/>
                </a:stretch>
              </p:blipFill>
              <p:spPr>
                <a:xfrm>
                  <a:off x="4408303" y="3882499"/>
                  <a:ext cx="175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5" name="Ink 134">
                  <a:extLst>
                    <a:ext uri="{FF2B5EF4-FFF2-40B4-BE49-F238E27FC236}">
                      <a16:creationId xmlns:a16="http://schemas.microsoft.com/office/drawing/2014/main" id="{B0999682-7533-0A4F-8ABC-75D72A3A53C7}"/>
                    </a:ext>
                  </a:extLst>
                </p14:cNvPr>
                <p14:cNvContentPartPr/>
                <p14:nvPr/>
              </p14:nvContentPartPr>
              <p14:xfrm>
                <a:off x="846103" y="4665499"/>
                <a:ext cx="195120" cy="263880"/>
              </p14:xfrm>
            </p:contentPart>
          </mc:Choice>
          <mc:Fallback xmlns="">
            <p:pic>
              <p:nvPicPr>
                <p:cNvPr id="135" name="Ink 134">
                  <a:extLst>
                    <a:ext uri="{FF2B5EF4-FFF2-40B4-BE49-F238E27FC236}">
                      <a16:creationId xmlns:a16="http://schemas.microsoft.com/office/drawing/2014/main" id="{B0999682-7533-0A4F-8ABC-75D72A3A53C7}"/>
                    </a:ext>
                  </a:extLst>
                </p:cNvPr>
                <p:cNvPicPr/>
                <p:nvPr/>
              </p:nvPicPr>
              <p:blipFill>
                <a:blip r:embed="rId120"/>
                <a:stretch>
                  <a:fillRect/>
                </a:stretch>
              </p:blipFill>
              <p:spPr>
                <a:xfrm>
                  <a:off x="830983" y="4650379"/>
                  <a:ext cx="2257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6" name="Ink 135">
                  <a:extLst>
                    <a:ext uri="{FF2B5EF4-FFF2-40B4-BE49-F238E27FC236}">
                      <a16:creationId xmlns:a16="http://schemas.microsoft.com/office/drawing/2014/main" id="{526DE1F3-9AE1-E845-AEF1-B185C8094FB8}"/>
                    </a:ext>
                  </a:extLst>
                </p14:cNvPr>
                <p14:cNvContentPartPr/>
                <p14:nvPr/>
              </p14:nvContentPartPr>
              <p14:xfrm>
                <a:off x="1172983" y="4664779"/>
                <a:ext cx="88200" cy="245520"/>
              </p14:xfrm>
            </p:contentPart>
          </mc:Choice>
          <mc:Fallback xmlns="">
            <p:pic>
              <p:nvPicPr>
                <p:cNvPr id="136" name="Ink 135">
                  <a:extLst>
                    <a:ext uri="{FF2B5EF4-FFF2-40B4-BE49-F238E27FC236}">
                      <a16:creationId xmlns:a16="http://schemas.microsoft.com/office/drawing/2014/main" id="{526DE1F3-9AE1-E845-AEF1-B185C8094FB8}"/>
                    </a:ext>
                  </a:extLst>
                </p:cNvPr>
                <p:cNvPicPr/>
                <p:nvPr/>
              </p:nvPicPr>
              <p:blipFill>
                <a:blip r:embed="rId122"/>
                <a:stretch>
                  <a:fillRect/>
                </a:stretch>
              </p:blipFill>
              <p:spPr>
                <a:xfrm>
                  <a:off x="1157863" y="4649659"/>
                  <a:ext cx="118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7" name="Ink 136">
                  <a:extLst>
                    <a:ext uri="{FF2B5EF4-FFF2-40B4-BE49-F238E27FC236}">
                      <a16:creationId xmlns:a16="http://schemas.microsoft.com/office/drawing/2014/main" id="{C5A8BD7E-C978-CB43-B297-8B9F9AB5D879}"/>
                    </a:ext>
                  </a:extLst>
                </p14:cNvPr>
                <p14:cNvContentPartPr/>
                <p14:nvPr/>
              </p14:nvContentPartPr>
              <p14:xfrm>
                <a:off x="1374223" y="4680979"/>
                <a:ext cx="69480" cy="160200"/>
              </p14:xfrm>
            </p:contentPart>
          </mc:Choice>
          <mc:Fallback xmlns="">
            <p:pic>
              <p:nvPicPr>
                <p:cNvPr id="137" name="Ink 136">
                  <a:extLst>
                    <a:ext uri="{FF2B5EF4-FFF2-40B4-BE49-F238E27FC236}">
                      <a16:creationId xmlns:a16="http://schemas.microsoft.com/office/drawing/2014/main" id="{C5A8BD7E-C978-CB43-B297-8B9F9AB5D879}"/>
                    </a:ext>
                  </a:extLst>
                </p:cNvPr>
                <p:cNvPicPr/>
                <p:nvPr/>
              </p:nvPicPr>
              <p:blipFill>
                <a:blip r:embed="rId124"/>
                <a:stretch>
                  <a:fillRect/>
                </a:stretch>
              </p:blipFill>
              <p:spPr>
                <a:xfrm>
                  <a:off x="1359103" y="4665859"/>
                  <a:ext cx="100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8" name="Ink 137">
                  <a:extLst>
                    <a:ext uri="{FF2B5EF4-FFF2-40B4-BE49-F238E27FC236}">
                      <a16:creationId xmlns:a16="http://schemas.microsoft.com/office/drawing/2014/main" id="{B27FEDC5-ECC0-554E-A3CE-FF70A65E8A01}"/>
                    </a:ext>
                  </a:extLst>
                </p14:cNvPr>
                <p14:cNvContentPartPr/>
                <p14:nvPr/>
              </p14:nvContentPartPr>
              <p14:xfrm>
                <a:off x="1314103" y="4727779"/>
                <a:ext cx="110880" cy="19080"/>
              </p14:xfrm>
            </p:contentPart>
          </mc:Choice>
          <mc:Fallback xmlns="">
            <p:pic>
              <p:nvPicPr>
                <p:cNvPr id="138" name="Ink 137">
                  <a:extLst>
                    <a:ext uri="{FF2B5EF4-FFF2-40B4-BE49-F238E27FC236}">
                      <a16:creationId xmlns:a16="http://schemas.microsoft.com/office/drawing/2014/main" id="{B27FEDC5-ECC0-554E-A3CE-FF70A65E8A01}"/>
                    </a:ext>
                  </a:extLst>
                </p:cNvPr>
                <p:cNvPicPr/>
                <p:nvPr/>
              </p:nvPicPr>
              <p:blipFill>
                <a:blip r:embed="rId126"/>
                <a:stretch>
                  <a:fillRect/>
                </a:stretch>
              </p:blipFill>
              <p:spPr>
                <a:xfrm>
                  <a:off x="1298983" y="4712659"/>
                  <a:ext cx="141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9" name="Ink 138">
                  <a:extLst>
                    <a:ext uri="{FF2B5EF4-FFF2-40B4-BE49-F238E27FC236}">
                      <a16:creationId xmlns:a16="http://schemas.microsoft.com/office/drawing/2014/main" id="{7FBAB9D1-D664-7543-9C2B-FFF73E041E3D}"/>
                    </a:ext>
                  </a:extLst>
                </p14:cNvPr>
                <p14:cNvContentPartPr/>
                <p14:nvPr/>
              </p14:nvContentPartPr>
              <p14:xfrm>
                <a:off x="1512463" y="4733899"/>
                <a:ext cx="138600" cy="19080"/>
              </p14:xfrm>
            </p:contentPart>
          </mc:Choice>
          <mc:Fallback xmlns="">
            <p:pic>
              <p:nvPicPr>
                <p:cNvPr id="139" name="Ink 138">
                  <a:extLst>
                    <a:ext uri="{FF2B5EF4-FFF2-40B4-BE49-F238E27FC236}">
                      <a16:creationId xmlns:a16="http://schemas.microsoft.com/office/drawing/2014/main" id="{7FBAB9D1-D664-7543-9C2B-FFF73E041E3D}"/>
                    </a:ext>
                  </a:extLst>
                </p:cNvPr>
                <p:cNvPicPr/>
                <p:nvPr/>
              </p:nvPicPr>
              <p:blipFill>
                <a:blip r:embed="rId128"/>
                <a:stretch>
                  <a:fillRect/>
                </a:stretch>
              </p:blipFill>
              <p:spPr>
                <a:xfrm>
                  <a:off x="1497343" y="4718779"/>
                  <a:ext cx="169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0" name="Ink 139">
                  <a:extLst>
                    <a:ext uri="{FF2B5EF4-FFF2-40B4-BE49-F238E27FC236}">
                      <a16:creationId xmlns:a16="http://schemas.microsoft.com/office/drawing/2014/main" id="{DAFA8EBE-85F5-614D-84B8-C3DFF6943904}"/>
                    </a:ext>
                  </a:extLst>
                </p14:cNvPr>
                <p14:cNvContentPartPr/>
                <p14:nvPr/>
              </p14:nvContentPartPr>
              <p14:xfrm>
                <a:off x="1581583" y="4677379"/>
                <a:ext cx="6480" cy="113400"/>
              </p14:xfrm>
            </p:contentPart>
          </mc:Choice>
          <mc:Fallback xmlns="">
            <p:pic>
              <p:nvPicPr>
                <p:cNvPr id="140" name="Ink 139">
                  <a:extLst>
                    <a:ext uri="{FF2B5EF4-FFF2-40B4-BE49-F238E27FC236}">
                      <a16:creationId xmlns:a16="http://schemas.microsoft.com/office/drawing/2014/main" id="{DAFA8EBE-85F5-614D-84B8-C3DFF6943904}"/>
                    </a:ext>
                  </a:extLst>
                </p:cNvPr>
                <p:cNvPicPr/>
                <p:nvPr/>
              </p:nvPicPr>
              <p:blipFill>
                <a:blip r:embed="rId130"/>
                <a:stretch>
                  <a:fillRect/>
                </a:stretch>
              </p:blipFill>
              <p:spPr>
                <a:xfrm>
                  <a:off x="1566463" y="4662259"/>
                  <a:ext cx="37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1" name="Ink 140">
                  <a:extLst>
                    <a:ext uri="{FF2B5EF4-FFF2-40B4-BE49-F238E27FC236}">
                      <a16:creationId xmlns:a16="http://schemas.microsoft.com/office/drawing/2014/main" id="{752FA1DB-3DFC-5B4A-BDE7-8BE28110FB52}"/>
                    </a:ext>
                  </a:extLst>
                </p14:cNvPr>
                <p14:cNvContentPartPr/>
                <p14:nvPr/>
              </p14:nvContentPartPr>
              <p14:xfrm>
                <a:off x="1726303" y="4629859"/>
                <a:ext cx="12960" cy="154800"/>
              </p14:xfrm>
            </p:contentPart>
          </mc:Choice>
          <mc:Fallback xmlns="">
            <p:pic>
              <p:nvPicPr>
                <p:cNvPr id="141" name="Ink 140">
                  <a:extLst>
                    <a:ext uri="{FF2B5EF4-FFF2-40B4-BE49-F238E27FC236}">
                      <a16:creationId xmlns:a16="http://schemas.microsoft.com/office/drawing/2014/main" id="{752FA1DB-3DFC-5B4A-BDE7-8BE28110FB52}"/>
                    </a:ext>
                  </a:extLst>
                </p:cNvPr>
                <p:cNvPicPr/>
                <p:nvPr/>
              </p:nvPicPr>
              <p:blipFill>
                <a:blip r:embed="rId132"/>
                <a:stretch>
                  <a:fillRect/>
                </a:stretch>
              </p:blipFill>
              <p:spPr>
                <a:xfrm>
                  <a:off x="1711183" y="4614739"/>
                  <a:ext cx="43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2" name="Ink 141">
                  <a:extLst>
                    <a:ext uri="{FF2B5EF4-FFF2-40B4-BE49-F238E27FC236}">
                      <a16:creationId xmlns:a16="http://schemas.microsoft.com/office/drawing/2014/main" id="{C89AE74B-0285-E04E-A898-3A32EFA82BD0}"/>
                    </a:ext>
                  </a:extLst>
                </p14:cNvPr>
                <p14:cNvContentPartPr/>
                <p14:nvPr/>
              </p14:nvContentPartPr>
              <p14:xfrm>
                <a:off x="1795423" y="4589539"/>
                <a:ext cx="126000" cy="276840"/>
              </p14:xfrm>
            </p:contentPart>
          </mc:Choice>
          <mc:Fallback xmlns="">
            <p:pic>
              <p:nvPicPr>
                <p:cNvPr id="142" name="Ink 141">
                  <a:extLst>
                    <a:ext uri="{FF2B5EF4-FFF2-40B4-BE49-F238E27FC236}">
                      <a16:creationId xmlns:a16="http://schemas.microsoft.com/office/drawing/2014/main" id="{C89AE74B-0285-E04E-A898-3A32EFA82BD0}"/>
                    </a:ext>
                  </a:extLst>
                </p:cNvPr>
                <p:cNvPicPr/>
                <p:nvPr/>
              </p:nvPicPr>
              <p:blipFill>
                <a:blip r:embed="rId134"/>
                <a:stretch>
                  <a:fillRect/>
                </a:stretch>
              </p:blipFill>
              <p:spPr>
                <a:xfrm>
                  <a:off x="1780303" y="4574059"/>
                  <a:ext cx="1566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3" name="Ink 142">
                  <a:extLst>
                    <a:ext uri="{FF2B5EF4-FFF2-40B4-BE49-F238E27FC236}">
                      <a16:creationId xmlns:a16="http://schemas.microsoft.com/office/drawing/2014/main" id="{1BB959F6-9BD5-AE45-B540-294F893A77D1}"/>
                    </a:ext>
                  </a:extLst>
                </p14:cNvPr>
                <p14:cNvContentPartPr/>
                <p14:nvPr/>
              </p14:nvContentPartPr>
              <p14:xfrm>
                <a:off x="2109703" y="4721299"/>
                <a:ext cx="154800" cy="19080"/>
              </p14:xfrm>
            </p:contentPart>
          </mc:Choice>
          <mc:Fallback xmlns="">
            <p:pic>
              <p:nvPicPr>
                <p:cNvPr id="143" name="Ink 142">
                  <a:extLst>
                    <a:ext uri="{FF2B5EF4-FFF2-40B4-BE49-F238E27FC236}">
                      <a16:creationId xmlns:a16="http://schemas.microsoft.com/office/drawing/2014/main" id="{1BB959F6-9BD5-AE45-B540-294F893A77D1}"/>
                    </a:ext>
                  </a:extLst>
                </p:cNvPr>
                <p:cNvPicPr/>
                <p:nvPr/>
              </p:nvPicPr>
              <p:blipFill>
                <a:blip r:embed="rId136"/>
                <a:stretch>
                  <a:fillRect/>
                </a:stretch>
              </p:blipFill>
              <p:spPr>
                <a:xfrm>
                  <a:off x="2094583" y="4706179"/>
                  <a:ext cx="185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4" name="Ink 143">
                  <a:extLst>
                    <a:ext uri="{FF2B5EF4-FFF2-40B4-BE49-F238E27FC236}">
                      <a16:creationId xmlns:a16="http://schemas.microsoft.com/office/drawing/2014/main" id="{75160CE4-7D33-6A45-A619-30D3274A4791}"/>
                    </a:ext>
                  </a:extLst>
                </p14:cNvPr>
                <p14:cNvContentPartPr/>
                <p14:nvPr/>
              </p14:nvContentPartPr>
              <p14:xfrm>
                <a:off x="2100703" y="4771699"/>
                <a:ext cx="229320" cy="12960"/>
              </p14:xfrm>
            </p:contentPart>
          </mc:Choice>
          <mc:Fallback xmlns="">
            <p:pic>
              <p:nvPicPr>
                <p:cNvPr id="144" name="Ink 143">
                  <a:extLst>
                    <a:ext uri="{FF2B5EF4-FFF2-40B4-BE49-F238E27FC236}">
                      <a16:creationId xmlns:a16="http://schemas.microsoft.com/office/drawing/2014/main" id="{75160CE4-7D33-6A45-A619-30D3274A4791}"/>
                    </a:ext>
                  </a:extLst>
                </p:cNvPr>
                <p:cNvPicPr/>
                <p:nvPr/>
              </p:nvPicPr>
              <p:blipFill>
                <a:blip r:embed="rId138"/>
                <a:stretch>
                  <a:fillRect/>
                </a:stretch>
              </p:blipFill>
              <p:spPr>
                <a:xfrm>
                  <a:off x="2085583" y="4756579"/>
                  <a:ext cx="2599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5" name="Ink 144">
                  <a:extLst>
                    <a:ext uri="{FF2B5EF4-FFF2-40B4-BE49-F238E27FC236}">
                      <a16:creationId xmlns:a16="http://schemas.microsoft.com/office/drawing/2014/main" id="{B07E1778-C119-DB42-98C6-612AC97FF667}"/>
                    </a:ext>
                  </a:extLst>
                </p14:cNvPr>
                <p14:cNvContentPartPr/>
                <p14:nvPr/>
              </p14:nvContentPartPr>
              <p14:xfrm>
                <a:off x="2524783" y="4571179"/>
                <a:ext cx="176400" cy="232200"/>
              </p14:xfrm>
            </p:contentPart>
          </mc:Choice>
          <mc:Fallback xmlns="">
            <p:pic>
              <p:nvPicPr>
                <p:cNvPr id="145" name="Ink 144">
                  <a:extLst>
                    <a:ext uri="{FF2B5EF4-FFF2-40B4-BE49-F238E27FC236}">
                      <a16:creationId xmlns:a16="http://schemas.microsoft.com/office/drawing/2014/main" id="{B07E1778-C119-DB42-98C6-612AC97FF667}"/>
                    </a:ext>
                  </a:extLst>
                </p:cNvPr>
                <p:cNvPicPr/>
                <p:nvPr/>
              </p:nvPicPr>
              <p:blipFill>
                <a:blip r:embed="rId140"/>
                <a:stretch>
                  <a:fillRect/>
                </a:stretch>
              </p:blipFill>
              <p:spPr>
                <a:xfrm>
                  <a:off x="2509303" y="4556059"/>
                  <a:ext cx="2070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6" name="Ink 145">
                  <a:extLst>
                    <a:ext uri="{FF2B5EF4-FFF2-40B4-BE49-F238E27FC236}">
                      <a16:creationId xmlns:a16="http://schemas.microsoft.com/office/drawing/2014/main" id="{0611B0A9-0C41-334D-B4F2-355A2410838E}"/>
                    </a:ext>
                  </a:extLst>
                </p14:cNvPr>
                <p14:cNvContentPartPr/>
                <p14:nvPr/>
              </p14:nvContentPartPr>
              <p14:xfrm>
                <a:off x="2788663" y="4558579"/>
                <a:ext cx="100800" cy="276120"/>
              </p14:xfrm>
            </p:contentPart>
          </mc:Choice>
          <mc:Fallback xmlns="">
            <p:pic>
              <p:nvPicPr>
                <p:cNvPr id="146" name="Ink 145">
                  <a:extLst>
                    <a:ext uri="{FF2B5EF4-FFF2-40B4-BE49-F238E27FC236}">
                      <a16:creationId xmlns:a16="http://schemas.microsoft.com/office/drawing/2014/main" id="{0611B0A9-0C41-334D-B4F2-355A2410838E}"/>
                    </a:ext>
                  </a:extLst>
                </p:cNvPr>
                <p:cNvPicPr/>
                <p:nvPr/>
              </p:nvPicPr>
              <p:blipFill>
                <a:blip r:embed="rId142"/>
                <a:stretch>
                  <a:fillRect/>
                </a:stretch>
              </p:blipFill>
              <p:spPr>
                <a:xfrm>
                  <a:off x="2773543" y="4543459"/>
                  <a:ext cx="1314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7" name="Ink 146">
                  <a:extLst>
                    <a:ext uri="{FF2B5EF4-FFF2-40B4-BE49-F238E27FC236}">
                      <a16:creationId xmlns:a16="http://schemas.microsoft.com/office/drawing/2014/main" id="{9C911CEC-A5E7-0A4A-9726-9EC9893B01B3}"/>
                    </a:ext>
                  </a:extLst>
                </p14:cNvPr>
                <p14:cNvContentPartPr/>
                <p14:nvPr/>
              </p14:nvContentPartPr>
              <p14:xfrm>
                <a:off x="2989903" y="4599259"/>
                <a:ext cx="69480" cy="160200"/>
              </p14:xfrm>
            </p:contentPart>
          </mc:Choice>
          <mc:Fallback xmlns="">
            <p:pic>
              <p:nvPicPr>
                <p:cNvPr id="147" name="Ink 146">
                  <a:extLst>
                    <a:ext uri="{FF2B5EF4-FFF2-40B4-BE49-F238E27FC236}">
                      <a16:creationId xmlns:a16="http://schemas.microsoft.com/office/drawing/2014/main" id="{9C911CEC-A5E7-0A4A-9726-9EC9893B01B3}"/>
                    </a:ext>
                  </a:extLst>
                </p:cNvPr>
                <p:cNvPicPr/>
                <p:nvPr/>
              </p:nvPicPr>
              <p:blipFill>
                <a:blip r:embed="rId144"/>
                <a:stretch>
                  <a:fillRect/>
                </a:stretch>
              </p:blipFill>
              <p:spPr>
                <a:xfrm>
                  <a:off x="2974783" y="4583779"/>
                  <a:ext cx="100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8" name="Ink 147">
                  <a:extLst>
                    <a:ext uri="{FF2B5EF4-FFF2-40B4-BE49-F238E27FC236}">
                      <a16:creationId xmlns:a16="http://schemas.microsoft.com/office/drawing/2014/main" id="{2E15E871-3336-744D-900C-94865116BCD8}"/>
                    </a:ext>
                  </a:extLst>
                </p14:cNvPr>
                <p14:cNvContentPartPr/>
                <p14:nvPr/>
              </p14:nvContentPartPr>
              <p14:xfrm>
                <a:off x="2939503" y="4639579"/>
                <a:ext cx="126000" cy="31680"/>
              </p14:xfrm>
            </p:contentPart>
          </mc:Choice>
          <mc:Fallback xmlns="">
            <p:pic>
              <p:nvPicPr>
                <p:cNvPr id="148" name="Ink 147">
                  <a:extLst>
                    <a:ext uri="{FF2B5EF4-FFF2-40B4-BE49-F238E27FC236}">
                      <a16:creationId xmlns:a16="http://schemas.microsoft.com/office/drawing/2014/main" id="{2E15E871-3336-744D-900C-94865116BCD8}"/>
                    </a:ext>
                  </a:extLst>
                </p:cNvPr>
                <p:cNvPicPr/>
                <p:nvPr/>
              </p:nvPicPr>
              <p:blipFill>
                <a:blip r:embed="rId146"/>
                <a:stretch>
                  <a:fillRect/>
                </a:stretch>
              </p:blipFill>
              <p:spPr>
                <a:xfrm>
                  <a:off x="2924383" y="4624459"/>
                  <a:ext cx="1566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9" name="Ink 148">
                  <a:extLst>
                    <a:ext uri="{FF2B5EF4-FFF2-40B4-BE49-F238E27FC236}">
                      <a16:creationId xmlns:a16="http://schemas.microsoft.com/office/drawing/2014/main" id="{6B366FA0-E9BA-6A46-82BE-39F6C047E2F9}"/>
                    </a:ext>
                  </a:extLst>
                </p14:cNvPr>
                <p14:cNvContentPartPr/>
                <p14:nvPr/>
              </p14:nvContentPartPr>
              <p14:xfrm>
                <a:off x="3096823" y="4520419"/>
                <a:ext cx="126000" cy="276840"/>
              </p14:xfrm>
            </p:contentPart>
          </mc:Choice>
          <mc:Fallback xmlns="">
            <p:pic>
              <p:nvPicPr>
                <p:cNvPr id="149" name="Ink 148">
                  <a:extLst>
                    <a:ext uri="{FF2B5EF4-FFF2-40B4-BE49-F238E27FC236}">
                      <a16:creationId xmlns:a16="http://schemas.microsoft.com/office/drawing/2014/main" id="{6B366FA0-E9BA-6A46-82BE-39F6C047E2F9}"/>
                    </a:ext>
                  </a:extLst>
                </p:cNvPr>
                <p:cNvPicPr/>
                <p:nvPr/>
              </p:nvPicPr>
              <p:blipFill>
                <a:blip r:embed="rId148"/>
                <a:stretch>
                  <a:fillRect/>
                </a:stretch>
              </p:blipFill>
              <p:spPr>
                <a:xfrm>
                  <a:off x="3081703" y="4504939"/>
                  <a:ext cx="1566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2" name="Ink 151">
                  <a:extLst>
                    <a:ext uri="{FF2B5EF4-FFF2-40B4-BE49-F238E27FC236}">
                      <a16:creationId xmlns:a16="http://schemas.microsoft.com/office/drawing/2014/main" id="{C367AAF1-29BB-BD4B-B9A8-48FD150113CE}"/>
                    </a:ext>
                  </a:extLst>
                </p14:cNvPr>
                <p14:cNvContentPartPr/>
                <p14:nvPr/>
              </p14:nvContentPartPr>
              <p14:xfrm>
                <a:off x="3480223" y="4721299"/>
                <a:ext cx="201600" cy="12960"/>
              </p14:xfrm>
            </p:contentPart>
          </mc:Choice>
          <mc:Fallback xmlns="">
            <p:pic>
              <p:nvPicPr>
                <p:cNvPr id="152" name="Ink 151">
                  <a:extLst>
                    <a:ext uri="{FF2B5EF4-FFF2-40B4-BE49-F238E27FC236}">
                      <a16:creationId xmlns:a16="http://schemas.microsoft.com/office/drawing/2014/main" id="{C367AAF1-29BB-BD4B-B9A8-48FD150113CE}"/>
                    </a:ext>
                  </a:extLst>
                </p:cNvPr>
                <p:cNvPicPr/>
                <p:nvPr/>
              </p:nvPicPr>
              <p:blipFill>
                <a:blip r:embed="rId150"/>
                <a:stretch>
                  <a:fillRect/>
                </a:stretch>
              </p:blipFill>
              <p:spPr>
                <a:xfrm>
                  <a:off x="3465103" y="4706179"/>
                  <a:ext cx="232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3" name="Ink 152">
                  <a:extLst>
                    <a:ext uri="{FF2B5EF4-FFF2-40B4-BE49-F238E27FC236}">
                      <a16:creationId xmlns:a16="http://schemas.microsoft.com/office/drawing/2014/main" id="{7A9B32B3-A911-7A4E-97F4-AD7C9F8BACC4}"/>
                    </a:ext>
                  </a:extLst>
                </p14:cNvPr>
                <p14:cNvContentPartPr/>
                <p14:nvPr/>
              </p14:nvContentPartPr>
              <p14:xfrm>
                <a:off x="3593623" y="4639579"/>
                <a:ext cx="12960" cy="163800"/>
              </p14:xfrm>
            </p:contentPart>
          </mc:Choice>
          <mc:Fallback xmlns="">
            <p:pic>
              <p:nvPicPr>
                <p:cNvPr id="153" name="Ink 152">
                  <a:extLst>
                    <a:ext uri="{FF2B5EF4-FFF2-40B4-BE49-F238E27FC236}">
                      <a16:creationId xmlns:a16="http://schemas.microsoft.com/office/drawing/2014/main" id="{7A9B32B3-A911-7A4E-97F4-AD7C9F8BACC4}"/>
                    </a:ext>
                  </a:extLst>
                </p:cNvPr>
                <p:cNvPicPr/>
                <p:nvPr/>
              </p:nvPicPr>
              <p:blipFill>
                <a:blip r:embed="rId152"/>
                <a:stretch>
                  <a:fillRect/>
                </a:stretch>
              </p:blipFill>
              <p:spPr>
                <a:xfrm>
                  <a:off x="3578143" y="4624459"/>
                  <a:ext cx="43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4" name="Ink 153">
                  <a:extLst>
                    <a:ext uri="{FF2B5EF4-FFF2-40B4-BE49-F238E27FC236}">
                      <a16:creationId xmlns:a16="http://schemas.microsoft.com/office/drawing/2014/main" id="{80B85BF3-432C-0242-AEC5-7ECBAD646868}"/>
                    </a:ext>
                  </a:extLst>
                </p14:cNvPr>
                <p14:cNvContentPartPr/>
                <p14:nvPr/>
              </p14:nvContentPartPr>
              <p14:xfrm>
                <a:off x="3964423" y="4527259"/>
                <a:ext cx="25560" cy="187560"/>
              </p14:xfrm>
            </p:contentPart>
          </mc:Choice>
          <mc:Fallback xmlns="">
            <p:pic>
              <p:nvPicPr>
                <p:cNvPr id="154" name="Ink 153">
                  <a:extLst>
                    <a:ext uri="{FF2B5EF4-FFF2-40B4-BE49-F238E27FC236}">
                      <a16:creationId xmlns:a16="http://schemas.microsoft.com/office/drawing/2014/main" id="{80B85BF3-432C-0242-AEC5-7ECBAD646868}"/>
                    </a:ext>
                  </a:extLst>
                </p:cNvPr>
                <p:cNvPicPr/>
                <p:nvPr/>
              </p:nvPicPr>
              <p:blipFill>
                <a:blip r:embed="rId154"/>
                <a:stretch>
                  <a:fillRect/>
                </a:stretch>
              </p:blipFill>
              <p:spPr>
                <a:xfrm>
                  <a:off x="3949303" y="4512139"/>
                  <a:ext cx="561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5" name="Ink 154">
                  <a:extLst>
                    <a:ext uri="{FF2B5EF4-FFF2-40B4-BE49-F238E27FC236}">
                      <a16:creationId xmlns:a16="http://schemas.microsoft.com/office/drawing/2014/main" id="{A64814E6-C389-7147-B415-F15686E77A6B}"/>
                    </a:ext>
                  </a:extLst>
                </p14:cNvPr>
                <p14:cNvContentPartPr/>
                <p14:nvPr/>
              </p14:nvContentPartPr>
              <p14:xfrm>
                <a:off x="3852103" y="4501339"/>
                <a:ext cx="251280" cy="25560"/>
              </p14:xfrm>
            </p:contentPart>
          </mc:Choice>
          <mc:Fallback xmlns="">
            <p:pic>
              <p:nvPicPr>
                <p:cNvPr id="155" name="Ink 154">
                  <a:extLst>
                    <a:ext uri="{FF2B5EF4-FFF2-40B4-BE49-F238E27FC236}">
                      <a16:creationId xmlns:a16="http://schemas.microsoft.com/office/drawing/2014/main" id="{A64814E6-C389-7147-B415-F15686E77A6B}"/>
                    </a:ext>
                  </a:extLst>
                </p:cNvPr>
                <p:cNvPicPr/>
                <p:nvPr/>
              </p:nvPicPr>
              <p:blipFill>
                <a:blip r:embed="rId156"/>
                <a:stretch>
                  <a:fillRect/>
                </a:stretch>
              </p:blipFill>
              <p:spPr>
                <a:xfrm>
                  <a:off x="3836623" y="4486219"/>
                  <a:ext cx="281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56" name="Ink 155">
                  <a:extLst>
                    <a:ext uri="{FF2B5EF4-FFF2-40B4-BE49-F238E27FC236}">
                      <a16:creationId xmlns:a16="http://schemas.microsoft.com/office/drawing/2014/main" id="{BD2A840F-85BD-C849-B028-900E8C701A1A}"/>
                    </a:ext>
                  </a:extLst>
                </p14:cNvPr>
                <p14:cNvContentPartPr/>
                <p14:nvPr/>
              </p14:nvContentPartPr>
              <p14:xfrm>
                <a:off x="3857503" y="4689979"/>
                <a:ext cx="267120" cy="12960"/>
              </p14:xfrm>
            </p:contentPart>
          </mc:Choice>
          <mc:Fallback xmlns="">
            <p:pic>
              <p:nvPicPr>
                <p:cNvPr id="156" name="Ink 155">
                  <a:extLst>
                    <a:ext uri="{FF2B5EF4-FFF2-40B4-BE49-F238E27FC236}">
                      <a16:creationId xmlns:a16="http://schemas.microsoft.com/office/drawing/2014/main" id="{BD2A840F-85BD-C849-B028-900E8C701A1A}"/>
                    </a:ext>
                  </a:extLst>
                </p:cNvPr>
                <p:cNvPicPr/>
                <p:nvPr/>
              </p:nvPicPr>
              <p:blipFill>
                <a:blip r:embed="rId158"/>
                <a:stretch>
                  <a:fillRect/>
                </a:stretch>
              </p:blipFill>
              <p:spPr>
                <a:xfrm>
                  <a:off x="3842383" y="4674859"/>
                  <a:ext cx="297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57" name="Ink 156">
                  <a:extLst>
                    <a:ext uri="{FF2B5EF4-FFF2-40B4-BE49-F238E27FC236}">
                      <a16:creationId xmlns:a16="http://schemas.microsoft.com/office/drawing/2014/main" id="{7655BE9E-D8AF-A746-B27E-8E2FC79E020A}"/>
                    </a:ext>
                  </a:extLst>
                </p14:cNvPr>
                <p14:cNvContentPartPr/>
                <p14:nvPr/>
              </p14:nvContentPartPr>
              <p14:xfrm>
                <a:off x="3829063" y="4790779"/>
                <a:ext cx="362160" cy="12960"/>
              </p14:xfrm>
            </p:contentPart>
          </mc:Choice>
          <mc:Fallback xmlns="">
            <p:pic>
              <p:nvPicPr>
                <p:cNvPr id="157" name="Ink 156">
                  <a:extLst>
                    <a:ext uri="{FF2B5EF4-FFF2-40B4-BE49-F238E27FC236}">
                      <a16:creationId xmlns:a16="http://schemas.microsoft.com/office/drawing/2014/main" id="{7655BE9E-D8AF-A746-B27E-8E2FC79E020A}"/>
                    </a:ext>
                  </a:extLst>
                </p:cNvPr>
                <p:cNvPicPr/>
                <p:nvPr/>
              </p:nvPicPr>
              <p:blipFill>
                <a:blip r:embed="rId160"/>
                <a:stretch>
                  <a:fillRect/>
                </a:stretch>
              </p:blipFill>
              <p:spPr>
                <a:xfrm>
                  <a:off x="3813583" y="4775299"/>
                  <a:ext cx="392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58" name="Ink 157">
                  <a:extLst>
                    <a:ext uri="{FF2B5EF4-FFF2-40B4-BE49-F238E27FC236}">
                      <a16:creationId xmlns:a16="http://schemas.microsoft.com/office/drawing/2014/main" id="{7B705351-1BDD-A240-916D-AD08BA6EE451}"/>
                    </a:ext>
                  </a:extLst>
                </p14:cNvPr>
                <p14:cNvContentPartPr/>
                <p14:nvPr/>
              </p14:nvContentPartPr>
              <p14:xfrm>
                <a:off x="3939223" y="4947739"/>
                <a:ext cx="170280" cy="157680"/>
              </p14:xfrm>
            </p:contentPart>
          </mc:Choice>
          <mc:Fallback xmlns="">
            <p:pic>
              <p:nvPicPr>
                <p:cNvPr id="158" name="Ink 157">
                  <a:extLst>
                    <a:ext uri="{FF2B5EF4-FFF2-40B4-BE49-F238E27FC236}">
                      <a16:creationId xmlns:a16="http://schemas.microsoft.com/office/drawing/2014/main" id="{7B705351-1BDD-A240-916D-AD08BA6EE451}"/>
                    </a:ext>
                  </a:extLst>
                </p:cNvPr>
                <p:cNvPicPr/>
                <p:nvPr/>
              </p:nvPicPr>
              <p:blipFill>
                <a:blip r:embed="rId162"/>
                <a:stretch>
                  <a:fillRect/>
                </a:stretch>
              </p:blipFill>
              <p:spPr>
                <a:xfrm>
                  <a:off x="3924103" y="4932619"/>
                  <a:ext cx="200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0" name="Ink 159">
                  <a:extLst>
                    <a:ext uri="{FF2B5EF4-FFF2-40B4-BE49-F238E27FC236}">
                      <a16:creationId xmlns:a16="http://schemas.microsoft.com/office/drawing/2014/main" id="{32C4B2DE-7B39-B143-A8C9-677284D7409A}"/>
                    </a:ext>
                  </a:extLst>
                </p14:cNvPr>
                <p14:cNvContentPartPr/>
                <p14:nvPr/>
              </p14:nvContentPartPr>
              <p14:xfrm>
                <a:off x="733063" y="5570179"/>
                <a:ext cx="12960" cy="126000"/>
              </p14:xfrm>
            </p:contentPart>
          </mc:Choice>
          <mc:Fallback xmlns="">
            <p:pic>
              <p:nvPicPr>
                <p:cNvPr id="160" name="Ink 159">
                  <a:extLst>
                    <a:ext uri="{FF2B5EF4-FFF2-40B4-BE49-F238E27FC236}">
                      <a16:creationId xmlns:a16="http://schemas.microsoft.com/office/drawing/2014/main" id="{32C4B2DE-7B39-B143-A8C9-677284D7409A}"/>
                    </a:ext>
                  </a:extLst>
                </p:cNvPr>
                <p:cNvPicPr/>
                <p:nvPr/>
              </p:nvPicPr>
              <p:blipFill>
                <a:blip r:embed="rId164"/>
                <a:stretch>
                  <a:fillRect/>
                </a:stretch>
              </p:blipFill>
              <p:spPr>
                <a:xfrm>
                  <a:off x="717583" y="5555059"/>
                  <a:ext cx="4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61" name="Ink 160">
                  <a:extLst>
                    <a:ext uri="{FF2B5EF4-FFF2-40B4-BE49-F238E27FC236}">
                      <a16:creationId xmlns:a16="http://schemas.microsoft.com/office/drawing/2014/main" id="{64683AEC-F141-574B-B65B-249499373D56}"/>
                    </a:ext>
                  </a:extLst>
                </p14:cNvPr>
                <p14:cNvContentPartPr/>
                <p14:nvPr/>
              </p14:nvContentPartPr>
              <p14:xfrm>
                <a:off x="695983" y="5413579"/>
                <a:ext cx="37440" cy="18360"/>
              </p14:xfrm>
            </p:contentPart>
          </mc:Choice>
          <mc:Fallback xmlns="">
            <p:pic>
              <p:nvPicPr>
                <p:cNvPr id="161" name="Ink 160">
                  <a:extLst>
                    <a:ext uri="{FF2B5EF4-FFF2-40B4-BE49-F238E27FC236}">
                      <a16:creationId xmlns:a16="http://schemas.microsoft.com/office/drawing/2014/main" id="{64683AEC-F141-574B-B65B-249499373D56}"/>
                    </a:ext>
                  </a:extLst>
                </p:cNvPr>
                <p:cNvPicPr/>
                <p:nvPr/>
              </p:nvPicPr>
              <p:blipFill>
                <a:blip r:embed="rId166"/>
                <a:stretch>
                  <a:fillRect/>
                </a:stretch>
              </p:blipFill>
              <p:spPr>
                <a:xfrm>
                  <a:off x="680503" y="5398459"/>
                  <a:ext cx="68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62" name="Ink 161">
                  <a:extLst>
                    <a:ext uri="{FF2B5EF4-FFF2-40B4-BE49-F238E27FC236}">
                      <a16:creationId xmlns:a16="http://schemas.microsoft.com/office/drawing/2014/main" id="{712A1758-196D-6348-9808-2649B0126FE7}"/>
                    </a:ext>
                  </a:extLst>
                </p14:cNvPr>
                <p14:cNvContentPartPr/>
                <p14:nvPr/>
              </p14:nvContentPartPr>
              <p14:xfrm>
                <a:off x="933943" y="5450659"/>
                <a:ext cx="132480" cy="327240"/>
              </p14:xfrm>
            </p:contentPart>
          </mc:Choice>
          <mc:Fallback xmlns="">
            <p:pic>
              <p:nvPicPr>
                <p:cNvPr id="162" name="Ink 161">
                  <a:extLst>
                    <a:ext uri="{FF2B5EF4-FFF2-40B4-BE49-F238E27FC236}">
                      <a16:creationId xmlns:a16="http://schemas.microsoft.com/office/drawing/2014/main" id="{712A1758-196D-6348-9808-2649B0126FE7}"/>
                    </a:ext>
                  </a:extLst>
                </p:cNvPr>
                <p:cNvPicPr/>
                <p:nvPr/>
              </p:nvPicPr>
              <p:blipFill>
                <a:blip r:embed="rId168"/>
                <a:stretch>
                  <a:fillRect/>
                </a:stretch>
              </p:blipFill>
              <p:spPr>
                <a:xfrm>
                  <a:off x="918823" y="5435539"/>
                  <a:ext cx="1627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63" name="Ink 162">
                  <a:extLst>
                    <a:ext uri="{FF2B5EF4-FFF2-40B4-BE49-F238E27FC236}">
                      <a16:creationId xmlns:a16="http://schemas.microsoft.com/office/drawing/2014/main" id="{B8DB0933-B86C-624B-A3DD-4551D5BD7955}"/>
                    </a:ext>
                  </a:extLst>
                </p14:cNvPr>
                <p14:cNvContentPartPr/>
                <p14:nvPr/>
              </p14:nvContentPartPr>
              <p14:xfrm>
                <a:off x="871303" y="5595379"/>
                <a:ext cx="226800" cy="50760"/>
              </p14:xfrm>
            </p:contentPart>
          </mc:Choice>
          <mc:Fallback xmlns="">
            <p:pic>
              <p:nvPicPr>
                <p:cNvPr id="163" name="Ink 162">
                  <a:extLst>
                    <a:ext uri="{FF2B5EF4-FFF2-40B4-BE49-F238E27FC236}">
                      <a16:creationId xmlns:a16="http://schemas.microsoft.com/office/drawing/2014/main" id="{B8DB0933-B86C-624B-A3DD-4551D5BD7955}"/>
                    </a:ext>
                  </a:extLst>
                </p:cNvPr>
                <p:cNvPicPr/>
                <p:nvPr/>
              </p:nvPicPr>
              <p:blipFill>
                <a:blip r:embed="rId170"/>
                <a:stretch>
                  <a:fillRect/>
                </a:stretch>
              </p:blipFill>
              <p:spPr>
                <a:xfrm>
                  <a:off x="855823" y="5580259"/>
                  <a:ext cx="2570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65" name="Ink 164">
                  <a:extLst>
                    <a:ext uri="{FF2B5EF4-FFF2-40B4-BE49-F238E27FC236}">
                      <a16:creationId xmlns:a16="http://schemas.microsoft.com/office/drawing/2014/main" id="{735EDAE9-E396-164E-8271-44496603AC09}"/>
                    </a:ext>
                  </a:extLst>
                </p14:cNvPr>
                <p14:cNvContentPartPr/>
                <p14:nvPr/>
              </p14:nvContentPartPr>
              <p14:xfrm>
                <a:off x="1323823" y="5445259"/>
                <a:ext cx="113400" cy="206280"/>
              </p14:xfrm>
            </p:contentPart>
          </mc:Choice>
          <mc:Fallback xmlns="">
            <p:pic>
              <p:nvPicPr>
                <p:cNvPr id="165" name="Ink 164">
                  <a:extLst>
                    <a:ext uri="{FF2B5EF4-FFF2-40B4-BE49-F238E27FC236}">
                      <a16:creationId xmlns:a16="http://schemas.microsoft.com/office/drawing/2014/main" id="{735EDAE9-E396-164E-8271-44496603AC09}"/>
                    </a:ext>
                  </a:extLst>
                </p:cNvPr>
                <p:cNvPicPr/>
                <p:nvPr/>
              </p:nvPicPr>
              <p:blipFill>
                <a:blip r:embed="rId172"/>
                <a:stretch>
                  <a:fillRect/>
                </a:stretch>
              </p:blipFill>
              <p:spPr>
                <a:xfrm>
                  <a:off x="1308703" y="5429779"/>
                  <a:ext cx="1440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66" name="Ink 165">
                  <a:extLst>
                    <a:ext uri="{FF2B5EF4-FFF2-40B4-BE49-F238E27FC236}">
                      <a16:creationId xmlns:a16="http://schemas.microsoft.com/office/drawing/2014/main" id="{DBF63BEC-848D-F24B-8983-E979996310E6}"/>
                    </a:ext>
                  </a:extLst>
                </p14:cNvPr>
                <p14:cNvContentPartPr/>
                <p14:nvPr/>
              </p14:nvContentPartPr>
              <p14:xfrm>
                <a:off x="1537663" y="5410339"/>
                <a:ext cx="126000" cy="273600"/>
              </p14:xfrm>
            </p:contentPart>
          </mc:Choice>
          <mc:Fallback xmlns="">
            <p:pic>
              <p:nvPicPr>
                <p:cNvPr id="166" name="Ink 165">
                  <a:extLst>
                    <a:ext uri="{FF2B5EF4-FFF2-40B4-BE49-F238E27FC236}">
                      <a16:creationId xmlns:a16="http://schemas.microsoft.com/office/drawing/2014/main" id="{DBF63BEC-848D-F24B-8983-E979996310E6}"/>
                    </a:ext>
                  </a:extLst>
                </p:cNvPr>
                <p:cNvPicPr/>
                <p:nvPr/>
              </p:nvPicPr>
              <p:blipFill>
                <a:blip r:embed="rId174"/>
                <a:stretch>
                  <a:fillRect/>
                </a:stretch>
              </p:blipFill>
              <p:spPr>
                <a:xfrm>
                  <a:off x="1522543" y="5394859"/>
                  <a:ext cx="156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7" name="Ink 166">
                  <a:extLst>
                    <a:ext uri="{FF2B5EF4-FFF2-40B4-BE49-F238E27FC236}">
                      <a16:creationId xmlns:a16="http://schemas.microsoft.com/office/drawing/2014/main" id="{02462592-B1BC-C142-84D7-518D932A5870}"/>
                    </a:ext>
                  </a:extLst>
                </p14:cNvPr>
                <p14:cNvContentPartPr/>
                <p14:nvPr/>
              </p14:nvContentPartPr>
              <p14:xfrm>
                <a:off x="1707583" y="5451379"/>
                <a:ext cx="63360" cy="163080"/>
              </p14:xfrm>
            </p:contentPart>
          </mc:Choice>
          <mc:Fallback xmlns="">
            <p:pic>
              <p:nvPicPr>
                <p:cNvPr id="167" name="Ink 166">
                  <a:extLst>
                    <a:ext uri="{FF2B5EF4-FFF2-40B4-BE49-F238E27FC236}">
                      <a16:creationId xmlns:a16="http://schemas.microsoft.com/office/drawing/2014/main" id="{02462592-B1BC-C142-84D7-518D932A5870}"/>
                    </a:ext>
                  </a:extLst>
                </p:cNvPr>
                <p:cNvPicPr/>
                <p:nvPr/>
              </p:nvPicPr>
              <p:blipFill>
                <a:blip r:embed="rId176"/>
                <a:stretch>
                  <a:fillRect/>
                </a:stretch>
              </p:blipFill>
              <p:spPr>
                <a:xfrm>
                  <a:off x="1692103" y="5436259"/>
                  <a:ext cx="93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68" name="Ink 167">
                  <a:extLst>
                    <a:ext uri="{FF2B5EF4-FFF2-40B4-BE49-F238E27FC236}">
                      <a16:creationId xmlns:a16="http://schemas.microsoft.com/office/drawing/2014/main" id="{8F9CB74B-C051-B340-B16C-328BFCCB5974}"/>
                    </a:ext>
                  </a:extLst>
                </p14:cNvPr>
                <p14:cNvContentPartPr/>
                <p14:nvPr/>
              </p14:nvContentPartPr>
              <p14:xfrm>
                <a:off x="1672303" y="5488459"/>
                <a:ext cx="85680" cy="25560"/>
              </p14:xfrm>
            </p:contentPart>
          </mc:Choice>
          <mc:Fallback xmlns="">
            <p:pic>
              <p:nvPicPr>
                <p:cNvPr id="168" name="Ink 167">
                  <a:extLst>
                    <a:ext uri="{FF2B5EF4-FFF2-40B4-BE49-F238E27FC236}">
                      <a16:creationId xmlns:a16="http://schemas.microsoft.com/office/drawing/2014/main" id="{8F9CB74B-C051-B340-B16C-328BFCCB5974}"/>
                    </a:ext>
                  </a:extLst>
                </p:cNvPr>
                <p:cNvPicPr/>
                <p:nvPr/>
              </p:nvPicPr>
              <p:blipFill>
                <a:blip r:embed="rId178"/>
                <a:stretch>
                  <a:fillRect/>
                </a:stretch>
              </p:blipFill>
              <p:spPr>
                <a:xfrm>
                  <a:off x="1657183" y="5473339"/>
                  <a:ext cx="115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69" name="Ink 168">
                  <a:extLst>
                    <a:ext uri="{FF2B5EF4-FFF2-40B4-BE49-F238E27FC236}">
                      <a16:creationId xmlns:a16="http://schemas.microsoft.com/office/drawing/2014/main" id="{6EB6A4D5-409A-4443-B694-CDD591DE3890}"/>
                    </a:ext>
                  </a:extLst>
                </p14:cNvPr>
                <p14:cNvContentPartPr/>
                <p14:nvPr/>
              </p14:nvContentPartPr>
              <p14:xfrm>
                <a:off x="1826743" y="5362819"/>
                <a:ext cx="138600" cy="295920"/>
              </p14:xfrm>
            </p:contentPart>
          </mc:Choice>
          <mc:Fallback xmlns="">
            <p:pic>
              <p:nvPicPr>
                <p:cNvPr id="169" name="Ink 168">
                  <a:extLst>
                    <a:ext uri="{FF2B5EF4-FFF2-40B4-BE49-F238E27FC236}">
                      <a16:creationId xmlns:a16="http://schemas.microsoft.com/office/drawing/2014/main" id="{6EB6A4D5-409A-4443-B694-CDD591DE3890}"/>
                    </a:ext>
                  </a:extLst>
                </p:cNvPr>
                <p:cNvPicPr/>
                <p:nvPr/>
              </p:nvPicPr>
              <p:blipFill>
                <a:blip r:embed="rId180"/>
                <a:stretch>
                  <a:fillRect/>
                </a:stretch>
              </p:blipFill>
              <p:spPr>
                <a:xfrm>
                  <a:off x="1811623" y="5347339"/>
                  <a:ext cx="1692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1" name="Ink 170">
                  <a:extLst>
                    <a:ext uri="{FF2B5EF4-FFF2-40B4-BE49-F238E27FC236}">
                      <a16:creationId xmlns:a16="http://schemas.microsoft.com/office/drawing/2014/main" id="{0F435235-75CB-744D-99F1-03DF62424C55}"/>
                    </a:ext>
                  </a:extLst>
                </p14:cNvPr>
                <p14:cNvContentPartPr/>
                <p14:nvPr/>
              </p14:nvContentPartPr>
              <p14:xfrm>
                <a:off x="2097823" y="5375419"/>
                <a:ext cx="232200" cy="383760"/>
              </p14:xfrm>
            </p:contentPart>
          </mc:Choice>
          <mc:Fallback xmlns="">
            <p:pic>
              <p:nvPicPr>
                <p:cNvPr id="171" name="Ink 170">
                  <a:extLst>
                    <a:ext uri="{FF2B5EF4-FFF2-40B4-BE49-F238E27FC236}">
                      <a16:creationId xmlns:a16="http://schemas.microsoft.com/office/drawing/2014/main" id="{0F435235-75CB-744D-99F1-03DF62424C55}"/>
                    </a:ext>
                  </a:extLst>
                </p:cNvPr>
                <p:cNvPicPr/>
                <p:nvPr/>
              </p:nvPicPr>
              <p:blipFill>
                <a:blip r:embed="rId182"/>
                <a:stretch>
                  <a:fillRect/>
                </a:stretch>
              </p:blipFill>
              <p:spPr>
                <a:xfrm>
                  <a:off x="2082703" y="5359939"/>
                  <a:ext cx="2628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72" name="Ink 171">
                  <a:extLst>
                    <a:ext uri="{FF2B5EF4-FFF2-40B4-BE49-F238E27FC236}">
                      <a16:creationId xmlns:a16="http://schemas.microsoft.com/office/drawing/2014/main" id="{AF65D1A4-4886-DC4A-A792-5C785013796C}"/>
                    </a:ext>
                  </a:extLst>
                </p14:cNvPr>
                <p14:cNvContentPartPr/>
                <p14:nvPr/>
              </p14:nvContentPartPr>
              <p14:xfrm>
                <a:off x="2493463" y="5265619"/>
                <a:ext cx="176400" cy="267120"/>
              </p14:xfrm>
            </p:contentPart>
          </mc:Choice>
          <mc:Fallback xmlns="">
            <p:pic>
              <p:nvPicPr>
                <p:cNvPr id="172" name="Ink 171">
                  <a:extLst>
                    <a:ext uri="{FF2B5EF4-FFF2-40B4-BE49-F238E27FC236}">
                      <a16:creationId xmlns:a16="http://schemas.microsoft.com/office/drawing/2014/main" id="{AF65D1A4-4886-DC4A-A792-5C785013796C}"/>
                    </a:ext>
                  </a:extLst>
                </p:cNvPr>
                <p:cNvPicPr/>
                <p:nvPr/>
              </p:nvPicPr>
              <p:blipFill>
                <a:blip r:embed="rId184"/>
                <a:stretch>
                  <a:fillRect/>
                </a:stretch>
              </p:blipFill>
              <p:spPr>
                <a:xfrm>
                  <a:off x="2477983" y="5250499"/>
                  <a:ext cx="2070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73" name="Ink 172">
                  <a:extLst>
                    <a:ext uri="{FF2B5EF4-FFF2-40B4-BE49-F238E27FC236}">
                      <a16:creationId xmlns:a16="http://schemas.microsoft.com/office/drawing/2014/main" id="{9E2D4F69-E91F-0348-B7F2-67ADA61F83FE}"/>
                    </a:ext>
                  </a:extLst>
                </p14:cNvPr>
                <p14:cNvContentPartPr/>
                <p14:nvPr/>
              </p14:nvContentPartPr>
              <p14:xfrm>
                <a:off x="2751223" y="5482339"/>
                <a:ext cx="38160" cy="138600"/>
              </p14:xfrm>
            </p:contentPart>
          </mc:Choice>
          <mc:Fallback xmlns="">
            <p:pic>
              <p:nvPicPr>
                <p:cNvPr id="173" name="Ink 172">
                  <a:extLst>
                    <a:ext uri="{FF2B5EF4-FFF2-40B4-BE49-F238E27FC236}">
                      <a16:creationId xmlns:a16="http://schemas.microsoft.com/office/drawing/2014/main" id="{9E2D4F69-E91F-0348-B7F2-67ADA61F83FE}"/>
                    </a:ext>
                  </a:extLst>
                </p:cNvPr>
                <p:cNvPicPr/>
                <p:nvPr/>
              </p:nvPicPr>
              <p:blipFill>
                <a:blip r:embed="rId186"/>
                <a:stretch>
                  <a:fillRect/>
                </a:stretch>
              </p:blipFill>
              <p:spPr>
                <a:xfrm>
                  <a:off x="2735743" y="5466859"/>
                  <a:ext cx="68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4" name="Ink 173">
                  <a:extLst>
                    <a:ext uri="{FF2B5EF4-FFF2-40B4-BE49-F238E27FC236}">
                      <a16:creationId xmlns:a16="http://schemas.microsoft.com/office/drawing/2014/main" id="{3B9BAF5D-7573-7149-B0E1-9D181E7F42DB}"/>
                    </a:ext>
                  </a:extLst>
                </p14:cNvPr>
                <p14:cNvContentPartPr/>
                <p14:nvPr/>
              </p14:nvContentPartPr>
              <p14:xfrm>
                <a:off x="2719543" y="5532379"/>
                <a:ext cx="69480" cy="19080"/>
              </p14:xfrm>
            </p:contentPart>
          </mc:Choice>
          <mc:Fallback xmlns="">
            <p:pic>
              <p:nvPicPr>
                <p:cNvPr id="174" name="Ink 173">
                  <a:extLst>
                    <a:ext uri="{FF2B5EF4-FFF2-40B4-BE49-F238E27FC236}">
                      <a16:creationId xmlns:a16="http://schemas.microsoft.com/office/drawing/2014/main" id="{3B9BAF5D-7573-7149-B0E1-9D181E7F42DB}"/>
                    </a:ext>
                  </a:extLst>
                </p:cNvPr>
                <p:cNvPicPr/>
                <p:nvPr/>
              </p:nvPicPr>
              <p:blipFill>
                <a:blip r:embed="rId188"/>
                <a:stretch>
                  <a:fillRect/>
                </a:stretch>
              </p:blipFill>
              <p:spPr>
                <a:xfrm>
                  <a:off x="2704423" y="5517259"/>
                  <a:ext cx="100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5" name="Ink 174">
                  <a:extLst>
                    <a:ext uri="{FF2B5EF4-FFF2-40B4-BE49-F238E27FC236}">
                      <a16:creationId xmlns:a16="http://schemas.microsoft.com/office/drawing/2014/main" id="{9A513BE6-B39B-D04A-B903-E70C9D7BD8DD}"/>
                    </a:ext>
                  </a:extLst>
                </p14:cNvPr>
                <p14:cNvContentPartPr/>
                <p14:nvPr/>
              </p14:nvContentPartPr>
              <p14:xfrm>
                <a:off x="2851663" y="5438059"/>
                <a:ext cx="100800" cy="163800"/>
              </p14:xfrm>
            </p:contentPart>
          </mc:Choice>
          <mc:Fallback xmlns="">
            <p:pic>
              <p:nvPicPr>
                <p:cNvPr id="175" name="Ink 174">
                  <a:extLst>
                    <a:ext uri="{FF2B5EF4-FFF2-40B4-BE49-F238E27FC236}">
                      <a16:creationId xmlns:a16="http://schemas.microsoft.com/office/drawing/2014/main" id="{9A513BE6-B39B-D04A-B903-E70C9D7BD8DD}"/>
                    </a:ext>
                  </a:extLst>
                </p:cNvPr>
                <p:cNvPicPr/>
                <p:nvPr/>
              </p:nvPicPr>
              <p:blipFill>
                <a:blip r:embed="rId190"/>
                <a:stretch>
                  <a:fillRect/>
                </a:stretch>
              </p:blipFill>
              <p:spPr>
                <a:xfrm>
                  <a:off x="2836543" y="5422939"/>
                  <a:ext cx="131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6" name="Ink 175">
                  <a:extLst>
                    <a:ext uri="{FF2B5EF4-FFF2-40B4-BE49-F238E27FC236}">
                      <a16:creationId xmlns:a16="http://schemas.microsoft.com/office/drawing/2014/main" id="{520874D3-0BE8-8245-9A6E-DE51BFA413FC}"/>
                    </a:ext>
                  </a:extLst>
                </p14:cNvPr>
                <p14:cNvContentPartPr/>
                <p14:nvPr/>
              </p14:nvContentPartPr>
              <p14:xfrm>
                <a:off x="3002503" y="5501059"/>
                <a:ext cx="163800" cy="100800"/>
              </p14:xfrm>
            </p:contentPart>
          </mc:Choice>
          <mc:Fallback xmlns="">
            <p:pic>
              <p:nvPicPr>
                <p:cNvPr id="176" name="Ink 175">
                  <a:extLst>
                    <a:ext uri="{FF2B5EF4-FFF2-40B4-BE49-F238E27FC236}">
                      <a16:creationId xmlns:a16="http://schemas.microsoft.com/office/drawing/2014/main" id="{520874D3-0BE8-8245-9A6E-DE51BFA413FC}"/>
                    </a:ext>
                  </a:extLst>
                </p:cNvPr>
                <p:cNvPicPr/>
                <p:nvPr/>
              </p:nvPicPr>
              <p:blipFill>
                <a:blip r:embed="rId192"/>
                <a:stretch>
                  <a:fillRect/>
                </a:stretch>
              </p:blipFill>
              <p:spPr>
                <a:xfrm>
                  <a:off x="2987383" y="5485939"/>
                  <a:ext cx="194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7" name="Ink 176">
                  <a:extLst>
                    <a:ext uri="{FF2B5EF4-FFF2-40B4-BE49-F238E27FC236}">
                      <a16:creationId xmlns:a16="http://schemas.microsoft.com/office/drawing/2014/main" id="{544C6E21-9D9C-EA44-942D-0E306B918831}"/>
                    </a:ext>
                  </a:extLst>
                </p14:cNvPr>
                <p14:cNvContentPartPr/>
                <p14:nvPr/>
              </p14:nvContentPartPr>
              <p14:xfrm>
                <a:off x="3228943" y="5513659"/>
                <a:ext cx="31680" cy="82080"/>
              </p14:xfrm>
            </p:contentPart>
          </mc:Choice>
          <mc:Fallback xmlns="">
            <p:pic>
              <p:nvPicPr>
                <p:cNvPr id="177" name="Ink 176">
                  <a:extLst>
                    <a:ext uri="{FF2B5EF4-FFF2-40B4-BE49-F238E27FC236}">
                      <a16:creationId xmlns:a16="http://schemas.microsoft.com/office/drawing/2014/main" id="{544C6E21-9D9C-EA44-942D-0E306B918831}"/>
                    </a:ext>
                  </a:extLst>
                </p:cNvPr>
                <p:cNvPicPr/>
                <p:nvPr/>
              </p:nvPicPr>
              <p:blipFill>
                <a:blip r:embed="rId194"/>
                <a:stretch>
                  <a:fillRect/>
                </a:stretch>
              </p:blipFill>
              <p:spPr>
                <a:xfrm>
                  <a:off x="3213463" y="5498539"/>
                  <a:ext cx="62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78" name="Ink 177">
                  <a:extLst>
                    <a:ext uri="{FF2B5EF4-FFF2-40B4-BE49-F238E27FC236}">
                      <a16:creationId xmlns:a16="http://schemas.microsoft.com/office/drawing/2014/main" id="{4C791AEC-CD9D-B147-9CB0-8381F0AE0DA6}"/>
                    </a:ext>
                  </a:extLst>
                </p14:cNvPr>
                <p14:cNvContentPartPr/>
                <p14:nvPr/>
              </p14:nvContentPartPr>
              <p14:xfrm>
                <a:off x="3316783" y="5406739"/>
                <a:ext cx="119880" cy="189000"/>
              </p14:xfrm>
            </p:contentPart>
          </mc:Choice>
          <mc:Fallback xmlns="">
            <p:pic>
              <p:nvPicPr>
                <p:cNvPr id="178" name="Ink 177">
                  <a:extLst>
                    <a:ext uri="{FF2B5EF4-FFF2-40B4-BE49-F238E27FC236}">
                      <a16:creationId xmlns:a16="http://schemas.microsoft.com/office/drawing/2014/main" id="{4C791AEC-CD9D-B147-9CB0-8381F0AE0DA6}"/>
                    </a:ext>
                  </a:extLst>
                </p:cNvPr>
                <p:cNvPicPr/>
                <p:nvPr/>
              </p:nvPicPr>
              <p:blipFill>
                <a:blip r:embed="rId196"/>
                <a:stretch>
                  <a:fillRect/>
                </a:stretch>
              </p:blipFill>
              <p:spPr>
                <a:xfrm>
                  <a:off x="3301663" y="5391619"/>
                  <a:ext cx="1504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80" name="Ink 179">
                  <a:extLst>
                    <a:ext uri="{FF2B5EF4-FFF2-40B4-BE49-F238E27FC236}">
                      <a16:creationId xmlns:a16="http://schemas.microsoft.com/office/drawing/2014/main" id="{1E35FB5D-9FA8-BC4B-A818-1C4A4B3617CC}"/>
                    </a:ext>
                  </a:extLst>
                </p14:cNvPr>
                <p14:cNvContentPartPr/>
                <p14:nvPr/>
              </p14:nvContentPartPr>
              <p14:xfrm>
                <a:off x="1323823" y="6063379"/>
                <a:ext cx="151200" cy="223200"/>
              </p14:xfrm>
            </p:contentPart>
          </mc:Choice>
          <mc:Fallback xmlns="">
            <p:pic>
              <p:nvPicPr>
                <p:cNvPr id="180" name="Ink 179">
                  <a:extLst>
                    <a:ext uri="{FF2B5EF4-FFF2-40B4-BE49-F238E27FC236}">
                      <a16:creationId xmlns:a16="http://schemas.microsoft.com/office/drawing/2014/main" id="{1E35FB5D-9FA8-BC4B-A818-1C4A4B3617CC}"/>
                    </a:ext>
                  </a:extLst>
                </p:cNvPr>
                <p:cNvPicPr/>
                <p:nvPr/>
              </p:nvPicPr>
              <p:blipFill>
                <a:blip r:embed="rId198"/>
                <a:stretch>
                  <a:fillRect/>
                </a:stretch>
              </p:blipFill>
              <p:spPr>
                <a:xfrm>
                  <a:off x="1308703" y="6048259"/>
                  <a:ext cx="181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81" name="Ink 180">
                  <a:extLst>
                    <a:ext uri="{FF2B5EF4-FFF2-40B4-BE49-F238E27FC236}">
                      <a16:creationId xmlns:a16="http://schemas.microsoft.com/office/drawing/2014/main" id="{D39090F7-F290-464D-8C65-E03A93D2F593}"/>
                    </a:ext>
                  </a:extLst>
                </p14:cNvPr>
                <p14:cNvContentPartPr/>
                <p14:nvPr/>
              </p14:nvContentPartPr>
              <p14:xfrm>
                <a:off x="1600663" y="6042499"/>
                <a:ext cx="107280" cy="263880"/>
              </p14:xfrm>
            </p:contentPart>
          </mc:Choice>
          <mc:Fallback xmlns="">
            <p:pic>
              <p:nvPicPr>
                <p:cNvPr id="181" name="Ink 180">
                  <a:extLst>
                    <a:ext uri="{FF2B5EF4-FFF2-40B4-BE49-F238E27FC236}">
                      <a16:creationId xmlns:a16="http://schemas.microsoft.com/office/drawing/2014/main" id="{D39090F7-F290-464D-8C65-E03A93D2F593}"/>
                    </a:ext>
                  </a:extLst>
                </p:cNvPr>
                <p:cNvPicPr/>
                <p:nvPr/>
              </p:nvPicPr>
              <p:blipFill>
                <a:blip r:embed="rId200"/>
                <a:stretch>
                  <a:fillRect/>
                </a:stretch>
              </p:blipFill>
              <p:spPr>
                <a:xfrm>
                  <a:off x="1585183" y="6027379"/>
                  <a:ext cx="1378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82" name="Ink 181">
                  <a:extLst>
                    <a:ext uri="{FF2B5EF4-FFF2-40B4-BE49-F238E27FC236}">
                      <a16:creationId xmlns:a16="http://schemas.microsoft.com/office/drawing/2014/main" id="{BBF732B3-DAFF-6647-BEFA-705BAAD5F830}"/>
                    </a:ext>
                  </a:extLst>
                </p14:cNvPr>
                <p14:cNvContentPartPr/>
                <p14:nvPr/>
              </p14:nvContentPartPr>
              <p14:xfrm>
                <a:off x="1789303" y="6063379"/>
                <a:ext cx="107280" cy="173520"/>
              </p14:xfrm>
            </p:contentPart>
          </mc:Choice>
          <mc:Fallback xmlns="">
            <p:pic>
              <p:nvPicPr>
                <p:cNvPr id="182" name="Ink 181">
                  <a:extLst>
                    <a:ext uri="{FF2B5EF4-FFF2-40B4-BE49-F238E27FC236}">
                      <a16:creationId xmlns:a16="http://schemas.microsoft.com/office/drawing/2014/main" id="{BBF732B3-DAFF-6647-BEFA-705BAAD5F830}"/>
                    </a:ext>
                  </a:extLst>
                </p:cNvPr>
                <p:cNvPicPr/>
                <p:nvPr/>
              </p:nvPicPr>
              <p:blipFill>
                <a:blip r:embed="rId202"/>
                <a:stretch>
                  <a:fillRect/>
                </a:stretch>
              </p:blipFill>
              <p:spPr>
                <a:xfrm>
                  <a:off x="1773823" y="6048259"/>
                  <a:ext cx="1378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83" name="Ink 182">
                  <a:extLst>
                    <a:ext uri="{FF2B5EF4-FFF2-40B4-BE49-F238E27FC236}">
                      <a16:creationId xmlns:a16="http://schemas.microsoft.com/office/drawing/2014/main" id="{BF404ABE-0ABB-1B4D-B1F5-6BF4B93D25FD}"/>
                    </a:ext>
                  </a:extLst>
                </p14:cNvPr>
                <p14:cNvContentPartPr/>
                <p14:nvPr/>
              </p14:nvContentPartPr>
              <p14:xfrm>
                <a:off x="1741783" y="6110899"/>
                <a:ext cx="98280" cy="19080"/>
              </p14:xfrm>
            </p:contentPart>
          </mc:Choice>
          <mc:Fallback xmlns="">
            <p:pic>
              <p:nvPicPr>
                <p:cNvPr id="183" name="Ink 182">
                  <a:extLst>
                    <a:ext uri="{FF2B5EF4-FFF2-40B4-BE49-F238E27FC236}">
                      <a16:creationId xmlns:a16="http://schemas.microsoft.com/office/drawing/2014/main" id="{BF404ABE-0ABB-1B4D-B1F5-6BF4B93D25FD}"/>
                    </a:ext>
                  </a:extLst>
                </p:cNvPr>
                <p:cNvPicPr/>
                <p:nvPr/>
              </p:nvPicPr>
              <p:blipFill>
                <a:blip r:embed="rId204"/>
                <a:stretch>
                  <a:fillRect/>
                </a:stretch>
              </p:blipFill>
              <p:spPr>
                <a:xfrm>
                  <a:off x="1726303" y="6095779"/>
                  <a:ext cx="128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84" name="Ink 183">
                  <a:extLst>
                    <a:ext uri="{FF2B5EF4-FFF2-40B4-BE49-F238E27FC236}">
                      <a16:creationId xmlns:a16="http://schemas.microsoft.com/office/drawing/2014/main" id="{453591E6-8E08-6D40-BC79-EC6951D567EB}"/>
                    </a:ext>
                  </a:extLst>
                </p14:cNvPr>
                <p14:cNvContentPartPr/>
                <p14:nvPr/>
              </p14:nvContentPartPr>
              <p14:xfrm>
                <a:off x="1965343" y="5997859"/>
                <a:ext cx="82080" cy="283320"/>
              </p14:xfrm>
            </p:contentPart>
          </mc:Choice>
          <mc:Fallback xmlns="">
            <p:pic>
              <p:nvPicPr>
                <p:cNvPr id="184" name="Ink 183">
                  <a:extLst>
                    <a:ext uri="{FF2B5EF4-FFF2-40B4-BE49-F238E27FC236}">
                      <a16:creationId xmlns:a16="http://schemas.microsoft.com/office/drawing/2014/main" id="{453591E6-8E08-6D40-BC79-EC6951D567EB}"/>
                    </a:ext>
                  </a:extLst>
                </p:cNvPr>
                <p:cNvPicPr/>
                <p:nvPr/>
              </p:nvPicPr>
              <p:blipFill>
                <a:blip r:embed="rId206"/>
                <a:stretch>
                  <a:fillRect/>
                </a:stretch>
              </p:blipFill>
              <p:spPr>
                <a:xfrm>
                  <a:off x="1949863" y="5982379"/>
                  <a:ext cx="1126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86" name="Ink 185">
                  <a:extLst>
                    <a:ext uri="{FF2B5EF4-FFF2-40B4-BE49-F238E27FC236}">
                      <a16:creationId xmlns:a16="http://schemas.microsoft.com/office/drawing/2014/main" id="{5804109F-2888-9149-B467-05FDAEF5505D}"/>
                    </a:ext>
                  </a:extLst>
                </p14:cNvPr>
                <p14:cNvContentPartPr/>
                <p14:nvPr/>
              </p14:nvContentPartPr>
              <p14:xfrm>
                <a:off x="2173423" y="6117019"/>
                <a:ext cx="144360" cy="6480"/>
              </p14:xfrm>
            </p:contentPart>
          </mc:Choice>
          <mc:Fallback xmlns="">
            <p:pic>
              <p:nvPicPr>
                <p:cNvPr id="186" name="Ink 185">
                  <a:extLst>
                    <a:ext uri="{FF2B5EF4-FFF2-40B4-BE49-F238E27FC236}">
                      <a16:creationId xmlns:a16="http://schemas.microsoft.com/office/drawing/2014/main" id="{5804109F-2888-9149-B467-05FDAEF5505D}"/>
                    </a:ext>
                  </a:extLst>
                </p:cNvPr>
                <p:cNvPicPr/>
                <p:nvPr/>
              </p:nvPicPr>
              <p:blipFill>
                <a:blip r:embed="rId208"/>
                <a:stretch>
                  <a:fillRect/>
                </a:stretch>
              </p:blipFill>
              <p:spPr>
                <a:xfrm>
                  <a:off x="2157943" y="6101899"/>
                  <a:ext cx="174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87" name="Ink 186">
                  <a:extLst>
                    <a:ext uri="{FF2B5EF4-FFF2-40B4-BE49-F238E27FC236}">
                      <a16:creationId xmlns:a16="http://schemas.microsoft.com/office/drawing/2014/main" id="{21918243-7591-5C49-BC9A-D7DE861087B6}"/>
                    </a:ext>
                  </a:extLst>
                </p14:cNvPr>
                <p14:cNvContentPartPr/>
                <p14:nvPr/>
              </p14:nvContentPartPr>
              <p14:xfrm>
                <a:off x="2204023" y="6154819"/>
                <a:ext cx="132480" cy="19080"/>
              </p14:xfrm>
            </p:contentPart>
          </mc:Choice>
          <mc:Fallback xmlns="">
            <p:pic>
              <p:nvPicPr>
                <p:cNvPr id="187" name="Ink 186">
                  <a:extLst>
                    <a:ext uri="{FF2B5EF4-FFF2-40B4-BE49-F238E27FC236}">
                      <a16:creationId xmlns:a16="http://schemas.microsoft.com/office/drawing/2014/main" id="{21918243-7591-5C49-BC9A-D7DE861087B6}"/>
                    </a:ext>
                  </a:extLst>
                </p:cNvPr>
                <p:cNvPicPr/>
                <p:nvPr/>
              </p:nvPicPr>
              <p:blipFill>
                <a:blip r:embed="rId210"/>
                <a:stretch>
                  <a:fillRect/>
                </a:stretch>
              </p:blipFill>
              <p:spPr>
                <a:xfrm>
                  <a:off x="2188903" y="6139699"/>
                  <a:ext cx="162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88" name="Ink 187">
                  <a:extLst>
                    <a:ext uri="{FF2B5EF4-FFF2-40B4-BE49-F238E27FC236}">
                      <a16:creationId xmlns:a16="http://schemas.microsoft.com/office/drawing/2014/main" id="{24970766-1640-5349-B8D9-95BB91E4FFA0}"/>
                    </a:ext>
                  </a:extLst>
                </p14:cNvPr>
                <p14:cNvContentPartPr/>
                <p14:nvPr/>
              </p14:nvContentPartPr>
              <p14:xfrm>
                <a:off x="2468263" y="5888059"/>
                <a:ext cx="151200" cy="273600"/>
              </p14:xfrm>
            </p:contentPart>
          </mc:Choice>
          <mc:Fallback xmlns="">
            <p:pic>
              <p:nvPicPr>
                <p:cNvPr id="188" name="Ink 187">
                  <a:extLst>
                    <a:ext uri="{FF2B5EF4-FFF2-40B4-BE49-F238E27FC236}">
                      <a16:creationId xmlns:a16="http://schemas.microsoft.com/office/drawing/2014/main" id="{24970766-1640-5349-B8D9-95BB91E4FFA0}"/>
                    </a:ext>
                  </a:extLst>
                </p:cNvPr>
                <p:cNvPicPr/>
                <p:nvPr/>
              </p:nvPicPr>
              <p:blipFill>
                <a:blip r:embed="rId212"/>
                <a:stretch>
                  <a:fillRect/>
                </a:stretch>
              </p:blipFill>
              <p:spPr>
                <a:xfrm>
                  <a:off x="2452783" y="5872939"/>
                  <a:ext cx="1818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94" name="Ink 193">
                  <a:extLst>
                    <a:ext uri="{FF2B5EF4-FFF2-40B4-BE49-F238E27FC236}">
                      <a16:creationId xmlns:a16="http://schemas.microsoft.com/office/drawing/2014/main" id="{31816FE7-2D30-B448-87E7-63549C181545}"/>
                    </a:ext>
                  </a:extLst>
                </p14:cNvPr>
                <p14:cNvContentPartPr/>
                <p14:nvPr/>
              </p14:nvContentPartPr>
              <p14:xfrm>
                <a:off x="2631703" y="6123499"/>
                <a:ext cx="170280" cy="113400"/>
              </p14:xfrm>
            </p:contentPart>
          </mc:Choice>
          <mc:Fallback xmlns="">
            <p:pic>
              <p:nvPicPr>
                <p:cNvPr id="194" name="Ink 193">
                  <a:extLst>
                    <a:ext uri="{FF2B5EF4-FFF2-40B4-BE49-F238E27FC236}">
                      <a16:creationId xmlns:a16="http://schemas.microsoft.com/office/drawing/2014/main" id="{31816FE7-2D30-B448-87E7-63549C181545}"/>
                    </a:ext>
                  </a:extLst>
                </p:cNvPr>
                <p:cNvPicPr/>
                <p:nvPr/>
              </p:nvPicPr>
              <p:blipFill>
                <a:blip r:embed="rId214"/>
                <a:stretch>
                  <a:fillRect/>
                </a:stretch>
              </p:blipFill>
              <p:spPr>
                <a:xfrm>
                  <a:off x="2616223" y="6108379"/>
                  <a:ext cx="200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95" name="Ink 194">
                  <a:extLst>
                    <a:ext uri="{FF2B5EF4-FFF2-40B4-BE49-F238E27FC236}">
                      <a16:creationId xmlns:a16="http://schemas.microsoft.com/office/drawing/2014/main" id="{D780CBA1-C013-D840-8C18-C8BCE880D788}"/>
                    </a:ext>
                  </a:extLst>
                </p14:cNvPr>
                <p14:cNvContentPartPr/>
                <p14:nvPr/>
              </p14:nvContentPartPr>
              <p14:xfrm>
                <a:off x="2864263" y="6129619"/>
                <a:ext cx="69480" cy="94680"/>
              </p14:xfrm>
            </p:contentPart>
          </mc:Choice>
          <mc:Fallback xmlns="">
            <p:pic>
              <p:nvPicPr>
                <p:cNvPr id="195" name="Ink 194">
                  <a:extLst>
                    <a:ext uri="{FF2B5EF4-FFF2-40B4-BE49-F238E27FC236}">
                      <a16:creationId xmlns:a16="http://schemas.microsoft.com/office/drawing/2014/main" id="{D780CBA1-C013-D840-8C18-C8BCE880D788}"/>
                    </a:ext>
                  </a:extLst>
                </p:cNvPr>
                <p:cNvPicPr/>
                <p:nvPr/>
              </p:nvPicPr>
              <p:blipFill>
                <a:blip r:embed="rId216"/>
                <a:stretch>
                  <a:fillRect/>
                </a:stretch>
              </p:blipFill>
              <p:spPr>
                <a:xfrm>
                  <a:off x="2849143" y="6114499"/>
                  <a:ext cx="100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96" name="Ink 195">
                  <a:extLst>
                    <a:ext uri="{FF2B5EF4-FFF2-40B4-BE49-F238E27FC236}">
                      <a16:creationId xmlns:a16="http://schemas.microsoft.com/office/drawing/2014/main" id="{C7FF9C52-0983-E244-A9C3-2A461D17E752}"/>
                    </a:ext>
                  </a:extLst>
                </p14:cNvPr>
                <p14:cNvContentPartPr/>
                <p14:nvPr/>
              </p14:nvContentPartPr>
              <p14:xfrm>
                <a:off x="2983783" y="6123499"/>
                <a:ext cx="82080" cy="82080"/>
              </p14:xfrm>
            </p:contentPart>
          </mc:Choice>
          <mc:Fallback xmlns="">
            <p:pic>
              <p:nvPicPr>
                <p:cNvPr id="196" name="Ink 195">
                  <a:extLst>
                    <a:ext uri="{FF2B5EF4-FFF2-40B4-BE49-F238E27FC236}">
                      <a16:creationId xmlns:a16="http://schemas.microsoft.com/office/drawing/2014/main" id="{C7FF9C52-0983-E244-A9C3-2A461D17E752}"/>
                    </a:ext>
                  </a:extLst>
                </p:cNvPr>
                <p:cNvPicPr/>
                <p:nvPr/>
              </p:nvPicPr>
              <p:blipFill>
                <a:blip r:embed="rId218"/>
                <a:stretch>
                  <a:fillRect/>
                </a:stretch>
              </p:blipFill>
              <p:spPr>
                <a:xfrm>
                  <a:off x="2968303" y="6108379"/>
                  <a:ext cx="112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97" name="Ink 196">
                  <a:extLst>
                    <a:ext uri="{FF2B5EF4-FFF2-40B4-BE49-F238E27FC236}">
                      <a16:creationId xmlns:a16="http://schemas.microsoft.com/office/drawing/2014/main" id="{B1EB3094-92F8-F746-BD12-F3F668C5905F}"/>
                    </a:ext>
                  </a:extLst>
                </p14:cNvPr>
                <p14:cNvContentPartPr/>
                <p14:nvPr/>
              </p14:nvContentPartPr>
              <p14:xfrm>
                <a:off x="2983783" y="6108019"/>
                <a:ext cx="82080" cy="116280"/>
              </p14:xfrm>
            </p:contentPart>
          </mc:Choice>
          <mc:Fallback xmlns="">
            <p:pic>
              <p:nvPicPr>
                <p:cNvPr id="197" name="Ink 196">
                  <a:extLst>
                    <a:ext uri="{FF2B5EF4-FFF2-40B4-BE49-F238E27FC236}">
                      <a16:creationId xmlns:a16="http://schemas.microsoft.com/office/drawing/2014/main" id="{B1EB3094-92F8-F746-BD12-F3F668C5905F}"/>
                    </a:ext>
                  </a:extLst>
                </p:cNvPr>
                <p:cNvPicPr/>
                <p:nvPr/>
              </p:nvPicPr>
              <p:blipFill>
                <a:blip r:embed="rId220"/>
                <a:stretch>
                  <a:fillRect/>
                </a:stretch>
              </p:blipFill>
              <p:spPr>
                <a:xfrm>
                  <a:off x="2968303" y="6092899"/>
                  <a:ext cx="112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98" name="Ink 197">
                  <a:extLst>
                    <a:ext uri="{FF2B5EF4-FFF2-40B4-BE49-F238E27FC236}">
                      <a16:creationId xmlns:a16="http://schemas.microsoft.com/office/drawing/2014/main" id="{13E626A4-E27B-3744-9363-0334C7DA7ED4}"/>
                    </a:ext>
                  </a:extLst>
                </p14:cNvPr>
                <p14:cNvContentPartPr/>
                <p14:nvPr/>
              </p14:nvContentPartPr>
              <p14:xfrm>
                <a:off x="3109423" y="6230419"/>
                <a:ext cx="68760" cy="82080"/>
              </p14:xfrm>
            </p:contentPart>
          </mc:Choice>
          <mc:Fallback xmlns="">
            <p:pic>
              <p:nvPicPr>
                <p:cNvPr id="198" name="Ink 197">
                  <a:extLst>
                    <a:ext uri="{FF2B5EF4-FFF2-40B4-BE49-F238E27FC236}">
                      <a16:creationId xmlns:a16="http://schemas.microsoft.com/office/drawing/2014/main" id="{13E626A4-E27B-3744-9363-0334C7DA7ED4}"/>
                    </a:ext>
                  </a:extLst>
                </p:cNvPr>
                <p:cNvPicPr/>
                <p:nvPr/>
              </p:nvPicPr>
              <p:blipFill>
                <a:blip r:embed="rId222"/>
                <a:stretch>
                  <a:fillRect/>
                </a:stretch>
              </p:blipFill>
              <p:spPr>
                <a:xfrm>
                  <a:off x="3094303" y="6214939"/>
                  <a:ext cx="99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00" name="Ink 199">
                  <a:extLst>
                    <a:ext uri="{FF2B5EF4-FFF2-40B4-BE49-F238E27FC236}">
                      <a16:creationId xmlns:a16="http://schemas.microsoft.com/office/drawing/2014/main" id="{D5A1DE45-8C7D-344D-893D-049864BFF897}"/>
                    </a:ext>
                  </a:extLst>
                </p14:cNvPr>
                <p14:cNvContentPartPr/>
                <p14:nvPr/>
              </p14:nvContentPartPr>
              <p14:xfrm>
                <a:off x="3367183" y="5881939"/>
                <a:ext cx="214200" cy="311400"/>
              </p14:xfrm>
            </p:contentPart>
          </mc:Choice>
          <mc:Fallback xmlns="">
            <p:pic>
              <p:nvPicPr>
                <p:cNvPr id="200" name="Ink 199">
                  <a:extLst>
                    <a:ext uri="{FF2B5EF4-FFF2-40B4-BE49-F238E27FC236}">
                      <a16:creationId xmlns:a16="http://schemas.microsoft.com/office/drawing/2014/main" id="{D5A1DE45-8C7D-344D-893D-049864BFF897}"/>
                    </a:ext>
                  </a:extLst>
                </p:cNvPr>
                <p:cNvPicPr/>
                <p:nvPr/>
              </p:nvPicPr>
              <p:blipFill>
                <a:blip r:embed="rId224"/>
                <a:stretch>
                  <a:fillRect/>
                </a:stretch>
              </p:blipFill>
              <p:spPr>
                <a:xfrm>
                  <a:off x="3352063" y="5866459"/>
                  <a:ext cx="2444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01" name="Ink 200">
                  <a:extLst>
                    <a:ext uri="{FF2B5EF4-FFF2-40B4-BE49-F238E27FC236}">
                      <a16:creationId xmlns:a16="http://schemas.microsoft.com/office/drawing/2014/main" id="{1F54D18F-10DD-5B41-8A88-2FAB7132B20F}"/>
                    </a:ext>
                  </a:extLst>
                </p14:cNvPr>
                <p14:cNvContentPartPr/>
                <p14:nvPr/>
              </p14:nvContentPartPr>
              <p14:xfrm>
                <a:off x="3612343" y="5991379"/>
                <a:ext cx="75960" cy="207720"/>
              </p14:xfrm>
            </p:contentPart>
          </mc:Choice>
          <mc:Fallback xmlns="">
            <p:pic>
              <p:nvPicPr>
                <p:cNvPr id="201" name="Ink 200">
                  <a:extLst>
                    <a:ext uri="{FF2B5EF4-FFF2-40B4-BE49-F238E27FC236}">
                      <a16:creationId xmlns:a16="http://schemas.microsoft.com/office/drawing/2014/main" id="{1F54D18F-10DD-5B41-8A88-2FAB7132B20F}"/>
                    </a:ext>
                  </a:extLst>
                </p:cNvPr>
                <p:cNvPicPr/>
                <p:nvPr/>
              </p:nvPicPr>
              <p:blipFill>
                <a:blip r:embed="rId226"/>
                <a:stretch>
                  <a:fillRect/>
                </a:stretch>
              </p:blipFill>
              <p:spPr>
                <a:xfrm>
                  <a:off x="3597223" y="5976259"/>
                  <a:ext cx="106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02" name="Ink 201">
                  <a:extLst>
                    <a:ext uri="{FF2B5EF4-FFF2-40B4-BE49-F238E27FC236}">
                      <a16:creationId xmlns:a16="http://schemas.microsoft.com/office/drawing/2014/main" id="{0EC2A33A-A66D-EB42-AD0B-DB82EEB43E3A}"/>
                    </a:ext>
                  </a:extLst>
                </p14:cNvPr>
                <p14:cNvContentPartPr/>
                <p14:nvPr/>
              </p14:nvContentPartPr>
              <p14:xfrm>
                <a:off x="3775783" y="6003979"/>
                <a:ext cx="69480" cy="138600"/>
              </p14:xfrm>
            </p:contentPart>
          </mc:Choice>
          <mc:Fallback xmlns="">
            <p:pic>
              <p:nvPicPr>
                <p:cNvPr id="202" name="Ink 201">
                  <a:extLst>
                    <a:ext uri="{FF2B5EF4-FFF2-40B4-BE49-F238E27FC236}">
                      <a16:creationId xmlns:a16="http://schemas.microsoft.com/office/drawing/2014/main" id="{0EC2A33A-A66D-EB42-AD0B-DB82EEB43E3A}"/>
                    </a:ext>
                  </a:extLst>
                </p:cNvPr>
                <p:cNvPicPr/>
                <p:nvPr/>
              </p:nvPicPr>
              <p:blipFill>
                <a:blip r:embed="rId228"/>
                <a:stretch>
                  <a:fillRect/>
                </a:stretch>
              </p:blipFill>
              <p:spPr>
                <a:xfrm>
                  <a:off x="3760663" y="5988859"/>
                  <a:ext cx="1000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03" name="Ink 202">
                  <a:extLst>
                    <a:ext uri="{FF2B5EF4-FFF2-40B4-BE49-F238E27FC236}">
                      <a16:creationId xmlns:a16="http://schemas.microsoft.com/office/drawing/2014/main" id="{8CBBC005-6DAF-C646-8A54-049DF835AF40}"/>
                    </a:ext>
                  </a:extLst>
                </p14:cNvPr>
                <p14:cNvContentPartPr/>
                <p14:nvPr/>
              </p14:nvContentPartPr>
              <p14:xfrm>
                <a:off x="3750583" y="6041779"/>
                <a:ext cx="63360" cy="12960"/>
              </p14:xfrm>
            </p:contentPart>
          </mc:Choice>
          <mc:Fallback xmlns="">
            <p:pic>
              <p:nvPicPr>
                <p:cNvPr id="203" name="Ink 202">
                  <a:extLst>
                    <a:ext uri="{FF2B5EF4-FFF2-40B4-BE49-F238E27FC236}">
                      <a16:creationId xmlns:a16="http://schemas.microsoft.com/office/drawing/2014/main" id="{8CBBC005-6DAF-C646-8A54-049DF835AF40}"/>
                    </a:ext>
                  </a:extLst>
                </p:cNvPr>
                <p:cNvPicPr/>
                <p:nvPr/>
              </p:nvPicPr>
              <p:blipFill>
                <a:blip r:embed="rId230"/>
                <a:stretch>
                  <a:fillRect/>
                </a:stretch>
              </p:blipFill>
              <p:spPr>
                <a:xfrm>
                  <a:off x="3735463" y="6026659"/>
                  <a:ext cx="93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04" name="Ink 203">
                  <a:extLst>
                    <a:ext uri="{FF2B5EF4-FFF2-40B4-BE49-F238E27FC236}">
                      <a16:creationId xmlns:a16="http://schemas.microsoft.com/office/drawing/2014/main" id="{9B9222E4-AE92-934B-96C0-789EFFB87300}"/>
                    </a:ext>
                  </a:extLst>
                </p14:cNvPr>
                <p14:cNvContentPartPr/>
                <p14:nvPr/>
              </p14:nvContentPartPr>
              <p14:xfrm>
                <a:off x="3889183" y="6041779"/>
                <a:ext cx="88560" cy="25560"/>
              </p14:xfrm>
            </p:contentPart>
          </mc:Choice>
          <mc:Fallback xmlns="">
            <p:pic>
              <p:nvPicPr>
                <p:cNvPr id="204" name="Ink 203">
                  <a:extLst>
                    <a:ext uri="{FF2B5EF4-FFF2-40B4-BE49-F238E27FC236}">
                      <a16:creationId xmlns:a16="http://schemas.microsoft.com/office/drawing/2014/main" id="{9B9222E4-AE92-934B-96C0-789EFFB87300}"/>
                    </a:ext>
                  </a:extLst>
                </p:cNvPr>
                <p:cNvPicPr/>
                <p:nvPr/>
              </p:nvPicPr>
              <p:blipFill>
                <a:blip r:embed="rId232"/>
                <a:stretch>
                  <a:fillRect/>
                </a:stretch>
              </p:blipFill>
              <p:spPr>
                <a:xfrm>
                  <a:off x="3873703" y="6026659"/>
                  <a:ext cx="118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05" name="Ink 204">
                  <a:extLst>
                    <a:ext uri="{FF2B5EF4-FFF2-40B4-BE49-F238E27FC236}">
                      <a16:creationId xmlns:a16="http://schemas.microsoft.com/office/drawing/2014/main" id="{00DD6E48-C40F-3C42-BD87-594173E355BA}"/>
                    </a:ext>
                  </a:extLst>
                </p14:cNvPr>
                <p14:cNvContentPartPr/>
                <p14:nvPr/>
              </p14:nvContentPartPr>
              <p14:xfrm>
                <a:off x="3933103" y="5966179"/>
                <a:ext cx="6480" cy="151200"/>
              </p14:xfrm>
            </p:contentPart>
          </mc:Choice>
          <mc:Fallback xmlns="">
            <p:pic>
              <p:nvPicPr>
                <p:cNvPr id="205" name="Ink 204">
                  <a:extLst>
                    <a:ext uri="{FF2B5EF4-FFF2-40B4-BE49-F238E27FC236}">
                      <a16:creationId xmlns:a16="http://schemas.microsoft.com/office/drawing/2014/main" id="{00DD6E48-C40F-3C42-BD87-594173E355BA}"/>
                    </a:ext>
                  </a:extLst>
                </p:cNvPr>
                <p:cNvPicPr/>
                <p:nvPr/>
              </p:nvPicPr>
              <p:blipFill>
                <a:blip r:embed="rId234"/>
                <a:stretch>
                  <a:fillRect/>
                </a:stretch>
              </p:blipFill>
              <p:spPr>
                <a:xfrm>
                  <a:off x="3917623" y="5951059"/>
                  <a:ext cx="37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06" name="Ink 205">
                  <a:extLst>
                    <a:ext uri="{FF2B5EF4-FFF2-40B4-BE49-F238E27FC236}">
                      <a16:creationId xmlns:a16="http://schemas.microsoft.com/office/drawing/2014/main" id="{EC8B46A6-E14B-9640-8B75-88B3873AC0E3}"/>
                    </a:ext>
                  </a:extLst>
                </p14:cNvPr>
                <p14:cNvContentPartPr/>
                <p14:nvPr/>
              </p14:nvContentPartPr>
              <p14:xfrm>
                <a:off x="4040023" y="5960059"/>
                <a:ext cx="31680" cy="145080"/>
              </p14:xfrm>
            </p:contentPart>
          </mc:Choice>
          <mc:Fallback xmlns="">
            <p:pic>
              <p:nvPicPr>
                <p:cNvPr id="206" name="Ink 205">
                  <a:extLst>
                    <a:ext uri="{FF2B5EF4-FFF2-40B4-BE49-F238E27FC236}">
                      <a16:creationId xmlns:a16="http://schemas.microsoft.com/office/drawing/2014/main" id="{EC8B46A6-E14B-9640-8B75-88B3873AC0E3}"/>
                    </a:ext>
                  </a:extLst>
                </p:cNvPr>
                <p:cNvPicPr/>
                <p:nvPr/>
              </p:nvPicPr>
              <p:blipFill>
                <a:blip r:embed="rId236"/>
                <a:stretch>
                  <a:fillRect/>
                </a:stretch>
              </p:blipFill>
              <p:spPr>
                <a:xfrm>
                  <a:off x="4024543" y="5944939"/>
                  <a:ext cx="62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07" name="Ink 206">
                  <a:extLst>
                    <a:ext uri="{FF2B5EF4-FFF2-40B4-BE49-F238E27FC236}">
                      <a16:creationId xmlns:a16="http://schemas.microsoft.com/office/drawing/2014/main" id="{2BF96B46-3F0B-5148-8B74-8090CD3EE2C1}"/>
                    </a:ext>
                  </a:extLst>
                </p14:cNvPr>
                <p14:cNvContentPartPr/>
                <p14:nvPr/>
              </p14:nvContentPartPr>
              <p14:xfrm>
                <a:off x="4065223" y="5909659"/>
                <a:ext cx="126000" cy="295920"/>
              </p14:xfrm>
            </p:contentPart>
          </mc:Choice>
          <mc:Fallback xmlns="">
            <p:pic>
              <p:nvPicPr>
                <p:cNvPr id="207" name="Ink 206">
                  <a:extLst>
                    <a:ext uri="{FF2B5EF4-FFF2-40B4-BE49-F238E27FC236}">
                      <a16:creationId xmlns:a16="http://schemas.microsoft.com/office/drawing/2014/main" id="{2BF96B46-3F0B-5148-8B74-8090CD3EE2C1}"/>
                    </a:ext>
                  </a:extLst>
                </p:cNvPr>
                <p:cNvPicPr/>
                <p:nvPr/>
              </p:nvPicPr>
              <p:blipFill>
                <a:blip r:embed="rId238"/>
                <a:stretch>
                  <a:fillRect/>
                </a:stretch>
              </p:blipFill>
              <p:spPr>
                <a:xfrm>
                  <a:off x="4049743" y="5894539"/>
                  <a:ext cx="156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8" name="Ink 207">
                  <a:extLst>
                    <a:ext uri="{FF2B5EF4-FFF2-40B4-BE49-F238E27FC236}">
                      <a16:creationId xmlns:a16="http://schemas.microsoft.com/office/drawing/2014/main" id="{5207EC45-FD0D-744E-AD6A-90242738211A}"/>
                    </a:ext>
                  </a:extLst>
                </p14:cNvPr>
                <p14:cNvContentPartPr/>
                <p14:nvPr/>
              </p14:nvContentPartPr>
              <p14:xfrm>
                <a:off x="4322983" y="6016579"/>
                <a:ext cx="113400" cy="19080"/>
              </p14:xfrm>
            </p:contentPart>
          </mc:Choice>
          <mc:Fallback xmlns="">
            <p:pic>
              <p:nvPicPr>
                <p:cNvPr id="208" name="Ink 207">
                  <a:extLst>
                    <a:ext uri="{FF2B5EF4-FFF2-40B4-BE49-F238E27FC236}">
                      <a16:creationId xmlns:a16="http://schemas.microsoft.com/office/drawing/2014/main" id="{5207EC45-FD0D-744E-AD6A-90242738211A}"/>
                    </a:ext>
                  </a:extLst>
                </p:cNvPr>
                <p:cNvPicPr/>
                <p:nvPr/>
              </p:nvPicPr>
              <p:blipFill>
                <a:blip r:embed="rId240"/>
                <a:stretch>
                  <a:fillRect/>
                </a:stretch>
              </p:blipFill>
              <p:spPr>
                <a:xfrm>
                  <a:off x="4307503" y="6001459"/>
                  <a:ext cx="144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9" name="Ink 208">
                  <a:extLst>
                    <a:ext uri="{FF2B5EF4-FFF2-40B4-BE49-F238E27FC236}">
                      <a16:creationId xmlns:a16="http://schemas.microsoft.com/office/drawing/2014/main" id="{D6A7581C-5F8D-204E-9358-3975E17236BC}"/>
                    </a:ext>
                  </a:extLst>
                </p14:cNvPr>
                <p14:cNvContentPartPr/>
                <p14:nvPr/>
              </p14:nvContentPartPr>
              <p14:xfrm>
                <a:off x="4322983" y="6085699"/>
                <a:ext cx="126000" cy="6480"/>
              </p14:xfrm>
            </p:contentPart>
          </mc:Choice>
          <mc:Fallback xmlns="">
            <p:pic>
              <p:nvPicPr>
                <p:cNvPr id="209" name="Ink 208">
                  <a:extLst>
                    <a:ext uri="{FF2B5EF4-FFF2-40B4-BE49-F238E27FC236}">
                      <a16:creationId xmlns:a16="http://schemas.microsoft.com/office/drawing/2014/main" id="{D6A7581C-5F8D-204E-9358-3975E17236BC}"/>
                    </a:ext>
                  </a:extLst>
                </p:cNvPr>
                <p:cNvPicPr/>
                <p:nvPr/>
              </p:nvPicPr>
              <p:blipFill>
                <a:blip r:embed="rId242"/>
                <a:stretch>
                  <a:fillRect/>
                </a:stretch>
              </p:blipFill>
              <p:spPr>
                <a:xfrm>
                  <a:off x="4307503" y="6070579"/>
                  <a:ext cx="156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10" name="Ink 209">
                  <a:extLst>
                    <a:ext uri="{FF2B5EF4-FFF2-40B4-BE49-F238E27FC236}">
                      <a16:creationId xmlns:a16="http://schemas.microsoft.com/office/drawing/2014/main" id="{2CD2258E-02B5-9D4F-80AF-799BBBE1F2A1}"/>
                    </a:ext>
                  </a:extLst>
                </p14:cNvPr>
                <p14:cNvContentPartPr/>
                <p14:nvPr/>
              </p14:nvContentPartPr>
              <p14:xfrm>
                <a:off x="4568143" y="5835139"/>
                <a:ext cx="182520" cy="288720"/>
              </p14:xfrm>
            </p:contentPart>
          </mc:Choice>
          <mc:Fallback xmlns="">
            <p:pic>
              <p:nvPicPr>
                <p:cNvPr id="210" name="Ink 209">
                  <a:extLst>
                    <a:ext uri="{FF2B5EF4-FFF2-40B4-BE49-F238E27FC236}">
                      <a16:creationId xmlns:a16="http://schemas.microsoft.com/office/drawing/2014/main" id="{2CD2258E-02B5-9D4F-80AF-799BBBE1F2A1}"/>
                    </a:ext>
                  </a:extLst>
                </p:cNvPr>
                <p:cNvPicPr/>
                <p:nvPr/>
              </p:nvPicPr>
              <p:blipFill>
                <a:blip r:embed="rId244"/>
                <a:stretch>
                  <a:fillRect/>
                </a:stretch>
              </p:blipFill>
              <p:spPr>
                <a:xfrm>
                  <a:off x="4552663" y="5819659"/>
                  <a:ext cx="2131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1" name="Ink 210">
                  <a:extLst>
                    <a:ext uri="{FF2B5EF4-FFF2-40B4-BE49-F238E27FC236}">
                      <a16:creationId xmlns:a16="http://schemas.microsoft.com/office/drawing/2014/main" id="{245A863A-25D1-EF49-90E8-4AFF56444EFB}"/>
                    </a:ext>
                  </a:extLst>
                </p14:cNvPr>
                <p14:cNvContentPartPr/>
                <p14:nvPr/>
              </p14:nvContentPartPr>
              <p14:xfrm>
                <a:off x="4744183" y="6105499"/>
                <a:ext cx="126000" cy="62640"/>
              </p14:xfrm>
            </p:contentPart>
          </mc:Choice>
          <mc:Fallback xmlns="">
            <p:pic>
              <p:nvPicPr>
                <p:cNvPr id="211" name="Ink 210">
                  <a:extLst>
                    <a:ext uri="{FF2B5EF4-FFF2-40B4-BE49-F238E27FC236}">
                      <a16:creationId xmlns:a16="http://schemas.microsoft.com/office/drawing/2014/main" id="{245A863A-25D1-EF49-90E8-4AFF56444EFB}"/>
                    </a:ext>
                  </a:extLst>
                </p:cNvPr>
                <p:cNvPicPr/>
                <p:nvPr/>
              </p:nvPicPr>
              <p:blipFill>
                <a:blip r:embed="rId246"/>
                <a:stretch>
                  <a:fillRect/>
                </a:stretch>
              </p:blipFill>
              <p:spPr>
                <a:xfrm>
                  <a:off x="4728703" y="6090019"/>
                  <a:ext cx="156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12" name="Ink 211">
                  <a:extLst>
                    <a:ext uri="{FF2B5EF4-FFF2-40B4-BE49-F238E27FC236}">
                      <a16:creationId xmlns:a16="http://schemas.microsoft.com/office/drawing/2014/main" id="{FAF8B22C-2890-0E43-972F-8BBC602F2503}"/>
                    </a:ext>
                  </a:extLst>
                </p14:cNvPr>
                <p14:cNvContentPartPr/>
                <p14:nvPr/>
              </p14:nvContentPartPr>
              <p14:xfrm>
                <a:off x="4926343" y="6117739"/>
                <a:ext cx="12960" cy="62640"/>
              </p14:xfrm>
            </p:contentPart>
          </mc:Choice>
          <mc:Fallback xmlns="">
            <p:pic>
              <p:nvPicPr>
                <p:cNvPr id="212" name="Ink 211">
                  <a:extLst>
                    <a:ext uri="{FF2B5EF4-FFF2-40B4-BE49-F238E27FC236}">
                      <a16:creationId xmlns:a16="http://schemas.microsoft.com/office/drawing/2014/main" id="{FAF8B22C-2890-0E43-972F-8BBC602F2503}"/>
                    </a:ext>
                  </a:extLst>
                </p:cNvPr>
                <p:cNvPicPr/>
                <p:nvPr/>
              </p:nvPicPr>
              <p:blipFill>
                <a:blip r:embed="rId248"/>
                <a:stretch>
                  <a:fillRect/>
                </a:stretch>
              </p:blipFill>
              <p:spPr>
                <a:xfrm>
                  <a:off x="4911223" y="6102619"/>
                  <a:ext cx="43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13" name="Ink 212">
                  <a:extLst>
                    <a:ext uri="{FF2B5EF4-FFF2-40B4-BE49-F238E27FC236}">
                      <a16:creationId xmlns:a16="http://schemas.microsoft.com/office/drawing/2014/main" id="{B35CB559-39C7-BF4D-B83F-50AE9F576956}"/>
                    </a:ext>
                  </a:extLst>
                </p14:cNvPr>
                <p14:cNvContentPartPr/>
                <p14:nvPr/>
              </p14:nvContentPartPr>
              <p14:xfrm>
                <a:off x="4958023" y="6027019"/>
                <a:ext cx="6480" cy="46440"/>
              </p14:xfrm>
            </p:contentPart>
          </mc:Choice>
          <mc:Fallback xmlns="">
            <p:pic>
              <p:nvPicPr>
                <p:cNvPr id="213" name="Ink 212">
                  <a:extLst>
                    <a:ext uri="{FF2B5EF4-FFF2-40B4-BE49-F238E27FC236}">
                      <a16:creationId xmlns:a16="http://schemas.microsoft.com/office/drawing/2014/main" id="{B35CB559-39C7-BF4D-B83F-50AE9F576956}"/>
                    </a:ext>
                  </a:extLst>
                </p:cNvPr>
                <p:cNvPicPr/>
                <p:nvPr/>
              </p:nvPicPr>
              <p:blipFill>
                <a:blip r:embed="rId250"/>
                <a:stretch>
                  <a:fillRect/>
                </a:stretch>
              </p:blipFill>
              <p:spPr>
                <a:xfrm>
                  <a:off x="4942543" y="6011899"/>
                  <a:ext cx="37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14" name="Ink 213">
                  <a:extLst>
                    <a:ext uri="{FF2B5EF4-FFF2-40B4-BE49-F238E27FC236}">
                      <a16:creationId xmlns:a16="http://schemas.microsoft.com/office/drawing/2014/main" id="{198C54F1-A59F-BF44-B3C3-CD94F0FB123B}"/>
                    </a:ext>
                  </a:extLst>
                </p14:cNvPr>
                <p14:cNvContentPartPr/>
                <p14:nvPr/>
              </p14:nvContentPartPr>
              <p14:xfrm>
                <a:off x="4982863" y="6104779"/>
                <a:ext cx="182520" cy="63360"/>
              </p14:xfrm>
            </p:contentPart>
          </mc:Choice>
          <mc:Fallback xmlns="">
            <p:pic>
              <p:nvPicPr>
                <p:cNvPr id="214" name="Ink 213">
                  <a:extLst>
                    <a:ext uri="{FF2B5EF4-FFF2-40B4-BE49-F238E27FC236}">
                      <a16:creationId xmlns:a16="http://schemas.microsoft.com/office/drawing/2014/main" id="{198C54F1-A59F-BF44-B3C3-CD94F0FB123B}"/>
                    </a:ext>
                  </a:extLst>
                </p:cNvPr>
                <p:cNvPicPr/>
                <p:nvPr/>
              </p:nvPicPr>
              <p:blipFill>
                <a:blip r:embed="rId252"/>
                <a:stretch>
                  <a:fillRect/>
                </a:stretch>
              </p:blipFill>
              <p:spPr>
                <a:xfrm>
                  <a:off x="4967743" y="6089299"/>
                  <a:ext cx="2131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16" name="Ink 215">
                  <a:extLst>
                    <a:ext uri="{FF2B5EF4-FFF2-40B4-BE49-F238E27FC236}">
                      <a16:creationId xmlns:a16="http://schemas.microsoft.com/office/drawing/2014/main" id="{FDF95D72-DB53-C44D-9E4A-B88CD9A652BF}"/>
                    </a:ext>
                  </a:extLst>
                </p14:cNvPr>
                <p14:cNvContentPartPr/>
                <p14:nvPr/>
              </p14:nvContentPartPr>
              <p14:xfrm>
                <a:off x="4964143" y="3325579"/>
                <a:ext cx="390240" cy="2974320"/>
              </p14:xfrm>
            </p:contentPart>
          </mc:Choice>
          <mc:Fallback xmlns="">
            <p:pic>
              <p:nvPicPr>
                <p:cNvPr id="216" name="Ink 215">
                  <a:extLst>
                    <a:ext uri="{FF2B5EF4-FFF2-40B4-BE49-F238E27FC236}">
                      <a16:creationId xmlns:a16="http://schemas.microsoft.com/office/drawing/2014/main" id="{FDF95D72-DB53-C44D-9E4A-B88CD9A652BF}"/>
                    </a:ext>
                  </a:extLst>
                </p:cNvPr>
                <p:cNvPicPr/>
                <p:nvPr/>
              </p:nvPicPr>
              <p:blipFill>
                <a:blip r:embed="rId254"/>
                <a:stretch>
                  <a:fillRect/>
                </a:stretch>
              </p:blipFill>
              <p:spPr>
                <a:xfrm>
                  <a:off x="4949023" y="3310459"/>
                  <a:ext cx="420480" cy="30045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8" name="Ink 217">
                  <a:extLst>
                    <a:ext uri="{FF2B5EF4-FFF2-40B4-BE49-F238E27FC236}">
                      <a16:creationId xmlns:a16="http://schemas.microsoft.com/office/drawing/2014/main" id="{3D6DD399-C4CB-6D47-8FA9-94F54B440E15}"/>
                    </a:ext>
                  </a:extLst>
                </p14:cNvPr>
                <p14:cNvContentPartPr/>
                <p14:nvPr/>
              </p14:nvContentPartPr>
              <p14:xfrm>
                <a:off x="5310103" y="3152419"/>
                <a:ext cx="31680" cy="292320"/>
              </p14:xfrm>
            </p:contentPart>
          </mc:Choice>
          <mc:Fallback xmlns="">
            <p:pic>
              <p:nvPicPr>
                <p:cNvPr id="218" name="Ink 217">
                  <a:extLst>
                    <a:ext uri="{FF2B5EF4-FFF2-40B4-BE49-F238E27FC236}">
                      <a16:creationId xmlns:a16="http://schemas.microsoft.com/office/drawing/2014/main" id="{3D6DD399-C4CB-6D47-8FA9-94F54B440E15}"/>
                    </a:ext>
                  </a:extLst>
                </p:cNvPr>
                <p:cNvPicPr/>
                <p:nvPr/>
              </p:nvPicPr>
              <p:blipFill>
                <a:blip r:embed="rId256"/>
                <a:stretch>
                  <a:fillRect/>
                </a:stretch>
              </p:blipFill>
              <p:spPr>
                <a:xfrm>
                  <a:off x="5294623" y="3137299"/>
                  <a:ext cx="622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19" name="Ink 218">
                  <a:extLst>
                    <a:ext uri="{FF2B5EF4-FFF2-40B4-BE49-F238E27FC236}">
                      <a16:creationId xmlns:a16="http://schemas.microsoft.com/office/drawing/2014/main" id="{AE960520-FEE5-6E4E-A616-B5A0F0572EC6}"/>
                    </a:ext>
                  </a:extLst>
                </p14:cNvPr>
                <p14:cNvContentPartPr/>
                <p14:nvPr/>
              </p14:nvContentPartPr>
              <p14:xfrm>
                <a:off x="5284903" y="3093019"/>
                <a:ext cx="170280" cy="151200"/>
              </p14:xfrm>
            </p:contentPart>
          </mc:Choice>
          <mc:Fallback xmlns="">
            <p:pic>
              <p:nvPicPr>
                <p:cNvPr id="219" name="Ink 218">
                  <a:extLst>
                    <a:ext uri="{FF2B5EF4-FFF2-40B4-BE49-F238E27FC236}">
                      <a16:creationId xmlns:a16="http://schemas.microsoft.com/office/drawing/2014/main" id="{AE960520-FEE5-6E4E-A616-B5A0F0572EC6}"/>
                    </a:ext>
                  </a:extLst>
                </p:cNvPr>
                <p:cNvPicPr/>
                <p:nvPr/>
              </p:nvPicPr>
              <p:blipFill>
                <a:blip r:embed="rId258"/>
                <a:stretch>
                  <a:fillRect/>
                </a:stretch>
              </p:blipFill>
              <p:spPr>
                <a:xfrm>
                  <a:off x="5269423" y="3077899"/>
                  <a:ext cx="200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20" name="Ink 219">
                  <a:extLst>
                    <a:ext uri="{FF2B5EF4-FFF2-40B4-BE49-F238E27FC236}">
                      <a16:creationId xmlns:a16="http://schemas.microsoft.com/office/drawing/2014/main" id="{ED293DAA-B92D-F049-93D6-AB9E51CEC4BB}"/>
                    </a:ext>
                  </a:extLst>
                </p14:cNvPr>
                <p14:cNvContentPartPr/>
                <p14:nvPr/>
              </p14:nvContentPartPr>
              <p14:xfrm>
                <a:off x="5429263" y="3262939"/>
                <a:ext cx="302040" cy="182520"/>
              </p14:xfrm>
            </p:contentPart>
          </mc:Choice>
          <mc:Fallback xmlns="">
            <p:pic>
              <p:nvPicPr>
                <p:cNvPr id="220" name="Ink 219">
                  <a:extLst>
                    <a:ext uri="{FF2B5EF4-FFF2-40B4-BE49-F238E27FC236}">
                      <a16:creationId xmlns:a16="http://schemas.microsoft.com/office/drawing/2014/main" id="{ED293DAA-B92D-F049-93D6-AB9E51CEC4BB}"/>
                    </a:ext>
                  </a:extLst>
                </p:cNvPr>
                <p:cNvPicPr/>
                <p:nvPr/>
              </p:nvPicPr>
              <p:blipFill>
                <a:blip r:embed="rId260"/>
                <a:stretch>
                  <a:fillRect/>
                </a:stretch>
              </p:blipFill>
              <p:spPr>
                <a:xfrm>
                  <a:off x="5414143" y="3247459"/>
                  <a:ext cx="332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1" name="Ink 220">
                  <a:extLst>
                    <a:ext uri="{FF2B5EF4-FFF2-40B4-BE49-F238E27FC236}">
                      <a16:creationId xmlns:a16="http://schemas.microsoft.com/office/drawing/2014/main" id="{51D03BC9-3DE2-7E4B-9173-10C47A7078A8}"/>
                    </a:ext>
                  </a:extLst>
                </p14:cNvPr>
                <p14:cNvContentPartPr/>
                <p14:nvPr/>
              </p14:nvContentPartPr>
              <p14:xfrm>
                <a:off x="5781343" y="3168619"/>
                <a:ext cx="75960" cy="302040"/>
              </p14:xfrm>
            </p:contentPart>
          </mc:Choice>
          <mc:Fallback xmlns="">
            <p:pic>
              <p:nvPicPr>
                <p:cNvPr id="221" name="Ink 220">
                  <a:extLst>
                    <a:ext uri="{FF2B5EF4-FFF2-40B4-BE49-F238E27FC236}">
                      <a16:creationId xmlns:a16="http://schemas.microsoft.com/office/drawing/2014/main" id="{51D03BC9-3DE2-7E4B-9173-10C47A7078A8}"/>
                    </a:ext>
                  </a:extLst>
                </p:cNvPr>
                <p:cNvPicPr/>
                <p:nvPr/>
              </p:nvPicPr>
              <p:blipFill>
                <a:blip r:embed="rId262"/>
                <a:stretch>
                  <a:fillRect/>
                </a:stretch>
              </p:blipFill>
              <p:spPr>
                <a:xfrm>
                  <a:off x="5766223" y="3153139"/>
                  <a:ext cx="1062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22" name="Ink 221">
                  <a:extLst>
                    <a:ext uri="{FF2B5EF4-FFF2-40B4-BE49-F238E27FC236}">
                      <a16:creationId xmlns:a16="http://schemas.microsoft.com/office/drawing/2014/main" id="{3F8E565E-61FE-4C45-B2AB-82B5D194629D}"/>
                    </a:ext>
                  </a:extLst>
                </p14:cNvPr>
                <p14:cNvContentPartPr/>
                <p14:nvPr/>
              </p14:nvContentPartPr>
              <p14:xfrm>
                <a:off x="5725543" y="3332059"/>
                <a:ext cx="106560" cy="31680"/>
              </p14:xfrm>
            </p:contentPart>
          </mc:Choice>
          <mc:Fallback xmlns="">
            <p:pic>
              <p:nvPicPr>
                <p:cNvPr id="222" name="Ink 221">
                  <a:extLst>
                    <a:ext uri="{FF2B5EF4-FFF2-40B4-BE49-F238E27FC236}">
                      <a16:creationId xmlns:a16="http://schemas.microsoft.com/office/drawing/2014/main" id="{3F8E565E-61FE-4C45-B2AB-82B5D194629D}"/>
                    </a:ext>
                  </a:extLst>
                </p:cNvPr>
                <p:cNvPicPr/>
                <p:nvPr/>
              </p:nvPicPr>
              <p:blipFill>
                <a:blip r:embed="rId264"/>
                <a:stretch>
                  <a:fillRect/>
                </a:stretch>
              </p:blipFill>
              <p:spPr>
                <a:xfrm>
                  <a:off x="5710423" y="3316579"/>
                  <a:ext cx="137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23" name="Ink 222">
                  <a:extLst>
                    <a:ext uri="{FF2B5EF4-FFF2-40B4-BE49-F238E27FC236}">
                      <a16:creationId xmlns:a16="http://schemas.microsoft.com/office/drawing/2014/main" id="{20FA0CE6-2B4F-0944-A5D4-55B93B4D372F}"/>
                    </a:ext>
                  </a:extLst>
                </p14:cNvPr>
                <p14:cNvContentPartPr/>
                <p14:nvPr/>
              </p14:nvContentPartPr>
              <p14:xfrm>
                <a:off x="5894743" y="3300739"/>
                <a:ext cx="75960" cy="100800"/>
              </p14:xfrm>
            </p:contentPart>
          </mc:Choice>
          <mc:Fallback xmlns="">
            <p:pic>
              <p:nvPicPr>
                <p:cNvPr id="223" name="Ink 222">
                  <a:extLst>
                    <a:ext uri="{FF2B5EF4-FFF2-40B4-BE49-F238E27FC236}">
                      <a16:creationId xmlns:a16="http://schemas.microsoft.com/office/drawing/2014/main" id="{20FA0CE6-2B4F-0944-A5D4-55B93B4D372F}"/>
                    </a:ext>
                  </a:extLst>
                </p:cNvPr>
                <p:cNvPicPr/>
                <p:nvPr/>
              </p:nvPicPr>
              <p:blipFill>
                <a:blip r:embed="rId266"/>
                <a:stretch>
                  <a:fillRect/>
                </a:stretch>
              </p:blipFill>
              <p:spPr>
                <a:xfrm>
                  <a:off x="5879263" y="3285259"/>
                  <a:ext cx="106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24" name="Ink 223">
                  <a:extLst>
                    <a:ext uri="{FF2B5EF4-FFF2-40B4-BE49-F238E27FC236}">
                      <a16:creationId xmlns:a16="http://schemas.microsoft.com/office/drawing/2014/main" id="{EF8E30AC-D29A-0A4E-9030-B7211EDE22AC}"/>
                    </a:ext>
                  </a:extLst>
                </p14:cNvPr>
                <p14:cNvContentPartPr/>
                <p14:nvPr/>
              </p14:nvContentPartPr>
              <p14:xfrm>
                <a:off x="5995183" y="3306859"/>
                <a:ext cx="82080" cy="100800"/>
              </p14:xfrm>
            </p:contentPart>
          </mc:Choice>
          <mc:Fallback xmlns="">
            <p:pic>
              <p:nvPicPr>
                <p:cNvPr id="224" name="Ink 223">
                  <a:extLst>
                    <a:ext uri="{FF2B5EF4-FFF2-40B4-BE49-F238E27FC236}">
                      <a16:creationId xmlns:a16="http://schemas.microsoft.com/office/drawing/2014/main" id="{EF8E30AC-D29A-0A4E-9030-B7211EDE22AC}"/>
                    </a:ext>
                  </a:extLst>
                </p:cNvPr>
                <p:cNvPicPr/>
                <p:nvPr/>
              </p:nvPicPr>
              <p:blipFill>
                <a:blip r:embed="rId268"/>
                <a:stretch>
                  <a:fillRect/>
                </a:stretch>
              </p:blipFill>
              <p:spPr>
                <a:xfrm>
                  <a:off x="5980063" y="3291739"/>
                  <a:ext cx="112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25" name="Ink 224">
                  <a:extLst>
                    <a:ext uri="{FF2B5EF4-FFF2-40B4-BE49-F238E27FC236}">
                      <a16:creationId xmlns:a16="http://schemas.microsoft.com/office/drawing/2014/main" id="{110BEC28-09DF-B349-9986-F2B736EFB2AE}"/>
                    </a:ext>
                  </a:extLst>
                </p14:cNvPr>
                <p14:cNvContentPartPr/>
                <p14:nvPr/>
              </p14:nvContentPartPr>
              <p14:xfrm>
                <a:off x="6146023" y="3162139"/>
                <a:ext cx="94680" cy="226800"/>
              </p14:xfrm>
            </p:contentPart>
          </mc:Choice>
          <mc:Fallback xmlns="">
            <p:pic>
              <p:nvPicPr>
                <p:cNvPr id="225" name="Ink 224">
                  <a:extLst>
                    <a:ext uri="{FF2B5EF4-FFF2-40B4-BE49-F238E27FC236}">
                      <a16:creationId xmlns:a16="http://schemas.microsoft.com/office/drawing/2014/main" id="{110BEC28-09DF-B349-9986-F2B736EFB2AE}"/>
                    </a:ext>
                  </a:extLst>
                </p:cNvPr>
                <p:cNvPicPr/>
                <p:nvPr/>
              </p:nvPicPr>
              <p:blipFill>
                <a:blip r:embed="rId270"/>
                <a:stretch>
                  <a:fillRect/>
                </a:stretch>
              </p:blipFill>
              <p:spPr>
                <a:xfrm>
                  <a:off x="6130903" y="3147019"/>
                  <a:ext cx="1252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26" name="Ink 225">
                  <a:extLst>
                    <a:ext uri="{FF2B5EF4-FFF2-40B4-BE49-F238E27FC236}">
                      <a16:creationId xmlns:a16="http://schemas.microsoft.com/office/drawing/2014/main" id="{65E2B7F1-015B-144F-B974-E0AAE7A51CBF}"/>
                    </a:ext>
                  </a:extLst>
                </p14:cNvPr>
                <p14:cNvContentPartPr/>
                <p14:nvPr/>
              </p14:nvContentPartPr>
              <p14:xfrm>
                <a:off x="6090223" y="3237739"/>
                <a:ext cx="131760" cy="38160"/>
              </p14:xfrm>
            </p:contentPart>
          </mc:Choice>
          <mc:Fallback xmlns="">
            <p:pic>
              <p:nvPicPr>
                <p:cNvPr id="226" name="Ink 225">
                  <a:extLst>
                    <a:ext uri="{FF2B5EF4-FFF2-40B4-BE49-F238E27FC236}">
                      <a16:creationId xmlns:a16="http://schemas.microsoft.com/office/drawing/2014/main" id="{65E2B7F1-015B-144F-B974-E0AAE7A51CBF}"/>
                    </a:ext>
                  </a:extLst>
                </p:cNvPr>
                <p:cNvPicPr/>
                <p:nvPr/>
              </p:nvPicPr>
              <p:blipFill>
                <a:blip r:embed="rId272"/>
                <a:stretch>
                  <a:fillRect/>
                </a:stretch>
              </p:blipFill>
              <p:spPr>
                <a:xfrm>
                  <a:off x="6075103" y="3222619"/>
                  <a:ext cx="1623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8" name="Ink 227">
                  <a:extLst>
                    <a:ext uri="{FF2B5EF4-FFF2-40B4-BE49-F238E27FC236}">
                      <a16:creationId xmlns:a16="http://schemas.microsoft.com/office/drawing/2014/main" id="{55091B58-BCB1-3A45-8419-3ACD4BFE09FA}"/>
                    </a:ext>
                  </a:extLst>
                </p14:cNvPr>
                <p14:cNvContentPartPr/>
                <p14:nvPr/>
              </p14:nvContentPartPr>
              <p14:xfrm>
                <a:off x="5448343" y="3712579"/>
                <a:ext cx="6480" cy="160200"/>
              </p14:xfrm>
            </p:contentPart>
          </mc:Choice>
          <mc:Fallback xmlns="">
            <p:pic>
              <p:nvPicPr>
                <p:cNvPr id="228" name="Ink 227">
                  <a:extLst>
                    <a:ext uri="{FF2B5EF4-FFF2-40B4-BE49-F238E27FC236}">
                      <a16:creationId xmlns:a16="http://schemas.microsoft.com/office/drawing/2014/main" id="{55091B58-BCB1-3A45-8419-3ACD4BFE09FA}"/>
                    </a:ext>
                  </a:extLst>
                </p:cNvPr>
                <p:cNvPicPr/>
                <p:nvPr/>
              </p:nvPicPr>
              <p:blipFill>
                <a:blip r:embed="rId274"/>
                <a:stretch>
                  <a:fillRect/>
                </a:stretch>
              </p:blipFill>
              <p:spPr>
                <a:xfrm>
                  <a:off x="5432863" y="3697459"/>
                  <a:ext cx="37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9" name="Ink 228">
                  <a:extLst>
                    <a:ext uri="{FF2B5EF4-FFF2-40B4-BE49-F238E27FC236}">
                      <a16:creationId xmlns:a16="http://schemas.microsoft.com/office/drawing/2014/main" id="{838A8030-8A81-764E-8892-B17E0B21EFD9}"/>
                    </a:ext>
                  </a:extLst>
                </p14:cNvPr>
                <p14:cNvContentPartPr/>
                <p14:nvPr/>
              </p14:nvContentPartPr>
              <p14:xfrm>
                <a:off x="5373463" y="3671539"/>
                <a:ext cx="131760" cy="25560"/>
              </p14:xfrm>
            </p:contentPart>
          </mc:Choice>
          <mc:Fallback xmlns="">
            <p:pic>
              <p:nvPicPr>
                <p:cNvPr id="229" name="Ink 228">
                  <a:extLst>
                    <a:ext uri="{FF2B5EF4-FFF2-40B4-BE49-F238E27FC236}">
                      <a16:creationId xmlns:a16="http://schemas.microsoft.com/office/drawing/2014/main" id="{838A8030-8A81-764E-8892-B17E0B21EFD9}"/>
                    </a:ext>
                  </a:extLst>
                </p:cNvPr>
                <p:cNvPicPr/>
                <p:nvPr/>
              </p:nvPicPr>
              <p:blipFill>
                <a:blip r:embed="rId276"/>
                <a:stretch>
                  <a:fillRect/>
                </a:stretch>
              </p:blipFill>
              <p:spPr>
                <a:xfrm>
                  <a:off x="5358343" y="3656419"/>
                  <a:ext cx="162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30" name="Ink 229">
                  <a:extLst>
                    <a:ext uri="{FF2B5EF4-FFF2-40B4-BE49-F238E27FC236}">
                      <a16:creationId xmlns:a16="http://schemas.microsoft.com/office/drawing/2014/main" id="{975A77FF-81CD-EC4C-8936-2DA26A6C40CF}"/>
                    </a:ext>
                  </a:extLst>
                </p14:cNvPr>
                <p14:cNvContentPartPr/>
                <p14:nvPr/>
              </p14:nvContentPartPr>
              <p14:xfrm>
                <a:off x="5342143" y="3822379"/>
                <a:ext cx="175680" cy="44280"/>
              </p14:xfrm>
            </p:contentPart>
          </mc:Choice>
          <mc:Fallback xmlns="">
            <p:pic>
              <p:nvPicPr>
                <p:cNvPr id="230" name="Ink 229">
                  <a:extLst>
                    <a:ext uri="{FF2B5EF4-FFF2-40B4-BE49-F238E27FC236}">
                      <a16:creationId xmlns:a16="http://schemas.microsoft.com/office/drawing/2014/main" id="{975A77FF-81CD-EC4C-8936-2DA26A6C40CF}"/>
                    </a:ext>
                  </a:extLst>
                </p:cNvPr>
                <p:cNvPicPr/>
                <p:nvPr/>
              </p:nvPicPr>
              <p:blipFill>
                <a:blip r:embed="rId278"/>
                <a:stretch>
                  <a:fillRect/>
                </a:stretch>
              </p:blipFill>
              <p:spPr>
                <a:xfrm>
                  <a:off x="5326663" y="3807259"/>
                  <a:ext cx="206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31" name="Ink 230">
                  <a:extLst>
                    <a:ext uri="{FF2B5EF4-FFF2-40B4-BE49-F238E27FC236}">
                      <a16:creationId xmlns:a16="http://schemas.microsoft.com/office/drawing/2014/main" id="{536B7B90-21D2-5943-A89A-42B3B741D38E}"/>
                    </a:ext>
                  </a:extLst>
                </p14:cNvPr>
                <p14:cNvContentPartPr/>
                <p14:nvPr/>
              </p14:nvContentPartPr>
              <p14:xfrm>
                <a:off x="5548783" y="3765859"/>
                <a:ext cx="88200" cy="94680"/>
              </p14:xfrm>
            </p:contentPart>
          </mc:Choice>
          <mc:Fallback xmlns="">
            <p:pic>
              <p:nvPicPr>
                <p:cNvPr id="231" name="Ink 230">
                  <a:extLst>
                    <a:ext uri="{FF2B5EF4-FFF2-40B4-BE49-F238E27FC236}">
                      <a16:creationId xmlns:a16="http://schemas.microsoft.com/office/drawing/2014/main" id="{536B7B90-21D2-5943-A89A-42B3B741D38E}"/>
                    </a:ext>
                  </a:extLst>
                </p:cNvPr>
                <p:cNvPicPr/>
                <p:nvPr/>
              </p:nvPicPr>
              <p:blipFill>
                <a:blip r:embed="rId280"/>
                <a:stretch>
                  <a:fillRect/>
                </a:stretch>
              </p:blipFill>
              <p:spPr>
                <a:xfrm>
                  <a:off x="5533663" y="3750739"/>
                  <a:ext cx="1188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32" name="Ink 231">
                  <a:extLst>
                    <a:ext uri="{FF2B5EF4-FFF2-40B4-BE49-F238E27FC236}">
                      <a16:creationId xmlns:a16="http://schemas.microsoft.com/office/drawing/2014/main" id="{B1D784F1-C601-ED49-BDB3-AAB3A2AFC0A9}"/>
                    </a:ext>
                  </a:extLst>
                </p14:cNvPr>
                <p14:cNvContentPartPr/>
                <p14:nvPr/>
              </p14:nvContentPartPr>
              <p14:xfrm>
                <a:off x="5718703" y="3633739"/>
                <a:ext cx="12960" cy="220320"/>
              </p14:xfrm>
            </p:contentPart>
          </mc:Choice>
          <mc:Fallback xmlns="">
            <p:pic>
              <p:nvPicPr>
                <p:cNvPr id="232" name="Ink 231">
                  <a:extLst>
                    <a:ext uri="{FF2B5EF4-FFF2-40B4-BE49-F238E27FC236}">
                      <a16:creationId xmlns:a16="http://schemas.microsoft.com/office/drawing/2014/main" id="{B1D784F1-C601-ED49-BDB3-AAB3A2AFC0A9}"/>
                    </a:ext>
                  </a:extLst>
                </p:cNvPr>
                <p:cNvPicPr/>
                <p:nvPr/>
              </p:nvPicPr>
              <p:blipFill>
                <a:blip r:embed="rId282"/>
                <a:stretch>
                  <a:fillRect/>
                </a:stretch>
              </p:blipFill>
              <p:spPr>
                <a:xfrm>
                  <a:off x="5703223" y="3618619"/>
                  <a:ext cx="43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3" name="Ink 232">
                  <a:extLst>
                    <a:ext uri="{FF2B5EF4-FFF2-40B4-BE49-F238E27FC236}">
                      <a16:creationId xmlns:a16="http://schemas.microsoft.com/office/drawing/2014/main" id="{9246B0D0-22D1-694A-9BCA-9AB8F5761707}"/>
                    </a:ext>
                  </a:extLst>
                </p14:cNvPr>
                <p14:cNvContentPartPr/>
                <p14:nvPr/>
              </p14:nvContentPartPr>
              <p14:xfrm>
                <a:off x="5640223" y="3721939"/>
                <a:ext cx="147600" cy="25560"/>
              </p14:xfrm>
            </p:contentPart>
          </mc:Choice>
          <mc:Fallback xmlns="">
            <p:pic>
              <p:nvPicPr>
                <p:cNvPr id="233" name="Ink 232">
                  <a:extLst>
                    <a:ext uri="{FF2B5EF4-FFF2-40B4-BE49-F238E27FC236}">
                      <a16:creationId xmlns:a16="http://schemas.microsoft.com/office/drawing/2014/main" id="{9246B0D0-22D1-694A-9BCA-9AB8F5761707}"/>
                    </a:ext>
                  </a:extLst>
                </p:cNvPr>
                <p:cNvPicPr/>
                <p:nvPr/>
              </p:nvPicPr>
              <p:blipFill>
                <a:blip r:embed="rId284"/>
                <a:stretch>
                  <a:fillRect/>
                </a:stretch>
              </p:blipFill>
              <p:spPr>
                <a:xfrm>
                  <a:off x="5625103" y="3706459"/>
                  <a:ext cx="178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4" name="Ink 233">
                  <a:extLst>
                    <a:ext uri="{FF2B5EF4-FFF2-40B4-BE49-F238E27FC236}">
                      <a16:creationId xmlns:a16="http://schemas.microsoft.com/office/drawing/2014/main" id="{B9E19450-3752-B14D-A36E-6B0BCF688457}"/>
                    </a:ext>
                  </a:extLst>
                </p14:cNvPr>
                <p14:cNvContentPartPr/>
                <p14:nvPr/>
              </p14:nvContentPartPr>
              <p14:xfrm>
                <a:off x="5800423" y="3702859"/>
                <a:ext cx="69480" cy="132480"/>
              </p14:xfrm>
            </p:contentPart>
          </mc:Choice>
          <mc:Fallback xmlns="">
            <p:pic>
              <p:nvPicPr>
                <p:cNvPr id="234" name="Ink 233">
                  <a:extLst>
                    <a:ext uri="{FF2B5EF4-FFF2-40B4-BE49-F238E27FC236}">
                      <a16:creationId xmlns:a16="http://schemas.microsoft.com/office/drawing/2014/main" id="{B9E19450-3752-B14D-A36E-6B0BCF688457}"/>
                    </a:ext>
                  </a:extLst>
                </p:cNvPr>
                <p:cNvPicPr/>
                <p:nvPr/>
              </p:nvPicPr>
              <p:blipFill>
                <a:blip r:embed="rId286"/>
                <a:stretch>
                  <a:fillRect/>
                </a:stretch>
              </p:blipFill>
              <p:spPr>
                <a:xfrm>
                  <a:off x="5784943" y="3687739"/>
                  <a:ext cx="100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FD90DAD5-05C4-654E-8BB0-88DF0324FBA7}"/>
                    </a:ext>
                  </a:extLst>
                </p14:cNvPr>
                <p14:cNvContentPartPr/>
                <p14:nvPr/>
              </p14:nvContentPartPr>
              <p14:xfrm>
                <a:off x="5869543" y="3671539"/>
                <a:ext cx="245520" cy="383760"/>
              </p14:xfrm>
            </p:contentPart>
          </mc:Choice>
          <mc:Fallback xmlns="">
            <p:pic>
              <p:nvPicPr>
                <p:cNvPr id="235" name="Ink 234">
                  <a:extLst>
                    <a:ext uri="{FF2B5EF4-FFF2-40B4-BE49-F238E27FC236}">
                      <a16:creationId xmlns:a16="http://schemas.microsoft.com/office/drawing/2014/main" id="{FD90DAD5-05C4-654E-8BB0-88DF0324FBA7}"/>
                    </a:ext>
                  </a:extLst>
                </p:cNvPr>
                <p:cNvPicPr/>
                <p:nvPr/>
              </p:nvPicPr>
              <p:blipFill>
                <a:blip r:embed="rId288"/>
                <a:stretch>
                  <a:fillRect/>
                </a:stretch>
              </p:blipFill>
              <p:spPr>
                <a:xfrm>
                  <a:off x="5854063" y="3656419"/>
                  <a:ext cx="2761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6" name="Ink 235">
                  <a:extLst>
                    <a:ext uri="{FF2B5EF4-FFF2-40B4-BE49-F238E27FC236}">
                      <a16:creationId xmlns:a16="http://schemas.microsoft.com/office/drawing/2014/main" id="{179E205B-25E2-2243-9ACB-39369CEF7431}"/>
                    </a:ext>
                  </a:extLst>
                </p14:cNvPr>
                <p14:cNvContentPartPr/>
                <p14:nvPr/>
              </p14:nvContentPartPr>
              <p14:xfrm>
                <a:off x="6133423" y="3549139"/>
                <a:ext cx="163800" cy="223200"/>
              </p14:xfrm>
            </p:contentPart>
          </mc:Choice>
          <mc:Fallback xmlns="">
            <p:pic>
              <p:nvPicPr>
                <p:cNvPr id="236" name="Ink 235">
                  <a:extLst>
                    <a:ext uri="{FF2B5EF4-FFF2-40B4-BE49-F238E27FC236}">
                      <a16:creationId xmlns:a16="http://schemas.microsoft.com/office/drawing/2014/main" id="{179E205B-25E2-2243-9ACB-39369CEF7431}"/>
                    </a:ext>
                  </a:extLst>
                </p:cNvPr>
                <p:cNvPicPr/>
                <p:nvPr/>
              </p:nvPicPr>
              <p:blipFill>
                <a:blip r:embed="rId290"/>
                <a:stretch>
                  <a:fillRect/>
                </a:stretch>
              </p:blipFill>
              <p:spPr>
                <a:xfrm>
                  <a:off x="6118303" y="3534019"/>
                  <a:ext cx="1944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7" name="Ink 236">
                  <a:extLst>
                    <a:ext uri="{FF2B5EF4-FFF2-40B4-BE49-F238E27FC236}">
                      <a16:creationId xmlns:a16="http://schemas.microsoft.com/office/drawing/2014/main" id="{340E0609-5F94-894B-B5DF-A3F6174F2ED2}"/>
                    </a:ext>
                  </a:extLst>
                </p14:cNvPr>
                <p14:cNvContentPartPr/>
                <p14:nvPr/>
              </p14:nvContentPartPr>
              <p14:xfrm>
                <a:off x="6200023" y="3627619"/>
                <a:ext cx="154080" cy="31680"/>
              </p14:xfrm>
            </p:contentPart>
          </mc:Choice>
          <mc:Fallback xmlns="">
            <p:pic>
              <p:nvPicPr>
                <p:cNvPr id="237" name="Ink 236">
                  <a:extLst>
                    <a:ext uri="{FF2B5EF4-FFF2-40B4-BE49-F238E27FC236}">
                      <a16:creationId xmlns:a16="http://schemas.microsoft.com/office/drawing/2014/main" id="{340E0609-5F94-894B-B5DF-A3F6174F2ED2}"/>
                    </a:ext>
                  </a:extLst>
                </p:cNvPr>
                <p:cNvPicPr/>
                <p:nvPr/>
              </p:nvPicPr>
              <p:blipFill>
                <a:blip r:embed="rId292"/>
                <a:stretch>
                  <a:fillRect/>
                </a:stretch>
              </p:blipFill>
              <p:spPr>
                <a:xfrm>
                  <a:off x="6184543" y="3612139"/>
                  <a:ext cx="184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38" name="Ink 237">
                  <a:extLst>
                    <a:ext uri="{FF2B5EF4-FFF2-40B4-BE49-F238E27FC236}">
                      <a16:creationId xmlns:a16="http://schemas.microsoft.com/office/drawing/2014/main" id="{DC55D22D-C157-3642-B10A-6AD0C43C25E7}"/>
                    </a:ext>
                  </a:extLst>
                </p14:cNvPr>
                <p14:cNvContentPartPr/>
                <p14:nvPr/>
              </p14:nvContentPartPr>
              <p14:xfrm>
                <a:off x="6366343" y="3627619"/>
                <a:ext cx="132480" cy="132480"/>
              </p14:xfrm>
            </p:contentPart>
          </mc:Choice>
          <mc:Fallback xmlns="">
            <p:pic>
              <p:nvPicPr>
                <p:cNvPr id="238" name="Ink 237">
                  <a:extLst>
                    <a:ext uri="{FF2B5EF4-FFF2-40B4-BE49-F238E27FC236}">
                      <a16:creationId xmlns:a16="http://schemas.microsoft.com/office/drawing/2014/main" id="{DC55D22D-C157-3642-B10A-6AD0C43C25E7}"/>
                    </a:ext>
                  </a:extLst>
                </p:cNvPr>
                <p:cNvPicPr/>
                <p:nvPr/>
              </p:nvPicPr>
              <p:blipFill>
                <a:blip r:embed="rId294"/>
                <a:stretch>
                  <a:fillRect/>
                </a:stretch>
              </p:blipFill>
              <p:spPr>
                <a:xfrm>
                  <a:off x="6350863" y="3612139"/>
                  <a:ext cx="1627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39" name="Ink 238">
                  <a:extLst>
                    <a:ext uri="{FF2B5EF4-FFF2-40B4-BE49-F238E27FC236}">
                      <a16:creationId xmlns:a16="http://schemas.microsoft.com/office/drawing/2014/main" id="{533C0D2E-44D6-344D-BA6A-76CB6387F037}"/>
                    </a:ext>
                  </a:extLst>
                </p14:cNvPr>
                <p14:cNvContentPartPr/>
                <p14:nvPr/>
              </p14:nvContentPartPr>
              <p14:xfrm>
                <a:off x="5555983" y="3935419"/>
                <a:ext cx="226080" cy="270000"/>
              </p14:xfrm>
            </p:contentPart>
          </mc:Choice>
          <mc:Fallback xmlns="">
            <p:pic>
              <p:nvPicPr>
                <p:cNvPr id="239" name="Ink 238">
                  <a:extLst>
                    <a:ext uri="{FF2B5EF4-FFF2-40B4-BE49-F238E27FC236}">
                      <a16:creationId xmlns:a16="http://schemas.microsoft.com/office/drawing/2014/main" id="{533C0D2E-44D6-344D-BA6A-76CB6387F037}"/>
                    </a:ext>
                  </a:extLst>
                </p:cNvPr>
                <p:cNvPicPr/>
                <p:nvPr/>
              </p:nvPicPr>
              <p:blipFill>
                <a:blip r:embed="rId296"/>
                <a:stretch>
                  <a:fillRect/>
                </a:stretch>
              </p:blipFill>
              <p:spPr>
                <a:xfrm>
                  <a:off x="5540503" y="3920299"/>
                  <a:ext cx="2563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0" name="Ink 239">
                  <a:extLst>
                    <a:ext uri="{FF2B5EF4-FFF2-40B4-BE49-F238E27FC236}">
                      <a16:creationId xmlns:a16="http://schemas.microsoft.com/office/drawing/2014/main" id="{FA1550E2-2857-5044-BAF5-ACA95A6E0B17}"/>
                    </a:ext>
                  </a:extLst>
                </p14:cNvPr>
                <p14:cNvContentPartPr/>
                <p14:nvPr/>
              </p14:nvContentPartPr>
              <p14:xfrm>
                <a:off x="5976463" y="3967099"/>
                <a:ext cx="113400" cy="327240"/>
              </p14:xfrm>
            </p:contentPart>
          </mc:Choice>
          <mc:Fallback xmlns="">
            <p:pic>
              <p:nvPicPr>
                <p:cNvPr id="240" name="Ink 239">
                  <a:extLst>
                    <a:ext uri="{FF2B5EF4-FFF2-40B4-BE49-F238E27FC236}">
                      <a16:creationId xmlns:a16="http://schemas.microsoft.com/office/drawing/2014/main" id="{FA1550E2-2857-5044-BAF5-ACA95A6E0B17}"/>
                    </a:ext>
                  </a:extLst>
                </p:cNvPr>
                <p:cNvPicPr/>
                <p:nvPr/>
              </p:nvPicPr>
              <p:blipFill>
                <a:blip r:embed="rId298"/>
                <a:stretch>
                  <a:fillRect/>
                </a:stretch>
              </p:blipFill>
              <p:spPr>
                <a:xfrm>
                  <a:off x="5960983" y="3951619"/>
                  <a:ext cx="1440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1" name="Ink 240">
                  <a:extLst>
                    <a:ext uri="{FF2B5EF4-FFF2-40B4-BE49-F238E27FC236}">
                      <a16:creationId xmlns:a16="http://schemas.microsoft.com/office/drawing/2014/main" id="{48F51167-0B62-1B49-A02D-D90CA6994719}"/>
                    </a:ext>
                  </a:extLst>
                </p14:cNvPr>
                <p14:cNvContentPartPr/>
                <p14:nvPr/>
              </p14:nvContentPartPr>
              <p14:xfrm>
                <a:off x="5903743" y="4174459"/>
                <a:ext cx="148320" cy="19080"/>
              </p14:xfrm>
            </p:contentPart>
          </mc:Choice>
          <mc:Fallback xmlns="">
            <p:pic>
              <p:nvPicPr>
                <p:cNvPr id="241" name="Ink 240">
                  <a:extLst>
                    <a:ext uri="{FF2B5EF4-FFF2-40B4-BE49-F238E27FC236}">
                      <a16:creationId xmlns:a16="http://schemas.microsoft.com/office/drawing/2014/main" id="{48F51167-0B62-1B49-A02D-D90CA6994719}"/>
                    </a:ext>
                  </a:extLst>
                </p:cNvPr>
                <p:cNvPicPr/>
                <p:nvPr/>
              </p:nvPicPr>
              <p:blipFill>
                <a:blip r:embed="rId300"/>
                <a:stretch>
                  <a:fillRect/>
                </a:stretch>
              </p:blipFill>
              <p:spPr>
                <a:xfrm>
                  <a:off x="5888623" y="4159339"/>
                  <a:ext cx="178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2" name="Ink 241">
                  <a:extLst>
                    <a:ext uri="{FF2B5EF4-FFF2-40B4-BE49-F238E27FC236}">
                      <a16:creationId xmlns:a16="http://schemas.microsoft.com/office/drawing/2014/main" id="{59143B84-FD86-0E46-BF02-E10A87F24A1C}"/>
                    </a:ext>
                  </a:extLst>
                </p14:cNvPr>
                <p14:cNvContentPartPr/>
                <p14:nvPr/>
              </p14:nvContentPartPr>
              <p14:xfrm>
                <a:off x="6095983" y="4150699"/>
                <a:ext cx="19080" cy="80640"/>
              </p14:xfrm>
            </p:contentPart>
          </mc:Choice>
          <mc:Fallback xmlns="">
            <p:pic>
              <p:nvPicPr>
                <p:cNvPr id="242" name="Ink 241">
                  <a:extLst>
                    <a:ext uri="{FF2B5EF4-FFF2-40B4-BE49-F238E27FC236}">
                      <a16:creationId xmlns:a16="http://schemas.microsoft.com/office/drawing/2014/main" id="{59143B84-FD86-0E46-BF02-E10A87F24A1C}"/>
                    </a:ext>
                  </a:extLst>
                </p:cNvPr>
                <p:cNvPicPr/>
                <p:nvPr/>
              </p:nvPicPr>
              <p:blipFill>
                <a:blip r:embed="rId302"/>
                <a:stretch>
                  <a:fillRect/>
                </a:stretch>
              </p:blipFill>
              <p:spPr>
                <a:xfrm>
                  <a:off x="6080503" y="4135579"/>
                  <a:ext cx="49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43" name="Ink 242">
                  <a:extLst>
                    <a:ext uri="{FF2B5EF4-FFF2-40B4-BE49-F238E27FC236}">
                      <a16:creationId xmlns:a16="http://schemas.microsoft.com/office/drawing/2014/main" id="{56783858-33F8-4544-AB6F-F127140A069F}"/>
                    </a:ext>
                  </a:extLst>
                </p14:cNvPr>
                <p14:cNvContentPartPr/>
                <p14:nvPr/>
              </p14:nvContentPartPr>
              <p14:xfrm>
                <a:off x="6127303" y="4004899"/>
                <a:ext cx="6480" cy="25560"/>
              </p14:xfrm>
            </p:contentPart>
          </mc:Choice>
          <mc:Fallback xmlns="">
            <p:pic>
              <p:nvPicPr>
                <p:cNvPr id="243" name="Ink 242">
                  <a:extLst>
                    <a:ext uri="{FF2B5EF4-FFF2-40B4-BE49-F238E27FC236}">
                      <a16:creationId xmlns:a16="http://schemas.microsoft.com/office/drawing/2014/main" id="{56783858-33F8-4544-AB6F-F127140A069F}"/>
                    </a:ext>
                  </a:extLst>
                </p:cNvPr>
                <p:cNvPicPr/>
                <p:nvPr/>
              </p:nvPicPr>
              <p:blipFill>
                <a:blip r:embed="rId304"/>
                <a:stretch>
                  <a:fillRect/>
                </a:stretch>
              </p:blipFill>
              <p:spPr>
                <a:xfrm>
                  <a:off x="6112183" y="3989419"/>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44" name="Ink 243">
                  <a:extLst>
                    <a:ext uri="{FF2B5EF4-FFF2-40B4-BE49-F238E27FC236}">
                      <a16:creationId xmlns:a16="http://schemas.microsoft.com/office/drawing/2014/main" id="{26803C62-37A0-8548-9CE5-E3B272D12081}"/>
                    </a:ext>
                  </a:extLst>
                </p14:cNvPr>
                <p14:cNvContentPartPr/>
                <p14:nvPr/>
              </p14:nvContentPartPr>
              <p14:xfrm>
                <a:off x="6139903" y="4080139"/>
                <a:ext cx="333720" cy="145080"/>
              </p14:xfrm>
            </p:contentPart>
          </mc:Choice>
          <mc:Fallback xmlns="">
            <p:pic>
              <p:nvPicPr>
                <p:cNvPr id="244" name="Ink 243">
                  <a:extLst>
                    <a:ext uri="{FF2B5EF4-FFF2-40B4-BE49-F238E27FC236}">
                      <a16:creationId xmlns:a16="http://schemas.microsoft.com/office/drawing/2014/main" id="{26803C62-37A0-8548-9CE5-E3B272D12081}"/>
                    </a:ext>
                  </a:extLst>
                </p:cNvPr>
                <p:cNvPicPr/>
                <p:nvPr/>
              </p:nvPicPr>
              <p:blipFill>
                <a:blip r:embed="rId306"/>
                <a:stretch>
                  <a:fillRect/>
                </a:stretch>
              </p:blipFill>
              <p:spPr>
                <a:xfrm>
                  <a:off x="6124423" y="4065019"/>
                  <a:ext cx="363960" cy="175320"/>
                </a:xfrm>
                <a:prstGeom prst="rect">
                  <a:avLst/>
                </a:prstGeom>
              </p:spPr>
            </p:pic>
          </mc:Fallback>
        </mc:AlternateContent>
      </p:grpSp>
      <p:grpSp>
        <p:nvGrpSpPr>
          <p:cNvPr id="271" name="Group 270">
            <a:extLst>
              <a:ext uri="{FF2B5EF4-FFF2-40B4-BE49-F238E27FC236}">
                <a16:creationId xmlns:a16="http://schemas.microsoft.com/office/drawing/2014/main" id="{EFF70302-4115-0C46-AD56-E80376AA2A68}"/>
              </a:ext>
            </a:extLst>
          </p:cNvPr>
          <p:cNvGrpSpPr/>
          <p:nvPr/>
        </p:nvGrpSpPr>
        <p:grpSpPr>
          <a:xfrm>
            <a:off x="6655423" y="2539699"/>
            <a:ext cx="5385600" cy="4162680"/>
            <a:chOff x="6655423" y="2539699"/>
            <a:chExt cx="5385600" cy="4162680"/>
          </a:xfrm>
        </p:grpSpPr>
        <mc:AlternateContent xmlns:mc="http://schemas.openxmlformats.org/markup-compatibility/2006" xmlns:p14="http://schemas.microsoft.com/office/powerpoint/2010/main">
          <mc:Choice Requires="p14">
            <p:contentPart p14:bwMode="auto" r:id="rId307">
              <p14:nvContentPartPr>
                <p14:cNvPr id="246" name="Ink 245">
                  <a:extLst>
                    <a:ext uri="{FF2B5EF4-FFF2-40B4-BE49-F238E27FC236}">
                      <a16:creationId xmlns:a16="http://schemas.microsoft.com/office/drawing/2014/main" id="{CF9FB904-9B28-644B-844C-5F0A8C91E875}"/>
                    </a:ext>
                  </a:extLst>
                </p14:cNvPr>
                <p14:cNvContentPartPr/>
                <p14:nvPr/>
              </p14:nvContentPartPr>
              <p14:xfrm>
                <a:off x="6655423" y="2672539"/>
                <a:ext cx="163800" cy="4029840"/>
              </p14:xfrm>
            </p:contentPart>
          </mc:Choice>
          <mc:Fallback xmlns="">
            <p:pic>
              <p:nvPicPr>
                <p:cNvPr id="246" name="Ink 245">
                  <a:extLst>
                    <a:ext uri="{FF2B5EF4-FFF2-40B4-BE49-F238E27FC236}">
                      <a16:creationId xmlns:a16="http://schemas.microsoft.com/office/drawing/2014/main" id="{CF9FB904-9B28-644B-844C-5F0A8C91E875}"/>
                    </a:ext>
                  </a:extLst>
                </p:cNvPr>
                <p:cNvPicPr/>
                <p:nvPr/>
              </p:nvPicPr>
              <p:blipFill>
                <a:blip r:embed="rId308"/>
                <a:stretch>
                  <a:fillRect/>
                </a:stretch>
              </p:blipFill>
              <p:spPr>
                <a:xfrm>
                  <a:off x="6640303" y="2657419"/>
                  <a:ext cx="194400" cy="40600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47" name="Ink 246">
                  <a:extLst>
                    <a:ext uri="{FF2B5EF4-FFF2-40B4-BE49-F238E27FC236}">
                      <a16:creationId xmlns:a16="http://schemas.microsoft.com/office/drawing/2014/main" id="{5B41E887-C474-434F-8DFF-C006DB2C32D3}"/>
                    </a:ext>
                  </a:extLst>
                </p14:cNvPr>
                <p14:cNvContentPartPr/>
                <p14:nvPr/>
              </p14:nvContentPartPr>
              <p14:xfrm>
                <a:off x="6749743" y="2539699"/>
                <a:ext cx="5291280" cy="119880"/>
              </p14:xfrm>
            </p:contentPart>
          </mc:Choice>
          <mc:Fallback xmlns="">
            <p:pic>
              <p:nvPicPr>
                <p:cNvPr id="247" name="Ink 246">
                  <a:extLst>
                    <a:ext uri="{FF2B5EF4-FFF2-40B4-BE49-F238E27FC236}">
                      <a16:creationId xmlns:a16="http://schemas.microsoft.com/office/drawing/2014/main" id="{5B41E887-C474-434F-8DFF-C006DB2C32D3}"/>
                    </a:ext>
                  </a:extLst>
                </p:cNvPr>
                <p:cNvPicPr/>
                <p:nvPr/>
              </p:nvPicPr>
              <p:blipFill>
                <a:blip r:embed="rId310"/>
                <a:stretch>
                  <a:fillRect/>
                </a:stretch>
              </p:blipFill>
              <p:spPr>
                <a:xfrm>
                  <a:off x="6734263" y="2524579"/>
                  <a:ext cx="5321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49" name="Ink 248">
                  <a:extLst>
                    <a:ext uri="{FF2B5EF4-FFF2-40B4-BE49-F238E27FC236}">
                      <a16:creationId xmlns:a16="http://schemas.microsoft.com/office/drawing/2014/main" id="{C4D0548B-7373-3344-8E09-510ADCF955E5}"/>
                    </a:ext>
                  </a:extLst>
                </p14:cNvPr>
                <p14:cNvContentPartPr/>
                <p14:nvPr/>
              </p14:nvContentPartPr>
              <p14:xfrm>
                <a:off x="7045303" y="2778739"/>
                <a:ext cx="170280" cy="314640"/>
              </p14:xfrm>
            </p:contentPart>
          </mc:Choice>
          <mc:Fallback xmlns="">
            <p:pic>
              <p:nvPicPr>
                <p:cNvPr id="249" name="Ink 248">
                  <a:extLst>
                    <a:ext uri="{FF2B5EF4-FFF2-40B4-BE49-F238E27FC236}">
                      <a16:creationId xmlns:a16="http://schemas.microsoft.com/office/drawing/2014/main" id="{C4D0548B-7373-3344-8E09-510ADCF955E5}"/>
                    </a:ext>
                  </a:extLst>
                </p:cNvPr>
                <p:cNvPicPr/>
                <p:nvPr/>
              </p:nvPicPr>
              <p:blipFill>
                <a:blip r:embed="rId312"/>
                <a:stretch>
                  <a:fillRect/>
                </a:stretch>
              </p:blipFill>
              <p:spPr>
                <a:xfrm>
                  <a:off x="7029823" y="2763619"/>
                  <a:ext cx="2005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50" name="Ink 249">
                  <a:extLst>
                    <a:ext uri="{FF2B5EF4-FFF2-40B4-BE49-F238E27FC236}">
                      <a16:creationId xmlns:a16="http://schemas.microsoft.com/office/drawing/2014/main" id="{3B453B63-D2E0-0241-B588-65ADB0A651BC}"/>
                    </a:ext>
                  </a:extLst>
                </p14:cNvPr>
                <p14:cNvContentPartPr/>
                <p14:nvPr/>
              </p14:nvContentPartPr>
              <p14:xfrm>
                <a:off x="7214863" y="2916979"/>
                <a:ext cx="126000" cy="138600"/>
              </p14:xfrm>
            </p:contentPart>
          </mc:Choice>
          <mc:Fallback xmlns="">
            <p:pic>
              <p:nvPicPr>
                <p:cNvPr id="250" name="Ink 249">
                  <a:extLst>
                    <a:ext uri="{FF2B5EF4-FFF2-40B4-BE49-F238E27FC236}">
                      <a16:creationId xmlns:a16="http://schemas.microsoft.com/office/drawing/2014/main" id="{3B453B63-D2E0-0241-B588-65ADB0A651BC}"/>
                    </a:ext>
                  </a:extLst>
                </p:cNvPr>
                <p:cNvPicPr/>
                <p:nvPr/>
              </p:nvPicPr>
              <p:blipFill>
                <a:blip r:embed="rId314"/>
                <a:stretch>
                  <a:fillRect/>
                </a:stretch>
              </p:blipFill>
              <p:spPr>
                <a:xfrm>
                  <a:off x="7199743" y="2901859"/>
                  <a:ext cx="156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51" name="Ink 250">
                  <a:extLst>
                    <a:ext uri="{FF2B5EF4-FFF2-40B4-BE49-F238E27FC236}">
                      <a16:creationId xmlns:a16="http://schemas.microsoft.com/office/drawing/2014/main" id="{BDDC1C54-4877-B24A-9A84-A707FC3527A8}"/>
                    </a:ext>
                  </a:extLst>
                </p14:cNvPr>
                <p14:cNvContentPartPr/>
                <p14:nvPr/>
              </p14:nvContentPartPr>
              <p14:xfrm>
                <a:off x="7409983" y="2923459"/>
                <a:ext cx="63360" cy="132480"/>
              </p14:xfrm>
            </p:contentPart>
          </mc:Choice>
          <mc:Fallback xmlns="">
            <p:pic>
              <p:nvPicPr>
                <p:cNvPr id="251" name="Ink 250">
                  <a:extLst>
                    <a:ext uri="{FF2B5EF4-FFF2-40B4-BE49-F238E27FC236}">
                      <a16:creationId xmlns:a16="http://schemas.microsoft.com/office/drawing/2014/main" id="{BDDC1C54-4877-B24A-9A84-A707FC3527A8}"/>
                    </a:ext>
                  </a:extLst>
                </p:cNvPr>
                <p:cNvPicPr/>
                <p:nvPr/>
              </p:nvPicPr>
              <p:blipFill>
                <a:blip r:embed="rId316"/>
                <a:stretch>
                  <a:fillRect/>
                </a:stretch>
              </p:blipFill>
              <p:spPr>
                <a:xfrm>
                  <a:off x="7394503" y="2907979"/>
                  <a:ext cx="93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52" name="Ink 251">
                  <a:extLst>
                    <a:ext uri="{FF2B5EF4-FFF2-40B4-BE49-F238E27FC236}">
                      <a16:creationId xmlns:a16="http://schemas.microsoft.com/office/drawing/2014/main" id="{2EA9FFD1-3FD7-3F49-B6B5-A0561B0CD15C}"/>
                    </a:ext>
                  </a:extLst>
                </p14:cNvPr>
                <p14:cNvContentPartPr/>
                <p14:nvPr/>
              </p14:nvContentPartPr>
              <p14:xfrm>
                <a:off x="7554343" y="2831659"/>
                <a:ext cx="145080" cy="223920"/>
              </p14:xfrm>
            </p:contentPart>
          </mc:Choice>
          <mc:Fallback xmlns="">
            <p:pic>
              <p:nvPicPr>
                <p:cNvPr id="252" name="Ink 251">
                  <a:extLst>
                    <a:ext uri="{FF2B5EF4-FFF2-40B4-BE49-F238E27FC236}">
                      <a16:creationId xmlns:a16="http://schemas.microsoft.com/office/drawing/2014/main" id="{2EA9FFD1-3FD7-3F49-B6B5-A0561B0CD15C}"/>
                    </a:ext>
                  </a:extLst>
                </p:cNvPr>
                <p:cNvPicPr/>
                <p:nvPr/>
              </p:nvPicPr>
              <p:blipFill>
                <a:blip r:embed="rId318"/>
                <a:stretch>
                  <a:fillRect/>
                </a:stretch>
              </p:blipFill>
              <p:spPr>
                <a:xfrm>
                  <a:off x="7539223" y="2816539"/>
                  <a:ext cx="1753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53" name="Ink 252">
                  <a:extLst>
                    <a:ext uri="{FF2B5EF4-FFF2-40B4-BE49-F238E27FC236}">
                      <a16:creationId xmlns:a16="http://schemas.microsoft.com/office/drawing/2014/main" id="{91B486C4-B346-9B4D-9A05-01DACD825151}"/>
                    </a:ext>
                  </a:extLst>
                </p14:cNvPr>
                <p14:cNvContentPartPr/>
                <p14:nvPr/>
              </p14:nvContentPartPr>
              <p14:xfrm>
                <a:off x="7586743" y="2968099"/>
                <a:ext cx="182160" cy="496440"/>
              </p14:xfrm>
            </p:contentPart>
          </mc:Choice>
          <mc:Fallback xmlns="">
            <p:pic>
              <p:nvPicPr>
                <p:cNvPr id="253" name="Ink 252">
                  <a:extLst>
                    <a:ext uri="{FF2B5EF4-FFF2-40B4-BE49-F238E27FC236}">
                      <a16:creationId xmlns:a16="http://schemas.microsoft.com/office/drawing/2014/main" id="{91B486C4-B346-9B4D-9A05-01DACD825151}"/>
                    </a:ext>
                  </a:extLst>
                </p:cNvPr>
                <p:cNvPicPr/>
                <p:nvPr/>
              </p:nvPicPr>
              <p:blipFill>
                <a:blip r:embed="rId320"/>
                <a:stretch>
                  <a:fillRect/>
                </a:stretch>
              </p:blipFill>
              <p:spPr>
                <a:xfrm>
                  <a:off x="7571263" y="2952619"/>
                  <a:ext cx="21240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4" name="Ink 253">
                  <a:extLst>
                    <a:ext uri="{FF2B5EF4-FFF2-40B4-BE49-F238E27FC236}">
                      <a16:creationId xmlns:a16="http://schemas.microsoft.com/office/drawing/2014/main" id="{410823E1-A0D0-A240-B835-5D815A58454F}"/>
                    </a:ext>
                  </a:extLst>
                </p14:cNvPr>
                <p14:cNvContentPartPr/>
                <p14:nvPr/>
              </p14:nvContentPartPr>
              <p14:xfrm>
                <a:off x="7982023" y="2961619"/>
                <a:ext cx="19080" cy="112680"/>
              </p14:xfrm>
            </p:contentPart>
          </mc:Choice>
          <mc:Fallback xmlns="">
            <p:pic>
              <p:nvPicPr>
                <p:cNvPr id="254" name="Ink 253">
                  <a:extLst>
                    <a:ext uri="{FF2B5EF4-FFF2-40B4-BE49-F238E27FC236}">
                      <a16:creationId xmlns:a16="http://schemas.microsoft.com/office/drawing/2014/main" id="{410823E1-A0D0-A240-B835-5D815A58454F}"/>
                    </a:ext>
                  </a:extLst>
                </p:cNvPr>
                <p:cNvPicPr/>
                <p:nvPr/>
              </p:nvPicPr>
              <p:blipFill>
                <a:blip r:embed="rId322"/>
                <a:stretch>
                  <a:fillRect/>
                </a:stretch>
              </p:blipFill>
              <p:spPr>
                <a:xfrm>
                  <a:off x="7966543" y="2946499"/>
                  <a:ext cx="49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55" name="Ink 254">
                  <a:extLst>
                    <a:ext uri="{FF2B5EF4-FFF2-40B4-BE49-F238E27FC236}">
                      <a16:creationId xmlns:a16="http://schemas.microsoft.com/office/drawing/2014/main" id="{B47D3ABF-3895-AD47-82E8-3BDD7B731F60}"/>
                    </a:ext>
                  </a:extLst>
                </p14:cNvPr>
                <p14:cNvContentPartPr/>
                <p14:nvPr/>
              </p14:nvContentPartPr>
              <p14:xfrm>
                <a:off x="7982023" y="2841739"/>
                <a:ext cx="12960" cy="44280"/>
              </p14:xfrm>
            </p:contentPart>
          </mc:Choice>
          <mc:Fallback xmlns="">
            <p:pic>
              <p:nvPicPr>
                <p:cNvPr id="255" name="Ink 254">
                  <a:extLst>
                    <a:ext uri="{FF2B5EF4-FFF2-40B4-BE49-F238E27FC236}">
                      <a16:creationId xmlns:a16="http://schemas.microsoft.com/office/drawing/2014/main" id="{B47D3ABF-3895-AD47-82E8-3BDD7B731F60}"/>
                    </a:ext>
                  </a:extLst>
                </p:cNvPr>
                <p:cNvPicPr/>
                <p:nvPr/>
              </p:nvPicPr>
              <p:blipFill>
                <a:blip r:embed="rId324"/>
                <a:stretch>
                  <a:fillRect/>
                </a:stretch>
              </p:blipFill>
              <p:spPr>
                <a:xfrm>
                  <a:off x="7966543" y="2826259"/>
                  <a:ext cx="435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56" name="Ink 255">
                  <a:extLst>
                    <a:ext uri="{FF2B5EF4-FFF2-40B4-BE49-F238E27FC236}">
                      <a16:creationId xmlns:a16="http://schemas.microsoft.com/office/drawing/2014/main" id="{03F76BA8-54DC-3F48-AF5C-D048B55E2314}"/>
                    </a:ext>
                  </a:extLst>
                </p14:cNvPr>
                <p14:cNvContentPartPr/>
                <p14:nvPr/>
              </p14:nvContentPartPr>
              <p14:xfrm>
                <a:off x="8038543" y="2948659"/>
                <a:ext cx="145080" cy="138600"/>
              </p14:xfrm>
            </p:contentPart>
          </mc:Choice>
          <mc:Fallback xmlns="">
            <p:pic>
              <p:nvPicPr>
                <p:cNvPr id="256" name="Ink 255">
                  <a:extLst>
                    <a:ext uri="{FF2B5EF4-FFF2-40B4-BE49-F238E27FC236}">
                      <a16:creationId xmlns:a16="http://schemas.microsoft.com/office/drawing/2014/main" id="{03F76BA8-54DC-3F48-AF5C-D048B55E2314}"/>
                    </a:ext>
                  </a:extLst>
                </p:cNvPr>
                <p:cNvPicPr/>
                <p:nvPr/>
              </p:nvPicPr>
              <p:blipFill>
                <a:blip r:embed="rId326"/>
                <a:stretch>
                  <a:fillRect/>
                </a:stretch>
              </p:blipFill>
              <p:spPr>
                <a:xfrm>
                  <a:off x="8023423" y="2933179"/>
                  <a:ext cx="175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57" name="Ink 256">
                  <a:extLst>
                    <a:ext uri="{FF2B5EF4-FFF2-40B4-BE49-F238E27FC236}">
                      <a16:creationId xmlns:a16="http://schemas.microsoft.com/office/drawing/2014/main" id="{CF4C438A-926F-4440-833C-1BC00CA9D1DC}"/>
                    </a:ext>
                  </a:extLst>
                </p14:cNvPr>
                <p14:cNvContentPartPr/>
                <p14:nvPr/>
              </p14:nvContentPartPr>
              <p14:xfrm>
                <a:off x="8271103" y="2826259"/>
                <a:ext cx="119880" cy="235800"/>
              </p14:xfrm>
            </p:contentPart>
          </mc:Choice>
          <mc:Fallback xmlns="">
            <p:pic>
              <p:nvPicPr>
                <p:cNvPr id="257" name="Ink 256">
                  <a:extLst>
                    <a:ext uri="{FF2B5EF4-FFF2-40B4-BE49-F238E27FC236}">
                      <a16:creationId xmlns:a16="http://schemas.microsoft.com/office/drawing/2014/main" id="{CF4C438A-926F-4440-833C-1BC00CA9D1DC}"/>
                    </a:ext>
                  </a:extLst>
                </p:cNvPr>
                <p:cNvPicPr/>
                <p:nvPr/>
              </p:nvPicPr>
              <p:blipFill>
                <a:blip r:embed="rId328"/>
                <a:stretch>
                  <a:fillRect/>
                </a:stretch>
              </p:blipFill>
              <p:spPr>
                <a:xfrm>
                  <a:off x="8255983" y="2811139"/>
                  <a:ext cx="1504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58" name="Ink 257">
                  <a:extLst>
                    <a:ext uri="{FF2B5EF4-FFF2-40B4-BE49-F238E27FC236}">
                      <a16:creationId xmlns:a16="http://schemas.microsoft.com/office/drawing/2014/main" id="{1620084B-71FF-344E-A815-9DC0F1B7D025}"/>
                    </a:ext>
                  </a:extLst>
                </p14:cNvPr>
                <p14:cNvContentPartPr/>
                <p14:nvPr/>
              </p14:nvContentPartPr>
              <p14:xfrm>
                <a:off x="8205583" y="2904379"/>
                <a:ext cx="166680" cy="19080"/>
              </p14:xfrm>
            </p:contentPart>
          </mc:Choice>
          <mc:Fallback xmlns="">
            <p:pic>
              <p:nvPicPr>
                <p:cNvPr id="258" name="Ink 257">
                  <a:extLst>
                    <a:ext uri="{FF2B5EF4-FFF2-40B4-BE49-F238E27FC236}">
                      <a16:creationId xmlns:a16="http://schemas.microsoft.com/office/drawing/2014/main" id="{1620084B-71FF-344E-A815-9DC0F1B7D025}"/>
                    </a:ext>
                  </a:extLst>
                </p:cNvPr>
                <p:cNvPicPr/>
                <p:nvPr/>
              </p:nvPicPr>
              <p:blipFill>
                <a:blip r:embed="rId330"/>
                <a:stretch>
                  <a:fillRect/>
                </a:stretch>
              </p:blipFill>
              <p:spPr>
                <a:xfrm>
                  <a:off x="8190103" y="2889259"/>
                  <a:ext cx="197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59" name="Ink 258">
                  <a:extLst>
                    <a:ext uri="{FF2B5EF4-FFF2-40B4-BE49-F238E27FC236}">
                      <a16:creationId xmlns:a16="http://schemas.microsoft.com/office/drawing/2014/main" id="{22AB8B8E-0DBA-684F-A78E-227976CC7E22}"/>
                    </a:ext>
                  </a:extLst>
                </p14:cNvPr>
                <p14:cNvContentPartPr/>
                <p14:nvPr/>
              </p14:nvContentPartPr>
              <p14:xfrm>
                <a:off x="8384503" y="2879179"/>
                <a:ext cx="138600" cy="170280"/>
              </p14:xfrm>
            </p:contentPart>
          </mc:Choice>
          <mc:Fallback xmlns="">
            <p:pic>
              <p:nvPicPr>
                <p:cNvPr id="259" name="Ink 258">
                  <a:extLst>
                    <a:ext uri="{FF2B5EF4-FFF2-40B4-BE49-F238E27FC236}">
                      <a16:creationId xmlns:a16="http://schemas.microsoft.com/office/drawing/2014/main" id="{22AB8B8E-0DBA-684F-A78E-227976CC7E22}"/>
                    </a:ext>
                  </a:extLst>
                </p:cNvPr>
                <p:cNvPicPr/>
                <p:nvPr/>
              </p:nvPicPr>
              <p:blipFill>
                <a:blip r:embed="rId332"/>
                <a:stretch>
                  <a:fillRect/>
                </a:stretch>
              </p:blipFill>
              <p:spPr>
                <a:xfrm>
                  <a:off x="8369023" y="2864059"/>
                  <a:ext cx="169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60" name="Ink 259">
                  <a:extLst>
                    <a:ext uri="{FF2B5EF4-FFF2-40B4-BE49-F238E27FC236}">
                      <a16:creationId xmlns:a16="http://schemas.microsoft.com/office/drawing/2014/main" id="{2D1FD3D0-F2EF-B141-9575-063DF16D0239}"/>
                    </a:ext>
                  </a:extLst>
                </p14:cNvPr>
                <p14:cNvContentPartPr/>
                <p14:nvPr/>
              </p14:nvContentPartPr>
              <p14:xfrm>
                <a:off x="8478463" y="2879179"/>
                <a:ext cx="371160" cy="415440"/>
              </p14:xfrm>
            </p:contentPart>
          </mc:Choice>
          <mc:Fallback xmlns="">
            <p:pic>
              <p:nvPicPr>
                <p:cNvPr id="260" name="Ink 259">
                  <a:extLst>
                    <a:ext uri="{FF2B5EF4-FFF2-40B4-BE49-F238E27FC236}">
                      <a16:creationId xmlns:a16="http://schemas.microsoft.com/office/drawing/2014/main" id="{2D1FD3D0-F2EF-B141-9575-063DF16D0239}"/>
                    </a:ext>
                  </a:extLst>
                </p:cNvPr>
                <p:cNvPicPr/>
                <p:nvPr/>
              </p:nvPicPr>
              <p:blipFill>
                <a:blip r:embed="rId334"/>
                <a:stretch>
                  <a:fillRect/>
                </a:stretch>
              </p:blipFill>
              <p:spPr>
                <a:xfrm>
                  <a:off x="8463343" y="2864059"/>
                  <a:ext cx="401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61" name="Ink 260">
                  <a:extLst>
                    <a:ext uri="{FF2B5EF4-FFF2-40B4-BE49-F238E27FC236}">
                      <a16:creationId xmlns:a16="http://schemas.microsoft.com/office/drawing/2014/main" id="{8B9108A8-5F33-1B43-A21D-186BB8E85D03}"/>
                    </a:ext>
                  </a:extLst>
                </p14:cNvPr>
                <p14:cNvContentPartPr/>
                <p14:nvPr/>
              </p14:nvContentPartPr>
              <p14:xfrm>
                <a:off x="8855743" y="2738779"/>
                <a:ext cx="264240" cy="253800"/>
              </p14:xfrm>
            </p:contentPart>
          </mc:Choice>
          <mc:Fallback xmlns="">
            <p:pic>
              <p:nvPicPr>
                <p:cNvPr id="261" name="Ink 260">
                  <a:extLst>
                    <a:ext uri="{FF2B5EF4-FFF2-40B4-BE49-F238E27FC236}">
                      <a16:creationId xmlns:a16="http://schemas.microsoft.com/office/drawing/2014/main" id="{8B9108A8-5F33-1B43-A21D-186BB8E85D03}"/>
                    </a:ext>
                  </a:extLst>
                </p:cNvPr>
                <p:cNvPicPr/>
                <p:nvPr/>
              </p:nvPicPr>
              <p:blipFill>
                <a:blip r:embed="rId336"/>
                <a:stretch>
                  <a:fillRect/>
                </a:stretch>
              </p:blipFill>
              <p:spPr>
                <a:xfrm>
                  <a:off x="8840623" y="2723659"/>
                  <a:ext cx="294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62" name="Ink 261">
                  <a:extLst>
                    <a:ext uri="{FF2B5EF4-FFF2-40B4-BE49-F238E27FC236}">
                      <a16:creationId xmlns:a16="http://schemas.microsoft.com/office/drawing/2014/main" id="{BE634AC8-3698-1F46-A77C-126399057F96}"/>
                    </a:ext>
                  </a:extLst>
                </p14:cNvPr>
                <p14:cNvContentPartPr/>
                <p14:nvPr/>
              </p14:nvContentPartPr>
              <p14:xfrm>
                <a:off x="8975983" y="2835259"/>
                <a:ext cx="194400" cy="31680"/>
              </p14:xfrm>
            </p:contentPart>
          </mc:Choice>
          <mc:Fallback xmlns="">
            <p:pic>
              <p:nvPicPr>
                <p:cNvPr id="262" name="Ink 261">
                  <a:extLst>
                    <a:ext uri="{FF2B5EF4-FFF2-40B4-BE49-F238E27FC236}">
                      <a16:creationId xmlns:a16="http://schemas.microsoft.com/office/drawing/2014/main" id="{BE634AC8-3698-1F46-A77C-126399057F96}"/>
                    </a:ext>
                  </a:extLst>
                </p:cNvPr>
                <p:cNvPicPr/>
                <p:nvPr/>
              </p:nvPicPr>
              <p:blipFill>
                <a:blip r:embed="rId338"/>
                <a:stretch>
                  <a:fillRect/>
                </a:stretch>
              </p:blipFill>
              <p:spPr>
                <a:xfrm>
                  <a:off x="8960863" y="2820139"/>
                  <a:ext cx="225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63" name="Ink 262">
                  <a:extLst>
                    <a:ext uri="{FF2B5EF4-FFF2-40B4-BE49-F238E27FC236}">
                      <a16:creationId xmlns:a16="http://schemas.microsoft.com/office/drawing/2014/main" id="{7855D9E3-3952-F84D-A141-6C9B08338912}"/>
                    </a:ext>
                  </a:extLst>
                </p14:cNvPr>
                <p14:cNvContentPartPr/>
                <p14:nvPr/>
              </p14:nvContentPartPr>
              <p14:xfrm>
                <a:off x="9138703" y="2797459"/>
                <a:ext cx="145080" cy="145080"/>
              </p14:xfrm>
            </p:contentPart>
          </mc:Choice>
          <mc:Fallback xmlns="">
            <p:pic>
              <p:nvPicPr>
                <p:cNvPr id="263" name="Ink 262">
                  <a:extLst>
                    <a:ext uri="{FF2B5EF4-FFF2-40B4-BE49-F238E27FC236}">
                      <a16:creationId xmlns:a16="http://schemas.microsoft.com/office/drawing/2014/main" id="{7855D9E3-3952-F84D-A141-6C9B08338912}"/>
                    </a:ext>
                  </a:extLst>
                </p:cNvPr>
                <p:cNvPicPr/>
                <p:nvPr/>
              </p:nvPicPr>
              <p:blipFill>
                <a:blip r:embed="rId340"/>
                <a:stretch>
                  <a:fillRect/>
                </a:stretch>
              </p:blipFill>
              <p:spPr>
                <a:xfrm>
                  <a:off x="9123583" y="2782339"/>
                  <a:ext cx="175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64" name="Ink 263">
                  <a:extLst>
                    <a:ext uri="{FF2B5EF4-FFF2-40B4-BE49-F238E27FC236}">
                      <a16:creationId xmlns:a16="http://schemas.microsoft.com/office/drawing/2014/main" id="{18D25062-408C-AE41-9E3F-63EAAD06AE28}"/>
                    </a:ext>
                  </a:extLst>
                </p14:cNvPr>
                <p14:cNvContentPartPr/>
                <p14:nvPr/>
              </p14:nvContentPartPr>
              <p14:xfrm>
                <a:off x="9384583" y="2668219"/>
                <a:ext cx="326520" cy="336960"/>
              </p14:xfrm>
            </p:contentPart>
          </mc:Choice>
          <mc:Fallback xmlns="">
            <p:pic>
              <p:nvPicPr>
                <p:cNvPr id="264" name="Ink 263">
                  <a:extLst>
                    <a:ext uri="{FF2B5EF4-FFF2-40B4-BE49-F238E27FC236}">
                      <a16:creationId xmlns:a16="http://schemas.microsoft.com/office/drawing/2014/main" id="{18D25062-408C-AE41-9E3F-63EAAD06AE28}"/>
                    </a:ext>
                  </a:extLst>
                </p:cNvPr>
                <p:cNvPicPr/>
                <p:nvPr/>
              </p:nvPicPr>
              <p:blipFill>
                <a:blip r:embed="rId342"/>
                <a:stretch>
                  <a:fillRect/>
                </a:stretch>
              </p:blipFill>
              <p:spPr>
                <a:xfrm>
                  <a:off x="9369463" y="2653099"/>
                  <a:ext cx="3571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65" name="Ink 264">
                  <a:extLst>
                    <a:ext uri="{FF2B5EF4-FFF2-40B4-BE49-F238E27FC236}">
                      <a16:creationId xmlns:a16="http://schemas.microsoft.com/office/drawing/2014/main" id="{6C0AA297-3FDA-F143-80D2-4F00389C28FD}"/>
                    </a:ext>
                  </a:extLst>
                </p14:cNvPr>
                <p14:cNvContentPartPr/>
                <p14:nvPr/>
              </p14:nvContentPartPr>
              <p14:xfrm>
                <a:off x="9868063" y="2734819"/>
                <a:ext cx="100800" cy="333720"/>
              </p14:xfrm>
            </p:contentPart>
          </mc:Choice>
          <mc:Fallback xmlns="">
            <p:pic>
              <p:nvPicPr>
                <p:cNvPr id="265" name="Ink 264">
                  <a:extLst>
                    <a:ext uri="{FF2B5EF4-FFF2-40B4-BE49-F238E27FC236}">
                      <a16:creationId xmlns:a16="http://schemas.microsoft.com/office/drawing/2014/main" id="{6C0AA297-3FDA-F143-80D2-4F00389C28FD}"/>
                    </a:ext>
                  </a:extLst>
                </p:cNvPr>
                <p:cNvPicPr/>
                <p:nvPr/>
              </p:nvPicPr>
              <p:blipFill>
                <a:blip r:embed="rId344"/>
                <a:stretch>
                  <a:fillRect/>
                </a:stretch>
              </p:blipFill>
              <p:spPr>
                <a:xfrm>
                  <a:off x="9852943" y="2719339"/>
                  <a:ext cx="13140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66" name="Ink 265">
                  <a:extLst>
                    <a:ext uri="{FF2B5EF4-FFF2-40B4-BE49-F238E27FC236}">
                      <a16:creationId xmlns:a16="http://schemas.microsoft.com/office/drawing/2014/main" id="{9E82CBAA-F5B9-4E48-9C88-D66FE7C611B7}"/>
                    </a:ext>
                  </a:extLst>
                </p14:cNvPr>
                <p14:cNvContentPartPr/>
                <p14:nvPr/>
              </p14:nvContentPartPr>
              <p14:xfrm>
                <a:off x="9770863" y="2936059"/>
                <a:ext cx="204480" cy="31680"/>
              </p14:xfrm>
            </p:contentPart>
          </mc:Choice>
          <mc:Fallback xmlns="">
            <p:pic>
              <p:nvPicPr>
                <p:cNvPr id="266" name="Ink 265">
                  <a:extLst>
                    <a:ext uri="{FF2B5EF4-FFF2-40B4-BE49-F238E27FC236}">
                      <a16:creationId xmlns:a16="http://schemas.microsoft.com/office/drawing/2014/main" id="{9E82CBAA-F5B9-4E48-9C88-D66FE7C611B7}"/>
                    </a:ext>
                  </a:extLst>
                </p:cNvPr>
                <p:cNvPicPr/>
                <p:nvPr/>
              </p:nvPicPr>
              <p:blipFill>
                <a:blip r:embed="rId346"/>
                <a:stretch>
                  <a:fillRect/>
                </a:stretch>
              </p:blipFill>
              <p:spPr>
                <a:xfrm>
                  <a:off x="9755743" y="2920579"/>
                  <a:ext cx="2347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67" name="Ink 266">
                  <a:extLst>
                    <a:ext uri="{FF2B5EF4-FFF2-40B4-BE49-F238E27FC236}">
                      <a16:creationId xmlns:a16="http://schemas.microsoft.com/office/drawing/2014/main" id="{1B0E4111-CEBD-8846-AFB5-506077390487}"/>
                    </a:ext>
                  </a:extLst>
                </p14:cNvPr>
                <p14:cNvContentPartPr/>
                <p14:nvPr/>
              </p14:nvContentPartPr>
              <p14:xfrm>
                <a:off x="10012783" y="2904379"/>
                <a:ext cx="12960" cy="100800"/>
              </p14:xfrm>
            </p:contentPart>
          </mc:Choice>
          <mc:Fallback xmlns="">
            <p:pic>
              <p:nvPicPr>
                <p:cNvPr id="267" name="Ink 266">
                  <a:extLst>
                    <a:ext uri="{FF2B5EF4-FFF2-40B4-BE49-F238E27FC236}">
                      <a16:creationId xmlns:a16="http://schemas.microsoft.com/office/drawing/2014/main" id="{1B0E4111-CEBD-8846-AFB5-506077390487}"/>
                    </a:ext>
                  </a:extLst>
                </p:cNvPr>
                <p:cNvPicPr/>
                <p:nvPr/>
              </p:nvPicPr>
              <p:blipFill>
                <a:blip r:embed="rId348"/>
                <a:stretch>
                  <a:fillRect/>
                </a:stretch>
              </p:blipFill>
              <p:spPr>
                <a:xfrm>
                  <a:off x="9997303" y="2889259"/>
                  <a:ext cx="43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68" name="Ink 267">
                  <a:extLst>
                    <a:ext uri="{FF2B5EF4-FFF2-40B4-BE49-F238E27FC236}">
                      <a16:creationId xmlns:a16="http://schemas.microsoft.com/office/drawing/2014/main" id="{C08E01EF-B180-1043-A316-09326C01103B}"/>
                    </a:ext>
                  </a:extLst>
                </p14:cNvPr>
                <p14:cNvContentPartPr/>
                <p14:nvPr/>
              </p14:nvContentPartPr>
              <p14:xfrm>
                <a:off x="10037983" y="2769739"/>
                <a:ext cx="6480" cy="41040"/>
              </p14:xfrm>
            </p:contentPart>
          </mc:Choice>
          <mc:Fallback xmlns="">
            <p:pic>
              <p:nvPicPr>
                <p:cNvPr id="268" name="Ink 267">
                  <a:extLst>
                    <a:ext uri="{FF2B5EF4-FFF2-40B4-BE49-F238E27FC236}">
                      <a16:creationId xmlns:a16="http://schemas.microsoft.com/office/drawing/2014/main" id="{C08E01EF-B180-1043-A316-09326C01103B}"/>
                    </a:ext>
                  </a:extLst>
                </p:cNvPr>
                <p:cNvPicPr/>
                <p:nvPr/>
              </p:nvPicPr>
              <p:blipFill>
                <a:blip r:embed="rId350"/>
                <a:stretch>
                  <a:fillRect/>
                </a:stretch>
              </p:blipFill>
              <p:spPr>
                <a:xfrm>
                  <a:off x="10022503" y="2754259"/>
                  <a:ext cx="37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69" name="Ink 268">
                  <a:extLst>
                    <a:ext uri="{FF2B5EF4-FFF2-40B4-BE49-F238E27FC236}">
                      <a16:creationId xmlns:a16="http://schemas.microsoft.com/office/drawing/2014/main" id="{CB56F476-28D4-6D47-AC72-012CA5901124}"/>
                    </a:ext>
                  </a:extLst>
                </p14:cNvPr>
                <p14:cNvContentPartPr/>
                <p14:nvPr/>
              </p14:nvContentPartPr>
              <p14:xfrm>
                <a:off x="10088023" y="2841739"/>
                <a:ext cx="189000" cy="151200"/>
              </p14:xfrm>
            </p:contentPart>
          </mc:Choice>
          <mc:Fallback xmlns="">
            <p:pic>
              <p:nvPicPr>
                <p:cNvPr id="269" name="Ink 268">
                  <a:extLst>
                    <a:ext uri="{FF2B5EF4-FFF2-40B4-BE49-F238E27FC236}">
                      <a16:creationId xmlns:a16="http://schemas.microsoft.com/office/drawing/2014/main" id="{CB56F476-28D4-6D47-AC72-012CA5901124}"/>
                    </a:ext>
                  </a:extLst>
                </p:cNvPr>
                <p:cNvPicPr/>
                <p:nvPr/>
              </p:nvPicPr>
              <p:blipFill>
                <a:blip r:embed="rId352"/>
                <a:stretch>
                  <a:fillRect/>
                </a:stretch>
              </p:blipFill>
              <p:spPr>
                <a:xfrm>
                  <a:off x="10072903" y="2826259"/>
                  <a:ext cx="2196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70" name="Ink 269">
                  <a:extLst>
                    <a:ext uri="{FF2B5EF4-FFF2-40B4-BE49-F238E27FC236}">
                      <a16:creationId xmlns:a16="http://schemas.microsoft.com/office/drawing/2014/main" id="{9F874319-D240-6541-A9D1-5E80514EC8AF}"/>
                    </a:ext>
                  </a:extLst>
                </p14:cNvPr>
                <p14:cNvContentPartPr/>
                <p14:nvPr/>
              </p14:nvContentPartPr>
              <p14:xfrm>
                <a:off x="10276663" y="2835259"/>
                <a:ext cx="207720" cy="157680"/>
              </p14:xfrm>
            </p:contentPart>
          </mc:Choice>
          <mc:Fallback xmlns="">
            <p:pic>
              <p:nvPicPr>
                <p:cNvPr id="270" name="Ink 269">
                  <a:extLst>
                    <a:ext uri="{FF2B5EF4-FFF2-40B4-BE49-F238E27FC236}">
                      <a16:creationId xmlns:a16="http://schemas.microsoft.com/office/drawing/2014/main" id="{9F874319-D240-6541-A9D1-5E80514EC8AF}"/>
                    </a:ext>
                  </a:extLst>
                </p:cNvPr>
                <p:cNvPicPr/>
                <p:nvPr/>
              </p:nvPicPr>
              <p:blipFill>
                <a:blip r:embed="rId354"/>
                <a:stretch>
                  <a:fillRect/>
                </a:stretch>
              </p:blipFill>
              <p:spPr>
                <a:xfrm>
                  <a:off x="10261543" y="2820139"/>
                  <a:ext cx="238320" cy="187920"/>
                </a:xfrm>
                <a:prstGeom prst="rect">
                  <a:avLst/>
                </a:prstGeom>
              </p:spPr>
            </p:pic>
          </mc:Fallback>
        </mc:AlternateContent>
      </p:grpSp>
      <p:grpSp>
        <p:nvGrpSpPr>
          <p:cNvPr id="291" name="Group 290">
            <a:extLst>
              <a:ext uri="{FF2B5EF4-FFF2-40B4-BE49-F238E27FC236}">
                <a16:creationId xmlns:a16="http://schemas.microsoft.com/office/drawing/2014/main" id="{3A846E2F-C1C9-A94C-8415-9337B02FD997}"/>
              </a:ext>
            </a:extLst>
          </p:cNvPr>
          <p:cNvGrpSpPr/>
          <p:nvPr/>
        </p:nvGrpSpPr>
        <p:grpSpPr>
          <a:xfrm>
            <a:off x="7491703" y="3617539"/>
            <a:ext cx="2445840" cy="865440"/>
            <a:chOff x="7491703" y="3617539"/>
            <a:chExt cx="2445840" cy="865440"/>
          </a:xfrm>
        </p:grpSpPr>
        <mc:AlternateContent xmlns:mc="http://schemas.openxmlformats.org/markup-compatibility/2006" xmlns:p14="http://schemas.microsoft.com/office/powerpoint/2010/main">
          <mc:Choice Requires="p14">
            <p:contentPart p14:bwMode="auto" r:id="rId355">
              <p14:nvContentPartPr>
                <p14:cNvPr id="272" name="Ink 271">
                  <a:extLst>
                    <a:ext uri="{FF2B5EF4-FFF2-40B4-BE49-F238E27FC236}">
                      <a16:creationId xmlns:a16="http://schemas.microsoft.com/office/drawing/2014/main" id="{8D6A122F-F68A-474E-A12F-0D3E176CA0C3}"/>
                    </a:ext>
                  </a:extLst>
                </p14:cNvPr>
                <p14:cNvContentPartPr/>
                <p14:nvPr/>
              </p14:nvContentPartPr>
              <p14:xfrm>
                <a:off x="7491703" y="3721939"/>
                <a:ext cx="195120" cy="245520"/>
              </p14:xfrm>
            </p:contentPart>
          </mc:Choice>
          <mc:Fallback xmlns="">
            <p:pic>
              <p:nvPicPr>
                <p:cNvPr id="272" name="Ink 271">
                  <a:extLst>
                    <a:ext uri="{FF2B5EF4-FFF2-40B4-BE49-F238E27FC236}">
                      <a16:creationId xmlns:a16="http://schemas.microsoft.com/office/drawing/2014/main" id="{8D6A122F-F68A-474E-A12F-0D3E176CA0C3}"/>
                    </a:ext>
                  </a:extLst>
                </p:cNvPr>
                <p:cNvPicPr/>
                <p:nvPr/>
              </p:nvPicPr>
              <p:blipFill>
                <a:blip r:embed="rId356"/>
                <a:stretch>
                  <a:fillRect/>
                </a:stretch>
              </p:blipFill>
              <p:spPr>
                <a:xfrm>
                  <a:off x="7476223" y="3706459"/>
                  <a:ext cx="2257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73" name="Ink 272">
                  <a:extLst>
                    <a:ext uri="{FF2B5EF4-FFF2-40B4-BE49-F238E27FC236}">
                      <a16:creationId xmlns:a16="http://schemas.microsoft.com/office/drawing/2014/main" id="{65ED330A-5C30-2B45-A3F8-3CE22DC301F5}"/>
                    </a:ext>
                  </a:extLst>
                </p14:cNvPr>
                <p14:cNvContentPartPr/>
                <p14:nvPr/>
              </p14:nvContentPartPr>
              <p14:xfrm>
                <a:off x="7837303" y="3617539"/>
                <a:ext cx="163800" cy="349560"/>
              </p14:xfrm>
            </p:contentPart>
          </mc:Choice>
          <mc:Fallback xmlns="">
            <p:pic>
              <p:nvPicPr>
                <p:cNvPr id="273" name="Ink 272">
                  <a:extLst>
                    <a:ext uri="{FF2B5EF4-FFF2-40B4-BE49-F238E27FC236}">
                      <a16:creationId xmlns:a16="http://schemas.microsoft.com/office/drawing/2014/main" id="{65ED330A-5C30-2B45-A3F8-3CE22DC301F5}"/>
                    </a:ext>
                  </a:extLst>
                </p:cNvPr>
                <p:cNvPicPr/>
                <p:nvPr/>
              </p:nvPicPr>
              <p:blipFill>
                <a:blip r:embed="rId358"/>
                <a:stretch>
                  <a:fillRect/>
                </a:stretch>
              </p:blipFill>
              <p:spPr>
                <a:xfrm>
                  <a:off x="7822183" y="3602419"/>
                  <a:ext cx="19440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74" name="Ink 273">
                  <a:extLst>
                    <a:ext uri="{FF2B5EF4-FFF2-40B4-BE49-F238E27FC236}">
                      <a16:creationId xmlns:a16="http://schemas.microsoft.com/office/drawing/2014/main" id="{1094D43D-F156-6440-B845-335AF3B103C7}"/>
                    </a:ext>
                  </a:extLst>
                </p14:cNvPr>
                <p14:cNvContentPartPr/>
                <p14:nvPr/>
              </p14:nvContentPartPr>
              <p14:xfrm>
                <a:off x="8032423" y="3668659"/>
                <a:ext cx="163800" cy="223200"/>
              </p14:xfrm>
            </p:contentPart>
          </mc:Choice>
          <mc:Fallback xmlns="">
            <p:pic>
              <p:nvPicPr>
                <p:cNvPr id="274" name="Ink 273">
                  <a:extLst>
                    <a:ext uri="{FF2B5EF4-FFF2-40B4-BE49-F238E27FC236}">
                      <a16:creationId xmlns:a16="http://schemas.microsoft.com/office/drawing/2014/main" id="{1094D43D-F156-6440-B845-335AF3B103C7}"/>
                    </a:ext>
                  </a:extLst>
                </p:cNvPr>
                <p:cNvPicPr/>
                <p:nvPr/>
              </p:nvPicPr>
              <p:blipFill>
                <a:blip r:embed="rId360"/>
                <a:stretch>
                  <a:fillRect/>
                </a:stretch>
              </p:blipFill>
              <p:spPr>
                <a:xfrm>
                  <a:off x="8016943" y="3653539"/>
                  <a:ext cx="1944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75" name="Ink 274">
                  <a:extLst>
                    <a:ext uri="{FF2B5EF4-FFF2-40B4-BE49-F238E27FC236}">
                      <a16:creationId xmlns:a16="http://schemas.microsoft.com/office/drawing/2014/main" id="{5C1DB016-F686-EC40-940A-77604CCF1210}"/>
                    </a:ext>
                  </a:extLst>
                </p14:cNvPr>
                <p14:cNvContentPartPr/>
                <p14:nvPr/>
              </p14:nvContentPartPr>
              <p14:xfrm>
                <a:off x="7771783" y="4017859"/>
                <a:ext cx="448200" cy="62640"/>
              </p14:xfrm>
            </p:contentPart>
          </mc:Choice>
          <mc:Fallback xmlns="">
            <p:pic>
              <p:nvPicPr>
                <p:cNvPr id="275" name="Ink 274">
                  <a:extLst>
                    <a:ext uri="{FF2B5EF4-FFF2-40B4-BE49-F238E27FC236}">
                      <a16:creationId xmlns:a16="http://schemas.microsoft.com/office/drawing/2014/main" id="{5C1DB016-F686-EC40-940A-77604CCF1210}"/>
                    </a:ext>
                  </a:extLst>
                </p:cNvPr>
                <p:cNvPicPr/>
                <p:nvPr/>
              </p:nvPicPr>
              <p:blipFill>
                <a:blip r:embed="rId362"/>
                <a:stretch>
                  <a:fillRect/>
                </a:stretch>
              </p:blipFill>
              <p:spPr>
                <a:xfrm>
                  <a:off x="7756303" y="4002739"/>
                  <a:ext cx="4788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76" name="Ink 275">
                  <a:extLst>
                    <a:ext uri="{FF2B5EF4-FFF2-40B4-BE49-F238E27FC236}">
                      <a16:creationId xmlns:a16="http://schemas.microsoft.com/office/drawing/2014/main" id="{D8524862-188C-4B49-BC3D-0820B984F7FF}"/>
                    </a:ext>
                  </a:extLst>
                </p14:cNvPr>
                <p14:cNvContentPartPr/>
                <p14:nvPr/>
              </p14:nvContentPartPr>
              <p14:xfrm>
                <a:off x="7862503" y="4124779"/>
                <a:ext cx="170280" cy="358200"/>
              </p14:xfrm>
            </p:contentPart>
          </mc:Choice>
          <mc:Fallback xmlns="">
            <p:pic>
              <p:nvPicPr>
                <p:cNvPr id="276" name="Ink 275">
                  <a:extLst>
                    <a:ext uri="{FF2B5EF4-FFF2-40B4-BE49-F238E27FC236}">
                      <a16:creationId xmlns:a16="http://schemas.microsoft.com/office/drawing/2014/main" id="{D8524862-188C-4B49-BC3D-0820B984F7FF}"/>
                    </a:ext>
                  </a:extLst>
                </p:cNvPr>
                <p:cNvPicPr/>
                <p:nvPr/>
              </p:nvPicPr>
              <p:blipFill>
                <a:blip r:embed="rId364"/>
                <a:stretch>
                  <a:fillRect/>
                </a:stretch>
              </p:blipFill>
              <p:spPr>
                <a:xfrm>
                  <a:off x="7847383" y="4109659"/>
                  <a:ext cx="2005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77" name="Ink 276">
                  <a:extLst>
                    <a:ext uri="{FF2B5EF4-FFF2-40B4-BE49-F238E27FC236}">
                      <a16:creationId xmlns:a16="http://schemas.microsoft.com/office/drawing/2014/main" id="{BFFE636F-6356-8F41-9C5C-7FCF3CDF72E0}"/>
                    </a:ext>
                  </a:extLst>
                </p14:cNvPr>
                <p14:cNvContentPartPr/>
                <p14:nvPr/>
              </p14:nvContentPartPr>
              <p14:xfrm>
                <a:off x="8126383" y="4175179"/>
                <a:ext cx="126000" cy="251280"/>
              </p14:xfrm>
            </p:contentPart>
          </mc:Choice>
          <mc:Fallback xmlns="">
            <p:pic>
              <p:nvPicPr>
                <p:cNvPr id="277" name="Ink 276">
                  <a:extLst>
                    <a:ext uri="{FF2B5EF4-FFF2-40B4-BE49-F238E27FC236}">
                      <a16:creationId xmlns:a16="http://schemas.microsoft.com/office/drawing/2014/main" id="{BFFE636F-6356-8F41-9C5C-7FCF3CDF72E0}"/>
                    </a:ext>
                  </a:extLst>
                </p:cNvPr>
                <p:cNvPicPr/>
                <p:nvPr/>
              </p:nvPicPr>
              <p:blipFill>
                <a:blip r:embed="rId366"/>
                <a:stretch>
                  <a:fillRect/>
                </a:stretch>
              </p:blipFill>
              <p:spPr>
                <a:xfrm>
                  <a:off x="8111263" y="4160059"/>
                  <a:ext cx="1566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78" name="Ink 277">
                  <a:extLst>
                    <a:ext uri="{FF2B5EF4-FFF2-40B4-BE49-F238E27FC236}">
                      <a16:creationId xmlns:a16="http://schemas.microsoft.com/office/drawing/2014/main" id="{DA1B4A6C-038E-8D4C-8D20-529D0D2C85CB}"/>
                    </a:ext>
                  </a:extLst>
                </p14:cNvPr>
                <p14:cNvContentPartPr/>
                <p14:nvPr/>
              </p14:nvContentPartPr>
              <p14:xfrm>
                <a:off x="8072743" y="4256179"/>
                <a:ext cx="173520" cy="31680"/>
              </p14:xfrm>
            </p:contentPart>
          </mc:Choice>
          <mc:Fallback xmlns="">
            <p:pic>
              <p:nvPicPr>
                <p:cNvPr id="278" name="Ink 277">
                  <a:extLst>
                    <a:ext uri="{FF2B5EF4-FFF2-40B4-BE49-F238E27FC236}">
                      <a16:creationId xmlns:a16="http://schemas.microsoft.com/office/drawing/2014/main" id="{DA1B4A6C-038E-8D4C-8D20-529D0D2C85CB}"/>
                    </a:ext>
                  </a:extLst>
                </p:cNvPr>
                <p:cNvPicPr/>
                <p:nvPr/>
              </p:nvPicPr>
              <p:blipFill>
                <a:blip r:embed="rId368"/>
                <a:stretch>
                  <a:fillRect/>
                </a:stretch>
              </p:blipFill>
              <p:spPr>
                <a:xfrm>
                  <a:off x="8057623" y="4241059"/>
                  <a:ext cx="2041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80" name="Ink 279">
                  <a:extLst>
                    <a:ext uri="{FF2B5EF4-FFF2-40B4-BE49-F238E27FC236}">
                      <a16:creationId xmlns:a16="http://schemas.microsoft.com/office/drawing/2014/main" id="{577ABF21-E213-9249-8E7D-90D029385ABC}"/>
                    </a:ext>
                  </a:extLst>
                </p14:cNvPr>
                <p14:cNvContentPartPr/>
                <p14:nvPr/>
              </p14:nvContentPartPr>
              <p14:xfrm>
                <a:off x="8459743" y="3878899"/>
                <a:ext cx="170280" cy="19080"/>
              </p14:xfrm>
            </p:contentPart>
          </mc:Choice>
          <mc:Fallback xmlns="">
            <p:pic>
              <p:nvPicPr>
                <p:cNvPr id="280" name="Ink 279">
                  <a:extLst>
                    <a:ext uri="{FF2B5EF4-FFF2-40B4-BE49-F238E27FC236}">
                      <a16:creationId xmlns:a16="http://schemas.microsoft.com/office/drawing/2014/main" id="{577ABF21-E213-9249-8E7D-90D029385ABC}"/>
                    </a:ext>
                  </a:extLst>
                </p:cNvPr>
                <p:cNvPicPr/>
                <p:nvPr/>
              </p:nvPicPr>
              <p:blipFill>
                <a:blip r:embed="rId370"/>
                <a:stretch>
                  <a:fillRect/>
                </a:stretch>
              </p:blipFill>
              <p:spPr>
                <a:xfrm>
                  <a:off x="8444623" y="3863779"/>
                  <a:ext cx="200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81" name="Ink 280">
                  <a:extLst>
                    <a:ext uri="{FF2B5EF4-FFF2-40B4-BE49-F238E27FC236}">
                      <a16:creationId xmlns:a16="http://schemas.microsoft.com/office/drawing/2014/main" id="{3D8ADB5F-4727-C047-8D50-6F2DDEB02C41}"/>
                    </a:ext>
                  </a:extLst>
                </p14:cNvPr>
                <p14:cNvContentPartPr/>
                <p14:nvPr/>
              </p14:nvContentPartPr>
              <p14:xfrm>
                <a:off x="8500423" y="3960619"/>
                <a:ext cx="180000" cy="19080"/>
              </p14:xfrm>
            </p:contentPart>
          </mc:Choice>
          <mc:Fallback xmlns="">
            <p:pic>
              <p:nvPicPr>
                <p:cNvPr id="281" name="Ink 280">
                  <a:extLst>
                    <a:ext uri="{FF2B5EF4-FFF2-40B4-BE49-F238E27FC236}">
                      <a16:creationId xmlns:a16="http://schemas.microsoft.com/office/drawing/2014/main" id="{3D8ADB5F-4727-C047-8D50-6F2DDEB02C41}"/>
                    </a:ext>
                  </a:extLst>
                </p:cNvPr>
                <p:cNvPicPr/>
                <p:nvPr/>
              </p:nvPicPr>
              <p:blipFill>
                <a:blip r:embed="rId372"/>
                <a:stretch>
                  <a:fillRect/>
                </a:stretch>
              </p:blipFill>
              <p:spPr>
                <a:xfrm>
                  <a:off x="8484943" y="3945499"/>
                  <a:ext cx="2102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82" name="Ink 281">
                  <a:extLst>
                    <a:ext uri="{FF2B5EF4-FFF2-40B4-BE49-F238E27FC236}">
                      <a16:creationId xmlns:a16="http://schemas.microsoft.com/office/drawing/2014/main" id="{DE905E5B-10DE-D145-A1B8-75963C6CC692}"/>
                    </a:ext>
                  </a:extLst>
                </p14:cNvPr>
                <p14:cNvContentPartPr/>
                <p14:nvPr/>
              </p14:nvContentPartPr>
              <p14:xfrm>
                <a:off x="8969143" y="3760099"/>
                <a:ext cx="19080" cy="207000"/>
              </p14:xfrm>
            </p:contentPart>
          </mc:Choice>
          <mc:Fallback xmlns="">
            <p:pic>
              <p:nvPicPr>
                <p:cNvPr id="282" name="Ink 281">
                  <a:extLst>
                    <a:ext uri="{FF2B5EF4-FFF2-40B4-BE49-F238E27FC236}">
                      <a16:creationId xmlns:a16="http://schemas.microsoft.com/office/drawing/2014/main" id="{DE905E5B-10DE-D145-A1B8-75963C6CC692}"/>
                    </a:ext>
                  </a:extLst>
                </p:cNvPr>
                <p:cNvPicPr/>
                <p:nvPr/>
              </p:nvPicPr>
              <p:blipFill>
                <a:blip r:embed="rId374"/>
                <a:stretch>
                  <a:fillRect/>
                </a:stretch>
              </p:blipFill>
              <p:spPr>
                <a:xfrm>
                  <a:off x="8953663" y="3744979"/>
                  <a:ext cx="496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83" name="Ink 282">
                  <a:extLst>
                    <a:ext uri="{FF2B5EF4-FFF2-40B4-BE49-F238E27FC236}">
                      <a16:creationId xmlns:a16="http://schemas.microsoft.com/office/drawing/2014/main" id="{0495B4F5-2575-5F45-ACFD-7026858DEC15}"/>
                    </a:ext>
                  </a:extLst>
                </p14:cNvPr>
                <p14:cNvContentPartPr/>
                <p14:nvPr/>
              </p14:nvContentPartPr>
              <p14:xfrm>
                <a:off x="8811823" y="3721939"/>
                <a:ext cx="237960" cy="75960"/>
              </p14:xfrm>
            </p:contentPart>
          </mc:Choice>
          <mc:Fallback xmlns="">
            <p:pic>
              <p:nvPicPr>
                <p:cNvPr id="283" name="Ink 282">
                  <a:extLst>
                    <a:ext uri="{FF2B5EF4-FFF2-40B4-BE49-F238E27FC236}">
                      <a16:creationId xmlns:a16="http://schemas.microsoft.com/office/drawing/2014/main" id="{0495B4F5-2575-5F45-ACFD-7026858DEC15}"/>
                    </a:ext>
                  </a:extLst>
                </p:cNvPr>
                <p:cNvPicPr/>
                <p:nvPr/>
              </p:nvPicPr>
              <p:blipFill>
                <a:blip r:embed="rId376"/>
                <a:stretch>
                  <a:fillRect/>
                </a:stretch>
              </p:blipFill>
              <p:spPr>
                <a:xfrm>
                  <a:off x="8796703" y="3706459"/>
                  <a:ext cx="2682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84" name="Ink 283">
                  <a:extLst>
                    <a:ext uri="{FF2B5EF4-FFF2-40B4-BE49-F238E27FC236}">
                      <a16:creationId xmlns:a16="http://schemas.microsoft.com/office/drawing/2014/main" id="{09E34FD4-A05C-B848-B21C-97396E796A95}"/>
                    </a:ext>
                  </a:extLst>
                </p14:cNvPr>
                <p14:cNvContentPartPr/>
                <p14:nvPr/>
              </p14:nvContentPartPr>
              <p14:xfrm>
                <a:off x="8786623" y="4004899"/>
                <a:ext cx="270720" cy="31680"/>
              </p14:xfrm>
            </p:contentPart>
          </mc:Choice>
          <mc:Fallback xmlns="">
            <p:pic>
              <p:nvPicPr>
                <p:cNvPr id="284" name="Ink 283">
                  <a:extLst>
                    <a:ext uri="{FF2B5EF4-FFF2-40B4-BE49-F238E27FC236}">
                      <a16:creationId xmlns:a16="http://schemas.microsoft.com/office/drawing/2014/main" id="{09E34FD4-A05C-B848-B21C-97396E796A95}"/>
                    </a:ext>
                  </a:extLst>
                </p:cNvPr>
                <p:cNvPicPr/>
                <p:nvPr/>
              </p:nvPicPr>
              <p:blipFill>
                <a:blip r:embed="rId378"/>
                <a:stretch>
                  <a:fillRect/>
                </a:stretch>
              </p:blipFill>
              <p:spPr>
                <a:xfrm>
                  <a:off x="8771503" y="3989419"/>
                  <a:ext cx="301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85" name="Ink 284">
                  <a:extLst>
                    <a:ext uri="{FF2B5EF4-FFF2-40B4-BE49-F238E27FC236}">
                      <a16:creationId xmlns:a16="http://schemas.microsoft.com/office/drawing/2014/main" id="{5A9A8566-4FDB-E448-A8F1-9DFFB56674A3}"/>
                    </a:ext>
                  </a:extLst>
                </p14:cNvPr>
                <p14:cNvContentPartPr/>
                <p14:nvPr/>
              </p14:nvContentPartPr>
              <p14:xfrm>
                <a:off x="9202423" y="3834979"/>
                <a:ext cx="203760" cy="50760"/>
              </p14:xfrm>
            </p:contentPart>
          </mc:Choice>
          <mc:Fallback xmlns="">
            <p:pic>
              <p:nvPicPr>
                <p:cNvPr id="285" name="Ink 284">
                  <a:extLst>
                    <a:ext uri="{FF2B5EF4-FFF2-40B4-BE49-F238E27FC236}">
                      <a16:creationId xmlns:a16="http://schemas.microsoft.com/office/drawing/2014/main" id="{5A9A8566-4FDB-E448-A8F1-9DFFB56674A3}"/>
                    </a:ext>
                  </a:extLst>
                </p:cNvPr>
                <p:cNvPicPr/>
                <p:nvPr/>
              </p:nvPicPr>
              <p:blipFill>
                <a:blip r:embed="rId380"/>
                <a:stretch>
                  <a:fillRect/>
                </a:stretch>
              </p:blipFill>
              <p:spPr>
                <a:xfrm>
                  <a:off x="9186943" y="3819859"/>
                  <a:ext cx="234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87" name="Ink 286">
                  <a:extLst>
                    <a:ext uri="{FF2B5EF4-FFF2-40B4-BE49-F238E27FC236}">
                      <a16:creationId xmlns:a16="http://schemas.microsoft.com/office/drawing/2014/main" id="{1D2147F1-664A-844B-A80D-750071351EA8}"/>
                    </a:ext>
                  </a:extLst>
                </p14:cNvPr>
                <p14:cNvContentPartPr/>
                <p14:nvPr/>
              </p14:nvContentPartPr>
              <p14:xfrm>
                <a:off x="9698503" y="3709339"/>
                <a:ext cx="19080" cy="226080"/>
              </p14:xfrm>
            </p:contentPart>
          </mc:Choice>
          <mc:Fallback xmlns="">
            <p:pic>
              <p:nvPicPr>
                <p:cNvPr id="287" name="Ink 286">
                  <a:extLst>
                    <a:ext uri="{FF2B5EF4-FFF2-40B4-BE49-F238E27FC236}">
                      <a16:creationId xmlns:a16="http://schemas.microsoft.com/office/drawing/2014/main" id="{1D2147F1-664A-844B-A80D-750071351EA8}"/>
                    </a:ext>
                  </a:extLst>
                </p:cNvPr>
                <p:cNvPicPr/>
                <p:nvPr/>
              </p:nvPicPr>
              <p:blipFill>
                <a:blip r:embed="rId382"/>
                <a:stretch>
                  <a:fillRect/>
                </a:stretch>
              </p:blipFill>
              <p:spPr>
                <a:xfrm>
                  <a:off x="9683023" y="3693859"/>
                  <a:ext cx="496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88" name="Ink 287">
                  <a:extLst>
                    <a:ext uri="{FF2B5EF4-FFF2-40B4-BE49-F238E27FC236}">
                      <a16:creationId xmlns:a16="http://schemas.microsoft.com/office/drawing/2014/main" id="{9A6B6D2B-EB77-6048-87D9-9D17FF43B100}"/>
                    </a:ext>
                  </a:extLst>
                </p14:cNvPr>
                <p14:cNvContentPartPr/>
                <p14:nvPr/>
              </p14:nvContentPartPr>
              <p14:xfrm>
                <a:off x="9591583" y="3684139"/>
                <a:ext cx="232920" cy="56880"/>
              </p14:xfrm>
            </p:contentPart>
          </mc:Choice>
          <mc:Fallback xmlns="">
            <p:pic>
              <p:nvPicPr>
                <p:cNvPr id="288" name="Ink 287">
                  <a:extLst>
                    <a:ext uri="{FF2B5EF4-FFF2-40B4-BE49-F238E27FC236}">
                      <a16:creationId xmlns:a16="http://schemas.microsoft.com/office/drawing/2014/main" id="{9A6B6D2B-EB77-6048-87D9-9D17FF43B100}"/>
                    </a:ext>
                  </a:extLst>
                </p:cNvPr>
                <p:cNvPicPr/>
                <p:nvPr/>
              </p:nvPicPr>
              <p:blipFill>
                <a:blip r:embed="rId384"/>
                <a:stretch>
                  <a:fillRect/>
                </a:stretch>
              </p:blipFill>
              <p:spPr>
                <a:xfrm>
                  <a:off x="9576103" y="3668659"/>
                  <a:ext cx="263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89" name="Ink 288">
                  <a:extLst>
                    <a:ext uri="{FF2B5EF4-FFF2-40B4-BE49-F238E27FC236}">
                      <a16:creationId xmlns:a16="http://schemas.microsoft.com/office/drawing/2014/main" id="{39F09402-4942-2B40-A76E-4B276E3DFE64}"/>
                    </a:ext>
                  </a:extLst>
                </p14:cNvPr>
                <p14:cNvContentPartPr/>
                <p14:nvPr/>
              </p14:nvContentPartPr>
              <p14:xfrm>
                <a:off x="9578983" y="3954499"/>
                <a:ext cx="176400" cy="12960"/>
              </p14:xfrm>
            </p:contentPart>
          </mc:Choice>
          <mc:Fallback xmlns="">
            <p:pic>
              <p:nvPicPr>
                <p:cNvPr id="289" name="Ink 288">
                  <a:extLst>
                    <a:ext uri="{FF2B5EF4-FFF2-40B4-BE49-F238E27FC236}">
                      <a16:creationId xmlns:a16="http://schemas.microsoft.com/office/drawing/2014/main" id="{39F09402-4942-2B40-A76E-4B276E3DFE64}"/>
                    </a:ext>
                  </a:extLst>
                </p:cNvPr>
                <p:cNvPicPr/>
                <p:nvPr/>
              </p:nvPicPr>
              <p:blipFill>
                <a:blip r:embed="rId386"/>
                <a:stretch>
                  <a:fillRect/>
                </a:stretch>
              </p:blipFill>
              <p:spPr>
                <a:xfrm>
                  <a:off x="9563503" y="3939019"/>
                  <a:ext cx="207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90" name="Ink 289">
                  <a:extLst>
                    <a:ext uri="{FF2B5EF4-FFF2-40B4-BE49-F238E27FC236}">
                      <a16:creationId xmlns:a16="http://schemas.microsoft.com/office/drawing/2014/main" id="{13A81F37-C54E-2E44-8E12-6ECE22A42B6C}"/>
                    </a:ext>
                  </a:extLst>
                </p14:cNvPr>
                <p14:cNvContentPartPr/>
                <p14:nvPr/>
              </p14:nvContentPartPr>
              <p14:xfrm>
                <a:off x="9811543" y="3854419"/>
                <a:ext cx="126000" cy="226080"/>
              </p14:xfrm>
            </p:contentPart>
          </mc:Choice>
          <mc:Fallback xmlns="">
            <p:pic>
              <p:nvPicPr>
                <p:cNvPr id="290" name="Ink 289">
                  <a:extLst>
                    <a:ext uri="{FF2B5EF4-FFF2-40B4-BE49-F238E27FC236}">
                      <a16:creationId xmlns:a16="http://schemas.microsoft.com/office/drawing/2014/main" id="{13A81F37-C54E-2E44-8E12-6ECE22A42B6C}"/>
                    </a:ext>
                  </a:extLst>
                </p:cNvPr>
                <p:cNvPicPr/>
                <p:nvPr/>
              </p:nvPicPr>
              <p:blipFill>
                <a:blip r:embed="rId388"/>
                <a:stretch>
                  <a:fillRect/>
                </a:stretch>
              </p:blipFill>
              <p:spPr>
                <a:xfrm>
                  <a:off x="9796423" y="3839299"/>
                  <a:ext cx="156600" cy="256320"/>
                </a:xfrm>
                <a:prstGeom prst="rect">
                  <a:avLst/>
                </a:prstGeom>
              </p:spPr>
            </p:pic>
          </mc:Fallback>
        </mc:AlternateContent>
      </p:grpSp>
      <p:grpSp>
        <p:nvGrpSpPr>
          <p:cNvPr id="313" name="Group 312">
            <a:extLst>
              <a:ext uri="{FF2B5EF4-FFF2-40B4-BE49-F238E27FC236}">
                <a16:creationId xmlns:a16="http://schemas.microsoft.com/office/drawing/2014/main" id="{21F98921-D571-A84D-9A67-8C14F5A3183A}"/>
              </a:ext>
            </a:extLst>
          </p:cNvPr>
          <p:cNvGrpSpPr/>
          <p:nvPr/>
        </p:nvGrpSpPr>
        <p:grpSpPr>
          <a:xfrm>
            <a:off x="8570263" y="4382539"/>
            <a:ext cx="1449000" cy="559440"/>
            <a:chOff x="8570263" y="4382539"/>
            <a:chExt cx="1449000" cy="559440"/>
          </a:xfrm>
        </p:grpSpPr>
        <mc:AlternateContent xmlns:mc="http://schemas.openxmlformats.org/markup-compatibility/2006" xmlns:p14="http://schemas.microsoft.com/office/powerpoint/2010/main">
          <mc:Choice Requires="p14">
            <p:contentPart p14:bwMode="auto" r:id="rId389">
              <p14:nvContentPartPr>
                <p14:cNvPr id="292" name="Ink 291">
                  <a:extLst>
                    <a:ext uri="{FF2B5EF4-FFF2-40B4-BE49-F238E27FC236}">
                      <a16:creationId xmlns:a16="http://schemas.microsoft.com/office/drawing/2014/main" id="{A96A9216-DA17-CE4D-919F-9427B6135076}"/>
                    </a:ext>
                  </a:extLst>
                </p14:cNvPr>
                <p14:cNvContentPartPr/>
                <p14:nvPr/>
              </p14:nvContentPartPr>
              <p14:xfrm>
                <a:off x="8572783" y="4513939"/>
                <a:ext cx="100800" cy="6480"/>
              </p14:xfrm>
            </p:contentPart>
          </mc:Choice>
          <mc:Fallback xmlns="">
            <p:pic>
              <p:nvPicPr>
                <p:cNvPr id="292" name="Ink 291">
                  <a:extLst>
                    <a:ext uri="{FF2B5EF4-FFF2-40B4-BE49-F238E27FC236}">
                      <a16:creationId xmlns:a16="http://schemas.microsoft.com/office/drawing/2014/main" id="{A96A9216-DA17-CE4D-919F-9427B6135076}"/>
                    </a:ext>
                  </a:extLst>
                </p:cNvPr>
                <p:cNvPicPr/>
                <p:nvPr/>
              </p:nvPicPr>
              <p:blipFill>
                <a:blip r:embed="rId390"/>
                <a:stretch>
                  <a:fillRect/>
                </a:stretch>
              </p:blipFill>
              <p:spPr>
                <a:xfrm>
                  <a:off x="8557663" y="4498819"/>
                  <a:ext cx="131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93" name="Ink 292">
                  <a:extLst>
                    <a:ext uri="{FF2B5EF4-FFF2-40B4-BE49-F238E27FC236}">
                      <a16:creationId xmlns:a16="http://schemas.microsoft.com/office/drawing/2014/main" id="{BF074C71-7EA4-7F4E-993D-A35D4D504146}"/>
                    </a:ext>
                  </a:extLst>
                </p14:cNvPr>
                <p14:cNvContentPartPr/>
                <p14:nvPr/>
              </p14:nvContentPartPr>
              <p14:xfrm>
                <a:off x="8570263" y="4570459"/>
                <a:ext cx="103680" cy="6480"/>
              </p14:xfrm>
            </p:contentPart>
          </mc:Choice>
          <mc:Fallback xmlns="">
            <p:pic>
              <p:nvPicPr>
                <p:cNvPr id="293" name="Ink 292">
                  <a:extLst>
                    <a:ext uri="{FF2B5EF4-FFF2-40B4-BE49-F238E27FC236}">
                      <a16:creationId xmlns:a16="http://schemas.microsoft.com/office/drawing/2014/main" id="{BF074C71-7EA4-7F4E-993D-A35D4D504146}"/>
                    </a:ext>
                  </a:extLst>
                </p:cNvPr>
                <p:cNvPicPr/>
                <p:nvPr/>
              </p:nvPicPr>
              <p:blipFill>
                <a:blip r:embed="rId392"/>
                <a:stretch>
                  <a:fillRect/>
                </a:stretch>
              </p:blipFill>
              <p:spPr>
                <a:xfrm>
                  <a:off x="8554783" y="4555339"/>
                  <a:ext cx="134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94" name="Ink 293">
                  <a:extLst>
                    <a:ext uri="{FF2B5EF4-FFF2-40B4-BE49-F238E27FC236}">
                      <a16:creationId xmlns:a16="http://schemas.microsoft.com/office/drawing/2014/main" id="{0E1EADA0-094A-F344-991D-2FB38CA1AC8D}"/>
                    </a:ext>
                  </a:extLst>
                </p14:cNvPr>
                <p14:cNvContentPartPr/>
                <p14:nvPr/>
              </p14:nvContentPartPr>
              <p14:xfrm>
                <a:off x="8937463" y="4432939"/>
                <a:ext cx="12960" cy="219600"/>
              </p14:xfrm>
            </p:contentPart>
          </mc:Choice>
          <mc:Fallback xmlns="">
            <p:pic>
              <p:nvPicPr>
                <p:cNvPr id="294" name="Ink 293">
                  <a:extLst>
                    <a:ext uri="{FF2B5EF4-FFF2-40B4-BE49-F238E27FC236}">
                      <a16:creationId xmlns:a16="http://schemas.microsoft.com/office/drawing/2014/main" id="{0E1EADA0-094A-F344-991D-2FB38CA1AC8D}"/>
                    </a:ext>
                  </a:extLst>
                </p:cNvPr>
                <p:cNvPicPr/>
                <p:nvPr/>
              </p:nvPicPr>
              <p:blipFill>
                <a:blip r:embed="rId394"/>
                <a:stretch>
                  <a:fillRect/>
                </a:stretch>
              </p:blipFill>
              <p:spPr>
                <a:xfrm>
                  <a:off x="8922343" y="4417819"/>
                  <a:ext cx="435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95" name="Ink 294">
                  <a:extLst>
                    <a:ext uri="{FF2B5EF4-FFF2-40B4-BE49-F238E27FC236}">
                      <a16:creationId xmlns:a16="http://schemas.microsoft.com/office/drawing/2014/main" id="{6FFBB9EB-CF5B-9645-A4E4-88D88C4DB75E}"/>
                    </a:ext>
                  </a:extLst>
                </p14:cNvPr>
                <p14:cNvContentPartPr/>
                <p14:nvPr/>
              </p14:nvContentPartPr>
              <p14:xfrm>
                <a:off x="8811823" y="4419619"/>
                <a:ext cx="232920" cy="44280"/>
              </p14:xfrm>
            </p:contentPart>
          </mc:Choice>
          <mc:Fallback xmlns="">
            <p:pic>
              <p:nvPicPr>
                <p:cNvPr id="295" name="Ink 294">
                  <a:extLst>
                    <a:ext uri="{FF2B5EF4-FFF2-40B4-BE49-F238E27FC236}">
                      <a16:creationId xmlns:a16="http://schemas.microsoft.com/office/drawing/2014/main" id="{6FFBB9EB-CF5B-9645-A4E4-88D88C4DB75E}"/>
                    </a:ext>
                  </a:extLst>
                </p:cNvPr>
                <p:cNvPicPr/>
                <p:nvPr/>
              </p:nvPicPr>
              <p:blipFill>
                <a:blip r:embed="rId396"/>
                <a:stretch>
                  <a:fillRect/>
                </a:stretch>
              </p:blipFill>
              <p:spPr>
                <a:xfrm>
                  <a:off x="8796703" y="4404499"/>
                  <a:ext cx="263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96" name="Ink 295">
                  <a:extLst>
                    <a:ext uri="{FF2B5EF4-FFF2-40B4-BE49-F238E27FC236}">
                      <a16:creationId xmlns:a16="http://schemas.microsoft.com/office/drawing/2014/main" id="{054182D5-B866-5947-9BC9-603DBA62B04B}"/>
                    </a:ext>
                  </a:extLst>
                </p14:cNvPr>
                <p14:cNvContentPartPr/>
                <p14:nvPr/>
              </p14:nvContentPartPr>
              <p14:xfrm>
                <a:off x="8831263" y="4652179"/>
                <a:ext cx="213480" cy="6480"/>
              </p14:xfrm>
            </p:contentPart>
          </mc:Choice>
          <mc:Fallback xmlns="">
            <p:pic>
              <p:nvPicPr>
                <p:cNvPr id="296" name="Ink 295">
                  <a:extLst>
                    <a:ext uri="{FF2B5EF4-FFF2-40B4-BE49-F238E27FC236}">
                      <a16:creationId xmlns:a16="http://schemas.microsoft.com/office/drawing/2014/main" id="{054182D5-B866-5947-9BC9-603DBA62B04B}"/>
                    </a:ext>
                  </a:extLst>
                </p:cNvPr>
                <p:cNvPicPr/>
                <p:nvPr/>
              </p:nvPicPr>
              <p:blipFill>
                <a:blip r:embed="rId398"/>
                <a:stretch>
                  <a:fillRect/>
                </a:stretch>
              </p:blipFill>
              <p:spPr>
                <a:xfrm>
                  <a:off x="8816143" y="4637059"/>
                  <a:ext cx="244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97" name="Ink 296">
                  <a:extLst>
                    <a:ext uri="{FF2B5EF4-FFF2-40B4-BE49-F238E27FC236}">
                      <a16:creationId xmlns:a16="http://schemas.microsoft.com/office/drawing/2014/main" id="{3A11CC4D-10F6-0C4F-9DD1-8D9FC593DB8B}"/>
                    </a:ext>
                  </a:extLst>
                </p14:cNvPr>
                <p14:cNvContentPartPr/>
                <p14:nvPr/>
              </p14:nvContentPartPr>
              <p14:xfrm>
                <a:off x="9151303" y="4526539"/>
                <a:ext cx="188280" cy="25560"/>
              </p14:xfrm>
            </p:contentPart>
          </mc:Choice>
          <mc:Fallback xmlns="">
            <p:pic>
              <p:nvPicPr>
                <p:cNvPr id="297" name="Ink 296">
                  <a:extLst>
                    <a:ext uri="{FF2B5EF4-FFF2-40B4-BE49-F238E27FC236}">
                      <a16:creationId xmlns:a16="http://schemas.microsoft.com/office/drawing/2014/main" id="{3A11CC4D-10F6-0C4F-9DD1-8D9FC593DB8B}"/>
                    </a:ext>
                  </a:extLst>
                </p:cNvPr>
                <p:cNvPicPr/>
                <p:nvPr/>
              </p:nvPicPr>
              <p:blipFill>
                <a:blip r:embed="rId400"/>
                <a:stretch>
                  <a:fillRect/>
                </a:stretch>
              </p:blipFill>
              <p:spPr>
                <a:xfrm>
                  <a:off x="9136183" y="4511419"/>
                  <a:ext cx="218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99" name="Ink 298">
                  <a:extLst>
                    <a:ext uri="{FF2B5EF4-FFF2-40B4-BE49-F238E27FC236}">
                      <a16:creationId xmlns:a16="http://schemas.microsoft.com/office/drawing/2014/main" id="{ACF4CA30-E25D-3344-8839-6838DB759080}"/>
                    </a:ext>
                  </a:extLst>
                </p14:cNvPr>
                <p14:cNvContentPartPr/>
                <p14:nvPr/>
              </p14:nvContentPartPr>
              <p14:xfrm>
                <a:off x="9434263" y="4438699"/>
                <a:ext cx="200160" cy="503280"/>
              </p14:xfrm>
            </p:contentPart>
          </mc:Choice>
          <mc:Fallback xmlns="">
            <p:pic>
              <p:nvPicPr>
                <p:cNvPr id="299" name="Ink 298">
                  <a:extLst>
                    <a:ext uri="{FF2B5EF4-FFF2-40B4-BE49-F238E27FC236}">
                      <a16:creationId xmlns:a16="http://schemas.microsoft.com/office/drawing/2014/main" id="{ACF4CA30-E25D-3344-8839-6838DB759080}"/>
                    </a:ext>
                  </a:extLst>
                </p:cNvPr>
                <p:cNvPicPr/>
                <p:nvPr/>
              </p:nvPicPr>
              <p:blipFill>
                <a:blip r:embed="rId402"/>
                <a:stretch>
                  <a:fillRect/>
                </a:stretch>
              </p:blipFill>
              <p:spPr>
                <a:xfrm>
                  <a:off x="9419143" y="4423219"/>
                  <a:ext cx="23076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00" name="Ink 299">
                  <a:extLst>
                    <a:ext uri="{FF2B5EF4-FFF2-40B4-BE49-F238E27FC236}">
                      <a16:creationId xmlns:a16="http://schemas.microsoft.com/office/drawing/2014/main" id="{104B7722-53E5-D443-B780-4879378C1BEF}"/>
                    </a:ext>
                  </a:extLst>
                </p14:cNvPr>
                <p14:cNvContentPartPr/>
                <p14:nvPr/>
              </p14:nvContentPartPr>
              <p14:xfrm>
                <a:off x="9635503" y="4571179"/>
                <a:ext cx="119880" cy="213480"/>
              </p14:xfrm>
            </p:contentPart>
          </mc:Choice>
          <mc:Fallback xmlns="">
            <p:pic>
              <p:nvPicPr>
                <p:cNvPr id="300" name="Ink 299">
                  <a:extLst>
                    <a:ext uri="{FF2B5EF4-FFF2-40B4-BE49-F238E27FC236}">
                      <a16:creationId xmlns:a16="http://schemas.microsoft.com/office/drawing/2014/main" id="{104B7722-53E5-D443-B780-4879378C1BEF}"/>
                    </a:ext>
                  </a:extLst>
                </p:cNvPr>
                <p:cNvPicPr/>
                <p:nvPr/>
              </p:nvPicPr>
              <p:blipFill>
                <a:blip r:embed="rId404"/>
                <a:stretch>
                  <a:fillRect/>
                </a:stretch>
              </p:blipFill>
              <p:spPr>
                <a:xfrm>
                  <a:off x="9620383" y="4556059"/>
                  <a:ext cx="1504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12" name="Ink 311">
                  <a:extLst>
                    <a:ext uri="{FF2B5EF4-FFF2-40B4-BE49-F238E27FC236}">
                      <a16:creationId xmlns:a16="http://schemas.microsoft.com/office/drawing/2014/main" id="{368F9FFE-B6BD-A448-B296-BB9032420E1A}"/>
                    </a:ext>
                  </a:extLst>
                </p14:cNvPr>
                <p14:cNvContentPartPr/>
                <p14:nvPr/>
              </p14:nvContentPartPr>
              <p14:xfrm>
                <a:off x="9824143" y="4382539"/>
                <a:ext cx="195120" cy="300600"/>
              </p14:xfrm>
            </p:contentPart>
          </mc:Choice>
          <mc:Fallback xmlns="">
            <p:pic>
              <p:nvPicPr>
                <p:cNvPr id="312" name="Ink 311">
                  <a:extLst>
                    <a:ext uri="{FF2B5EF4-FFF2-40B4-BE49-F238E27FC236}">
                      <a16:creationId xmlns:a16="http://schemas.microsoft.com/office/drawing/2014/main" id="{368F9FFE-B6BD-A448-B296-BB9032420E1A}"/>
                    </a:ext>
                  </a:extLst>
                </p:cNvPr>
                <p:cNvPicPr/>
                <p:nvPr/>
              </p:nvPicPr>
              <p:blipFill>
                <a:blip r:embed="rId406"/>
                <a:stretch>
                  <a:fillRect/>
                </a:stretch>
              </p:blipFill>
              <p:spPr>
                <a:xfrm>
                  <a:off x="9808663" y="4367419"/>
                  <a:ext cx="225720" cy="331200"/>
                </a:xfrm>
                <a:prstGeom prst="rect">
                  <a:avLst/>
                </a:prstGeom>
              </p:spPr>
            </p:pic>
          </mc:Fallback>
        </mc:AlternateContent>
      </p:grpSp>
      <p:grpSp>
        <p:nvGrpSpPr>
          <p:cNvPr id="402" name="Group 401">
            <a:extLst>
              <a:ext uri="{FF2B5EF4-FFF2-40B4-BE49-F238E27FC236}">
                <a16:creationId xmlns:a16="http://schemas.microsoft.com/office/drawing/2014/main" id="{8A43A6AE-2D0C-C247-ACDE-8CD11B9D872A}"/>
              </a:ext>
            </a:extLst>
          </p:cNvPr>
          <p:cNvGrpSpPr/>
          <p:nvPr/>
        </p:nvGrpSpPr>
        <p:grpSpPr>
          <a:xfrm>
            <a:off x="6938383" y="4923259"/>
            <a:ext cx="4369680" cy="1540080"/>
            <a:chOff x="6938383" y="4923259"/>
            <a:chExt cx="4369680" cy="1540080"/>
          </a:xfrm>
        </p:grpSpPr>
        <mc:AlternateContent xmlns:mc="http://schemas.openxmlformats.org/markup-compatibility/2006" xmlns:p14="http://schemas.microsoft.com/office/powerpoint/2010/main">
          <mc:Choice Requires="p14">
            <p:contentPart p14:bwMode="auto" r:id="rId407">
              <p14:nvContentPartPr>
                <p14:cNvPr id="314" name="Ink 313">
                  <a:extLst>
                    <a:ext uri="{FF2B5EF4-FFF2-40B4-BE49-F238E27FC236}">
                      <a16:creationId xmlns:a16="http://schemas.microsoft.com/office/drawing/2014/main" id="{83D50838-858D-9543-BC70-13376A73EB48}"/>
                    </a:ext>
                  </a:extLst>
                </p14:cNvPr>
                <p14:cNvContentPartPr/>
                <p14:nvPr/>
              </p14:nvContentPartPr>
              <p14:xfrm>
                <a:off x="7127023" y="4923259"/>
                <a:ext cx="163800" cy="326520"/>
              </p14:xfrm>
            </p:contentPart>
          </mc:Choice>
          <mc:Fallback xmlns="">
            <p:pic>
              <p:nvPicPr>
                <p:cNvPr id="314" name="Ink 313">
                  <a:extLst>
                    <a:ext uri="{FF2B5EF4-FFF2-40B4-BE49-F238E27FC236}">
                      <a16:creationId xmlns:a16="http://schemas.microsoft.com/office/drawing/2014/main" id="{83D50838-858D-9543-BC70-13376A73EB48}"/>
                    </a:ext>
                  </a:extLst>
                </p:cNvPr>
                <p:cNvPicPr/>
                <p:nvPr/>
              </p:nvPicPr>
              <p:blipFill>
                <a:blip r:embed="rId408"/>
                <a:stretch>
                  <a:fillRect/>
                </a:stretch>
              </p:blipFill>
              <p:spPr>
                <a:xfrm>
                  <a:off x="7111543" y="4908139"/>
                  <a:ext cx="1944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15" name="Ink 314">
                  <a:extLst>
                    <a:ext uri="{FF2B5EF4-FFF2-40B4-BE49-F238E27FC236}">
                      <a16:creationId xmlns:a16="http://schemas.microsoft.com/office/drawing/2014/main" id="{999A1E3B-B465-A24C-94A6-B06645BDFA50}"/>
                    </a:ext>
                  </a:extLst>
                </p14:cNvPr>
                <p14:cNvContentPartPr/>
                <p14:nvPr/>
              </p14:nvContentPartPr>
              <p14:xfrm>
                <a:off x="7365703" y="5035939"/>
                <a:ext cx="82080" cy="258120"/>
              </p14:xfrm>
            </p:contentPart>
          </mc:Choice>
          <mc:Fallback xmlns="">
            <p:pic>
              <p:nvPicPr>
                <p:cNvPr id="315" name="Ink 314">
                  <a:extLst>
                    <a:ext uri="{FF2B5EF4-FFF2-40B4-BE49-F238E27FC236}">
                      <a16:creationId xmlns:a16="http://schemas.microsoft.com/office/drawing/2014/main" id="{999A1E3B-B465-A24C-94A6-B06645BDFA50}"/>
                    </a:ext>
                  </a:extLst>
                </p:cNvPr>
                <p:cNvPicPr/>
                <p:nvPr/>
              </p:nvPicPr>
              <p:blipFill>
                <a:blip r:embed="rId410"/>
                <a:stretch>
                  <a:fillRect/>
                </a:stretch>
              </p:blipFill>
              <p:spPr>
                <a:xfrm>
                  <a:off x="7350583" y="5020459"/>
                  <a:ext cx="1126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16" name="Ink 315">
                  <a:extLst>
                    <a:ext uri="{FF2B5EF4-FFF2-40B4-BE49-F238E27FC236}">
                      <a16:creationId xmlns:a16="http://schemas.microsoft.com/office/drawing/2014/main" id="{65A7CF2A-71B0-BD4C-8E74-60B9CEDDB722}"/>
                    </a:ext>
                  </a:extLst>
                </p14:cNvPr>
                <p14:cNvContentPartPr/>
                <p14:nvPr/>
              </p14:nvContentPartPr>
              <p14:xfrm>
                <a:off x="7485223" y="5086699"/>
                <a:ext cx="50760" cy="182160"/>
              </p14:xfrm>
            </p:contentPart>
          </mc:Choice>
          <mc:Fallback xmlns="">
            <p:pic>
              <p:nvPicPr>
                <p:cNvPr id="316" name="Ink 315">
                  <a:extLst>
                    <a:ext uri="{FF2B5EF4-FFF2-40B4-BE49-F238E27FC236}">
                      <a16:creationId xmlns:a16="http://schemas.microsoft.com/office/drawing/2014/main" id="{65A7CF2A-71B0-BD4C-8E74-60B9CEDDB722}"/>
                    </a:ext>
                  </a:extLst>
                </p:cNvPr>
                <p:cNvPicPr/>
                <p:nvPr/>
              </p:nvPicPr>
              <p:blipFill>
                <a:blip r:embed="rId412"/>
                <a:stretch>
                  <a:fillRect/>
                </a:stretch>
              </p:blipFill>
              <p:spPr>
                <a:xfrm>
                  <a:off x="7470103" y="5071579"/>
                  <a:ext cx="810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17" name="Ink 316">
                  <a:extLst>
                    <a:ext uri="{FF2B5EF4-FFF2-40B4-BE49-F238E27FC236}">
                      <a16:creationId xmlns:a16="http://schemas.microsoft.com/office/drawing/2014/main" id="{B1043A91-1570-7140-B564-9AC22E5E9105}"/>
                    </a:ext>
                  </a:extLst>
                </p14:cNvPr>
                <p14:cNvContentPartPr/>
                <p14:nvPr/>
              </p14:nvContentPartPr>
              <p14:xfrm>
                <a:off x="7434823" y="5161579"/>
                <a:ext cx="69480" cy="6480"/>
              </p14:xfrm>
            </p:contentPart>
          </mc:Choice>
          <mc:Fallback xmlns="">
            <p:pic>
              <p:nvPicPr>
                <p:cNvPr id="317" name="Ink 316">
                  <a:extLst>
                    <a:ext uri="{FF2B5EF4-FFF2-40B4-BE49-F238E27FC236}">
                      <a16:creationId xmlns:a16="http://schemas.microsoft.com/office/drawing/2014/main" id="{B1043A91-1570-7140-B564-9AC22E5E9105}"/>
                    </a:ext>
                  </a:extLst>
                </p:cNvPr>
                <p:cNvPicPr/>
                <p:nvPr/>
              </p:nvPicPr>
              <p:blipFill>
                <a:blip r:embed="rId414"/>
                <a:stretch>
                  <a:fillRect/>
                </a:stretch>
              </p:blipFill>
              <p:spPr>
                <a:xfrm>
                  <a:off x="7419703" y="5146459"/>
                  <a:ext cx="100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18" name="Ink 317">
                  <a:extLst>
                    <a:ext uri="{FF2B5EF4-FFF2-40B4-BE49-F238E27FC236}">
                      <a16:creationId xmlns:a16="http://schemas.microsoft.com/office/drawing/2014/main" id="{767347A1-11DD-CF4D-A633-A831386863A1}"/>
                    </a:ext>
                  </a:extLst>
                </p14:cNvPr>
                <p14:cNvContentPartPr/>
                <p14:nvPr/>
              </p14:nvContentPartPr>
              <p14:xfrm>
                <a:off x="7566943" y="5161579"/>
                <a:ext cx="113400" cy="25560"/>
              </p14:xfrm>
            </p:contentPart>
          </mc:Choice>
          <mc:Fallback xmlns="">
            <p:pic>
              <p:nvPicPr>
                <p:cNvPr id="318" name="Ink 317">
                  <a:extLst>
                    <a:ext uri="{FF2B5EF4-FFF2-40B4-BE49-F238E27FC236}">
                      <a16:creationId xmlns:a16="http://schemas.microsoft.com/office/drawing/2014/main" id="{767347A1-11DD-CF4D-A633-A831386863A1}"/>
                    </a:ext>
                  </a:extLst>
                </p:cNvPr>
                <p:cNvPicPr/>
                <p:nvPr/>
              </p:nvPicPr>
              <p:blipFill>
                <a:blip r:embed="rId416"/>
                <a:stretch>
                  <a:fillRect/>
                </a:stretch>
              </p:blipFill>
              <p:spPr>
                <a:xfrm>
                  <a:off x="7551823" y="5146459"/>
                  <a:ext cx="144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19" name="Ink 318">
                  <a:extLst>
                    <a:ext uri="{FF2B5EF4-FFF2-40B4-BE49-F238E27FC236}">
                      <a16:creationId xmlns:a16="http://schemas.microsoft.com/office/drawing/2014/main" id="{091EC367-5D2C-3141-BF41-21BAAC0C4E61}"/>
                    </a:ext>
                  </a:extLst>
                </p14:cNvPr>
                <p14:cNvContentPartPr/>
                <p14:nvPr/>
              </p14:nvContentPartPr>
              <p14:xfrm>
                <a:off x="7623463" y="5111899"/>
                <a:ext cx="19080" cy="119160"/>
              </p14:xfrm>
            </p:contentPart>
          </mc:Choice>
          <mc:Fallback xmlns="">
            <p:pic>
              <p:nvPicPr>
                <p:cNvPr id="319" name="Ink 318">
                  <a:extLst>
                    <a:ext uri="{FF2B5EF4-FFF2-40B4-BE49-F238E27FC236}">
                      <a16:creationId xmlns:a16="http://schemas.microsoft.com/office/drawing/2014/main" id="{091EC367-5D2C-3141-BF41-21BAAC0C4E61}"/>
                    </a:ext>
                  </a:extLst>
                </p:cNvPr>
                <p:cNvPicPr/>
                <p:nvPr/>
              </p:nvPicPr>
              <p:blipFill>
                <a:blip r:embed="rId418"/>
                <a:stretch>
                  <a:fillRect/>
                </a:stretch>
              </p:blipFill>
              <p:spPr>
                <a:xfrm>
                  <a:off x="7608343" y="5096779"/>
                  <a:ext cx="496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20" name="Ink 319">
                  <a:extLst>
                    <a:ext uri="{FF2B5EF4-FFF2-40B4-BE49-F238E27FC236}">
                      <a16:creationId xmlns:a16="http://schemas.microsoft.com/office/drawing/2014/main" id="{9AE7038D-1ED6-594F-8492-1A1113330159}"/>
                    </a:ext>
                  </a:extLst>
                </p14:cNvPr>
                <p14:cNvContentPartPr/>
                <p14:nvPr/>
              </p14:nvContentPartPr>
              <p14:xfrm>
                <a:off x="7730383" y="5070139"/>
                <a:ext cx="31680" cy="160920"/>
              </p14:xfrm>
            </p:contentPart>
          </mc:Choice>
          <mc:Fallback xmlns="">
            <p:pic>
              <p:nvPicPr>
                <p:cNvPr id="320" name="Ink 319">
                  <a:extLst>
                    <a:ext uri="{FF2B5EF4-FFF2-40B4-BE49-F238E27FC236}">
                      <a16:creationId xmlns:a16="http://schemas.microsoft.com/office/drawing/2014/main" id="{9AE7038D-1ED6-594F-8492-1A1113330159}"/>
                    </a:ext>
                  </a:extLst>
                </p:cNvPr>
                <p:cNvPicPr/>
                <p:nvPr/>
              </p:nvPicPr>
              <p:blipFill>
                <a:blip r:embed="rId420"/>
                <a:stretch>
                  <a:fillRect/>
                </a:stretch>
              </p:blipFill>
              <p:spPr>
                <a:xfrm>
                  <a:off x="7715263" y="5054659"/>
                  <a:ext cx="622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21" name="Ink 320">
                  <a:extLst>
                    <a:ext uri="{FF2B5EF4-FFF2-40B4-BE49-F238E27FC236}">
                      <a16:creationId xmlns:a16="http://schemas.microsoft.com/office/drawing/2014/main" id="{90C7E20A-10BD-B542-BD57-F9E346471432}"/>
                    </a:ext>
                  </a:extLst>
                </p14:cNvPr>
                <p14:cNvContentPartPr/>
                <p14:nvPr/>
              </p14:nvContentPartPr>
              <p14:xfrm>
                <a:off x="7786903" y="5029459"/>
                <a:ext cx="125280" cy="288720"/>
              </p14:xfrm>
            </p:contentPart>
          </mc:Choice>
          <mc:Fallback xmlns="">
            <p:pic>
              <p:nvPicPr>
                <p:cNvPr id="321" name="Ink 320">
                  <a:extLst>
                    <a:ext uri="{FF2B5EF4-FFF2-40B4-BE49-F238E27FC236}">
                      <a16:creationId xmlns:a16="http://schemas.microsoft.com/office/drawing/2014/main" id="{90C7E20A-10BD-B542-BD57-F9E346471432}"/>
                    </a:ext>
                  </a:extLst>
                </p:cNvPr>
                <p:cNvPicPr/>
                <p:nvPr/>
              </p:nvPicPr>
              <p:blipFill>
                <a:blip r:embed="rId422"/>
                <a:stretch>
                  <a:fillRect/>
                </a:stretch>
              </p:blipFill>
              <p:spPr>
                <a:xfrm>
                  <a:off x="7771783" y="5014339"/>
                  <a:ext cx="1558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22" name="Ink 321">
                  <a:extLst>
                    <a:ext uri="{FF2B5EF4-FFF2-40B4-BE49-F238E27FC236}">
                      <a16:creationId xmlns:a16="http://schemas.microsoft.com/office/drawing/2014/main" id="{737A4060-4F89-1043-A457-A82359DC734A}"/>
                    </a:ext>
                  </a:extLst>
                </p14:cNvPr>
                <p14:cNvContentPartPr/>
                <p14:nvPr/>
              </p14:nvContentPartPr>
              <p14:xfrm>
                <a:off x="8051143" y="5111179"/>
                <a:ext cx="123480" cy="31680"/>
              </p14:xfrm>
            </p:contentPart>
          </mc:Choice>
          <mc:Fallback xmlns="">
            <p:pic>
              <p:nvPicPr>
                <p:cNvPr id="322" name="Ink 321">
                  <a:extLst>
                    <a:ext uri="{FF2B5EF4-FFF2-40B4-BE49-F238E27FC236}">
                      <a16:creationId xmlns:a16="http://schemas.microsoft.com/office/drawing/2014/main" id="{737A4060-4F89-1043-A457-A82359DC734A}"/>
                    </a:ext>
                  </a:extLst>
                </p:cNvPr>
                <p:cNvPicPr/>
                <p:nvPr/>
              </p:nvPicPr>
              <p:blipFill>
                <a:blip r:embed="rId424"/>
                <a:stretch>
                  <a:fillRect/>
                </a:stretch>
              </p:blipFill>
              <p:spPr>
                <a:xfrm>
                  <a:off x="8036023" y="5096059"/>
                  <a:ext cx="1537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23" name="Ink 322">
                  <a:extLst>
                    <a:ext uri="{FF2B5EF4-FFF2-40B4-BE49-F238E27FC236}">
                      <a16:creationId xmlns:a16="http://schemas.microsoft.com/office/drawing/2014/main" id="{04A975A9-9E86-ED47-851A-EFAEAE9BE226}"/>
                    </a:ext>
                  </a:extLst>
                </p14:cNvPr>
                <p14:cNvContentPartPr/>
                <p14:nvPr/>
              </p14:nvContentPartPr>
              <p14:xfrm>
                <a:off x="8051143" y="5180299"/>
                <a:ext cx="145080" cy="360"/>
              </p14:xfrm>
            </p:contentPart>
          </mc:Choice>
          <mc:Fallback xmlns="">
            <p:pic>
              <p:nvPicPr>
                <p:cNvPr id="323" name="Ink 322">
                  <a:extLst>
                    <a:ext uri="{FF2B5EF4-FFF2-40B4-BE49-F238E27FC236}">
                      <a16:creationId xmlns:a16="http://schemas.microsoft.com/office/drawing/2014/main" id="{04A975A9-9E86-ED47-851A-EFAEAE9BE226}"/>
                    </a:ext>
                  </a:extLst>
                </p:cNvPr>
                <p:cNvPicPr/>
                <p:nvPr/>
              </p:nvPicPr>
              <p:blipFill>
                <a:blip r:embed="rId426"/>
                <a:stretch>
                  <a:fillRect/>
                </a:stretch>
              </p:blipFill>
              <p:spPr>
                <a:xfrm>
                  <a:off x="8036023" y="5165179"/>
                  <a:ext cx="175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24" name="Ink 323">
                  <a:extLst>
                    <a:ext uri="{FF2B5EF4-FFF2-40B4-BE49-F238E27FC236}">
                      <a16:creationId xmlns:a16="http://schemas.microsoft.com/office/drawing/2014/main" id="{BABE5251-0293-A240-B9F2-E2641A8718FE}"/>
                    </a:ext>
                  </a:extLst>
                </p14:cNvPr>
                <p14:cNvContentPartPr/>
                <p14:nvPr/>
              </p14:nvContentPartPr>
              <p14:xfrm>
                <a:off x="8283703" y="4991659"/>
                <a:ext cx="195120" cy="245520"/>
              </p14:xfrm>
            </p:contentPart>
          </mc:Choice>
          <mc:Fallback xmlns="">
            <p:pic>
              <p:nvPicPr>
                <p:cNvPr id="324" name="Ink 323">
                  <a:extLst>
                    <a:ext uri="{FF2B5EF4-FFF2-40B4-BE49-F238E27FC236}">
                      <a16:creationId xmlns:a16="http://schemas.microsoft.com/office/drawing/2014/main" id="{BABE5251-0293-A240-B9F2-E2641A8718FE}"/>
                    </a:ext>
                  </a:extLst>
                </p:cNvPr>
                <p:cNvPicPr/>
                <p:nvPr/>
              </p:nvPicPr>
              <p:blipFill>
                <a:blip r:embed="rId428"/>
                <a:stretch>
                  <a:fillRect/>
                </a:stretch>
              </p:blipFill>
              <p:spPr>
                <a:xfrm>
                  <a:off x="8268583" y="4976539"/>
                  <a:ext cx="2257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25" name="Ink 324">
                  <a:extLst>
                    <a:ext uri="{FF2B5EF4-FFF2-40B4-BE49-F238E27FC236}">
                      <a16:creationId xmlns:a16="http://schemas.microsoft.com/office/drawing/2014/main" id="{81FC5139-2F0B-E849-A45D-9181D4ADBEA7}"/>
                    </a:ext>
                  </a:extLst>
                </p14:cNvPr>
                <p14:cNvContentPartPr/>
                <p14:nvPr/>
              </p14:nvContentPartPr>
              <p14:xfrm>
                <a:off x="8510143" y="5013979"/>
                <a:ext cx="82080" cy="267120"/>
              </p14:xfrm>
            </p:contentPart>
          </mc:Choice>
          <mc:Fallback xmlns="">
            <p:pic>
              <p:nvPicPr>
                <p:cNvPr id="325" name="Ink 324">
                  <a:extLst>
                    <a:ext uri="{FF2B5EF4-FFF2-40B4-BE49-F238E27FC236}">
                      <a16:creationId xmlns:a16="http://schemas.microsoft.com/office/drawing/2014/main" id="{81FC5139-2F0B-E849-A45D-9181D4ADBEA7}"/>
                    </a:ext>
                  </a:extLst>
                </p:cNvPr>
                <p:cNvPicPr/>
                <p:nvPr/>
              </p:nvPicPr>
              <p:blipFill>
                <a:blip r:embed="rId430"/>
                <a:stretch>
                  <a:fillRect/>
                </a:stretch>
              </p:blipFill>
              <p:spPr>
                <a:xfrm>
                  <a:off x="8494663" y="4998859"/>
                  <a:ext cx="1126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26" name="Ink 325">
                  <a:extLst>
                    <a:ext uri="{FF2B5EF4-FFF2-40B4-BE49-F238E27FC236}">
                      <a16:creationId xmlns:a16="http://schemas.microsoft.com/office/drawing/2014/main" id="{6FCAB657-FCEC-FC44-A969-D89A183D263F}"/>
                    </a:ext>
                  </a:extLst>
                </p14:cNvPr>
                <p14:cNvContentPartPr/>
                <p14:nvPr/>
              </p14:nvContentPartPr>
              <p14:xfrm>
                <a:off x="8673583" y="5079859"/>
                <a:ext cx="88200" cy="157680"/>
              </p14:xfrm>
            </p:contentPart>
          </mc:Choice>
          <mc:Fallback xmlns="">
            <p:pic>
              <p:nvPicPr>
                <p:cNvPr id="326" name="Ink 325">
                  <a:extLst>
                    <a:ext uri="{FF2B5EF4-FFF2-40B4-BE49-F238E27FC236}">
                      <a16:creationId xmlns:a16="http://schemas.microsoft.com/office/drawing/2014/main" id="{6FCAB657-FCEC-FC44-A969-D89A183D263F}"/>
                    </a:ext>
                  </a:extLst>
                </p:cNvPr>
                <p:cNvPicPr/>
                <p:nvPr/>
              </p:nvPicPr>
              <p:blipFill>
                <a:blip r:embed="rId432"/>
                <a:stretch>
                  <a:fillRect/>
                </a:stretch>
              </p:blipFill>
              <p:spPr>
                <a:xfrm>
                  <a:off x="8658463" y="5064739"/>
                  <a:ext cx="118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27" name="Ink 326">
                  <a:extLst>
                    <a:ext uri="{FF2B5EF4-FFF2-40B4-BE49-F238E27FC236}">
                      <a16:creationId xmlns:a16="http://schemas.microsoft.com/office/drawing/2014/main" id="{26C0426F-59BC-AB4F-97F8-201D73AF0CF8}"/>
                    </a:ext>
                  </a:extLst>
                </p14:cNvPr>
                <p14:cNvContentPartPr/>
                <p14:nvPr/>
              </p14:nvContentPartPr>
              <p14:xfrm>
                <a:off x="8605183" y="5130979"/>
                <a:ext cx="125280" cy="24840"/>
              </p14:xfrm>
            </p:contentPart>
          </mc:Choice>
          <mc:Fallback xmlns="">
            <p:pic>
              <p:nvPicPr>
                <p:cNvPr id="327" name="Ink 326">
                  <a:extLst>
                    <a:ext uri="{FF2B5EF4-FFF2-40B4-BE49-F238E27FC236}">
                      <a16:creationId xmlns:a16="http://schemas.microsoft.com/office/drawing/2014/main" id="{26C0426F-59BC-AB4F-97F8-201D73AF0CF8}"/>
                    </a:ext>
                  </a:extLst>
                </p:cNvPr>
                <p:cNvPicPr/>
                <p:nvPr/>
              </p:nvPicPr>
              <p:blipFill>
                <a:blip r:embed="rId434"/>
                <a:stretch>
                  <a:fillRect/>
                </a:stretch>
              </p:blipFill>
              <p:spPr>
                <a:xfrm>
                  <a:off x="8589703" y="5115499"/>
                  <a:ext cx="1558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28" name="Ink 327">
                  <a:extLst>
                    <a:ext uri="{FF2B5EF4-FFF2-40B4-BE49-F238E27FC236}">
                      <a16:creationId xmlns:a16="http://schemas.microsoft.com/office/drawing/2014/main" id="{021890AC-C9A9-3F4C-948A-1437E2004C3B}"/>
                    </a:ext>
                  </a:extLst>
                </p14:cNvPr>
                <p14:cNvContentPartPr/>
                <p14:nvPr/>
              </p14:nvContentPartPr>
              <p14:xfrm>
                <a:off x="8780503" y="5035939"/>
                <a:ext cx="107280" cy="258120"/>
              </p14:xfrm>
            </p:contentPart>
          </mc:Choice>
          <mc:Fallback xmlns="">
            <p:pic>
              <p:nvPicPr>
                <p:cNvPr id="328" name="Ink 327">
                  <a:extLst>
                    <a:ext uri="{FF2B5EF4-FFF2-40B4-BE49-F238E27FC236}">
                      <a16:creationId xmlns:a16="http://schemas.microsoft.com/office/drawing/2014/main" id="{021890AC-C9A9-3F4C-948A-1437E2004C3B}"/>
                    </a:ext>
                  </a:extLst>
                </p:cNvPr>
                <p:cNvPicPr/>
                <p:nvPr/>
              </p:nvPicPr>
              <p:blipFill>
                <a:blip r:embed="rId436"/>
                <a:stretch>
                  <a:fillRect/>
                </a:stretch>
              </p:blipFill>
              <p:spPr>
                <a:xfrm>
                  <a:off x="8765023" y="5020459"/>
                  <a:ext cx="1378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30" name="Ink 329">
                  <a:extLst>
                    <a:ext uri="{FF2B5EF4-FFF2-40B4-BE49-F238E27FC236}">
                      <a16:creationId xmlns:a16="http://schemas.microsoft.com/office/drawing/2014/main" id="{246E3D78-FCBA-4843-AED3-C6F0853E517D}"/>
                    </a:ext>
                  </a:extLst>
                </p14:cNvPr>
                <p14:cNvContentPartPr/>
                <p14:nvPr/>
              </p14:nvContentPartPr>
              <p14:xfrm>
                <a:off x="9044383" y="5192899"/>
                <a:ext cx="170280" cy="25560"/>
              </p14:xfrm>
            </p:contentPart>
          </mc:Choice>
          <mc:Fallback xmlns="">
            <p:pic>
              <p:nvPicPr>
                <p:cNvPr id="330" name="Ink 329">
                  <a:extLst>
                    <a:ext uri="{FF2B5EF4-FFF2-40B4-BE49-F238E27FC236}">
                      <a16:creationId xmlns:a16="http://schemas.microsoft.com/office/drawing/2014/main" id="{246E3D78-FCBA-4843-AED3-C6F0853E517D}"/>
                    </a:ext>
                  </a:extLst>
                </p:cNvPr>
                <p:cNvPicPr/>
                <p:nvPr/>
              </p:nvPicPr>
              <p:blipFill>
                <a:blip r:embed="rId438"/>
                <a:stretch>
                  <a:fillRect/>
                </a:stretch>
              </p:blipFill>
              <p:spPr>
                <a:xfrm>
                  <a:off x="9029263" y="5177779"/>
                  <a:ext cx="200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31" name="Ink 330">
                  <a:extLst>
                    <a:ext uri="{FF2B5EF4-FFF2-40B4-BE49-F238E27FC236}">
                      <a16:creationId xmlns:a16="http://schemas.microsoft.com/office/drawing/2014/main" id="{B8CD2579-E3EF-AB4C-AF22-700E3B6A8A89}"/>
                    </a:ext>
                  </a:extLst>
                </p14:cNvPr>
                <p14:cNvContentPartPr/>
                <p14:nvPr/>
              </p14:nvContentPartPr>
              <p14:xfrm>
                <a:off x="9145183" y="5083459"/>
                <a:ext cx="6480" cy="191880"/>
              </p14:xfrm>
            </p:contentPart>
          </mc:Choice>
          <mc:Fallback xmlns="">
            <p:pic>
              <p:nvPicPr>
                <p:cNvPr id="331" name="Ink 330">
                  <a:extLst>
                    <a:ext uri="{FF2B5EF4-FFF2-40B4-BE49-F238E27FC236}">
                      <a16:creationId xmlns:a16="http://schemas.microsoft.com/office/drawing/2014/main" id="{B8CD2579-E3EF-AB4C-AF22-700E3B6A8A89}"/>
                    </a:ext>
                  </a:extLst>
                </p:cNvPr>
                <p:cNvPicPr/>
                <p:nvPr/>
              </p:nvPicPr>
              <p:blipFill>
                <a:blip r:embed="rId440"/>
                <a:stretch>
                  <a:fillRect/>
                </a:stretch>
              </p:blipFill>
              <p:spPr>
                <a:xfrm>
                  <a:off x="9129703" y="5067979"/>
                  <a:ext cx="37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33" name="Ink 332">
                  <a:extLst>
                    <a:ext uri="{FF2B5EF4-FFF2-40B4-BE49-F238E27FC236}">
                      <a16:creationId xmlns:a16="http://schemas.microsoft.com/office/drawing/2014/main" id="{0EA9D1AC-293C-5344-BAC8-8F309EEF0021}"/>
                    </a:ext>
                  </a:extLst>
                </p14:cNvPr>
                <p14:cNvContentPartPr/>
                <p14:nvPr/>
              </p14:nvContentPartPr>
              <p14:xfrm>
                <a:off x="9459463" y="5111179"/>
                <a:ext cx="25560" cy="157680"/>
              </p14:xfrm>
            </p:contentPart>
          </mc:Choice>
          <mc:Fallback xmlns="">
            <p:pic>
              <p:nvPicPr>
                <p:cNvPr id="333" name="Ink 332">
                  <a:extLst>
                    <a:ext uri="{FF2B5EF4-FFF2-40B4-BE49-F238E27FC236}">
                      <a16:creationId xmlns:a16="http://schemas.microsoft.com/office/drawing/2014/main" id="{0EA9D1AC-293C-5344-BAC8-8F309EEF0021}"/>
                    </a:ext>
                  </a:extLst>
                </p:cNvPr>
                <p:cNvPicPr/>
                <p:nvPr/>
              </p:nvPicPr>
              <p:blipFill>
                <a:blip r:embed="rId442"/>
                <a:stretch>
                  <a:fillRect/>
                </a:stretch>
              </p:blipFill>
              <p:spPr>
                <a:xfrm>
                  <a:off x="9444343" y="5096059"/>
                  <a:ext cx="56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34" name="Ink 333">
                  <a:extLst>
                    <a:ext uri="{FF2B5EF4-FFF2-40B4-BE49-F238E27FC236}">
                      <a16:creationId xmlns:a16="http://schemas.microsoft.com/office/drawing/2014/main" id="{1397B539-84C0-C846-8795-60FA5DF11CC5}"/>
                    </a:ext>
                  </a:extLst>
                </p14:cNvPr>
                <p14:cNvContentPartPr/>
                <p14:nvPr/>
              </p14:nvContentPartPr>
              <p14:xfrm>
                <a:off x="9371263" y="5085979"/>
                <a:ext cx="207720" cy="19080"/>
              </p14:xfrm>
            </p:contentPart>
          </mc:Choice>
          <mc:Fallback xmlns="">
            <p:pic>
              <p:nvPicPr>
                <p:cNvPr id="334" name="Ink 333">
                  <a:extLst>
                    <a:ext uri="{FF2B5EF4-FFF2-40B4-BE49-F238E27FC236}">
                      <a16:creationId xmlns:a16="http://schemas.microsoft.com/office/drawing/2014/main" id="{1397B539-84C0-C846-8795-60FA5DF11CC5}"/>
                    </a:ext>
                  </a:extLst>
                </p:cNvPr>
                <p:cNvPicPr/>
                <p:nvPr/>
              </p:nvPicPr>
              <p:blipFill>
                <a:blip r:embed="rId444"/>
                <a:stretch>
                  <a:fillRect/>
                </a:stretch>
              </p:blipFill>
              <p:spPr>
                <a:xfrm>
                  <a:off x="9356143" y="5070859"/>
                  <a:ext cx="238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35" name="Ink 334">
                  <a:extLst>
                    <a:ext uri="{FF2B5EF4-FFF2-40B4-BE49-F238E27FC236}">
                      <a16:creationId xmlns:a16="http://schemas.microsoft.com/office/drawing/2014/main" id="{DE4C7378-3125-4847-AAA5-281455C8367D}"/>
                    </a:ext>
                  </a:extLst>
                </p14:cNvPr>
                <p14:cNvContentPartPr/>
                <p14:nvPr/>
              </p14:nvContentPartPr>
              <p14:xfrm>
                <a:off x="9365143" y="5249419"/>
                <a:ext cx="186120" cy="19080"/>
              </p14:xfrm>
            </p:contentPart>
          </mc:Choice>
          <mc:Fallback xmlns="">
            <p:pic>
              <p:nvPicPr>
                <p:cNvPr id="335" name="Ink 334">
                  <a:extLst>
                    <a:ext uri="{FF2B5EF4-FFF2-40B4-BE49-F238E27FC236}">
                      <a16:creationId xmlns:a16="http://schemas.microsoft.com/office/drawing/2014/main" id="{DE4C7378-3125-4847-AAA5-281455C8367D}"/>
                    </a:ext>
                  </a:extLst>
                </p:cNvPr>
                <p:cNvPicPr/>
                <p:nvPr/>
              </p:nvPicPr>
              <p:blipFill>
                <a:blip r:embed="rId446"/>
                <a:stretch>
                  <a:fillRect/>
                </a:stretch>
              </p:blipFill>
              <p:spPr>
                <a:xfrm>
                  <a:off x="9350023" y="5234299"/>
                  <a:ext cx="216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36" name="Ink 335">
                  <a:extLst>
                    <a:ext uri="{FF2B5EF4-FFF2-40B4-BE49-F238E27FC236}">
                      <a16:creationId xmlns:a16="http://schemas.microsoft.com/office/drawing/2014/main" id="{4C59C7D6-5E6C-0347-BD20-E6CEBF5672E2}"/>
                    </a:ext>
                  </a:extLst>
                </p14:cNvPr>
                <p14:cNvContentPartPr/>
                <p14:nvPr/>
              </p14:nvContentPartPr>
              <p14:xfrm>
                <a:off x="9283423" y="5331139"/>
                <a:ext cx="346320" cy="19080"/>
              </p14:xfrm>
            </p:contentPart>
          </mc:Choice>
          <mc:Fallback xmlns="">
            <p:pic>
              <p:nvPicPr>
                <p:cNvPr id="336" name="Ink 335">
                  <a:extLst>
                    <a:ext uri="{FF2B5EF4-FFF2-40B4-BE49-F238E27FC236}">
                      <a16:creationId xmlns:a16="http://schemas.microsoft.com/office/drawing/2014/main" id="{4C59C7D6-5E6C-0347-BD20-E6CEBF5672E2}"/>
                    </a:ext>
                  </a:extLst>
                </p:cNvPr>
                <p:cNvPicPr/>
                <p:nvPr/>
              </p:nvPicPr>
              <p:blipFill>
                <a:blip r:embed="rId448"/>
                <a:stretch>
                  <a:fillRect/>
                </a:stretch>
              </p:blipFill>
              <p:spPr>
                <a:xfrm>
                  <a:off x="9268303" y="5316019"/>
                  <a:ext cx="376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37" name="Ink 336">
                  <a:extLst>
                    <a:ext uri="{FF2B5EF4-FFF2-40B4-BE49-F238E27FC236}">
                      <a16:creationId xmlns:a16="http://schemas.microsoft.com/office/drawing/2014/main" id="{FA58EC72-4488-2247-A313-2B40D4A8D9B1}"/>
                    </a:ext>
                  </a:extLst>
                </p14:cNvPr>
                <p14:cNvContentPartPr/>
                <p14:nvPr/>
              </p14:nvContentPartPr>
              <p14:xfrm>
                <a:off x="9402943" y="5438059"/>
                <a:ext cx="182520" cy="138600"/>
              </p14:xfrm>
            </p:contentPart>
          </mc:Choice>
          <mc:Fallback xmlns="">
            <p:pic>
              <p:nvPicPr>
                <p:cNvPr id="337" name="Ink 336">
                  <a:extLst>
                    <a:ext uri="{FF2B5EF4-FFF2-40B4-BE49-F238E27FC236}">
                      <a16:creationId xmlns:a16="http://schemas.microsoft.com/office/drawing/2014/main" id="{FA58EC72-4488-2247-A313-2B40D4A8D9B1}"/>
                    </a:ext>
                  </a:extLst>
                </p:cNvPr>
                <p:cNvPicPr/>
                <p:nvPr/>
              </p:nvPicPr>
              <p:blipFill>
                <a:blip r:embed="rId450"/>
                <a:stretch>
                  <a:fillRect/>
                </a:stretch>
              </p:blipFill>
              <p:spPr>
                <a:xfrm>
                  <a:off x="9387463" y="5422939"/>
                  <a:ext cx="2131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39" name="Ink 338">
                  <a:extLst>
                    <a:ext uri="{FF2B5EF4-FFF2-40B4-BE49-F238E27FC236}">
                      <a16:creationId xmlns:a16="http://schemas.microsoft.com/office/drawing/2014/main" id="{5CF3BF00-B950-2248-B1C6-6216A125C0AE}"/>
                    </a:ext>
                  </a:extLst>
                </p14:cNvPr>
                <p14:cNvContentPartPr/>
                <p14:nvPr/>
              </p14:nvContentPartPr>
              <p14:xfrm>
                <a:off x="9792823" y="5249419"/>
                <a:ext cx="138600" cy="12960"/>
              </p14:xfrm>
            </p:contentPart>
          </mc:Choice>
          <mc:Fallback xmlns="">
            <p:pic>
              <p:nvPicPr>
                <p:cNvPr id="339" name="Ink 338">
                  <a:extLst>
                    <a:ext uri="{FF2B5EF4-FFF2-40B4-BE49-F238E27FC236}">
                      <a16:creationId xmlns:a16="http://schemas.microsoft.com/office/drawing/2014/main" id="{5CF3BF00-B950-2248-B1C6-6216A125C0AE}"/>
                    </a:ext>
                  </a:extLst>
                </p:cNvPr>
                <p:cNvPicPr/>
                <p:nvPr/>
              </p:nvPicPr>
              <p:blipFill>
                <a:blip r:embed="rId452"/>
                <a:stretch>
                  <a:fillRect/>
                </a:stretch>
              </p:blipFill>
              <p:spPr>
                <a:xfrm>
                  <a:off x="9777343" y="5234299"/>
                  <a:ext cx="169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41" name="Ink 340">
                  <a:extLst>
                    <a:ext uri="{FF2B5EF4-FFF2-40B4-BE49-F238E27FC236}">
                      <a16:creationId xmlns:a16="http://schemas.microsoft.com/office/drawing/2014/main" id="{05500E07-9C0F-9C49-877A-A889662FDB3D}"/>
                    </a:ext>
                  </a:extLst>
                </p14:cNvPr>
                <p14:cNvContentPartPr/>
                <p14:nvPr/>
              </p14:nvContentPartPr>
              <p14:xfrm>
                <a:off x="10132303" y="5155099"/>
                <a:ext cx="119880" cy="408960"/>
              </p14:xfrm>
            </p:contentPart>
          </mc:Choice>
          <mc:Fallback xmlns="">
            <p:pic>
              <p:nvPicPr>
                <p:cNvPr id="341" name="Ink 340">
                  <a:extLst>
                    <a:ext uri="{FF2B5EF4-FFF2-40B4-BE49-F238E27FC236}">
                      <a16:creationId xmlns:a16="http://schemas.microsoft.com/office/drawing/2014/main" id="{05500E07-9C0F-9C49-877A-A889662FDB3D}"/>
                    </a:ext>
                  </a:extLst>
                </p:cNvPr>
                <p:cNvPicPr/>
                <p:nvPr/>
              </p:nvPicPr>
              <p:blipFill>
                <a:blip r:embed="rId454"/>
                <a:stretch>
                  <a:fillRect/>
                </a:stretch>
              </p:blipFill>
              <p:spPr>
                <a:xfrm>
                  <a:off x="10116823" y="5139979"/>
                  <a:ext cx="15048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42" name="Ink 341">
                  <a:extLst>
                    <a:ext uri="{FF2B5EF4-FFF2-40B4-BE49-F238E27FC236}">
                      <a16:creationId xmlns:a16="http://schemas.microsoft.com/office/drawing/2014/main" id="{EEDFE33F-CFCC-1743-9998-C7E570F89268}"/>
                    </a:ext>
                  </a:extLst>
                </p14:cNvPr>
                <p14:cNvContentPartPr/>
                <p14:nvPr/>
              </p14:nvContentPartPr>
              <p14:xfrm>
                <a:off x="10238863" y="5243299"/>
                <a:ext cx="157680" cy="151200"/>
              </p14:xfrm>
            </p:contentPart>
          </mc:Choice>
          <mc:Fallback xmlns="">
            <p:pic>
              <p:nvPicPr>
                <p:cNvPr id="342" name="Ink 341">
                  <a:extLst>
                    <a:ext uri="{FF2B5EF4-FFF2-40B4-BE49-F238E27FC236}">
                      <a16:creationId xmlns:a16="http://schemas.microsoft.com/office/drawing/2014/main" id="{EEDFE33F-CFCC-1743-9998-C7E570F89268}"/>
                    </a:ext>
                  </a:extLst>
                </p:cNvPr>
                <p:cNvPicPr/>
                <p:nvPr/>
              </p:nvPicPr>
              <p:blipFill>
                <a:blip r:embed="rId456"/>
                <a:stretch>
                  <a:fillRect/>
                </a:stretch>
              </p:blipFill>
              <p:spPr>
                <a:xfrm>
                  <a:off x="10223743" y="5228179"/>
                  <a:ext cx="187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43" name="Ink 342">
                  <a:extLst>
                    <a:ext uri="{FF2B5EF4-FFF2-40B4-BE49-F238E27FC236}">
                      <a16:creationId xmlns:a16="http://schemas.microsoft.com/office/drawing/2014/main" id="{3B3B4B0F-C74B-D844-A9E8-938DEE88109B}"/>
                    </a:ext>
                  </a:extLst>
                </p14:cNvPr>
                <p14:cNvContentPartPr/>
                <p14:nvPr/>
              </p14:nvContentPartPr>
              <p14:xfrm>
                <a:off x="10477903" y="5048539"/>
                <a:ext cx="201600" cy="214200"/>
              </p14:xfrm>
            </p:contentPart>
          </mc:Choice>
          <mc:Fallback xmlns="">
            <p:pic>
              <p:nvPicPr>
                <p:cNvPr id="343" name="Ink 342">
                  <a:extLst>
                    <a:ext uri="{FF2B5EF4-FFF2-40B4-BE49-F238E27FC236}">
                      <a16:creationId xmlns:a16="http://schemas.microsoft.com/office/drawing/2014/main" id="{3B3B4B0F-C74B-D844-A9E8-938DEE88109B}"/>
                    </a:ext>
                  </a:extLst>
                </p:cNvPr>
                <p:cNvPicPr/>
                <p:nvPr/>
              </p:nvPicPr>
              <p:blipFill>
                <a:blip r:embed="rId458"/>
                <a:stretch>
                  <a:fillRect/>
                </a:stretch>
              </p:blipFill>
              <p:spPr>
                <a:xfrm>
                  <a:off x="10462783" y="5033059"/>
                  <a:ext cx="232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44" name="Ink 343">
                  <a:extLst>
                    <a:ext uri="{FF2B5EF4-FFF2-40B4-BE49-F238E27FC236}">
                      <a16:creationId xmlns:a16="http://schemas.microsoft.com/office/drawing/2014/main" id="{AE2F39F8-F2C8-E845-9330-11165B3D4598}"/>
                    </a:ext>
                  </a:extLst>
                </p14:cNvPr>
                <p14:cNvContentPartPr/>
                <p14:nvPr/>
              </p14:nvContentPartPr>
              <p14:xfrm>
                <a:off x="10716943" y="5096059"/>
                <a:ext cx="63360" cy="179280"/>
              </p14:xfrm>
            </p:contentPart>
          </mc:Choice>
          <mc:Fallback xmlns="">
            <p:pic>
              <p:nvPicPr>
                <p:cNvPr id="344" name="Ink 343">
                  <a:extLst>
                    <a:ext uri="{FF2B5EF4-FFF2-40B4-BE49-F238E27FC236}">
                      <a16:creationId xmlns:a16="http://schemas.microsoft.com/office/drawing/2014/main" id="{AE2F39F8-F2C8-E845-9330-11165B3D4598}"/>
                    </a:ext>
                  </a:extLst>
                </p:cNvPr>
                <p:cNvPicPr/>
                <p:nvPr/>
              </p:nvPicPr>
              <p:blipFill>
                <a:blip r:embed="rId460"/>
                <a:stretch>
                  <a:fillRect/>
                </a:stretch>
              </p:blipFill>
              <p:spPr>
                <a:xfrm>
                  <a:off x="10701463" y="5080579"/>
                  <a:ext cx="936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45" name="Ink 344">
                  <a:extLst>
                    <a:ext uri="{FF2B5EF4-FFF2-40B4-BE49-F238E27FC236}">
                      <a16:creationId xmlns:a16="http://schemas.microsoft.com/office/drawing/2014/main" id="{3260B2C5-FB98-AB4D-A7E6-E0D81858456F}"/>
                    </a:ext>
                  </a:extLst>
                </p14:cNvPr>
                <p14:cNvContentPartPr/>
                <p14:nvPr/>
              </p14:nvContentPartPr>
              <p14:xfrm>
                <a:off x="10823863" y="5111179"/>
                <a:ext cx="75960" cy="126000"/>
              </p14:xfrm>
            </p:contentPart>
          </mc:Choice>
          <mc:Fallback xmlns="">
            <p:pic>
              <p:nvPicPr>
                <p:cNvPr id="345" name="Ink 344">
                  <a:extLst>
                    <a:ext uri="{FF2B5EF4-FFF2-40B4-BE49-F238E27FC236}">
                      <a16:creationId xmlns:a16="http://schemas.microsoft.com/office/drawing/2014/main" id="{3260B2C5-FB98-AB4D-A7E6-E0D81858456F}"/>
                    </a:ext>
                  </a:extLst>
                </p:cNvPr>
                <p:cNvPicPr/>
                <p:nvPr/>
              </p:nvPicPr>
              <p:blipFill>
                <a:blip r:embed="rId462"/>
                <a:stretch>
                  <a:fillRect/>
                </a:stretch>
              </p:blipFill>
              <p:spPr>
                <a:xfrm>
                  <a:off x="10808383" y="5096059"/>
                  <a:ext cx="106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46" name="Ink 345">
                  <a:extLst>
                    <a:ext uri="{FF2B5EF4-FFF2-40B4-BE49-F238E27FC236}">
                      <a16:creationId xmlns:a16="http://schemas.microsoft.com/office/drawing/2014/main" id="{234DF6E1-F288-0841-803A-4DE48F491A9D}"/>
                    </a:ext>
                  </a:extLst>
                </p14:cNvPr>
                <p14:cNvContentPartPr/>
                <p14:nvPr/>
              </p14:nvContentPartPr>
              <p14:xfrm>
                <a:off x="10792183" y="5161579"/>
                <a:ext cx="75960" cy="12960"/>
              </p14:xfrm>
            </p:contentPart>
          </mc:Choice>
          <mc:Fallback xmlns="">
            <p:pic>
              <p:nvPicPr>
                <p:cNvPr id="346" name="Ink 345">
                  <a:extLst>
                    <a:ext uri="{FF2B5EF4-FFF2-40B4-BE49-F238E27FC236}">
                      <a16:creationId xmlns:a16="http://schemas.microsoft.com/office/drawing/2014/main" id="{234DF6E1-F288-0841-803A-4DE48F491A9D}"/>
                    </a:ext>
                  </a:extLst>
                </p:cNvPr>
                <p:cNvPicPr/>
                <p:nvPr/>
              </p:nvPicPr>
              <p:blipFill>
                <a:blip r:embed="rId464"/>
                <a:stretch>
                  <a:fillRect/>
                </a:stretch>
              </p:blipFill>
              <p:spPr>
                <a:xfrm>
                  <a:off x="10777063" y="5146459"/>
                  <a:ext cx="106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47" name="Ink 346">
                  <a:extLst>
                    <a:ext uri="{FF2B5EF4-FFF2-40B4-BE49-F238E27FC236}">
                      <a16:creationId xmlns:a16="http://schemas.microsoft.com/office/drawing/2014/main" id="{ECE60BC3-9134-3C48-B40A-30E3B6ADC142}"/>
                    </a:ext>
                  </a:extLst>
                </p14:cNvPr>
                <p14:cNvContentPartPr/>
                <p14:nvPr/>
              </p14:nvContentPartPr>
              <p14:xfrm>
                <a:off x="10829983" y="5117659"/>
                <a:ext cx="176400" cy="214200"/>
              </p14:xfrm>
            </p:contentPart>
          </mc:Choice>
          <mc:Fallback xmlns="">
            <p:pic>
              <p:nvPicPr>
                <p:cNvPr id="347" name="Ink 346">
                  <a:extLst>
                    <a:ext uri="{FF2B5EF4-FFF2-40B4-BE49-F238E27FC236}">
                      <a16:creationId xmlns:a16="http://schemas.microsoft.com/office/drawing/2014/main" id="{ECE60BC3-9134-3C48-B40A-30E3B6ADC142}"/>
                    </a:ext>
                  </a:extLst>
                </p:cNvPr>
                <p:cNvPicPr/>
                <p:nvPr/>
              </p:nvPicPr>
              <p:blipFill>
                <a:blip r:embed="rId466"/>
                <a:stretch>
                  <a:fillRect/>
                </a:stretch>
              </p:blipFill>
              <p:spPr>
                <a:xfrm>
                  <a:off x="10814863" y="5102179"/>
                  <a:ext cx="2070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48" name="Ink 347">
                  <a:extLst>
                    <a:ext uri="{FF2B5EF4-FFF2-40B4-BE49-F238E27FC236}">
                      <a16:creationId xmlns:a16="http://schemas.microsoft.com/office/drawing/2014/main" id="{F1A5AAC0-78E7-EE40-BDAC-5FAF45795214}"/>
                    </a:ext>
                  </a:extLst>
                </p14:cNvPr>
                <p14:cNvContentPartPr/>
                <p14:nvPr/>
              </p14:nvContentPartPr>
              <p14:xfrm>
                <a:off x="10390063" y="5375419"/>
                <a:ext cx="581400" cy="50760"/>
              </p14:xfrm>
            </p:contentPart>
          </mc:Choice>
          <mc:Fallback xmlns="">
            <p:pic>
              <p:nvPicPr>
                <p:cNvPr id="348" name="Ink 347">
                  <a:extLst>
                    <a:ext uri="{FF2B5EF4-FFF2-40B4-BE49-F238E27FC236}">
                      <a16:creationId xmlns:a16="http://schemas.microsoft.com/office/drawing/2014/main" id="{F1A5AAC0-78E7-EE40-BDAC-5FAF45795214}"/>
                    </a:ext>
                  </a:extLst>
                </p:cNvPr>
                <p:cNvPicPr/>
                <p:nvPr/>
              </p:nvPicPr>
              <p:blipFill>
                <a:blip r:embed="rId468"/>
                <a:stretch>
                  <a:fillRect/>
                </a:stretch>
              </p:blipFill>
              <p:spPr>
                <a:xfrm>
                  <a:off x="10374583" y="5359939"/>
                  <a:ext cx="612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49" name="Ink 348">
                  <a:extLst>
                    <a:ext uri="{FF2B5EF4-FFF2-40B4-BE49-F238E27FC236}">
                      <a16:creationId xmlns:a16="http://schemas.microsoft.com/office/drawing/2014/main" id="{D9C2CA35-EF96-AF44-B3F7-9674BE13E48D}"/>
                    </a:ext>
                  </a:extLst>
                </p14:cNvPr>
                <p14:cNvContentPartPr/>
                <p14:nvPr/>
              </p14:nvContentPartPr>
              <p14:xfrm>
                <a:off x="10622623" y="5513659"/>
                <a:ext cx="182520" cy="151200"/>
              </p14:xfrm>
            </p:contentPart>
          </mc:Choice>
          <mc:Fallback xmlns="">
            <p:pic>
              <p:nvPicPr>
                <p:cNvPr id="349" name="Ink 348">
                  <a:extLst>
                    <a:ext uri="{FF2B5EF4-FFF2-40B4-BE49-F238E27FC236}">
                      <a16:creationId xmlns:a16="http://schemas.microsoft.com/office/drawing/2014/main" id="{D9C2CA35-EF96-AF44-B3F7-9674BE13E48D}"/>
                    </a:ext>
                  </a:extLst>
                </p:cNvPr>
                <p:cNvPicPr/>
                <p:nvPr/>
              </p:nvPicPr>
              <p:blipFill>
                <a:blip r:embed="rId470"/>
                <a:stretch>
                  <a:fillRect/>
                </a:stretch>
              </p:blipFill>
              <p:spPr>
                <a:xfrm>
                  <a:off x="10607143" y="5498539"/>
                  <a:ext cx="213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51" name="Ink 350">
                  <a:extLst>
                    <a:ext uri="{FF2B5EF4-FFF2-40B4-BE49-F238E27FC236}">
                      <a16:creationId xmlns:a16="http://schemas.microsoft.com/office/drawing/2014/main" id="{1E366339-7F5E-9344-98C4-533756CE2C45}"/>
                    </a:ext>
                  </a:extLst>
                </p14:cNvPr>
                <p14:cNvContentPartPr/>
                <p14:nvPr/>
              </p14:nvContentPartPr>
              <p14:xfrm>
                <a:off x="6938383" y="5828659"/>
                <a:ext cx="6480" cy="75240"/>
              </p14:xfrm>
            </p:contentPart>
          </mc:Choice>
          <mc:Fallback xmlns="">
            <p:pic>
              <p:nvPicPr>
                <p:cNvPr id="351" name="Ink 350">
                  <a:extLst>
                    <a:ext uri="{FF2B5EF4-FFF2-40B4-BE49-F238E27FC236}">
                      <a16:creationId xmlns:a16="http://schemas.microsoft.com/office/drawing/2014/main" id="{1E366339-7F5E-9344-98C4-533756CE2C45}"/>
                    </a:ext>
                  </a:extLst>
                </p:cNvPr>
                <p:cNvPicPr/>
                <p:nvPr/>
              </p:nvPicPr>
              <p:blipFill>
                <a:blip r:embed="rId472"/>
                <a:stretch>
                  <a:fillRect/>
                </a:stretch>
              </p:blipFill>
              <p:spPr>
                <a:xfrm>
                  <a:off x="6922903" y="5813539"/>
                  <a:ext cx="370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52" name="Ink 351">
                  <a:extLst>
                    <a:ext uri="{FF2B5EF4-FFF2-40B4-BE49-F238E27FC236}">
                      <a16:creationId xmlns:a16="http://schemas.microsoft.com/office/drawing/2014/main" id="{DAE2DE36-48AE-0D4A-8786-471F6B45F089}"/>
                    </a:ext>
                  </a:extLst>
                </p14:cNvPr>
                <p14:cNvContentPartPr/>
                <p14:nvPr/>
              </p14:nvContentPartPr>
              <p14:xfrm>
                <a:off x="6938383" y="5680699"/>
                <a:ext cx="6480" cy="28440"/>
              </p14:xfrm>
            </p:contentPart>
          </mc:Choice>
          <mc:Fallback xmlns="">
            <p:pic>
              <p:nvPicPr>
                <p:cNvPr id="352" name="Ink 351">
                  <a:extLst>
                    <a:ext uri="{FF2B5EF4-FFF2-40B4-BE49-F238E27FC236}">
                      <a16:creationId xmlns:a16="http://schemas.microsoft.com/office/drawing/2014/main" id="{DAE2DE36-48AE-0D4A-8786-471F6B45F089}"/>
                    </a:ext>
                  </a:extLst>
                </p:cNvPr>
                <p:cNvPicPr/>
                <p:nvPr/>
              </p:nvPicPr>
              <p:blipFill>
                <a:blip r:embed="rId474"/>
                <a:stretch>
                  <a:fillRect/>
                </a:stretch>
              </p:blipFill>
              <p:spPr>
                <a:xfrm>
                  <a:off x="6922903" y="5665219"/>
                  <a:ext cx="37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53" name="Ink 352">
                  <a:extLst>
                    <a:ext uri="{FF2B5EF4-FFF2-40B4-BE49-F238E27FC236}">
                      <a16:creationId xmlns:a16="http://schemas.microsoft.com/office/drawing/2014/main" id="{3A890AB9-2AE4-2D49-A87E-F00EDCA2D99D}"/>
                    </a:ext>
                  </a:extLst>
                </p14:cNvPr>
                <p14:cNvContentPartPr/>
                <p14:nvPr/>
              </p14:nvContentPartPr>
              <p14:xfrm>
                <a:off x="7127023" y="5695819"/>
                <a:ext cx="56880" cy="295200"/>
              </p14:xfrm>
            </p:contentPart>
          </mc:Choice>
          <mc:Fallback xmlns="">
            <p:pic>
              <p:nvPicPr>
                <p:cNvPr id="353" name="Ink 352">
                  <a:extLst>
                    <a:ext uri="{FF2B5EF4-FFF2-40B4-BE49-F238E27FC236}">
                      <a16:creationId xmlns:a16="http://schemas.microsoft.com/office/drawing/2014/main" id="{3A890AB9-2AE4-2D49-A87E-F00EDCA2D99D}"/>
                    </a:ext>
                  </a:extLst>
                </p:cNvPr>
                <p:cNvPicPr/>
                <p:nvPr/>
              </p:nvPicPr>
              <p:blipFill>
                <a:blip r:embed="rId476"/>
                <a:stretch>
                  <a:fillRect/>
                </a:stretch>
              </p:blipFill>
              <p:spPr>
                <a:xfrm>
                  <a:off x="7111543" y="5680699"/>
                  <a:ext cx="874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54" name="Ink 353">
                  <a:extLst>
                    <a:ext uri="{FF2B5EF4-FFF2-40B4-BE49-F238E27FC236}">
                      <a16:creationId xmlns:a16="http://schemas.microsoft.com/office/drawing/2014/main" id="{75702AD8-9EA2-074E-9410-F61BFE51E016}"/>
                    </a:ext>
                  </a:extLst>
                </p14:cNvPr>
                <p14:cNvContentPartPr/>
                <p14:nvPr/>
              </p14:nvContentPartPr>
              <p14:xfrm>
                <a:off x="7023343" y="5815339"/>
                <a:ext cx="223200" cy="44280"/>
              </p14:xfrm>
            </p:contentPart>
          </mc:Choice>
          <mc:Fallback xmlns="">
            <p:pic>
              <p:nvPicPr>
                <p:cNvPr id="354" name="Ink 353">
                  <a:extLst>
                    <a:ext uri="{FF2B5EF4-FFF2-40B4-BE49-F238E27FC236}">
                      <a16:creationId xmlns:a16="http://schemas.microsoft.com/office/drawing/2014/main" id="{75702AD8-9EA2-074E-9410-F61BFE51E016}"/>
                    </a:ext>
                  </a:extLst>
                </p:cNvPr>
                <p:cNvPicPr/>
                <p:nvPr/>
              </p:nvPicPr>
              <p:blipFill>
                <a:blip r:embed="rId478"/>
                <a:stretch>
                  <a:fillRect/>
                </a:stretch>
              </p:blipFill>
              <p:spPr>
                <a:xfrm>
                  <a:off x="7008223" y="5800219"/>
                  <a:ext cx="253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55" name="Ink 354">
                  <a:extLst>
                    <a:ext uri="{FF2B5EF4-FFF2-40B4-BE49-F238E27FC236}">
                      <a16:creationId xmlns:a16="http://schemas.microsoft.com/office/drawing/2014/main" id="{4F025C6D-B63D-8E4E-888C-4FAB0C0B709F}"/>
                    </a:ext>
                  </a:extLst>
                </p14:cNvPr>
                <p14:cNvContentPartPr/>
                <p14:nvPr/>
              </p14:nvContentPartPr>
              <p14:xfrm>
                <a:off x="7460023" y="5628139"/>
                <a:ext cx="170280" cy="293040"/>
              </p14:xfrm>
            </p:contentPart>
          </mc:Choice>
          <mc:Fallback xmlns="">
            <p:pic>
              <p:nvPicPr>
                <p:cNvPr id="355" name="Ink 354">
                  <a:extLst>
                    <a:ext uri="{FF2B5EF4-FFF2-40B4-BE49-F238E27FC236}">
                      <a16:creationId xmlns:a16="http://schemas.microsoft.com/office/drawing/2014/main" id="{4F025C6D-B63D-8E4E-888C-4FAB0C0B709F}"/>
                    </a:ext>
                  </a:extLst>
                </p:cNvPr>
                <p:cNvPicPr/>
                <p:nvPr/>
              </p:nvPicPr>
              <p:blipFill>
                <a:blip r:embed="rId480"/>
                <a:stretch>
                  <a:fillRect/>
                </a:stretch>
              </p:blipFill>
              <p:spPr>
                <a:xfrm>
                  <a:off x="7444903" y="5613019"/>
                  <a:ext cx="2005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56" name="Ink 355">
                  <a:extLst>
                    <a:ext uri="{FF2B5EF4-FFF2-40B4-BE49-F238E27FC236}">
                      <a16:creationId xmlns:a16="http://schemas.microsoft.com/office/drawing/2014/main" id="{EB581D44-191A-ED4B-9E04-980C6C24A963}"/>
                    </a:ext>
                  </a:extLst>
                </p14:cNvPr>
                <p14:cNvContentPartPr/>
                <p14:nvPr/>
              </p14:nvContentPartPr>
              <p14:xfrm>
                <a:off x="7711663" y="5733619"/>
                <a:ext cx="63360" cy="176400"/>
              </p14:xfrm>
            </p:contentPart>
          </mc:Choice>
          <mc:Fallback xmlns="">
            <p:pic>
              <p:nvPicPr>
                <p:cNvPr id="356" name="Ink 355">
                  <a:extLst>
                    <a:ext uri="{FF2B5EF4-FFF2-40B4-BE49-F238E27FC236}">
                      <a16:creationId xmlns:a16="http://schemas.microsoft.com/office/drawing/2014/main" id="{EB581D44-191A-ED4B-9E04-980C6C24A963}"/>
                    </a:ext>
                  </a:extLst>
                </p:cNvPr>
                <p:cNvPicPr/>
                <p:nvPr/>
              </p:nvPicPr>
              <p:blipFill>
                <a:blip r:embed="rId482"/>
                <a:stretch>
                  <a:fillRect/>
                </a:stretch>
              </p:blipFill>
              <p:spPr>
                <a:xfrm>
                  <a:off x="7696543" y="5718499"/>
                  <a:ext cx="93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57" name="Ink 356">
                  <a:extLst>
                    <a:ext uri="{FF2B5EF4-FFF2-40B4-BE49-F238E27FC236}">
                      <a16:creationId xmlns:a16="http://schemas.microsoft.com/office/drawing/2014/main" id="{AC5015B4-4403-C349-9D32-315ADA1B4F67}"/>
                    </a:ext>
                  </a:extLst>
                </p14:cNvPr>
                <p14:cNvContentPartPr/>
                <p14:nvPr/>
              </p14:nvContentPartPr>
              <p14:xfrm>
                <a:off x="7818583" y="5752699"/>
                <a:ext cx="69480" cy="107280"/>
              </p14:xfrm>
            </p:contentPart>
          </mc:Choice>
          <mc:Fallback xmlns="">
            <p:pic>
              <p:nvPicPr>
                <p:cNvPr id="357" name="Ink 356">
                  <a:extLst>
                    <a:ext uri="{FF2B5EF4-FFF2-40B4-BE49-F238E27FC236}">
                      <a16:creationId xmlns:a16="http://schemas.microsoft.com/office/drawing/2014/main" id="{AC5015B4-4403-C349-9D32-315ADA1B4F67}"/>
                    </a:ext>
                  </a:extLst>
                </p:cNvPr>
                <p:cNvPicPr/>
                <p:nvPr/>
              </p:nvPicPr>
              <p:blipFill>
                <a:blip r:embed="rId484"/>
                <a:stretch>
                  <a:fillRect/>
                </a:stretch>
              </p:blipFill>
              <p:spPr>
                <a:xfrm>
                  <a:off x="7803103" y="5737219"/>
                  <a:ext cx="100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58" name="Ink 357">
                  <a:extLst>
                    <a:ext uri="{FF2B5EF4-FFF2-40B4-BE49-F238E27FC236}">
                      <a16:creationId xmlns:a16="http://schemas.microsoft.com/office/drawing/2014/main" id="{48C65C38-6089-C145-A08E-9D99521B86D1}"/>
                    </a:ext>
                  </a:extLst>
                </p14:cNvPr>
                <p14:cNvContentPartPr/>
                <p14:nvPr/>
              </p14:nvContentPartPr>
              <p14:xfrm>
                <a:off x="7755583" y="5790139"/>
                <a:ext cx="69480" cy="12960"/>
              </p14:xfrm>
            </p:contentPart>
          </mc:Choice>
          <mc:Fallback xmlns="">
            <p:pic>
              <p:nvPicPr>
                <p:cNvPr id="358" name="Ink 357">
                  <a:extLst>
                    <a:ext uri="{FF2B5EF4-FFF2-40B4-BE49-F238E27FC236}">
                      <a16:creationId xmlns:a16="http://schemas.microsoft.com/office/drawing/2014/main" id="{48C65C38-6089-C145-A08E-9D99521B86D1}"/>
                    </a:ext>
                  </a:extLst>
                </p:cNvPr>
                <p:cNvPicPr/>
                <p:nvPr/>
              </p:nvPicPr>
              <p:blipFill>
                <a:blip r:embed="rId486"/>
                <a:stretch>
                  <a:fillRect/>
                </a:stretch>
              </p:blipFill>
              <p:spPr>
                <a:xfrm>
                  <a:off x="7740463" y="5775019"/>
                  <a:ext cx="100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59" name="Ink 358">
                  <a:extLst>
                    <a:ext uri="{FF2B5EF4-FFF2-40B4-BE49-F238E27FC236}">
                      <a16:creationId xmlns:a16="http://schemas.microsoft.com/office/drawing/2014/main" id="{A07F3303-C7B5-E946-AE59-0F3BA9FBCD14}"/>
                    </a:ext>
                  </a:extLst>
                </p14:cNvPr>
                <p14:cNvContentPartPr/>
                <p14:nvPr/>
              </p14:nvContentPartPr>
              <p14:xfrm>
                <a:off x="7938103" y="5677099"/>
                <a:ext cx="113400" cy="239400"/>
              </p14:xfrm>
            </p:contentPart>
          </mc:Choice>
          <mc:Fallback xmlns="">
            <p:pic>
              <p:nvPicPr>
                <p:cNvPr id="359" name="Ink 358">
                  <a:extLst>
                    <a:ext uri="{FF2B5EF4-FFF2-40B4-BE49-F238E27FC236}">
                      <a16:creationId xmlns:a16="http://schemas.microsoft.com/office/drawing/2014/main" id="{A07F3303-C7B5-E946-AE59-0F3BA9FBCD14}"/>
                    </a:ext>
                  </a:extLst>
                </p:cNvPr>
                <p:cNvPicPr/>
                <p:nvPr/>
              </p:nvPicPr>
              <p:blipFill>
                <a:blip r:embed="rId488"/>
                <a:stretch>
                  <a:fillRect/>
                </a:stretch>
              </p:blipFill>
              <p:spPr>
                <a:xfrm>
                  <a:off x="7922623" y="5661979"/>
                  <a:ext cx="1440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60" name="Ink 359">
                  <a:extLst>
                    <a:ext uri="{FF2B5EF4-FFF2-40B4-BE49-F238E27FC236}">
                      <a16:creationId xmlns:a16="http://schemas.microsoft.com/office/drawing/2014/main" id="{1825C6AD-2A46-EE4F-8540-2ECC9638DC4B}"/>
                    </a:ext>
                  </a:extLst>
                </p14:cNvPr>
                <p14:cNvContentPartPr/>
                <p14:nvPr/>
              </p14:nvContentPartPr>
              <p14:xfrm>
                <a:off x="8126383" y="5658379"/>
                <a:ext cx="283320" cy="352440"/>
              </p14:xfrm>
            </p:contentPart>
          </mc:Choice>
          <mc:Fallback xmlns="">
            <p:pic>
              <p:nvPicPr>
                <p:cNvPr id="360" name="Ink 359">
                  <a:extLst>
                    <a:ext uri="{FF2B5EF4-FFF2-40B4-BE49-F238E27FC236}">
                      <a16:creationId xmlns:a16="http://schemas.microsoft.com/office/drawing/2014/main" id="{1825C6AD-2A46-EE4F-8540-2ECC9638DC4B}"/>
                    </a:ext>
                  </a:extLst>
                </p:cNvPr>
                <p:cNvPicPr/>
                <p:nvPr/>
              </p:nvPicPr>
              <p:blipFill>
                <a:blip r:embed="rId490"/>
                <a:stretch>
                  <a:fillRect/>
                </a:stretch>
              </p:blipFill>
              <p:spPr>
                <a:xfrm>
                  <a:off x="8111263" y="5642899"/>
                  <a:ext cx="3139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61" name="Ink 360">
                  <a:extLst>
                    <a:ext uri="{FF2B5EF4-FFF2-40B4-BE49-F238E27FC236}">
                      <a16:creationId xmlns:a16="http://schemas.microsoft.com/office/drawing/2014/main" id="{5729FA5A-E6E2-804D-970D-DB200E76DE7D}"/>
                    </a:ext>
                  </a:extLst>
                </p14:cNvPr>
                <p14:cNvContentPartPr/>
                <p14:nvPr/>
              </p14:nvContentPartPr>
              <p14:xfrm>
                <a:off x="8554063" y="5596099"/>
                <a:ext cx="239400" cy="282600"/>
              </p14:xfrm>
            </p:contentPart>
          </mc:Choice>
          <mc:Fallback xmlns="">
            <p:pic>
              <p:nvPicPr>
                <p:cNvPr id="361" name="Ink 360">
                  <a:extLst>
                    <a:ext uri="{FF2B5EF4-FFF2-40B4-BE49-F238E27FC236}">
                      <a16:creationId xmlns:a16="http://schemas.microsoft.com/office/drawing/2014/main" id="{5729FA5A-E6E2-804D-970D-DB200E76DE7D}"/>
                    </a:ext>
                  </a:extLst>
                </p:cNvPr>
                <p:cNvPicPr/>
                <p:nvPr/>
              </p:nvPicPr>
              <p:blipFill>
                <a:blip r:embed="rId492"/>
                <a:stretch>
                  <a:fillRect/>
                </a:stretch>
              </p:blipFill>
              <p:spPr>
                <a:xfrm>
                  <a:off x="8538943" y="5580979"/>
                  <a:ext cx="2696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62" name="Ink 361">
                  <a:extLst>
                    <a:ext uri="{FF2B5EF4-FFF2-40B4-BE49-F238E27FC236}">
                      <a16:creationId xmlns:a16="http://schemas.microsoft.com/office/drawing/2014/main" id="{35EE8B5A-2485-2F45-BDC6-8AD236D996C4}"/>
                    </a:ext>
                  </a:extLst>
                </p14:cNvPr>
                <p14:cNvContentPartPr/>
                <p14:nvPr/>
              </p14:nvContentPartPr>
              <p14:xfrm>
                <a:off x="8830543" y="5784019"/>
                <a:ext cx="50760" cy="138600"/>
              </p14:xfrm>
            </p:contentPart>
          </mc:Choice>
          <mc:Fallback xmlns="">
            <p:pic>
              <p:nvPicPr>
                <p:cNvPr id="362" name="Ink 361">
                  <a:extLst>
                    <a:ext uri="{FF2B5EF4-FFF2-40B4-BE49-F238E27FC236}">
                      <a16:creationId xmlns:a16="http://schemas.microsoft.com/office/drawing/2014/main" id="{35EE8B5A-2485-2F45-BDC6-8AD236D996C4}"/>
                    </a:ext>
                  </a:extLst>
                </p:cNvPr>
                <p:cNvPicPr/>
                <p:nvPr/>
              </p:nvPicPr>
              <p:blipFill>
                <a:blip r:embed="rId494"/>
                <a:stretch>
                  <a:fillRect/>
                </a:stretch>
              </p:blipFill>
              <p:spPr>
                <a:xfrm>
                  <a:off x="8815423" y="5768899"/>
                  <a:ext cx="81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63" name="Ink 362">
                  <a:extLst>
                    <a:ext uri="{FF2B5EF4-FFF2-40B4-BE49-F238E27FC236}">
                      <a16:creationId xmlns:a16="http://schemas.microsoft.com/office/drawing/2014/main" id="{36B59F7A-DF41-394E-836D-9471ECE5BE3F}"/>
                    </a:ext>
                  </a:extLst>
                </p14:cNvPr>
                <p14:cNvContentPartPr/>
                <p14:nvPr/>
              </p14:nvContentPartPr>
              <p14:xfrm>
                <a:off x="8786623" y="5834419"/>
                <a:ext cx="82080" cy="19080"/>
              </p14:xfrm>
            </p:contentPart>
          </mc:Choice>
          <mc:Fallback xmlns="">
            <p:pic>
              <p:nvPicPr>
                <p:cNvPr id="363" name="Ink 362">
                  <a:extLst>
                    <a:ext uri="{FF2B5EF4-FFF2-40B4-BE49-F238E27FC236}">
                      <a16:creationId xmlns:a16="http://schemas.microsoft.com/office/drawing/2014/main" id="{36B59F7A-DF41-394E-836D-9471ECE5BE3F}"/>
                    </a:ext>
                  </a:extLst>
                </p:cNvPr>
                <p:cNvPicPr/>
                <p:nvPr/>
              </p:nvPicPr>
              <p:blipFill>
                <a:blip r:embed="rId496"/>
                <a:stretch>
                  <a:fillRect/>
                </a:stretch>
              </p:blipFill>
              <p:spPr>
                <a:xfrm>
                  <a:off x="8771503" y="5818939"/>
                  <a:ext cx="112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64" name="Ink 363">
                  <a:extLst>
                    <a:ext uri="{FF2B5EF4-FFF2-40B4-BE49-F238E27FC236}">
                      <a16:creationId xmlns:a16="http://schemas.microsoft.com/office/drawing/2014/main" id="{3C5F4415-A617-1A41-94F2-317E9DBE5DE3}"/>
                    </a:ext>
                  </a:extLst>
                </p14:cNvPr>
                <p14:cNvContentPartPr/>
                <p14:nvPr/>
              </p14:nvContentPartPr>
              <p14:xfrm>
                <a:off x="8937463" y="5746939"/>
                <a:ext cx="126000" cy="156960"/>
              </p14:xfrm>
            </p:contentPart>
          </mc:Choice>
          <mc:Fallback xmlns="">
            <p:pic>
              <p:nvPicPr>
                <p:cNvPr id="364" name="Ink 363">
                  <a:extLst>
                    <a:ext uri="{FF2B5EF4-FFF2-40B4-BE49-F238E27FC236}">
                      <a16:creationId xmlns:a16="http://schemas.microsoft.com/office/drawing/2014/main" id="{3C5F4415-A617-1A41-94F2-317E9DBE5DE3}"/>
                    </a:ext>
                  </a:extLst>
                </p:cNvPr>
                <p:cNvPicPr/>
                <p:nvPr/>
              </p:nvPicPr>
              <p:blipFill>
                <a:blip r:embed="rId498"/>
                <a:stretch>
                  <a:fillRect/>
                </a:stretch>
              </p:blipFill>
              <p:spPr>
                <a:xfrm>
                  <a:off x="8922343" y="5731819"/>
                  <a:ext cx="1566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65" name="Ink 364">
                  <a:extLst>
                    <a:ext uri="{FF2B5EF4-FFF2-40B4-BE49-F238E27FC236}">
                      <a16:creationId xmlns:a16="http://schemas.microsoft.com/office/drawing/2014/main" id="{EE0AAF2C-8E67-8442-8D8C-250262033477}"/>
                    </a:ext>
                  </a:extLst>
                </p14:cNvPr>
                <p14:cNvContentPartPr/>
                <p14:nvPr/>
              </p14:nvContentPartPr>
              <p14:xfrm>
                <a:off x="9076063" y="5796619"/>
                <a:ext cx="245520" cy="113400"/>
              </p14:xfrm>
            </p:contentPart>
          </mc:Choice>
          <mc:Fallback xmlns="">
            <p:pic>
              <p:nvPicPr>
                <p:cNvPr id="365" name="Ink 364">
                  <a:extLst>
                    <a:ext uri="{FF2B5EF4-FFF2-40B4-BE49-F238E27FC236}">
                      <a16:creationId xmlns:a16="http://schemas.microsoft.com/office/drawing/2014/main" id="{EE0AAF2C-8E67-8442-8D8C-250262033477}"/>
                    </a:ext>
                  </a:extLst>
                </p:cNvPr>
                <p:cNvPicPr/>
                <p:nvPr/>
              </p:nvPicPr>
              <p:blipFill>
                <a:blip r:embed="rId500"/>
                <a:stretch>
                  <a:fillRect/>
                </a:stretch>
              </p:blipFill>
              <p:spPr>
                <a:xfrm>
                  <a:off x="9060583" y="5781139"/>
                  <a:ext cx="276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66" name="Ink 365">
                  <a:extLst>
                    <a:ext uri="{FF2B5EF4-FFF2-40B4-BE49-F238E27FC236}">
                      <a16:creationId xmlns:a16="http://schemas.microsoft.com/office/drawing/2014/main" id="{ADE66A17-2185-434E-8E77-870160524E0B}"/>
                    </a:ext>
                  </a:extLst>
                </p14:cNvPr>
                <p14:cNvContentPartPr/>
                <p14:nvPr/>
              </p14:nvContentPartPr>
              <p14:xfrm>
                <a:off x="9321223" y="5809219"/>
                <a:ext cx="56880" cy="75960"/>
              </p14:xfrm>
            </p:contentPart>
          </mc:Choice>
          <mc:Fallback xmlns="">
            <p:pic>
              <p:nvPicPr>
                <p:cNvPr id="366" name="Ink 365">
                  <a:extLst>
                    <a:ext uri="{FF2B5EF4-FFF2-40B4-BE49-F238E27FC236}">
                      <a16:creationId xmlns:a16="http://schemas.microsoft.com/office/drawing/2014/main" id="{ADE66A17-2185-434E-8E77-870160524E0B}"/>
                    </a:ext>
                  </a:extLst>
                </p:cNvPr>
                <p:cNvPicPr/>
                <p:nvPr/>
              </p:nvPicPr>
              <p:blipFill>
                <a:blip r:embed="rId502"/>
                <a:stretch>
                  <a:fillRect/>
                </a:stretch>
              </p:blipFill>
              <p:spPr>
                <a:xfrm>
                  <a:off x="9305743" y="5793739"/>
                  <a:ext cx="874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67" name="Ink 366">
                  <a:extLst>
                    <a:ext uri="{FF2B5EF4-FFF2-40B4-BE49-F238E27FC236}">
                      <a16:creationId xmlns:a16="http://schemas.microsoft.com/office/drawing/2014/main" id="{5E3E08D9-BA1F-B947-98B2-FDD243BD3270}"/>
                    </a:ext>
                  </a:extLst>
                </p14:cNvPr>
                <p14:cNvContentPartPr/>
                <p14:nvPr/>
              </p14:nvContentPartPr>
              <p14:xfrm>
                <a:off x="9452983" y="5677819"/>
                <a:ext cx="189000" cy="226080"/>
              </p14:xfrm>
            </p:contentPart>
          </mc:Choice>
          <mc:Fallback xmlns="">
            <p:pic>
              <p:nvPicPr>
                <p:cNvPr id="367" name="Ink 366">
                  <a:extLst>
                    <a:ext uri="{FF2B5EF4-FFF2-40B4-BE49-F238E27FC236}">
                      <a16:creationId xmlns:a16="http://schemas.microsoft.com/office/drawing/2014/main" id="{5E3E08D9-BA1F-B947-98B2-FDD243BD3270}"/>
                    </a:ext>
                  </a:extLst>
                </p:cNvPr>
                <p:cNvPicPr/>
                <p:nvPr/>
              </p:nvPicPr>
              <p:blipFill>
                <a:blip r:embed="rId504"/>
                <a:stretch>
                  <a:fillRect/>
                </a:stretch>
              </p:blipFill>
              <p:spPr>
                <a:xfrm>
                  <a:off x="9437863" y="5662699"/>
                  <a:ext cx="2196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69" name="Ink 368">
                  <a:extLst>
                    <a:ext uri="{FF2B5EF4-FFF2-40B4-BE49-F238E27FC236}">
                      <a16:creationId xmlns:a16="http://schemas.microsoft.com/office/drawing/2014/main" id="{E31BA369-5A37-F14D-975C-8400B2D51D3A}"/>
                    </a:ext>
                  </a:extLst>
                </p14:cNvPr>
                <p14:cNvContentPartPr/>
                <p14:nvPr/>
              </p14:nvContentPartPr>
              <p14:xfrm>
                <a:off x="7749463" y="5784019"/>
                <a:ext cx="126000" cy="6480"/>
              </p14:xfrm>
            </p:contentPart>
          </mc:Choice>
          <mc:Fallback xmlns="">
            <p:pic>
              <p:nvPicPr>
                <p:cNvPr id="369" name="Ink 368">
                  <a:extLst>
                    <a:ext uri="{FF2B5EF4-FFF2-40B4-BE49-F238E27FC236}">
                      <a16:creationId xmlns:a16="http://schemas.microsoft.com/office/drawing/2014/main" id="{E31BA369-5A37-F14D-975C-8400B2D51D3A}"/>
                    </a:ext>
                  </a:extLst>
                </p:cNvPr>
                <p:cNvPicPr/>
                <p:nvPr/>
              </p:nvPicPr>
              <p:blipFill>
                <a:blip r:embed="rId506"/>
                <a:stretch>
                  <a:fillRect/>
                </a:stretch>
              </p:blipFill>
              <p:spPr>
                <a:xfrm>
                  <a:off x="7733983" y="5768899"/>
                  <a:ext cx="156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71" name="Ink 370">
                  <a:extLst>
                    <a:ext uri="{FF2B5EF4-FFF2-40B4-BE49-F238E27FC236}">
                      <a16:creationId xmlns:a16="http://schemas.microsoft.com/office/drawing/2014/main" id="{D82486B2-359C-2842-A7FC-1D4B017A88AC}"/>
                    </a:ext>
                  </a:extLst>
                </p14:cNvPr>
                <p14:cNvContentPartPr/>
                <p14:nvPr/>
              </p14:nvContentPartPr>
              <p14:xfrm>
                <a:off x="7422583" y="6214219"/>
                <a:ext cx="189000" cy="242640"/>
              </p14:xfrm>
            </p:contentPart>
          </mc:Choice>
          <mc:Fallback xmlns="">
            <p:pic>
              <p:nvPicPr>
                <p:cNvPr id="371" name="Ink 370">
                  <a:extLst>
                    <a:ext uri="{FF2B5EF4-FFF2-40B4-BE49-F238E27FC236}">
                      <a16:creationId xmlns:a16="http://schemas.microsoft.com/office/drawing/2014/main" id="{D82486B2-359C-2842-A7FC-1D4B017A88AC}"/>
                    </a:ext>
                  </a:extLst>
                </p:cNvPr>
                <p:cNvPicPr/>
                <p:nvPr/>
              </p:nvPicPr>
              <p:blipFill>
                <a:blip r:embed="rId508"/>
                <a:stretch>
                  <a:fillRect/>
                </a:stretch>
              </p:blipFill>
              <p:spPr>
                <a:xfrm>
                  <a:off x="7407103" y="6199099"/>
                  <a:ext cx="2196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72" name="Ink 371">
                  <a:extLst>
                    <a:ext uri="{FF2B5EF4-FFF2-40B4-BE49-F238E27FC236}">
                      <a16:creationId xmlns:a16="http://schemas.microsoft.com/office/drawing/2014/main" id="{C8BE614E-DEC2-2346-8D22-0B27F6B0A10B}"/>
                    </a:ext>
                  </a:extLst>
                </p14:cNvPr>
                <p14:cNvContentPartPr/>
                <p14:nvPr/>
              </p14:nvContentPartPr>
              <p14:xfrm>
                <a:off x="7705183" y="6236539"/>
                <a:ext cx="126000" cy="226800"/>
              </p14:xfrm>
            </p:contentPart>
          </mc:Choice>
          <mc:Fallback xmlns="">
            <p:pic>
              <p:nvPicPr>
                <p:cNvPr id="372" name="Ink 371">
                  <a:extLst>
                    <a:ext uri="{FF2B5EF4-FFF2-40B4-BE49-F238E27FC236}">
                      <a16:creationId xmlns:a16="http://schemas.microsoft.com/office/drawing/2014/main" id="{C8BE614E-DEC2-2346-8D22-0B27F6B0A10B}"/>
                    </a:ext>
                  </a:extLst>
                </p:cNvPr>
                <p:cNvPicPr/>
                <p:nvPr/>
              </p:nvPicPr>
              <p:blipFill>
                <a:blip r:embed="rId510"/>
                <a:stretch>
                  <a:fillRect/>
                </a:stretch>
              </p:blipFill>
              <p:spPr>
                <a:xfrm>
                  <a:off x="7690063" y="6221419"/>
                  <a:ext cx="156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73" name="Ink 372">
                  <a:extLst>
                    <a:ext uri="{FF2B5EF4-FFF2-40B4-BE49-F238E27FC236}">
                      <a16:creationId xmlns:a16="http://schemas.microsoft.com/office/drawing/2014/main" id="{105EB6EB-5A48-8A4B-BD02-C60197C8DF3F}"/>
                    </a:ext>
                  </a:extLst>
                </p14:cNvPr>
                <p14:cNvContentPartPr/>
                <p14:nvPr/>
              </p14:nvContentPartPr>
              <p14:xfrm>
                <a:off x="7875103" y="6243019"/>
                <a:ext cx="69480" cy="157680"/>
              </p14:xfrm>
            </p:contentPart>
          </mc:Choice>
          <mc:Fallback xmlns="">
            <p:pic>
              <p:nvPicPr>
                <p:cNvPr id="373" name="Ink 372">
                  <a:extLst>
                    <a:ext uri="{FF2B5EF4-FFF2-40B4-BE49-F238E27FC236}">
                      <a16:creationId xmlns:a16="http://schemas.microsoft.com/office/drawing/2014/main" id="{105EB6EB-5A48-8A4B-BD02-C60197C8DF3F}"/>
                    </a:ext>
                  </a:extLst>
                </p:cNvPr>
                <p:cNvPicPr/>
                <p:nvPr/>
              </p:nvPicPr>
              <p:blipFill>
                <a:blip r:embed="rId512"/>
                <a:stretch>
                  <a:fillRect/>
                </a:stretch>
              </p:blipFill>
              <p:spPr>
                <a:xfrm>
                  <a:off x="7859983" y="6227539"/>
                  <a:ext cx="100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74" name="Ink 373">
                  <a:extLst>
                    <a:ext uri="{FF2B5EF4-FFF2-40B4-BE49-F238E27FC236}">
                      <a16:creationId xmlns:a16="http://schemas.microsoft.com/office/drawing/2014/main" id="{3F30F9F9-EFA0-DF45-B302-3725A89D6F45}"/>
                    </a:ext>
                  </a:extLst>
                </p14:cNvPr>
                <p14:cNvContentPartPr/>
                <p14:nvPr/>
              </p14:nvContentPartPr>
              <p14:xfrm>
                <a:off x="7793383" y="6293059"/>
                <a:ext cx="132480" cy="19080"/>
              </p14:xfrm>
            </p:contentPart>
          </mc:Choice>
          <mc:Fallback xmlns="">
            <p:pic>
              <p:nvPicPr>
                <p:cNvPr id="374" name="Ink 373">
                  <a:extLst>
                    <a:ext uri="{FF2B5EF4-FFF2-40B4-BE49-F238E27FC236}">
                      <a16:creationId xmlns:a16="http://schemas.microsoft.com/office/drawing/2014/main" id="{3F30F9F9-EFA0-DF45-B302-3725A89D6F45}"/>
                    </a:ext>
                  </a:extLst>
                </p:cNvPr>
                <p:cNvPicPr/>
                <p:nvPr/>
              </p:nvPicPr>
              <p:blipFill>
                <a:blip r:embed="rId514"/>
                <a:stretch>
                  <a:fillRect/>
                </a:stretch>
              </p:blipFill>
              <p:spPr>
                <a:xfrm>
                  <a:off x="7778263" y="6277939"/>
                  <a:ext cx="162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75" name="Ink 374">
                  <a:extLst>
                    <a:ext uri="{FF2B5EF4-FFF2-40B4-BE49-F238E27FC236}">
                      <a16:creationId xmlns:a16="http://schemas.microsoft.com/office/drawing/2014/main" id="{A3A5BA81-DA57-4F4B-ACD8-496973A9B3E1}"/>
                    </a:ext>
                  </a:extLst>
                </p14:cNvPr>
                <p14:cNvContentPartPr/>
                <p14:nvPr/>
              </p14:nvContentPartPr>
              <p14:xfrm>
                <a:off x="7982023" y="6161299"/>
                <a:ext cx="88560" cy="270720"/>
              </p14:xfrm>
            </p:contentPart>
          </mc:Choice>
          <mc:Fallback xmlns="">
            <p:pic>
              <p:nvPicPr>
                <p:cNvPr id="375" name="Ink 374">
                  <a:extLst>
                    <a:ext uri="{FF2B5EF4-FFF2-40B4-BE49-F238E27FC236}">
                      <a16:creationId xmlns:a16="http://schemas.microsoft.com/office/drawing/2014/main" id="{A3A5BA81-DA57-4F4B-ACD8-496973A9B3E1}"/>
                    </a:ext>
                  </a:extLst>
                </p:cNvPr>
                <p:cNvPicPr/>
                <p:nvPr/>
              </p:nvPicPr>
              <p:blipFill>
                <a:blip r:embed="rId516"/>
                <a:stretch>
                  <a:fillRect/>
                </a:stretch>
              </p:blipFill>
              <p:spPr>
                <a:xfrm>
                  <a:off x="7966543" y="6145819"/>
                  <a:ext cx="118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76" name="Ink 375">
                  <a:extLst>
                    <a:ext uri="{FF2B5EF4-FFF2-40B4-BE49-F238E27FC236}">
                      <a16:creationId xmlns:a16="http://schemas.microsoft.com/office/drawing/2014/main" id="{22A30AEE-4FEE-B644-B381-0CA509C48AAC}"/>
                    </a:ext>
                  </a:extLst>
                </p14:cNvPr>
                <p14:cNvContentPartPr/>
                <p14:nvPr/>
              </p14:nvContentPartPr>
              <p14:xfrm>
                <a:off x="8264983" y="6293059"/>
                <a:ext cx="94680" cy="19080"/>
              </p14:xfrm>
            </p:contentPart>
          </mc:Choice>
          <mc:Fallback xmlns="">
            <p:pic>
              <p:nvPicPr>
                <p:cNvPr id="376" name="Ink 375">
                  <a:extLst>
                    <a:ext uri="{FF2B5EF4-FFF2-40B4-BE49-F238E27FC236}">
                      <a16:creationId xmlns:a16="http://schemas.microsoft.com/office/drawing/2014/main" id="{22A30AEE-4FEE-B644-B381-0CA509C48AAC}"/>
                    </a:ext>
                  </a:extLst>
                </p:cNvPr>
                <p:cNvPicPr/>
                <p:nvPr/>
              </p:nvPicPr>
              <p:blipFill>
                <a:blip r:embed="rId518"/>
                <a:stretch>
                  <a:fillRect/>
                </a:stretch>
              </p:blipFill>
              <p:spPr>
                <a:xfrm>
                  <a:off x="8249503" y="6277939"/>
                  <a:ext cx="125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77" name="Ink 376">
                  <a:extLst>
                    <a:ext uri="{FF2B5EF4-FFF2-40B4-BE49-F238E27FC236}">
                      <a16:creationId xmlns:a16="http://schemas.microsoft.com/office/drawing/2014/main" id="{08BF46E1-7A41-E846-8328-0092FDD8627C}"/>
                    </a:ext>
                  </a:extLst>
                </p14:cNvPr>
                <p14:cNvContentPartPr/>
                <p14:nvPr/>
              </p14:nvContentPartPr>
              <p14:xfrm>
                <a:off x="8265703" y="6330859"/>
                <a:ext cx="119160" cy="31680"/>
              </p14:xfrm>
            </p:contentPart>
          </mc:Choice>
          <mc:Fallback xmlns="">
            <p:pic>
              <p:nvPicPr>
                <p:cNvPr id="377" name="Ink 376">
                  <a:extLst>
                    <a:ext uri="{FF2B5EF4-FFF2-40B4-BE49-F238E27FC236}">
                      <a16:creationId xmlns:a16="http://schemas.microsoft.com/office/drawing/2014/main" id="{08BF46E1-7A41-E846-8328-0092FDD8627C}"/>
                    </a:ext>
                  </a:extLst>
                </p:cNvPr>
                <p:cNvPicPr/>
                <p:nvPr/>
              </p:nvPicPr>
              <p:blipFill>
                <a:blip r:embed="rId520"/>
                <a:stretch>
                  <a:fillRect/>
                </a:stretch>
              </p:blipFill>
              <p:spPr>
                <a:xfrm>
                  <a:off x="8250223" y="6315739"/>
                  <a:ext cx="149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78" name="Ink 377">
                  <a:extLst>
                    <a:ext uri="{FF2B5EF4-FFF2-40B4-BE49-F238E27FC236}">
                      <a16:creationId xmlns:a16="http://schemas.microsoft.com/office/drawing/2014/main" id="{ECA63562-1918-7248-9D16-613683A8B379}"/>
                    </a:ext>
                  </a:extLst>
                </p14:cNvPr>
                <p14:cNvContentPartPr/>
                <p14:nvPr/>
              </p14:nvContentPartPr>
              <p14:xfrm>
                <a:off x="8547943" y="6098299"/>
                <a:ext cx="195120" cy="295920"/>
              </p14:xfrm>
            </p:contentPart>
          </mc:Choice>
          <mc:Fallback xmlns="">
            <p:pic>
              <p:nvPicPr>
                <p:cNvPr id="378" name="Ink 377">
                  <a:extLst>
                    <a:ext uri="{FF2B5EF4-FFF2-40B4-BE49-F238E27FC236}">
                      <a16:creationId xmlns:a16="http://schemas.microsoft.com/office/drawing/2014/main" id="{ECA63562-1918-7248-9D16-613683A8B379}"/>
                    </a:ext>
                  </a:extLst>
                </p:cNvPr>
                <p:cNvPicPr/>
                <p:nvPr/>
              </p:nvPicPr>
              <p:blipFill>
                <a:blip r:embed="rId522"/>
                <a:stretch>
                  <a:fillRect/>
                </a:stretch>
              </p:blipFill>
              <p:spPr>
                <a:xfrm>
                  <a:off x="8532463" y="6083179"/>
                  <a:ext cx="2257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79" name="Ink 378">
                  <a:extLst>
                    <a:ext uri="{FF2B5EF4-FFF2-40B4-BE49-F238E27FC236}">
                      <a16:creationId xmlns:a16="http://schemas.microsoft.com/office/drawing/2014/main" id="{63058708-7331-094C-943C-A6CD99798529}"/>
                    </a:ext>
                  </a:extLst>
                </p14:cNvPr>
                <p14:cNvContentPartPr/>
                <p14:nvPr/>
              </p14:nvContentPartPr>
              <p14:xfrm>
                <a:off x="8736583" y="6362539"/>
                <a:ext cx="163800" cy="56880"/>
              </p14:xfrm>
            </p:contentPart>
          </mc:Choice>
          <mc:Fallback xmlns="">
            <p:pic>
              <p:nvPicPr>
                <p:cNvPr id="379" name="Ink 378">
                  <a:extLst>
                    <a:ext uri="{FF2B5EF4-FFF2-40B4-BE49-F238E27FC236}">
                      <a16:creationId xmlns:a16="http://schemas.microsoft.com/office/drawing/2014/main" id="{63058708-7331-094C-943C-A6CD99798529}"/>
                    </a:ext>
                  </a:extLst>
                </p:cNvPr>
                <p:cNvPicPr/>
                <p:nvPr/>
              </p:nvPicPr>
              <p:blipFill>
                <a:blip r:embed="rId524"/>
                <a:stretch>
                  <a:fillRect/>
                </a:stretch>
              </p:blipFill>
              <p:spPr>
                <a:xfrm>
                  <a:off x="8721103" y="6347059"/>
                  <a:ext cx="194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80" name="Ink 379">
                  <a:extLst>
                    <a:ext uri="{FF2B5EF4-FFF2-40B4-BE49-F238E27FC236}">
                      <a16:creationId xmlns:a16="http://schemas.microsoft.com/office/drawing/2014/main" id="{85E4BC2A-3BFC-9B4E-95E7-78140EC0ACF2}"/>
                    </a:ext>
                  </a:extLst>
                </p14:cNvPr>
                <p14:cNvContentPartPr/>
                <p14:nvPr/>
              </p14:nvContentPartPr>
              <p14:xfrm>
                <a:off x="8976703" y="6337339"/>
                <a:ext cx="74520" cy="63360"/>
              </p14:xfrm>
            </p:contentPart>
          </mc:Choice>
          <mc:Fallback xmlns="">
            <p:pic>
              <p:nvPicPr>
                <p:cNvPr id="380" name="Ink 379">
                  <a:extLst>
                    <a:ext uri="{FF2B5EF4-FFF2-40B4-BE49-F238E27FC236}">
                      <a16:creationId xmlns:a16="http://schemas.microsoft.com/office/drawing/2014/main" id="{85E4BC2A-3BFC-9B4E-95E7-78140EC0ACF2}"/>
                    </a:ext>
                  </a:extLst>
                </p:cNvPr>
                <p:cNvPicPr/>
                <p:nvPr/>
              </p:nvPicPr>
              <p:blipFill>
                <a:blip r:embed="rId526"/>
                <a:stretch>
                  <a:fillRect/>
                </a:stretch>
              </p:blipFill>
              <p:spPr>
                <a:xfrm>
                  <a:off x="8961583" y="6321859"/>
                  <a:ext cx="104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81" name="Ink 380">
                  <a:extLst>
                    <a:ext uri="{FF2B5EF4-FFF2-40B4-BE49-F238E27FC236}">
                      <a16:creationId xmlns:a16="http://schemas.microsoft.com/office/drawing/2014/main" id="{20D321FE-C85B-B14B-8F32-2D3A6C4AABFE}"/>
                    </a:ext>
                  </a:extLst>
                </p14:cNvPr>
                <p14:cNvContentPartPr/>
                <p14:nvPr/>
              </p14:nvContentPartPr>
              <p14:xfrm>
                <a:off x="9069583" y="6330859"/>
                <a:ext cx="82080" cy="75960"/>
              </p14:xfrm>
            </p:contentPart>
          </mc:Choice>
          <mc:Fallback xmlns="">
            <p:pic>
              <p:nvPicPr>
                <p:cNvPr id="381" name="Ink 380">
                  <a:extLst>
                    <a:ext uri="{FF2B5EF4-FFF2-40B4-BE49-F238E27FC236}">
                      <a16:creationId xmlns:a16="http://schemas.microsoft.com/office/drawing/2014/main" id="{20D321FE-C85B-B14B-8F32-2D3A6C4AABFE}"/>
                    </a:ext>
                  </a:extLst>
                </p:cNvPr>
                <p:cNvPicPr/>
                <p:nvPr/>
              </p:nvPicPr>
              <p:blipFill>
                <a:blip r:embed="rId528"/>
                <a:stretch>
                  <a:fillRect/>
                </a:stretch>
              </p:blipFill>
              <p:spPr>
                <a:xfrm>
                  <a:off x="9054463" y="6315739"/>
                  <a:ext cx="112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82" name="Ink 381">
                  <a:extLst>
                    <a:ext uri="{FF2B5EF4-FFF2-40B4-BE49-F238E27FC236}">
                      <a16:creationId xmlns:a16="http://schemas.microsoft.com/office/drawing/2014/main" id="{2190F2EF-14BD-C34D-90E9-C7A961C2E0DA}"/>
                    </a:ext>
                  </a:extLst>
                </p14:cNvPr>
                <p14:cNvContentPartPr/>
                <p14:nvPr/>
              </p14:nvContentPartPr>
              <p14:xfrm>
                <a:off x="9069583" y="6318979"/>
                <a:ext cx="75960" cy="106560"/>
              </p14:xfrm>
            </p:contentPart>
          </mc:Choice>
          <mc:Fallback xmlns="">
            <p:pic>
              <p:nvPicPr>
                <p:cNvPr id="382" name="Ink 381">
                  <a:extLst>
                    <a:ext uri="{FF2B5EF4-FFF2-40B4-BE49-F238E27FC236}">
                      <a16:creationId xmlns:a16="http://schemas.microsoft.com/office/drawing/2014/main" id="{2190F2EF-14BD-C34D-90E9-C7A961C2E0DA}"/>
                    </a:ext>
                  </a:extLst>
                </p:cNvPr>
                <p:cNvPicPr/>
                <p:nvPr/>
              </p:nvPicPr>
              <p:blipFill>
                <a:blip r:embed="rId530"/>
                <a:stretch>
                  <a:fillRect/>
                </a:stretch>
              </p:blipFill>
              <p:spPr>
                <a:xfrm>
                  <a:off x="9054463" y="6303859"/>
                  <a:ext cx="106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85" name="Ink 384">
                  <a:extLst>
                    <a:ext uri="{FF2B5EF4-FFF2-40B4-BE49-F238E27FC236}">
                      <a16:creationId xmlns:a16="http://schemas.microsoft.com/office/drawing/2014/main" id="{53D8A504-3EBF-B844-B475-6CC2D3B022FA}"/>
                    </a:ext>
                  </a:extLst>
                </p14:cNvPr>
                <p14:cNvContentPartPr/>
                <p14:nvPr/>
              </p14:nvContentPartPr>
              <p14:xfrm>
                <a:off x="9276943" y="6343459"/>
                <a:ext cx="62640" cy="82080"/>
              </p14:xfrm>
            </p:contentPart>
          </mc:Choice>
          <mc:Fallback xmlns="">
            <p:pic>
              <p:nvPicPr>
                <p:cNvPr id="385" name="Ink 384">
                  <a:extLst>
                    <a:ext uri="{FF2B5EF4-FFF2-40B4-BE49-F238E27FC236}">
                      <a16:creationId xmlns:a16="http://schemas.microsoft.com/office/drawing/2014/main" id="{53D8A504-3EBF-B844-B475-6CC2D3B022FA}"/>
                    </a:ext>
                  </a:extLst>
                </p:cNvPr>
                <p:cNvPicPr/>
                <p:nvPr/>
              </p:nvPicPr>
              <p:blipFill>
                <a:blip r:embed="rId532"/>
                <a:stretch>
                  <a:fillRect/>
                </a:stretch>
              </p:blipFill>
              <p:spPr>
                <a:xfrm>
                  <a:off x="9261823" y="6328339"/>
                  <a:ext cx="92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86" name="Ink 385">
                  <a:extLst>
                    <a:ext uri="{FF2B5EF4-FFF2-40B4-BE49-F238E27FC236}">
                      <a16:creationId xmlns:a16="http://schemas.microsoft.com/office/drawing/2014/main" id="{0B752F8D-3079-BD4E-97F0-6D6E7D1D2373}"/>
                    </a:ext>
                  </a:extLst>
                </p14:cNvPr>
                <p14:cNvContentPartPr/>
                <p14:nvPr/>
              </p14:nvContentPartPr>
              <p14:xfrm>
                <a:off x="9547303" y="6070219"/>
                <a:ext cx="157680" cy="254520"/>
              </p14:xfrm>
            </p:contentPart>
          </mc:Choice>
          <mc:Fallback xmlns="">
            <p:pic>
              <p:nvPicPr>
                <p:cNvPr id="386" name="Ink 385">
                  <a:extLst>
                    <a:ext uri="{FF2B5EF4-FFF2-40B4-BE49-F238E27FC236}">
                      <a16:creationId xmlns:a16="http://schemas.microsoft.com/office/drawing/2014/main" id="{0B752F8D-3079-BD4E-97F0-6D6E7D1D2373}"/>
                    </a:ext>
                  </a:extLst>
                </p:cNvPr>
                <p:cNvPicPr/>
                <p:nvPr/>
              </p:nvPicPr>
              <p:blipFill>
                <a:blip r:embed="rId534"/>
                <a:stretch>
                  <a:fillRect/>
                </a:stretch>
              </p:blipFill>
              <p:spPr>
                <a:xfrm>
                  <a:off x="9532183" y="6055099"/>
                  <a:ext cx="1879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87" name="Ink 386">
                  <a:extLst>
                    <a:ext uri="{FF2B5EF4-FFF2-40B4-BE49-F238E27FC236}">
                      <a16:creationId xmlns:a16="http://schemas.microsoft.com/office/drawing/2014/main" id="{5D4E1206-3080-9140-93D3-5C3B9D398914}"/>
                    </a:ext>
                  </a:extLst>
                </p14:cNvPr>
                <p14:cNvContentPartPr/>
                <p14:nvPr/>
              </p14:nvContentPartPr>
              <p14:xfrm>
                <a:off x="9761143" y="6142939"/>
                <a:ext cx="94680" cy="194400"/>
              </p14:xfrm>
            </p:contentPart>
          </mc:Choice>
          <mc:Fallback xmlns="">
            <p:pic>
              <p:nvPicPr>
                <p:cNvPr id="387" name="Ink 386">
                  <a:extLst>
                    <a:ext uri="{FF2B5EF4-FFF2-40B4-BE49-F238E27FC236}">
                      <a16:creationId xmlns:a16="http://schemas.microsoft.com/office/drawing/2014/main" id="{5D4E1206-3080-9140-93D3-5C3B9D398914}"/>
                    </a:ext>
                  </a:extLst>
                </p:cNvPr>
                <p:cNvPicPr/>
                <p:nvPr/>
              </p:nvPicPr>
              <p:blipFill>
                <a:blip r:embed="rId536"/>
                <a:stretch>
                  <a:fillRect/>
                </a:stretch>
              </p:blipFill>
              <p:spPr>
                <a:xfrm>
                  <a:off x="9746023" y="6127819"/>
                  <a:ext cx="1252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88" name="Ink 387">
                  <a:extLst>
                    <a:ext uri="{FF2B5EF4-FFF2-40B4-BE49-F238E27FC236}">
                      <a16:creationId xmlns:a16="http://schemas.microsoft.com/office/drawing/2014/main" id="{E18D7217-E69E-5C4D-AB37-AF39F74A53AC}"/>
                    </a:ext>
                  </a:extLst>
                </p14:cNvPr>
                <p14:cNvContentPartPr/>
                <p14:nvPr/>
              </p14:nvContentPartPr>
              <p14:xfrm>
                <a:off x="9931063" y="6151579"/>
                <a:ext cx="44280" cy="154800"/>
              </p14:xfrm>
            </p:contentPart>
          </mc:Choice>
          <mc:Fallback xmlns="">
            <p:pic>
              <p:nvPicPr>
                <p:cNvPr id="388" name="Ink 387">
                  <a:extLst>
                    <a:ext uri="{FF2B5EF4-FFF2-40B4-BE49-F238E27FC236}">
                      <a16:creationId xmlns:a16="http://schemas.microsoft.com/office/drawing/2014/main" id="{E18D7217-E69E-5C4D-AB37-AF39F74A53AC}"/>
                    </a:ext>
                  </a:extLst>
                </p:cNvPr>
                <p:cNvPicPr/>
                <p:nvPr/>
              </p:nvPicPr>
              <p:blipFill>
                <a:blip r:embed="rId538"/>
                <a:stretch>
                  <a:fillRect/>
                </a:stretch>
              </p:blipFill>
              <p:spPr>
                <a:xfrm>
                  <a:off x="9915583" y="6136099"/>
                  <a:ext cx="74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89" name="Ink 388">
                  <a:extLst>
                    <a:ext uri="{FF2B5EF4-FFF2-40B4-BE49-F238E27FC236}">
                      <a16:creationId xmlns:a16="http://schemas.microsoft.com/office/drawing/2014/main" id="{6CD356FF-F65E-8247-8B9D-BAF5C7CEFC43}"/>
                    </a:ext>
                  </a:extLst>
                </p14:cNvPr>
                <p14:cNvContentPartPr/>
                <p14:nvPr/>
              </p14:nvContentPartPr>
              <p14:xfrm>
                <a:off x="9861943" y="6199099"/>
                <a:ext cx="88560" cy="25560"/>
              </p14:xfrm>
            </p:contentPart>
          </mc:Choice>
          <mc:Fallback xmlns="">
            <p:pic>
              <p:nvPicPr>
                <p:cNvPr id="389" name="Ink 388">
                  <a:extLst>
                    <a:ext uri="{FF2B5EF4-FFF2-40B4-BE49-F238E27FC236}">
                      <a16:creationId xmlns:a16="http://schemas.microsoft.com/office/drawing/2014/main" id="{6CD356FF-F65E-8247-8B9D-BAF5C7CEFC43}"/>
                    </a:ext>
                  </a:extLst>
                </p:cNvPr>
                <p:cNvPicPr/>
                <p:nvPr/>
              </p:nvPicPr>
              <p:blipFill>
                <a:blip r:embed="rId540"/>
                <a:stretch>
                  <a:fillRect/>
                </a:stretch>
              </p:blipFill>
              <p:spPr>
                <a:xfrm>
                  <a:off x="9846463" y="6183619"/>
                  <a:ext cx="118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90" name="Ink 389">
                  <a:extLst>
                    <a:ext uri="{FF2B5EF4-FFF2-40B4-BE49-F238E27FC236}">
                      <a16:creationId xmlns:a16="http://schemas.microsoft.com/office/drawing/2014/main" id="{098A41F9-1AAB-A344-AAA6-AB5EF4E893C1}"/>
                    </a:ext>
                  </a:extLst>
                </p14:cNvPr>
                <p14:cNvContentPartPr/>
                <p14:nvPr/>
              </p14:nvContentPartPr>
              <p14:xfrm>
                <a:off x="10018903" y="6211339"/>
                <a:ext cx="113400" cy="19080"/>
              </p14:xfrm>
            </p:contentPart>
          </mc:Choice>
          <mc:Fallback xmlns="">
            <p:pic>
              <p:nvPicPr>
                <p:cNvPr id="390" name="Ink 389">
                  <a:extLst>
                    <a:ext uri="{FF2B5EF4-FFF2-40B4-BE49-F238E27FC236}">
                      <a16:creationId xmlns:a16="http://schemas.microsoft.com/office/drawing/2014/main" id="{098A41F9-1AAB-A344-AAA6-AB5EF4E893C1}"/>
                    </a:ext>
                  </a:extLst>
                </p:cNvPr>
                <p:cNvPicPr/>
                <p:nvPr/>
              </p:nvPicPr>
              <p:blipFill>
                <a:blip r:embed="rId542"/>
                <a:stretch>
                  <a:fillRect/>
                </a:stretch>
              </p:blipFill>
              <p:spPr>
                <a:xfrm>
                  <a:off x="10003783" y="6196219"/>
                  <a:ext cx="144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91" name="Ink 390">
                  <a:extLst>
                    <a:ext uri="{FF2B5EF4-FFF2-40B4-BE49-F238E27FC236}">
                      <a16:creationId xmlns:a16="http://schemas.microsoft.com/office/drawing/2014/main" id="{9A11CFAF-FD6F-2540-AD0B-78588853BBAB}"/>
                    </a:ext>
                  </a:extLst>
                </p14:cNvPr>
                <p14:cNvContentPartPr/>
                <p14:nvPr/>
              </p14:nvContentPartPr>
              <p14:xfrm>
                <a:off x="10069303" y="6162019"/>
                <a:ext cx="25560" cy="119160"/>
              </p14:xfrm>
            </p:contentPart>
          </mc:Choice>
          <mc:Fallback xmlns="">
            <p:pic>
              <p:nvPicPr>
                <p:cNvPr id="391" name="Ink 390">
                  <a:extLst>
                    <a:ext uri="{FF2B5EF4-FFF2-40B4-BE49-F238E27FC236}">
                      <a16:creationId xmlns:a16="http://schemas.microsoft.com/office/drawing/2014/main" id="{9A11CFAF-FD6F-2540-AD0B-78588853BBAB}"/>
                    </a:ext>
                  </a:extLst>
                </p:cNvPr>
                <p:cNvPicPr/>
                <p:nvPr/>
              </p:nvPicPr>
              <p:blipFill>
                <a:blip r:embed="rId544"/>
                <a:stretch>
                  <a:fillRect/>
                </a:stretch>
              </p:blipFill>
              <p:spPr>
                <a:xfrm>
                  <a:off x="10054183" y="6146539"/>
                  <a:ext cx="56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92" name="Ink 391">
                  <a:extLst>
                    <a:ext uri="{FF2B5EF4-FFF2-40B4-BE49-F238E27FC236}">
                      <a16:creationId xmlns:a16="http://schemas.microsoft.com/office/drawing/2014/main" id="{F78247EB-EACF-D44B-8F74-922CD199D80A}"/>
                    </a:ext>
                  </a:extLst>
                </p14:cNvPr>
                <p14:cNvContentPartPr/>
                <p14:nvPr/>
              </p14:nvContentPartPr>
              <p14:xfrm>
                <a:off x="10182343" y="6124219"/>
                <a:ext cx="19080" cy="163080"/>
              </p14:xfrm>
            </p:contentPart>
          </mc:Choice>
          <mc:Fallback xmlns="">
            <p:pic>
              <p:nvPicPr>
                <p:cNvPr id="392" name="Ink 391">
                  <a:extLst>
                    <a:ext uri="{FF2B5EF4-FFF2-40B4-BE49-F238E27FC236}">
                      <a16:creationId xmlns:a16="http://schemas.microsoft.com/office/drawing/2014/main" id="{F78247EB-EACF-D44B-8F74-922CD199D80A}"/>
                    </a:ext>
                  </a:extLst>
                </p:cNvPr>
                <p:cNvPicPr/>
                <p:nvPr/>
              </p:nvPicPr>
              <p:blipFill>
                <a:blip r:embed="rId546"/>
                <a:stretch>
                  <a:fillRect/>
                </a:stretch>
              </p:blipFill>
              <p:spPr>
                <a:xfrm>
                  <a:off x="10167223" y="6109099"/>
                  <a:ext cx="496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93" name="Ink 392">
                  <a:extLst>
                    <a:ext uri="{FF2B5EF4-FFF2-40B4-BE49-F238E27FC236}">
                      <a16:creationId xmlns:a16="http://schemas.microsoft.com/office/drawing/2014/main" id="{2497EC2B-05B4-6040-AB35-F1458ADDB810}"/>
                    </a:ext>
                  </a:extLst>
                </p14:cNvPr>
                <p14:cNvContentPartPr/>
                <p14:nvPr/>
              </p14:nvContentPartPr>
              <p14:xfrm>
                <a:off x="10176223" y="6098299"/>
                <a:ext cx="169560" cy="232920"/>
              </p14:xfrm>
            </p:contentPart>
          </mc:Choice>
          <mc:Fallback xmlns="">
            <p:pic>
              <p:nvPicPr>
                <p:cNvPr id="393" name="Ink 392">
                  <a:extLst>
                    <a:ext uri="{FF2B5EF4-FFF2-40B4-BE49-F238E27FC236}">
                      <a16:creationId xmlns:a16="http://schemas.microsoft.com/office/drawing/2014/main" id="{2497EC2B-05B4-6040-AB35-F1458ADDB810}"/>
                    </a:ext>
                  </a:extLst>
                </p:cNvPr>
                <p:cNvPicPr/>
                <p:nvPr/>
              </p:nvPicPr>
              <p:blipFill>
                <a:blip r:embed="rId548"/>
                <a:stretch>
                  <a:fillRect/>
                </a:stretch>
              </p:blipFill>
              <p:spPr>
                <a:xfrm>
                  <a:off x="10160743" y="6083179"/>
                  <a:ext cx="1998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96" name="Ink 395">
                  <a:extLst>
                    <a:ext uri="{FF2B5EF4-FFF2-40B4-BE49-F238E27FC236}">
                      <a16:creationId xmlns:a16="http://schemas.microsoft.com/office/drawing/2014/main" id="{21B5E1F7-BD97-D049-A7AD-4BDFA9529A4B}"/>
                    </a:ext>
                  </a:extLst>
                </p14:cNvPr>
                <p14:cNvContentPartPr/>
                <p14:nvPr/>
              </p14:nvContentPartPr>
              <p14:xfrm>
                <a:off x="10440103" y="6167419"/>
                <a:ext cx="132480" cy="25560"/>
              </p14:xfrm>
            </p:contentPart>
          </mc:Choice>
          <mc:Fallback xmlns="">
            <p:pic>
              <p:nvPicPr>
                <p:cNvPr id="396" name="Ink 395">
                  <a:extLst>
                    <a:ext uri="{FF2B5EF4-FFF2-40B4-BE49-F238E27FC236}">
                      <a16:creationId xmlns:a16="http://schemas.microsoft.com/office/drawing/2014/main" id="{21B5E1F7-BD97-D049-A7AD-4BDFA9529A4B}"/>
                    </a:ext>
                  </a:extLst>
                </p:cNvPr>
                <p:cNvPicPr/>
                <p:nvPr/>
              </p:nvPicPr>
              <p:blipFill>
                <a:blip r:embed="rId550"/>
                <a:stretch>
                  <a:fillRect/>
                </a:stretch>
              </p:blipFill>
              <p:spPr>
                <a:xfrm>
                  <a:off x="10424983" y="6152299"/>
                  <a:ext cx="1627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97" name="Ink 396">
                  <a:extLst>
                    <a:ext uri="{FF2B5EF4-FFF2-40B4-BE49-F238E27FC236}">
                      <a16:creationId xmlns:a16="http://schemas.microsoft.com/office/drawing/2014/main" id="{2045A1A1-360E-4949-BAF4-D1130BD25542}"/>
                    </a:ext>
                  </a:extLst>
                </p14:cNvPr>
                <p14:cNvContentPartPr/>
                <p14:nvPr/>
              </p14:nvContentPartPr>
              <p14:xfrm>
                <a:off x="10459903" y="6223939"/>
                <a:ext cx="106560" cy="12960"/>
              </p14:xfrm>
            </p:contentPart>
          </mc:Choice>
          <mc:Fallback xmlns="">
            <p:pic>
              <p:nvPicPr>
                <p:cNvPr id="397" name="Ink 396">
                  <a:extLst>
                    <a:ext uri="{FF2B5EF4-FFF2-40B4-BE49-F238E27FC236}">
                      <a16:creationId xmlns:a16="http://schemas.microsoft.com/office/drawing/2014/main" id="{2045A1A1-360E-4949-BAF4-D1130BD25542}"/>
                    </a:ext>
                  </a:extLst>
                </p:cNvPr>
                <p:cNvPicPr/>
                <p:nvPr/>
              </p:nvPicPr>
              <p:blipFill>
                <a:blip r:embed="rId552"/>
                <a:stretch>
                  <a:fillRect/>
                </a:stretch>
              </p:blipFill>
              <p:spPr>
                <a:xfrm>
                  <a:off x="10444423" y="6208819"/>
                  <a:ext cx="137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98" name="Ink 397">
                  <a:extLst>
                    <a:ext uri="{FF2B5EF4-FFF2-40B4-BE49-F238E27FC236}">
                      <a16:creationId xmlns:a16="http://schemas.microsoft.com/office/drawing/2014/main" id="{6F2E79B4-2174-FA48-AEE5-E3ADBB08B349}"/>
                    </a:ext>
                  </a:extLst>
                </p14:cNvPr>
                <p14:cNvContentPartPr/>
                <p14:nvPr/>
              </p14:nvContentPartPr>
              <p14:xfrm>
                <a:off x="10723063" y="5931979"/>
                <a:ext cx="207720" cy="279720"/>
              </p14:xfrm>
            </p:contentPart>
          </mc:Choice>
          <mc:Fallback xmlns="">
            <p:pic>
              <p:nvPicPr>
                <p:cNvPr id="398" name="Ink 397">
                  <a:extLst>
                    <a:ext uri="{FF2B5EF4-FFF2-40B4-BE49-F238E27FC236}">
                      <a16:creationId xmlns:a16="http://schemas.microsoft.com/office/drawing/2014/main" id="{6F2E79B4-2174-FA48-AEE5-E3ADBB08B349}"/>
                    </a:ext>
                  </a:extLst>
                </p:cNvPr>
                <p:cNvPicPr/>
                <p:nvPr/>
              </p:nvPicPr>
              <p:blipFill>
                <a:blip r:embed="rId554"/>
                <a:stretch>
                  <a:fillRect/>
                </a:stretch>
              </p:blipFill>
              <p:spPr>
                <a:xfrm>
                  <a:off x="10707943" y="5916859"/>
                  <a:ext cx="2383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99" name="Ink 398">
                  <a:extLst>
                    <a:ext uri="{FF2B5EF4-FFF2-40B4-BE49-F238E27FC236}">
                      <a16:creationId xmlns:a16="http://schemas.microsoft.com/office/drawing/2014/main" id="{52D697E5-6426-FF49-A160-D9225BFF320D}"/>
                    </a:ext>
                  </a:extLst>
                </p14:cNvPr>
                <p14:cNvContentPartPr/>
                <p14:nvPr/>
              </p14:nvContentPartPr>
              <p14:xfrm>
                <a:off x="10861303" y="6199099"/>
                <a:ext cx="207720" cy="75960"/>
              </p14:xfrm>
            </p:contentPart>
          </mc:Choice>
          <mc:Fallback xmlns="">
            <p:pic>
              <p:nvPicPr>
                <p:cNvPr id="399" name="Ink 398">
                  <a:extLst>
                    <a:ext uri="{FF2B5EF4-FFF2-40B4-BE49-F238E27FC236}">
                      <a16:creationId xmlns:a16="http://schemas.microsoft.com/office/drawing/2014/main" id="{52D697E5-6426-FF49-A160-D9225BFF320D}"/>
                    </a:ext>
                  </a:extLst>
                </p:cNvPr>
                <p:cNvPicPr/>
                <p:nvPr/>
              </p:nvPicPr>
              <p:blipFill>
                <a:blip r:embed="rId556"/>
                <a:stretch>
                  <a:fillRect/>
                </a:stretch>
              </p:blipFill>
              <p:spPr>
                <a:xfrm>
                  <a:off x="10846183" y="6183619"/>
                  <a:ext cx="2383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00" name="Ink 399">
                  <a:extLst>
                    <a:ext uri="{FF2B5EF4-FFF2-40B4-BE49-F238E27FC236}">
                      <a16:creationId xmlns:a16="http://schemas.microsoft.com/office/drawing/2014/main" id="{D7AF2A02-4B29-354F-896F-E881DD1B82C0}"/>
                    </a:ext>
                  </a:extLst>
                </p14:cNvPr>
                <p14:cNvContentPartPr/>
                <p14:nvPr/>
              </p14:nvContentPartPr>
              <p14:xfrm>
                <a:off x="11081623" y="6122779"/>
                <a:ext cx="6480" cy="32400"/>
              </p14:xfrm>
            </p:contentPart>
          </mc:Choice>
          <mc:Fallback xmlns="">
            <p:pic>
              <p:nvPicPr>
                <p:cNvPr id="400" name="Ink 399">
                  <a:extLst>
                    <a:ext uri="{FF2B5EF4-FFF2-40B4-BE49-F238E27FC236}">
                      <a16:creationId xmlns:a16="http://schemas.microsoft.com/office/drawing/2014/main" id="{D7AF2A02-4B29-354F-896F-E881DD1B82C0}"/>
                    </a:ext>
                  </a:extLst>
                </p:cNvPr>
                <p:cNvPicPr/>
                <p:nvPr/>
              </p:nvPicPr>
              <p:blipFill>
                <a:blip r:embed="rId558"/>
                <a:stretch>
                  <a:fillRect/>
                </a:stretch>
              </p:blipFill>
              <p:spPr>
                <a:xfrm>
                  <a:off x="11066143" y="6107659"/>
                  <a:ext cx="37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01" name="Ink 400">
                  <a:extLst>
                    <a:ext uri="{FF2B5EF4-FFF2-40B4-BE49-F238E27FC236}">
                      <a16:creationId xmlns:a16="http://schemas.microsoft.com/office/drawing/2014/main" id="{DC7393FD-E052-3D42-B720-18A182C462A9}"/>
                    </a:ext>
                  </a:extLst>
                </p14:cNvPr>
                <p14:cNvContentPartPr/>
                <p14:nvPr/>
              </p14:nvContentPartPr>
              <p14:xfrm>
                <a:off x="11119063" y="6199099"/>
                <a:ext cx="189000" cy="69480"/>
              </p14:xfrm>
            </p:contentPart>
          </mc:Choice>
          <mc:Fallback xmlns="">
            <p:pic>
              <p:nvPicPr>
                <p:cNvPr id="401" name="Ink 400">
                  <a:extLst>
                    <a:ext uri="{FF2B5EF4-FFF2-40B4-BE49-F238E27FC236}">
                      <a16:creationId xmlns:a16="http://schemas.microsoft.com/office/drawing/2014/main" id="{DC7393FD-E052-3D42-B720-18A182C462A9}"/>
                    </a:ext>
                  </a:extLst>
                </p:cNvPr>
                <p:cNvPicPr/>
                <p:nvPr/>
              </p:nvPicPr>
              <p:blipFill>
                <a:blip r:embed="rId560"/>
                <a:stretch>
                  <a:fillRect/>
                </a:stretch>
              </p:blipFill>
              <p:spPr>
                <a:xfrm>
                  <a:off x="11103943" y="6183619"/>
                  <a:ext cx="219600" cy="100080"/>
                </a:xfrm>
                <a:prstGeom prst="rect">
                  <a:avLst/>
                </a:prstGeom>
              </p:spPr>
            </p:pic>
          </mc:Fallback>
        </mc:AlternateContent>
      </p:grpSp>
      <p:sp>
        <p:nvSpPr>
          <p:cNvPr id="286" name="TextBox 285">
            <a:extLst>
              <a:ext uri="{FF2B5EF4-FFF2-40B4-BE49-F238E27FC236}">
                <a16:creationId xmlns:a16="http://schemas.microsoft.com/office/drawing/2014/main" id="{5B63EC64-A4F3-44A0-9474-0D738DFC708C}"/>
              </a:ext>
            </a:extLst>
          </p:cNvPr>
          <p:cNvSpPr txBox="1"/>
          <p:nvPr/>
        </p:nvSpPr>
        <p:spPr>
          <a:xfrm>
            <a:off x="114300" y="139700"/>
            <a:ext cx="6477000" cy="1015663"/>
          </a:xfrm>
          <a:prstGeom prst="rect">
            <a:avLst/>
          </a:prstGeom>
          <a:noFill/>
        </p:spPr>
        <p:txBody>
          <a:bodyPr wrap="square" rtlCol="0">
            <a:spAutoFit/>
          </a:bodyPr>
          <a:lstStyle/>
          <a:p>
            <a:r>
              <a:rPr lang="en-US" sz="2000" b="1" dirty="0">
                <a:solidFill>
                  <a:schemeClr val="accent1"/>
                </a:solidFill>
              </a:rPr>
              <a:t>What if we are only interested to know whether an action potential happened or not? We are not interested in detail on how it came about.</a:t>
            </a:r>
          </a:p>
        </p:txBody>
      </p:sp>
      <p:sp>
        <p:nvSpPr>
          <p:cNvPr id="298" name="TextBox 297">
            <a:extLst>
              <a:ext uri="{FF2B5EF4-FFF2-40B4-BE49-F238E27FC236}">
                <a16:creationId xmlns:a16="http://schemas.microsoft.com/office/drawing/2014/main" id="{85538B92-8609-46FD-AEB1-79AAAD94260C}"/>
              </a:ext>
            </a:extLst>
          </p:cNvPr>
          <p:cNvSpPr txBox="1"/>
          <p:nvPr/>
        </p:nvSpPr>
        <p:spPr>
          <a:xfrm>
            <a:off x="6489700" y="300166"/>
            <a:ext cx="6477000" cy="461665"/>
          </a:xfrm>
          <a:prstGeom prst="rect">
            <a:avLst/>
          </a:prstGeom>
          <a:noFill/>
        </p:spPr>
        <p:txBody>
          <a:bodyPr wrap="square" rtlCol="0">
            <a:spAutoFit/>
          </a:bodyPr>
          <a:lstStyle/>
          <a:p>
            <a:r>
              <a:rPr lang="en-US" sz="2400" b="1" dirty="0">
                <a:solidFill>
                  <a:schemeClr val="accent4"/>
                </a:solidFill>
                <a:sym typeface="Wingdings" panose="05000000000000000000" pitchFamily="2" charset="2"/>
              </a:rPr>
              <a:t> </a:t>
            </a:r>
            <a:r>
              <a:rPr lang="en-US" sz="2400" b="1" dirty="0">
                <a:solidFill>
                  <a:schemeClr val="accent4"/>
                </a:solidFill>
              </a:rPr>
              <a:t>Integrate and Fire Neuron</a:t>
            </a:r>
          </a:p>
        </p:txBody>
      </p:sp>
      <p:sp>
        <p:nvSpPr>
          <p:cNvPr id="301" name="TextBox 300">
            <a:extLst>
              <a:ext uri="{FF2B5EF4-FFF2-40B4-BE49-F238E27FC236}">
                <a16:creationId xmlns:a16="http://schemas.microsoft.com/office/drawing/2014/main" id="{08643821-75DC-4929-92DA-299D88883AB6}"/>
              </a:ext>
            </a:extLst>
          </p:cNvPr>
          <p:cNvSpPr txBox="1"/>
          <p:nvPr/>
        </p:nvSpPr>
        <p:spPr>
          <a:xfrm>
            <a:off x="931886" y="1309801"/>
            <a:ext cx="10490200" cy="1200329"/>
          </a:xfrm>
          <a:prstGeom prst="rect">
            <a:avLst/>
          </a:prstGeom>
          <a:noFill/>
        </p:spPr>
        <p:txBody>
          <a:bodyPr wrap="square" rtlCol="0">
            <a:spAutoFit/>
          </a:bodyPr>
          <a:lstStyle/>
          <a:p>
            <a:r>
              <a:rPr lang="en-US" sz="2400" dirty="0">
                <a:solidFill>
                  <a:schemeClr val="accent4"/>
                </a:solidFill>
              </a:rPr>
              <a:t>In that case, we can just see when the neuronal membrane reaches </a:t>
            </a:r>
            <a:r>
              <a:rPr lang="en-US" sz="2400" dirty="0" err="1">
                <a:solidFill>
                  <a:schemeClr val="accent4"/>
                </a:solidFill>
              </a:rPr>
              <a:t>Vthresh</a:t>
            </a:r>
            <a:r>
              <a:rPr lang="en-US" sz="2400" dirty="0">
                <a:solidFill>
                  <a:schemeClr val="accent4"/>
                </a:solidFill>
              </a:rPr>
              <a:t>; We can consider the neuron to have generated an action potential when the former happens.</a:t>
            </a:r>
          </a:p>
        </p:txBody>
      </p:sp>
      <p:sp>
        <p:nvSpPr>
          <p:cNvPr id="302" name="TextBox 301">
            <a:extLst>
              <a:ext uri="{FF2B5EF4-FFF2-40B4-BE49-F238E27FC236}">
                <a16:creationId xmlns:a16="http://schemas.microsoft.com/office/drawing/2014/main" id="{3A2D9276-3AEA-4678-8B5E-F66642BD430C}"/>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14</a:t>
            </a:r>
          </a:p>
        </p:txBody>
      </p:sp>
    </p:spTree>
    <p:extLst>
      <p:ext uri="{BB962C8B-B14F-4D97-AF65-F5344CB8AC3E}">
        <p14:creationId xmlns:p14="http://schemas.microsoft.com/office/powerpoint/2010/main" val="227729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1"/>
                                        </p:tgtEl>
                                        <p:attrNameLst>
                                          <p:attrName>style.visibility</p:attrName>
                                        </p:attrNameLst>
                                      </p:cBhvr>
                                      <p:to>
                                        <p:strVal val="visible"/>
                                      </p:to>
                                    </p:set>
                                    <p:animEffect transition="in" filter="fade">
                                      <p:cBhvr>
                                        <p:cTn id="12"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P spid="30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314872B-74D9-1941-A766-DFD10F8260A5}"/>
              </a:ext>
            </a:extLst>
          </p:cNvPr>
          <p:cNvGrpSpPr/>
          <p:nvPr/>
        </p:nvGrpSpPr>
        <p:grpSpPr>
          <a:xfrm>
            <a:off x="1342903" y="2536099"/>
            <a:ext cx="566280" cy="541080"/>
            <a:chOff x="1342903" y="2536099"/>
            <a:chExt cx="566280" cy="5410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EFF32F3-0FFC-5547-BA1F-CA73416CE932}"/>
                    </a:ext>
                  </a:extLst>
                </p14:cNvPr>
                <p14:cNvContentPartPr/>
                <p14:nvPr/>
              </p14:nvContentPartPr>
              <p14:xfrm>
                <a:off x="1342903" y="2536099"/>
                <a:ext cx="566280" cy="541080"/>
              </p14:xfrm>
            </p:contentPart>
          </mc:Choice>
          <mc:Fallback xmlns="">
            <p:pic>
              <p:nvPicPr>
                <p:cNvPr id="5" name="Ink 4">
                  <a:extLst>
                    <a:ext uri="{FF2B5EF4-FFF2-40B4-BE49-F238E27FC236}">
                      <a16:creationId xmlns:a16="http://schemas.microsoft.com/office/drawing/2014/main" id="{EEFF32F3-0FFC-5547-BA1F-CA73416CE932}"/>
                    </a:ext>
                  </a:extLst>
                </p:cNvPr>
                <p:cNvPicPr/>
                <p:nvPr/>
              </p:nvPicPr>
              <p:blipFill>
                <a:blip r:embed="rId4"/>
                <a:stretch>
                  <a:fillRect/>
                </a:stretch>
              </p:blipFill>
              <p:spPr>
                <a:xfrm>
                  <a:off x="1327423" y="2520619"/>
                  <a:ext cx="59688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C439C3A-C32C-AE4E-8E36-F3DD532E43C8}"/>
                    </a:ext>
                  </a:extLst>
                </p14:cNvPr>
                <p14:cNvContentPartPr/>
                <p14:nvPr/>
              </p14:nvContentPartPr>
              <p14:xfrm>
                <a:off x="1418143" y="2593339"/>
                <a:ext cx="276840" cy="125280"/>
              </p14:xfrm>
            </p:contentPart>
          </mc:Choice>
          <mc:Fallback xmlns="">
            <p:pic>
              <p:nvPicPr>
                <p:cNvPr id="6" name="Ink 5">
                  <a:extLst>
                    <a:ext uri="{FF2B5EF4-FFF2-40B4-BE49-F238E27FC236}">
                      <a16:creationId xmlns:a16="http://schemas.microsoft.com/office/drawing/2014/main" id="{AC439C3A-C32C-AE4E-8E36-F3DD532E43C8}"/>
                    </a:ext>
                  </a:extLst>
                </p:cNvPr>
                <p:cNvPicPr/>
                <p:nvPr/>
              </p:nvPicPr>
              <p:blipFill>
                <a:blip r:embed="rId6"/>
                <a:stretch>
                  <a:fillRect/>
                </a:stretch>
              </p:blipFill>
              <p:spPr>
                <a:xfrm>
                  <a:off x="1402663" y="2577859"/>
                  <a:ext cx="307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FBC9726-0E6D-7A4A-85B9-3A121B42FBFC}"/>
                    </a:ext>
                  </a:extLst>
                </p14:cNvPr>
                <p14:cNvContentPartPr/>
                <p14:nvPr/>
              </p14:nvContentPartPr>
              <p14:xfrm>
                <a:off x="1399423" y="2605219"/>
                <a:ext cx="459360" cy="264240"/>
              </p14:xfrm>
            </p:contentPart>
          </mc:Choice>
          <mc:Fallback xmlns="">
            <p:pic>
              <p:nvPicPr>
                <p:cNvPr id="7" name="Ink 6">
                  <a:extLst>
                    <a:ext uri="{FF2B5EF4-FFF2-40B4-BE49-F238E27FC236}">
                      <a16:creationId xmlns:a16="http://schemas.microsoft.com/office/drawing/2014/main" id="{9FBC9726-0E6D-7A4A-85B9-3A121B42FBFC}"/>
                    </a:ext>
                  </a:extLst>
                </p:cNvPr>
                <p:cNvPicPr/>
                <p:nvPr/>
              </p:nvPicPr>
              <p:blipFill>
                <a:blip r:embed="rId8"/>
                <a:stretch>
                  <a:fillRect/>
                </a:stretch>
              </p:blipFill>
              <p:spPr>
                <a:xfrm>
                  <a:off x="1383931" y="2589739"/>
                  <a:ext cx="489984"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BA5E91D-2C8B-B345-A121-49D9423AF459}"/>
                    </a:ext>
                  </a:extLst>
                </p14:cNvPr>
                <p14:cNvContentPartPr/>
                <p14:nvPr/>
              </p14:nvContentPartPr>
              <p14:xfrm>
                <a:off x="1458823" y="2756059"/>
                <a:ext cx="408960" cy="150480"/>
              </p14:xfrm>
            </p:contentPart>
          </mc:Choice>
          <mc:Fallback xmlns="">
            <p:pic>
              <p:nvPicPr>
                <p:cNvPr id="8" name="Ink 7">
                  <a:extLst>
                    <a:ext uri="{FF2B5EF4-FFF2-40B4-BE49-F238E27FC236}">
                      <a16:creationId xmlns:a16="http://schemas.microsoft.com/office/drawing/2014/main" id="{7BA5E91D-2C8B-B345-A121-49D9423AF459}"/>
                    </a:ext>
                  </a:extLst>
                </p:cNvPr>
                <p:cNvPicPr/>
                <p:nvPr/>
              </p:nvPicPr>
              <p:blipFill>
                <a:blip r:embed="rId10"/>
                <a:stretch>
                  <a:fillRect/>
                </a:stretch>
              </p:blipFill>
              <p:spPr>
                <a:xfrm>
                  <a:off x="1443343" y="2740579"/>
                  <a:ext cx="4395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16EF2-6FDD-794B-8A00-CE35D47AE5E2}"/>
                    </a:ext>
                  </a:extLst>
                </p14:cNvPr>
                <p14:cNvContentPartPr/>
                <p14:nvPr/>
              </p14:nvContentPartPr>
              <p14:xfrm>
                <a:off x="1468543" y="2863699"/>
                <a:ext cx="346320" cy="175680"/>
              </p14:xfrm>
            </p:contentPart>
          </mc:Choice>
          <mc:Fallback xmlns="">
            <p:pic>
              <p:nvPicPr>
                <p:cNvPr id="9" name="Ink 8">
                  <a:extLst>
                    <a:ext uri="{FF2B5EF4-FFF2-40B4-BE49-F238E27FC236}">
                      <a16:creationId xmlns:a16="http://schemas.microsoft.com/office/drawing/2014/main" id="{D3716EF2-6FDD-794B-8A00-CE35D47AE5E2}"/>
                    </a:ext>
                  </a:extLst>
                </p:cNvPr>
                <p:cNvPicPr/>
                <p:nvPr/>
              </p:nvPicPr>
              <p:blipFill>
                <a:blip r:embed="rId12"/>
                <a:stretch>
                  <a:fillRect/>
                </a:stretch>
              </p:blipFill>
              <p:spPr>
                <a:xfrm>
                  <a:off x="1453047" y="2848219"/>
                  <a:ext cx="376952" cy="206280"/>
                </a:xfrm>
                <a:prstGeom prst="rect">
                  <a:avLst/>
                </a:prstGeom>
              </p:spPr>
            </p:pic>
          </mc:Fallback>
        </mc:AlternateContent>
      </p:grpSp>
      <p:grpSp>
        <p:nvGrpSpPr>
          <p:cNvPr id="30" name="Group 29">
            <a:extLst>
              <a:ext uri="{FF2B5EF4-FFF2-40B4-BE49-F238E27FC236}">
                <a16:creationId xmlns:a16="http://schemas.microsoft.com/office/drawing/2014/main" id="{0B812121-D5CB-E54E-99A7-B2C612E7AD9E}"/>
              </a:ext>
            </a:extLst>
          </p:cNvPr>
          <p:cNvGrpSpPr/>
          <p:nvPr/>
        </p:nvGrpSpPr>
        <p:grpSpPr>
          <a:xfrm>
            <a:off x="412303" y="3134059"/>
            <a:ext cx="1050480" cy="1251000"/>
            <a:chOff x="412303" y="3134059"/>
            <a:chExt cx="1050480" cy="125100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8143B46-878D-2E4C-A248-C5B8BE132AFB}"/>
                    </a:ext>
                  </a:extLst>
                </p14:cNvPr>
                <p14:cNvContentPartPr/>
                <p14:nvPr/>
              </p14:nvContentPartPr>
              <p14:xfrm>
                <a:off x="733063" y="3165019"/>
                <a:ext cx="685800" cy="798840"/>
              </p14:xfrm>
            </p:contentPart>
          </mc:Choice>
          <mc:Fallback xmlns="">
            <p:pic>
              <p:nvPicPr>
                <p:cNvPr id="11" name="Ink 10">
                  <a:extLst>
                    <a:ext uri="{FF2B5EF4-FFF2-40B4-BE49-F238E27FC236}">
                      <a16:creationId xmlns:a16="http://schemas.microsoft.com/office/drawing/2014/main" id="{78143B46-878D-2E4C-A248-C5B8BE132AFB}"/>
                    </a:ext>
                  </a:extLst>
                </p:cNvPr>
                <p:cNvPicPr/>
                <p:nvPr/>
              </p:nvPicPr>
              <p:blipFill>
                <a:blip r:embed="rId14"/>
                <a:stretch>
                  <a:fillRect/>
                </a:stretch>
              </p:blipFill>
              <p:spPr>
                <a:xfrm>
                  <a:off x="717583" y="3149539"/>
                  <a:ext cx="716400" cy="82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CF69ED42-9F6A-EB43-BDE1-2C8698CA385D}"/>
                    </a:ext>
                  </a:extLst>
                </p14:cNvPr>
                <p14:cNvContentPartPr/>
                <p14:nvPr/>
              </p14:nvContentPartPr>
              <p14:xfrm>
                <a:off x="1257583" y="3134059"/>
                <a:ext cx="205200" cy="232200"/>
              </p14:xfrm>
            </p:contentPart>
          </mc:Choice>
          <mc:Fallback xmlns="">
            <p:pic>
              <p:nvPicPr>
                <p:cNvPr id="12" name="Ink 11">
                  <a:extLst>
                    <a:ext uri="{FF2B5EF4-FFF2-40B4-BE49-F238E27FC236}">
                      <a16:creationId xmlns:a16="http://schemas.microsoft.com/office/drawing/2014/main" id="{CF69ED42-9F6A-EB43-BDE1-2C8698CA385D}"/>
                    </a:ext>
                  </a:extLst>
                </p:cNvPr>
                <p:cNvPicPr/>
                <p:nvPr/>
              </p:nvPicPr>
              <p:blipFill>
                <a:blip r:embed="rId16"/>
                <a:stretch>
                  <a:fillRect/>
                </a:stretch>
              </p:blipFill>
              <p:spPr>
                <a:xfrm>
                  <a:off x="1242076" y="3118579"/>
                  <a:ext cx="235854"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EE66A476-FDB9-6C48-AC00-5EF62BF5E69E}"/>
                    </a:ext>
                  </a:extLst>
                </p14:cNvPr>
                <p14:cNvContentPartPr/>
                <p14:nvPr/>
              </p14:nvContentPartPr>
              <p14:xfrm>
                <a:off x="500503" y="4134499"/>
                <a:ext cx="56880" cy="231480"/>
              </p14:xfrm>
            </p:contentPart>
          </mc:Choice>
          <mc:Fallback xmlns="">
            <p:pic>
              <p:nvPicPr>
                <p:cNvPr id="14" name="Ink 13">
                  <a:extLst>
                    <a:ext uri="{FF2B5EF4-FFF2-40B4-BE49-F238E27FC236}">
                      <a16:creationId xmlns:a16="http://schemas.microsoft.com/office/drawing/2014/main" id="{EE66A476-FDB9-6C48-AC00-5EF62BF5E69E}"/>
                    </a:ext>
                  </a:extLst>
                </p:cNvPr>
                <p:cNvPicPr/>
                <p:nvPr/>
              </p:nvPicPr>
              <p:blipFill>
                <a:blip r:embed="rId18"/>
                <a:stretch>
                  <a:fillRect/>
                </a:stretch>
              </p:blipFill>
              <p:spPr>
                <a:xfrm>
                  <a:off x="485023" y="4119019"/>
                  <a:ext cx="874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144180E-BF65-864B-B20B-BEC681657369}"/>
                    </a:ext>
                  </a:extLst>
                </p14:cNvPr>
                <p14:cNvContentPartPr/>
                <p14:nvPr/>
              </p14:nvContentPartPr>
              <p14:xfrm>
                <a:off x="412303" y="4032619"/>
                <a:ext cx="211320" cy="145080"/>
              </p14:xfrm>
            </p:contentPart>
          </mc:Choice>
          <mc:Fallback xmlns="">
            <p:pic>
              <p:nvPicPr>
                <p:cNvPr id="15" name="Ink 14">
                  <a:extLst>
                    <a:ext uri="{FF2B5EF4-FFF2-40B4-BE49-F238E27FC236}">
                      <a16:creationId xmlns:a16="http://schemas.microsoft.com/office/drawing/2014/main" id="{0144180E-BF65-864B-B20B-BEC681657369}"/>
                    </a:ext>
                  </a:extLst>
                </p:cNvPr>
                <p:cNvPicPr/>
                <p:nvPr/>
              </p:nvPicPr>
              <p:blipFill>
                <a:blip r:embed="rId20"/>
                <a:stretch>
                  <a:fillRect/>
                </a:stretch>
              </p:blipFill>
              <p:spPr>
                <a:xfrm>
                  <a:off x="396823" y="4017139"/>
                  <a:ext cx="241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626B6280-CED0-E940-BA65-97C189AB293D}"/>
                    </a:ext>
                  </a:extLst>
                </p14:cNvPr>
                <p14:cNvContentPartPr/>
                <p14:nvPr/>
              </p14:nvContentPartPr>
              <p14:xfrm>
                <a:off x="456223" y="4302979"/>
                <a:ext cx="170280" cy="63360"/>
              </p14:xfrm>
            </p:contentPart>
          </mc:Choice>
          <mc:Fallback xmlns="">
            <p:pic>
              <p:nvPicPr>
                <p:cNvPr id="16" name="Ink 15">
                  <a:extLst>
                    <a:ext uri="{FF2B5EF4-FFF2-40B4-BE49-F238E27FC236}">
                      <a16:creationId xmlns:a16="http://schemas.microsoft.com/office/drawing/2014/main" id="{626B6280-CED0-E940-BA65-97C189AB293D}"/>
                    </a:ext>
                  </a:extLst>
                </p:cNvPr>
                <p:cNvPicPr/>
                <p:nvPr/>
              </p:nvPicPr>
              <p:blipFill>
                <a:blip r:embed="rId22"/>
                <a:stretch>
                  <a:fillRect/>
                </a:stretch>
              </p:blipFill>
              <p:spPr>
                <a:xfrm>
                  <a:off x="440743" y="4287499"/>
                  <a:ext cx="200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ED8109C6-E592-964A-A047-4B357CCDEFC4}"/>
                    </a:ext>
                  </a:extLst>
                </p14:cNvPr>
                <p14:cNvContentPartPr/>
                <p14:nvPr/>
              </p14:nvContentPartPr>
              <p14:xfrm>
                <a:off x="676543" y="4290379"/>
                <a:ext cx="94680" cy="94680"/>
              </p14:xfrm>
            </p:contentPart>
          </mc:Choice>
          <mc:Fallback xmlns="">
            <p:pic>
              <p:nvPicPr>
                <p:cNvPr id="17" name="Ink 16">
                  <a:extLst>
                    <a:ext uri="{FF2B5EF4-FFF2-40B4-BE49-F238E27FC236}">
                      <a16:creationId xmlns:a16="http://schemas.microsoft.com/office/drawing/2014/main" id="{ED8109C6-E592-964A-A047-4B357CCDEFC4}"/>
                    </a:ext>
                  </a:extLst>
                </p:cNvPr>
                <p:cNvPicPr/>
                <p:nvPr/>
              </p:nvPicPr>
              <p:blipFill>
                <a:blip r:embed="rId24"/>
                <a:stretch>
                  <a:fillRect/>
                </a:stretch>
              </p:blipFill>
              <p:spPr>
                <a:xfrm>
                  <a:off x="661063" y="4274899"/>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A71CFB1B-759D-6449-8448-9B3388CFF5B6}"/>
                    </a:ext>
                  </a:extLst>
                </p14:cNvPr>
                <p14:cNvContentPartPr/>
                <p14:nvPr/>
              </p14:nvContentPartPr>
              <p14:xfrm>
                <a:off x="796063" y="4271299"/>
                <a:ext cx="119880" cy="94680"/>
              </p14:xfrm>
            </p:contentPart>
          </mc:Choice>
          <mc:Fallback xmlns="">
            <p:pic>
              <p:nvPicPr>
                <p:cNvPr id="27" name="Ink 26">
                  <a:extLst>
                    <a:ext uri="{FF2B5EF4-FFF2-40B4-BE49-F238E27FC236}">
                      <a16:creationId xmlns:a16="http://schemas.microsoft.com/office/drawing/2014/main" id="{A71CFB1B-759D-6449-8448-9B3388CFF5B6}"/>
                    </a:ext>
                  </a:extLst>
                </p:cNvPr>
                <p:cNvPicPr/>
                <p:nvPr/>
              </p:nvPicPr>
              <p:blipFill>
                <a:blip r:embed="rId26"/>
                <a:stretch>
                  <a:fillRect/>
                </a:stretch>
              </p:blipFill>
              <p:spPr>
                <a:xfrm>
                  <a:off x="780583" y="4255819"/>
                  <a:ext cx="150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5556AD92-ABF1-E848-BCB3-64E732B322C8}"/>
                    </a:ext>
                  </a:extLst>
                </p14:cNvPr>
                <p14:cNvContentPartPr/>
                <p14:nvPr/>
              </p14:nvContentPartPr>
              <p14:xfrm>
                <a:off x="839983" y="4258699"/>
                <a:ext cx="25560" cy="119880"/>
              </p14:xfrm>
            </p:contentPart>
          </mc:Choice>
          <mc:Fallback xmlns="">
            <p:pic>
              <p:nvPicPr>
                <p:cNvPr id="28" name="Ink 27">
                  <a:extLst>
                    <a:ext uri="{FF2B5EF4-FFF2-40B4-BE49-F238E27FC236}">
                      <a16:creationId xmlns:a16="http://schemas.microsoft.com/office/drawing/2014/main" id="{5556AD92-ABF1-E848-BCB3-64E732B322C8}"/>
                    </a:ext>
                  </a:extLst>
                </p:cNvPr>
                <p:cNvPicPr/>
                <p:nvPr/>
              </p:nvPicPr>
              <p:blipFill>
                <a:blip r:embed="rId28"/>
                <a:stretch>
                  <a:fillRect/>
                </a:stretch>
              </p:blipFill>
              <p:spPr>
                <a:xfrm>
                  <a:off x="824503" y="4243219"/>
                  <a:ext cx="561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F68EA4F7-2BD6-E046-877E-E727A88BD466}"/>
                    </a:ext>
                  </a:extLst>
                </p14:cNvPr>
                <p14:cNvContentPartPr/>
                <p14:nvPr/>
              </p14:nvContentPartPr>
              <p14:xfrm>
                <a:off x="953023" y="4214779"/>
                <a:ext cx="88200" cy="94680"/>
              </p14:xfrm>
            </p:contentPart>
          </mc:Choice>
          <mc:Fallback xmlns="">
            <p:pic>
              <p:nvPicPr>
                <p:cNvPr id="29" name="Ink 28">
                  <a:extLst>
                    <a:ext uri="{FF2B5EF4-FFF2-40B4-BE49-F238E27FC236}">
                      <a16:creationId xmlns:a16="http://schemas.microsoft.com/office/drawing/2014/main" id="{F68EA4F7-2BD6-E046-877E-E727A88BD466}"/>
                    </a:ext>
                  </a:extLst>
                </p:cNvPr>
                <p:cNvPicPr/>
                <p:nvPr/>
              </p:nvPicPr>
              <p:blipFill>
                <a:blip r:embed="rId30"/>
                <a:stretch>
                  <a:fillRect/>
                </a:stretch>
              </p:blipFill>
              <p:spPr>
                <a:xfrm>
                  <a:off x="937543" y="4199299"/>
                  <a:ext cx="118800" cy="125280"/>
                </a:xfrm>
                <a:prstGeom prst="rect">
                  <a:avLst/>
                </a:prstGeom>
              </p:spPr>
            </p:pic>
          </mc:Fallback>
        </mc:AlternateContent>
      </p:grpSp>
      <p:grpSp>
        <p:nvGrpSpPr>
          <p:cNvPr id="41" name="Group 40">
            <a:extLst>
              <a:ext uri="{FF2B5EF4-FFF2-40B4-BE49-F238E27FC236}">
                <a16:creationId xmlns:a16="http://schemas.microsoft.com/office/drawing/2014/main" id="{6804E3B1-24F7-B442-B29B-3D856CED6604}"/>
              </a:ext>
            </a:extLst>
          </p:cNvPr>
          <p:cNvGrpSpPr/>
          <p:nvPr/>
        </p:nvGrpSpPr>
        <p:grpSpPr>
          <a:xfrm>
            <a:off x="1864543" y="3058099"/>
            <a:ext cx="1239120" cy="1150920"/>
            <a:chOff x="1864543" y="3058099"/>
            <a:chExt cx="1239120" cy="1150920"/>
          </a:xfrm>
        </p:grpSpPr>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AC7A9898-2ED0-2F4D-9E79-BF0B5691B771}"/>
                    </a:ext>
                  </a:extLst>
                </p14:cNvPr>
                <p14:cNvContentPartPr/>
                <p14:nvPr/>
              </p14:nvContentPartPr>
              <p14:xfrm>
                <a:off x="1864543" y="3133339"/>
                <a:ext cx="553680" cy="808560"/>
              </p14:xfrm>
            </p:contentPart>
          </mc:Choice>
          <mc:Fallback xmlns="">
            <p:pic>
              <p:nvPicPr>
                <p:cNvPr id="31" name="Ink 30">
                  <a:extLst>
                    <a:ext uri="{FF2B5EF4-FFF2-40B4-BE49-F238E27FC236}">
                      <a16:creationId xmlns:a16="http://schemas.microsoft.com/office/drawing/2014/main" id="{AC7A9898-2ED0-2F4D-9E79-BF0B5691B771}"/>
                    </a:ext>
                  </a:extLst>
                </p:cNvPr>
                <p:cNvPicPr/>
                <p:nvPr/>
              </p:nvPicPr>
              <p:blipFill>
                <a:blip r:embed="rId32"/>
                <a:stretch>
                  <a:fillRect/>
                </a:stretch>
              </p:blipFill>
              <p:spPr>
                <a:xfrm>
                  <a:off x="1849063" y="3117859"/>
                  <a:ext cx="584280" cy="839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58F47584-5D8C-B945-BF89-6B2E93FC74B2}"/>
                    </a:ext>
                  </a:extLst>
                </p14:cNvPr>
                <p14:cNvContentPartPr/>
                <p14:nvPr/>
              </p14:nvContentPartPr>
              <p14:xfrm>
                <a:off x="1864543" y="3058099"/>
                <a:ext cx="295920" cy="236520"/>
              </p14:xfrm>
            </p:contentPart>
          </mc:Choice>
          <mc:Fallback xmlns="">
            <p:pic>
              <p:nvPicPr>
                <p:cNvPr id="32" name="Ink 31">
                  <a:extLst>
                    <a:ext uri="{FF2B5EF4-FFF2-40B4-BE49-F238E27FC236}">
                      <a16:creationId xmlns:a16="http://schemas.microsoft.com/office/drawing/2014/main" id="{58F47584-5D8C-B945-BF89-6B2E93FC74B2}"/>
                    </a:ext>
                  </a:extLst>
                </p:cNvPr>
                <p:cNvPicPr/>
                <p:nvPr/>
              </p:nvPicPr>
              <p:blipFill>
                <a:blip r:embed="rId34"/>
                <a:stretch>
                  <a:fillRect/>
                </a:stretch>
              </p:blipFill>
              <p:spPr>
                <a:xfrm>
                  <a:off x="1849063" y="3042619"/>
                  <a:ext cx="326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6A5496AC-2F84-A94C-85E1-15F24CBE6FF2}"/>
                    </a:ext>
                  </a:extLst>
                </p14:cNvPr>
                <p14:cNvContentPartPr/>
                <p14:nvPr/>
              </p14:nvContentPartPr>
              <p14:xfrm>
                <a:off x="2619103" y="3882139"/>
                <a:ext cx="12960" cy="235080"/>
              </p14:xfrm>
            </p:contentPart>
          </mc:Choice>
          <mc:Fallback xmlns="">
            <p:pic>
              <p:nvPicPr>
                <p:cNvPr id="34" name="Ink 33">
                  <a:extLst>
                    <a:ext uri="{FF2B5EF4-FFF2-40B4-BE49-F238E27FC236}">
                      <a16:creationId xmlns:a16="http://schemas.microsoft.com/office/drawing/2014/main" id="{6A5496AC-2F84-A94C-85E1-15F24CBE6FF2}"/>
                    </a:ext>
                  </a:extLst>
                </p:cNvPr>
                <p:cNvPicPr/>
                <p:nvPr/>
              </p:nvPicPr>
              <p:blipFill>
                <a:blip r:embed="rId36"/>
                <a:stretch>
                  <a:fillRect/>
                </a:stretch>
              </p:blipFill>
              <p:spPr>
                <a:xfrm>
                  <a:off x="2603623" y="3866659"/>
                  <a:ext cx="43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6EC79181-0BFA-DB45-9960-86FCE276AFAA}"/>
                    </a:ext>
                  </a:extLst>
                </p14:cNvPr>
                <p14:cNvContentPartPr/>
                <p14:nvPr/>
              </p14:nvContentPartPr>
              <p14:xfrm>
                <a:off x="2506063" y="3875299"/>
                <a:ext cx="245520" cy="56880"/>
              </p14:xfrm>
            </p:contentPart>
          </mc:Choice>
          <mc:Fallback xmlns="">
            <p:pic>
              <p:nvPicPr>
                <p:cNvPr id="35" name="Ink 34">
                  <a:extLst>
                    <a:ext uri="{FF2B5EF4-FFF2-40B4-BE49-F238E27FC236}">
                      <a16:creationId xmlns:a16="http://schemas.microsoft.com/office/drawing/2014/main" id="{6EC79181-0BFA-DB45-9960-86FCE276AFAA}"/>
                    </a:ext>
                  </a:extLst>
                </p:cNvPr>
                <p:cNvPicPr/>
                <p:nvPr/>
              </p:nvPicPr>
              <p:blipFill>
                <a:blip r:embed="rId38"/>
                <a:stretch>
                  <a:fillRect/>
                </a:stretch>
              </p:blipFill>
              <p:spPr>
                <a:xfrm>
                  <a:off x="2490583" y="3859819"/>
                  <a:ext cx="276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4D99E546-2397-B548-A0CE-9257217B4EF6}"/>
                    </a:ext>
                  </a:extLst>
                </p14:cNvPr>
                <p14:cNvContentPartPr/>
                <p14:nvPr/>
              </p14:nvContentPartPr>
              <p14:xfrm>
                <a:off x="2515783" y="4139539"/>
                <a:ext cx="185400" cy="19080"/>
              </p14:xfrm>
            </p:contentPart>
          </mc:Choice>
          <mc:Fallback xmlns="">
            <p:pic>
              <p:nvPicPr>
                <p:cNvPr id="36" name="Ink 35">
                  <a:extLst>
                    <a:ext uri="{FF2B5EF4-FFF2-40B4-BE49-F238E27FC236}">
                      <a16:creationId xmlns:a16="http://schemas.microsoft.com/office/drawing/2014/main" id="{4D99E546-2397-B548-A0CE-9257217B4EF6}"/>
                    </a:ext>
                  </a:extLst>
                </p:cNvPr>
                <p:cNvPicPr/>
                <p:nvPr/>
              </p:nvPicPr>
              <p:blipFill>
                <a:blip r:embed="rId40"/>
                <a:stretch>
                  <a:fillRect/>
                </a:stretch>
              </p:blipFill>
              <p:spPr>
                <a:xfrm>
                  <a:off x="2500333" y="4124059"/>
                  <a:ext cx="215941"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688CB773-22FE-3148-B278-6325D19DB6B8}"/>
                    </a:ext>
                  </a:extLst>
                </p14:cNvPr>
                <p14:cNvContentPartPr/>
                <p14:nvPr/>
              </p14:nvContentPartPr>
              <p14:xfrm>
                <a:off x="2776423" y="4145659"/>
                <a:ext cx="6480" cy="44280"/>
              </p14:xfrm>
            </p:contentPart>
          </mc:Choice>
          <mc:Fallback xmlns="">
            <p:pic>
              <p:nvPicPr>
                <p:cNvPr id="37" name="Ink 36">
                  <a:extLst>
                    <a:ext uri="{FF2B5EF4-FFF2-40B4-BE49-F238E27FC236}">
                      <a16:creationId xmlns:a16="http://schemas.microsoft.com/office/drawing/2014/main" id="{688CB773-22FE-3148-B278-6325D19DB6B8}"/>
                    </a:ext>
                  </a:extLst>
                </p:cNvPr>
                <p:cNvPicPr/>
                <p:nvPr/>
              </p:nvPicPr>
              <p:blipFill>
                <a:blip r:embed="rId42"/>
                <a:stretch>
                  <a:fillRect/>
                </a:stretch>
              </p:blipFill>
              <p:spPr>
                <a:xfrm>
                  <a:off x="2761758" y="4130179"/>
                  <a:ext cx="35469"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20BD0718-0D20-F543-A148-8848D9F8F596}"/>
                    </a:ext>
                  </a:extLst>
                </p14:cNvPr>
                <p14:cNvContentPartPr/>
                <p14:nvPr/>
              </p14:nvContentPartPr>
              <p14:xfrm>
                <a:off x="2789023" y="4013539"/>
                <a:ext cx="12960" cy="25560"/>
              </p14:xfrm>
            </p:contentPart>
          </mc:Choice>
          <mc:Fallback xmlns="">
            <p:pic>
              <p:nvPicPr>
                <p:cNvPr id="38" name="Ink 37">
                  <a:extLst>
                    <a:ext uri="{FF2B5EF4-FFF2-40B4-BE49-F238E27FC236}">
                      <a16:creationId xmlns:a16="http://schemas.microsoft.com/office/drawing/2014/main" id="{20BD0718-0D20-F543-A148-8848D9F8F596}"/>
                    </a:ext>
                  </a:extLst>
                </p:cNvPr>
                <p:cNvPicPr/>
                <p:nvPr/>
              </p:nvPicPr>
              <p:blipFill>
                <a:blip r:embed="rId44"/>
                <a:stretch>
                  <a:fillRect/>
                </a:stretch>
              </p:blipFill>
              <p:spPr>
                <a:xfrm>
                  <a:off x="2773543" y="3998059"/>
                  <a:ext cx="43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F7ED93CC-8CCD-904E-A44C-26EB3DCD9451}"/>
                    </a:ext>
                  </a:extLst>
                </p14:cNvPr>
                <p14:cNvContentPartPr/>
                <p14:nvPr/>
              </p14:nvContentPartPr>
              <p14:xfrm>
                <a:off x="2826463" y="4145659"/>
                <a:ext cx="82080" cy="56880"/>
              </p14:xfrm>
            </p:contentPart>
          </mc:Choice>
          <mc:Fallback xmlns="">
            <p:pic>
              <p:nvPicPr>
                <p:cNvPr id="39" name="Ink 38">
                  <a:extLst>
                    <a:ext uri="{FF2B5EF4-FFF2-40B4-BE49-F238E27FC236}">
                      <a16:creationId xmlns:a16="http://schemas.microsoft.com/office/drawing/2014/main" id="{F7ED93CC-8CCD-904E-A44C-26EB3DCD9451}"/>
                    </a:ext>
                  </a:extLst>
                </p:cNvPr>
                <p:cNvPicPr/>
                <p:nvPr/>
              </p:nvPicPr>
              <p:blipFill>
                <a:blip r:embed="rId46"/>
                <a:stretch>
                  <a:fillRect/>
                </a:stretch>
              </p:blipFill>
              <p:spPr>
                <a:xfrm>
                  <a:off x="2810983" y="4130179"/>
                  <a:ext cx="112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5E8994BF-5AF0-774C-A3FA-30769C3FADE5}"/>
                    </a:ext>
                  </a:extLst>
                </p14:cNvPr>
                <p14:cNvContentPartPr/>
                <p14:nvPr/>
              </p14:nvContentPartPr>
              <p14:xfrm>
                <a:off x="2952463" y="4063939"/>
                <a:ext cx="151200" cy="145080"/>
              </p14:xfrm>
            </p:contentPart>
          </mc:Choice>
          <mc:Fallback xmlns="">
            <p:pic>
              <p:nvPicPr>
                <p:cNvPr id="40" name="Ink 39">
                  <a:extLst>
                    <a:ext uri="{FF2B5EF4-FFF2-40B4-BE49-F238E27FC236}">
                      <a16:creationId xmlns:a16="http://schemas.microsoft.com/office/drawing/2014/main" id="{5E8994BF-5AF0-774C-A3FA-30769C3FADE5}"/>
                    </a:ext>
                  </a:extLst>
                </p:cNvPr>
                <p:cNvPicPr/>
                <p:nvPr/>
              </p:nvPicPr>
              <p:blipFill>
                <a:blip r:embed="rId48"/>
                <a:stretch>
                  <a:fillRect/>
                </a:stretch>
              </p:blipFill>
              <p:spPr>
                <a:xfrm>
                  <a:off x="2936983" y="4048420"/>
                  <a:ext cx="181800" cy="175756"/>
                </a:xfrm>
                <a:prstGeom prst="rect">
                  <a:avLst/>
                </a:prstGeom>
              </p:spPr>
            </p:pic>
          </mc:Fallback>
        </mc:AlternateContent>
      </p:grpSp>
      <p:grpSp>
        <p:nvGrpSpPr>
          <p:cNvPr id="78" name="Group 77">
            <a:extLst>
              <a:ext uri="{FF2B5EF4-FFF2-40B4-BE49-F238E27FC236}">
                <a16:creationId xmlns:a16="http://schemas.microsoft.com/office/drawing/2014/main" id="{7BC0C76A-4B54-934E-8150-C55B02B0BC44}"/>
              </a:ext>
            </a:extLst>
          </p:cNvPr>
          <p:cNvGrpSpPr/>
          <p:nvPr/>
        </p:nvGrpSpPr>
        <p:grpSpPr>
          <a:xfrm>
            <a:off x="494023" y="4981939"/>
            <a:ext cx="2521800" cy="754560"/>
            <a:chOff x="494023" y="4981939"/>
            <a:chExt cx="2521800" cy="754560"/>
          </a:xfrm>
        </p:grpSpPr>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2500EA97-9759-B943-9CA4-FB25EC3EBAD0}"/>
                    </a:ext>
                  </a:extLst>
                </p14:cNvPr>
                <p14:cNvContentPartPr/>
                <p14:nvPr/>
              </p14:nvContentPartPr>
              <p14:xfrm>
                <a:off x="494023" y="5120179"/>
                <a:ext cx="283320" cy="258120"/>
              </p14:xfrm>
            </p:contentPart>
          </mc:Choice>
          <mc:Fallback xmlns="">
            <p:pic>
              <p:nvPicPr>
                <p:cNvPr id="42" name="Ink 41">
                  <a:extLst>
                    <a:ext uri="{FF2B5EF4-FFF2-40B4-BE49-F238E27FC236}">
                      <a16:creationId xmlns:a16="http://schemas.microsoft.com/office/drawing/2014/main" id="{2500EA97-9759-B943-9CA4-FB25EC3EBAD0}"/>
                    </a:ext>
                  </a:extLst>
                </p:cNvPr>
                <p:cNvPicPr/>
                <p:nvPr/>
              </p:nvPicPr>
              <p:blipFill>
                <a:blip r:embed="rId50"/>
                <a:stretch>
                  <a:fillRect/>
                </a:stretch>
              </p:blipFill>
              <p:spPr>
                <a:xfrm>
                  <a:off x="478543" y="5104699"/>
                  <a:ext cx="3139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C9632288-B6B3-0349-A606-5877E5AE1A53}"/>
                    </a:ext>
                  </a:extLst>
                </p14:cNvPr>
                <p14:cNvContentPartPr/>
                <p14:nvPr/>
              </p14:nvContentPartPr>
              <p14:xfrm>
                <a:off x="569623" y="5057179"/>
                <a:ext cx="145080" cy="327240"/>
              </p14:xfrm>
            </p:contentPart>
          </mc:Choice>
          <mc:Fallback xmlns="">
            <p:pic>
              <p:nvPicPr>
                <p:cNvPr id="43" name="Ink 42">
                  <a:extLst>
                    <a:ext uri="{FF2B5EF4-FFF2-40B4-BE49-F238E27FC236}">
                      <a16:creationId xmlns:a16="http://schemas.microsoft.com/office/drawing/2014/main" id="{C9632288-B6B3-0349-A606-5877E5AE1A53}"/>
                    </a:ext>
                  </a:extLst>
                </p:cNvPr>
                <p:cNvPicPr/>
                <p:nvPr/>
              </p:nvPicPr>
              <p:blipFill>
                <a:blip r:embed="rId52"/>
                <a:stretch>
                  <a:fillRect/>
                </a:stretch>
              </p:blipFill>
              <p:spPr>
                <a:xfrm>
                  <a:off x="554143" y="5041699"/>
                  <a:ext cx="1756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Ink 43">
                  <a:extLst>
                    <a:ext uri="{FF2B5EF4-FFF2-40B4-BE49-F238E27FC236}">
                      <a16:creationId xmlns:a16="http://schemas.microsoft.com/office/drawing/2014/main" id="{F4254D03-3C06-424E-85E6-D993BD15840D}"/>
                    </a:ext>
                  </a:extLst>
                </p14:cNvPr>
                <p14:cNvContentPartPr/>
                <p14:nvPr/>
              </p14:nvContentPartPr>
              <p14:xfrm>
                <a:off x="915223" y="5111179"/>
                <a:ext cx="6480" cy="34560"/>
              </p14:xfrm>
            </p:contentPart>
          </mc:Choice>
          <mc:Fallback xmlns="">
            <p:pic>
              <p:nvPicPr>
                <p:cNvPr id="44" name="Ink 43">
                  <a:extLst>
                    <a:ext uri="{FF2B5EF4-FFF2-40B4-BE49-F238E27FC236}">
                      <a16:creationId xmlns:a16="http://schemas.microsoft.com/office/drawing/2014/main" id="{F4254D03-3C06-424E-85E6-D993BD15840D}"/>
                    </a:ext>
                  </a:extLst>
                </p:cNvPr>
                <p:cNvPicPr/>
                <p:nvPr/>
              </p:nvPicPr>
              <p:blipFill>
                <a:blip r:embed="rId54"/>
                <a:stretch>
                  <a:fillRect/>
                </a:stretch>
              </p:blipFill>
              <p:spPr>
                <a:xfrm>
                  <a:off x="899743" y="5095699"/>
                  <a:ext cx="370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Ink 44">
                  <a:extLst>
                    <a:ext uri="{FF2B5EF4-FFF2-40B4-BE49-F238E27FC236}">
                      <a16:creationId xmlns:a16="http://schemas.microsoft.com/office/drawing/2014/main" id="{4D1F4163-46F1-0B40-8793-38EC9F0D2B96}"/>
                    </a:ext>
                  </a:extLst>
                </p14:cNvPr>
                <p14:cNvContentPartPr/>
                <p14:nvPr/>
              </p14:nvContentPartPr>
              <p14:xfrm>
                <a:off x="896503" y="5271019"/>
                <a:ext cx="12960" cy="6480"/>
              </p14:xfrm>
            </p:contentPart>
          </mc:Choice>
          <mc:Fallback xmlns="">
            <p:pic>
              <p:nvPicPr>
                <p:cNvPr id="45" name="Ink 44">
                  <a:extLst>
                    <a:ext uri="{FF2B5EF4-FFF2-40B4-BE49-F238E27FC236}">
                      <a16:creationId xmlns:a16="http://schemas.microsoft.com/office/drawing/2014/main" id="{4D1F4163-46F1-0B40-8793-38EC9F0D2B96}"/>
                    </a:ext>
                  </a:extLst>
                </p:cNvPr>
                <p:cNvPicPr/>
                <p:nvPr/>
              </p:nvPicPr>
              <p:blipFill>
                <a:blip r:embed="rId56"/>
                <a:stretch>
                  <a:fillRect/>
                </a:stretch>
              </p:blipFill>
              <p:spPr>
                <a:xfrm>
                  <a:off x="881023" y="5255539"/>
                  <a:ext cx="43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2" name="Ink 61">
                  <a:extLst>
                    <a:ext uri="{FF2B5EF4-FFF2-40B4-BE49-F238E27FC236}">
                      <a16:creationId xmlns:a16="http://schemas.microsoft.com/office/drawing/2014/main" id="{743B7034-B13D-F847-9798-A21F9DEEAF62}"/>
                    </a:ext>
                  </a:extLst>
                </p14:cNvPr>
                <p14:cNvContentPartPr/>
                <p14:nvPr/>
              </p14:nvContentPartPr>
              <p14:xfrm>
                <a:off x="1103863" y="5063659"/>
                <a:ext cx="25560" cy="293760"/>
              </p14:xfrm>
            </p:contentPart>
          </mc:Choice>
          <mc:Fallback xmlns="">
            <p:pic>
              <p:nvPicPr>
                <p:cNvPr id="62" name="Ink 61">
                  <a:extLst>
                    <a:ext uri="{FF2B5EF4-FFF2-40B4-BE49-F238E27FC236}">
                      <a16:creationId xmlns:a16="http://schemas.microsoft.com/office/drawing/2014/main" id="{743B7034-B13D-F847-9798-A21F9DEEAF62}"/>
                    </a:ext>
                  </a:extLst>
                </p:cNvPr>
                <p:cNvPicPr/>
                <p:nvPr/>
              </p:nvPicPr>
              <p:blipFill>
                <a:blip r:embed="rId58"/>
                <a:stretch>
                  <a:fillRect/>
                </a:stretch>
              </p:blipFill>
              <p:spPr>
                <a:xfrm>
                  <a:off x="1088383" y="5048179"/>
                  <a:ext cx="561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3" name="Ink 62">
                  <a:extLst>
                    <a:ext uri="{FF2B5EF4-FFF2-40B4-BE49-F238E27FC236}">
                      <a16:creationId xmlns:a16="http://schemas.microsoft.com/office/drawing/2014/main" id="{30E919DB-276B-1D47-8BD4-C4BDC7379462}"/>
                    </a:ext>
                  </a:extLst>
                </p14:cNvPr>
                <p14:cNvContentPartPr/>
                <p14:nvPr/>
              </p14:nvContentPartPr>
              <p14:xfrm>
                <a:off x="1116463" y="4981939"/>
                <a:ext cx="157680" cy="69480"/>
              </p14:xfrm>
            </p:contentPart>
          </mc:Choice>
          <mc:Fallback xmlns="">
            <p:pic>
              <p:nvPicPr>
                <p:cNvPr id="63" name="Ink 62">
                  <a:extLst>
                    <a:ext uri="{FF2B5EF4-FFF2-40B4-BE49-F238E27FC236}">
                      <a16:creationId xmlns:a16="http://schemas.microsoft.com/office/drawing/2014/main" id="{30E919DB-276B-1D47-8BD4-C4BDC7379462}"/>
                    </a:ext>
                  </a:extLst>
                </p:cNvPr>
                <p:cNvPicPr/>
                <p:nvPr/>
              </p:nvPicPr>
              <p:blipFill>
                <a:blip r:embed="rId60"/>
                <a:stretch>
                  <a:fillRect/>
                </a:stretch>
              </p:blipFill>
              <p:spPr>
                <a:xfrm>
                  <a:off x="1100948" y="4966459"/>
                  <a:ext cx="18835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4" name="Ink 63">
                  <a:extLst>
                    <a:ext uri="{FF2B5EF4-FFF2-40B4-BE49-F238E27FC236}">
                      <a16:creationId xmlns:a16="http://schemas.microsoft.com/office/drawing/2014/main" id="{9434E8B3-AF04-8649-B533-F54F8BF9CBF4}"/>
                    </a:ext>
                  </a:extLst>
                </p14:cNvPr>
                <p14:cNvContentPartPr/>
                <p14:nvPr/>
              </p14:nvContentPartPr>
              <p14:xfrm>
                <a:off x="1097023" y="5151499"/>
                <a:ext cx="151920" cy="12960"/>
              </p14:xfrm>
            </p:contentPart>
          </mc:Choice>
          <mc:Fallback xmlns="">
            <p:pic>
              <p:nvPicPr>
                <p:cNvPr id="64" name="Ink 63">
                  <a:extLst>
                    <a:ext uri="{FF2B5EF4-FFF2-40B4-BE49-F238E27FC236}">
                      <a16:creationId xmlns:a16="http://schemas.microsoft.com/office/drawing/2014/main" id="{9434E8B3-AF04-8649-B533-F54F8BF9CBF4}"/>
                    </a:ext>
                  </a:extLst>
                </p:cNvPr>
                <p:cNvPicPr/>
                <p:nvPr/>
              </p:nvPicPr>
              <p:blipFill>
                <a:blip r:embed="rId62"/>
                <a:stretch>
                  <a:fillRect/>
                </a:stretch>
              </p:blipFill>
              <p:spPr>
                <a:xfrm>
                  <a:off x="1081543" y="5136019"/>
                  <a:ext cx="182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5" name="Ink 64">
                  <a:extLst>
                    <a:ext uri="{FF2B5EF4-FFF2-40B4-BE49-F238E27FC236}">
                      <a16:creationId xmlns:a16="http://schemas.microsoft.com/office/drawing/2014/main" id="{1C2519C1-3417-9D40-942A-296105CCBE75}"/>
                    </a:ext>
                  </a:extLst>
                </p14:cNvPr>
                <p14:cNvContentPartPr/>
                <p14:nvPr/>
              </p14:nvContentPartPr>
              <p14:xfrm>
                <a:off x="1298983" y="5258419"/>
                <a:ext cx="12960" cy="82080"/>
              </p14:xfrm>
            </p:contentPart>
          </mc:Choice>
          <mc:Fallback xmlns="">
            <p:pic>
              <p:nvPicPr>
                <p:cNvPr id="65" name="Ink 64">
                  <a:extLst>
                    <a:ext uri="{FF2B5EF4-FFF2-40B4-BE49-F238E27FC236}">
                      <a16:creationId xmlns:a16="http://schemas.microsoft.com/office/drawing/2014/main" id="{1C2519C1-3417-9D40-942A-296105CCBE75}"/>
                    </a:ext>
                  </a:extLst>
                </p:cNvPr>
                <p:cNvPicPr/>
                <p:nvPr/>
              </p:nvPicPr>
              <p:blipFill>
                <a:blip r:embed="rId64"/>
                <a:stretch>
                  <a:fillRect/>
                </a:stretch>
              </p:blipFill>
              <p:spPr>
                <a:xfrm>
                  <a:off x="1283503" y="5242939"/>
                  <a:ext cx="43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6" name="Ink 65">
                  <a:extLst>
                    <a:ext uri="{FF2B5EF4-FFF2-40B4-BE49-F238E27FC236}">
                      <a16:creationId xmlns:a16="http://schemas.microsoft.com/office/drawing/2014/main" id="{57B9FF76-F55E-A94B-B3FA-6E439AD29D31}"/>
                    </a:ext>
                  </a:extLst>
                </p14:cNvPr>
                <p14:cNvContentPartPr/>
                <p14:nvPr/>
              </p14:nvContentPartPr>
              <p14:xfrm>
                <a:off x="1324183" y="5107579"/>
                <a:ext cx="12960" cy="31680"/>
              </p14:xfrm>
            </p:contentPart>
          </mc:Choice>
          <mc:Fallback xmlns="">
            <p:pic>
              <p:nvPicPr>
                <p:cNvPr id="66" name="Ink 65">
                  <a:extLst>
                    <a:ext uri="{FF2B5EF4-FFF2-40B4-BE49-F238E27FC236}">
                      <a16:creationId xmlns:a16="http://schemas.microsoft.com/office/drawing/2014/main" id="{57B9FF76-F55E-A94B-B3FA-6E439AD29D31}"/>
                    </a:ext>
                  </a:extLst>
                </p:cNvPr>
                <p:cNvPicPr/>
                <p:nvPr/>
              </p:nvPicPr>
              <p:blipFill>
                <a:blip r:embed="rId66"/>
                <a:stretch>
                  <a:fillRect/>
                </a:stretch>
              </p:blipFill>
              <p:spPr>
                <a:xfrm>
                  <a:off x="1308703" y="5092099"/>
                  <a:ext cx="43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7" name="Ink 66">
                  <a:extLst>
                    <a:ext uri="{FF2B5EF4-FFF2-40B4-BE49-F238E27FC236}">
                      <a16:creationId xmlns:a16="http://schemas.microsoft.com/office/drawing/2014/main" id="{46906A20-95F6-C149-BB51-8FF82C83E577}"/>
                    </a:ext>
                  </a:extLst>
                </p14:cNvPr>
                <p14:cNvContentPartPr/>
                <p14:nvPr/>
              </p14:nvContentPartPr>
              <p14:xfrm>
                <a:off x="1380703" y="5203339"/>
                <a:ext cx="151200" cy="156240"/>
              </p14:xfrm>
            </p:contentPart>
          </mc:Choice>
          <mc:Fallback xmlns="">
            <p:pic>
              <p:nvPicPr>
                <p:cNvPr id="67" name="Ink 66">
                  <a:extLst>
                    <a:ext uri="{FF2B5EF4-FFF2-40B4-BE49-F238E27FC236}">
                      <a16:creationId xmlns:a16="http://schemas.microsoft.com/office/drawing/2014/main" id="{46906A20-95F6-C149-BB51-8FF82C83E577}"/>
                    </a:ext>
                  </a:extLst>
                </p:cNvPr>
                <p:cNvPicPr/>
                <p:nvPr/>
              </p:nvPicPr>
              <p:blipFill>
                <a:blip r:embed="rId68"/>
                <a:stretch>
                  <a:fillRect/>
                </a:stretch>
              </p:blipFill>
              <p:spPr>
                <a:xfrm>
                  <a:off x="1365223" y="5187859"/>
                  <a:ext cx="181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8" name="Ink 67">
                  <a:extLst>
                    <a:ext uri="{FF2B5EF4-FFF2-40B4-BE49-F238E27FC236}">
                      <a16:creationId xmlns:a16="http://schemas.microsoft.com/office/drawing/2014/main" id="{E0BC196F-1AD4-BB46-8FAC-15A44C0DC6A4}"/>
                    </a:ext>
                  </a:extLst>
                </p14:cNvPr>
                <p14:cNvContentPartPr/>
                <p14:nvPr/>
              </p14:nvContentPartPr>
              <p14:xfrm>
                <a:off x="1594183" y="5233939"/>
                <a:ext cx="19080" cy="112680"/>
              </p14:xfrm>
            </p:contentPart>
          </mc:Choice>
          <mc:Fallback xmlns="">
            <p:pic>
              <p:nvPicPr>
                <p:cNvPr id="68" name="Ink 67">
                  <a:extLst>
                    <a:ext uri="{FF2B5EF4-FFF2-40B4-BE49-F238E27FC236}">
                      <a16:creationId xmlns:a16="http://schemas.microsoft.com/office/drawing/2014/main" id="{E0BC196F-1AD4-BB46-8FAC-15A44C0DC6A4}"/>
                    </a:ext>
                  </a:extLst>
                </p:cNvPr>
                <p:cNvPicPr/>
                <p:nvPr/>
              </p:nvPicPr>
              <p:blipFill>
                <a:blip r:embed="rId70"/>
                <a:stretch>
                  <a:fillRect/>
                </a:stretch>
              </p:blipFill>
              <p:spPr>
                <a:xfrm>
                  <a:off x="1578703" y="5218459"/>
                  <a:ext cx="49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9" name="Ink 68">
                  <a:extLst>
                    <a:ext uri="{FF2B5EF4-FFF2-40B4-BE49-F238E27FC236}">
                      <a16:creationId xmlns:a16="http://schemas.microsoft.com/office/drawing/2014/main" id="{A13427CF-9B0B-E342-A462-CBFE3AD7D97F}"/>
                    </a:ext>
                  </a:extLst>
                </p14:cNvPr>
                <p14:cNvContentPartPr/>
                <p14:nvPr/>
              </p14:nvContentPartPr>
              <p14:xfrm>
                <a:off x="1594183" y="5082379"/>
                <a:ext cx="42840" cy="25560"/>
              </p14:xfrm>
            </p:contentPart>
          </mc:Choice>
          <mc:Fallback xmlns="">
            <p:pic>
              <p:nvPicPr>
                <p:cNvPr id="69" name="Ink 68">
                  <a:extLst>
                    <a:ext uri="{FF2B5EF4-FFF2-40B4-BE49-F238E27FC236}">
                      <a16:creationId xmlns:a16="http://schemas.microsoft.com/office/drawing/2014/main" id="{A13427CF-9B0B-E342-A462-CBFE3AD7D97F}"/>
                    </a:ext>
                  </a:extLst>
                </p:cNvPr>
                <p:cNvPicPr/>
                <p:nvPr/>
              </p:nvPicPr>
              <p:blipFill>
                <a:blip r:embed="rId72"/>
                <a:stretch>
                  <a:fillRect/>
                </a:stretch>
              </p:blipFill>
              <p:spPr>
                <a:xfrm>
                  <a:off x="1578703" y="5066899"/>
                  <a:ext cx="73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0" name="Ink 69">
                  <a:extLst>
                    <a:ext uri="{FF2B5EF4-FFF2-40B4-BE49-F238E27FC236}">
                      <a16:creationId xmlns:a16="http://schemas.microsoft.com/office/drawing/2014/main" id="{4203FEB0-6D4B-7542-8552-93E086C68481}"/>
                    </a:ext>
                  </a:extLst>
                </p14:cNvPr>
                <p14:cNvContentPartPr/>
                <p14:nvPr/>
              </p14:nvContentPartPr>
              <p14:xfrm>
                <a:off x="1713703" y="5211619"/>
                <a:ext cx="163800" cy="116280"/>
              </p14:xfrm>
            </p:contentPart>
          </mc:Choice>
          <mc:Fallback xmlns="">
            <p:pic>
              <p:nvPicPr>
                <p:cNvPr id="70" name="Ink 69">
                  <a:extLst>
                    <a:ext uri="{FF2B5EF4-FFF2-40B4-BE49-F238E27FC236}">
                      <a16:creationId xmlns:a16="http://schemas.microsoft.com/office/drawing/2014/main" id="{4203FEB0-6D4B-7542-8552-93E086C68481}"/>
                    </a:ext>
                  </a:extLst>
                </p:cNvPr>
                <p:cNvPicPr/>
                <p:nvPr/>
              </p:nvPicPr>
              <p:blipFill>
                <a:blip r:embed="rId74"/>
                <a:stretch>
                  <a:fillRect/>
                </a:stretch>
              </p:blipFill>
              <p:spPr>
                <a:xfrm>
                  <a:off x="1698223" y="5196139"/>
                  <a:ext cx="194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1" name="Ink 70">
                  <a:extLst>
                    <a:ext uri="{FF2B5EF4-FFF2-40B4-BE49-F238E27FC236}">
                      <a16:creationId xmlns:a16="http://schemas.microsoft.com/office/drawing/2014/main" id="{B471F90F-CC0B-524A-8360-1699E782953E}"/>
                    </a:ext>
                  </a:extLst>
                </p14:cNvPr>
                <p14:cNvContentPartPr/>
                <p14:nvPr/>
              </p14:nvContentPartPr>
              <p14:xfrm>
                <a:off x="1908823" y="5208739"/>
                <a:ext cx="138600" cy="527760"/>
              </p14:xfrm>
            </p:contentPart>
          </mc:Choice>
          <mc:Fallback xmlns="">
            <p:pic>
              <p:nvPicPr>
                <p:cNvPr id="71" name="Ink 70">
                  <a:extLst>
                    <a:ext uri="{FF2B5EF4-FFF2-40B4-BE49-F238E27FC236}">
                      <a16:creationId xmlns:a16="http://schemas.microsoft.com/office/drawing/2014/main" id="{B471F90F-CC0B-524A-8360-1699E782953E}"/>
                    </a:ext>
                  </a:extLst>
                </p:cNvPr>
                <p:cNvPicPr/>
                <p:nvPr/>
              </p:nvPicPr>
              <p:blipFill>
                <a:blip r:embed="rId76"/>
                <a:stretch>
                  <a:fillRect/>
                </a:stretch>
              </p:blipFill>
              <p:spPr>
                <a:xfrm>
                  <a:off x="1893343" y="5193259"/>
                  <a:ext cx="1692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3" name="Ink 72">
                  <a:extLst>
                    <a:ext uri="{FF2B5EF4-FFF2-40B4-BE49-F238E27FC236}">
                      <a16:creationId xmlns:a16="http://schemas.microsoft.com/office/drawing/2014/main" id="{3F072170-437D-774D-8316-33646F8D416F}"/>
                    </a:ext>
                  </a:extLst>
                </p14:cNvPr>
                <p14:cNvContentPartPr/>
                <p14:nvPr/>
              </p14:nvContentPartPr>
              <p14:xfrm>
                <a:off x="2241823" y="5201899"/>
                <a:ext cx="157680" cy="157680"/>
              </p14:xfrm>
            </p:contentPart>
          </mc:Choice>
          <mc:Fallback xmlns="">
            <p:pic>
              <p:nvPicPr>
                <p:cNvPr id="73" name="Ink 72">
                  <a:extLst>
                    <a:ext uri="{FF2B5EF4-FFF2-40B4-BE49-F238E27FC236}">
                      <a16:creationId xmlns:a16="http://schemas.microsoft.com/office/drawing/2014/main" id="{3F072170-437D-774D-8316-33646F8D416F}"/>
                    </a:ext>
                  </a:extLst>
                </p:cNvPr>
                <p:cNvPicPr/>
                <p:nvPr/>
              </p:nvPicPr>
              <p:blipFill>
                <a:blip r:embed="rId78"/>
                <a:stretch>
                  <a:fillRect/>
                </a:stretch>
              </p:blipFill>
              <p:spPr>
                <a:xfrm>
                  <a:off x="2226308" y="5186384"/>
                  <a:ext cx="18835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4" name="Ink 73">
                  <a:extLst>
                    <a:ext uri="{FF2B5EF4-FFF2-40B4-BE49-F238E27FC236}">
                      <a16:creationId xmlns:a16="http://schemas.microsoft.com/office/drawing/2014/main" id="{8B6F6942-4BA2-1A4F-8413-5E014AB36896}"/>
                    </a:ext>
                  </a:extLst>
                </p14:cNvPr>
                <p14:cNvContentPartPr/>
                <p14:nvPr/>
              </p14:nvContentPartPr>
              <p14:xfrm>
                <a:off x="2468263" y="5208379"/>
                <a:ext cx="132480" cy="119880"/>
              </p14:xfrm>
            </p:contentPart>
          </mc:Choice>
          <mc:Fallback xmlns="">
            <p:pic>
              <p:nvPicPr>
                <p:cNvPr id="74" name="Ink 73">
                  <a:extLst>
                    <a:ext uri="{FF2B5EF4-FFF2-40B4-BE49-F238E27FC236}">
                      <a16:creationId xmlns:a16="http://schemas.microsoft.com/office/drawing/2014/main" id="{8B6F6942-4BA2-1A4F-8413-5E014AB36896}"/>
                    </a:ext>
                  </a:extLst>
                </p:cNvPr>
                <p:cNvPicPr/>
                <p:nvPr/>
              </p:nvPicPr>
              <p:blipFill>
                <a:blip r:embed="rId80"/>
                <a:stretch>
                  <a:fillRect/>
                </a:stretch>
              </p:blipFill>
              <p:spPr>
                <a:xfrm>
                  <a:off x="2452741" y="5192899"/>
                  <a:ext cx="163163"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5" name="Ink 74">
                  <a:extLst>
                    <a:ext uri="{FF2B5EF4-FFF2-40B4-BE49-F238E27FC236}">
                      <a16:creationId xmlns:a16="http://schemas.microsoft.com/office/drawing/2014/main" id="{09D64031-0467-3F48-A1BE-86D76B2BAF15}"/>
                    </a:ext>
                  </a:extLst>
                </p14:cNvPr>
                <p14:cNvContentPartPr/>
                <p14:nvPr/>
              </p14:nvContentPartPr>
              <p14:xfrm>
                <a:off x="2682103" y="5091379"/>
                <a:ext cx="119880" cy="236520"/>
              </p14:xfrm>
            </p:contentPart>
          </mc:Choice>
          <mc:Fallback xmlns="">
            <p:pic>
              <p:nvPicPr>
                <p:cNvPr id="75" name="Ink 74">
                  <a:extLst>
                    <a:ext uri="{FF2B5EF4-FFF2-40B4-BE49-F238E27FC236}">
                      <a16:creationId xmlns:a16="http://schemas.microsoft.com/office/drawing/2014/main" id="{09D64031-0467-3F48-A1BE-86D76B2BAF15}"/>
                    </a:ext>
                  </a:extLst>
                </p:cNvPr>
                <p:cNvPicPr/>
                <p:nvPr/>
              </p:nvPicPr>
              <p:blipFill>
                <a:blip r:embed="rId82"/>
                <a:stretch>
                  <a:fillRect/>
                </a:stretch>
              </p:blipFill>
              <p:spPr>
                <a:xfrm>
                  <a:off x="2666623" y="5075899"/>
                  <a:ext cx="150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6" name="Ink 75">
                  <a:extLst>
                    <a:ext uri="{FF2B5EF4-FFF2-40B4-BE49-F238E27FC236}">
                      <a16:creationId xmlns:a16="http://schemas.microsoft.com/office/drawing/2014/main" id="{F875C0E1-21FF-9E40-939C-83A28A97451E}"/>
                    </a:ext>
                  </a:extLst>
                </p14:cNvPr>
                <p14:cNvContentPartPr/>
                <p14:nvPr/>
              </p14:nvContentPartPr>
              <p14:xfrm>
                <a:off x="2607223" y="5157979"/>
                <a:ext cx="182160" cy="19080"/>
              </p14:xfrm>
            </p:contentPart>
          </mc:Choice>
          <mc:Fallback xmlns="">
            <p:pic>
              <p:nvPicPr>
                <p:cNvPr id="76" name="Ink 75">
                  <a:extLst>
                    <a:ext uri="{FF2B5EF4-FFF2-40B4-BE49-F238E27FC236}">
                      <a16:creationId xmlns:a16="http://schemas.microsoft.com/office/drawing/2014/main" id="{F875C0E1-21FF-9E40-939C-83A28A97451E}"/>
                    </a:ext>
                  </a:extLst>
                </p:cNvPr>
                <p:cNvPicPr/>
                <p:nvPr/>
              </p:nvPicPr>
              <p:blipFill>
                <a:blip r:embed="rId84"/>
                <a:stretch>
                  <a:fillRect/>
                </a:stretch>
              </p:blipFill>
              <p:spPr>
                <a:xfrm>
                  <a:off x="2591712" y="5142786"/>
                  <a:ext cx="212821"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7" name="Ink 76">
                  <a:extLst>
                    <a:ext uri="{FF2B5EF4-FFF2-40B4-BE49-F238E27FC236}">
                      <a16:creationId xmlns:a16="http://schemas.microsoft.com/office/drawing/2014/main" id="{55735CA6-1D12-0649-8A93-B2AAA8D52EE9}"/>
                    </a:ext>
                  </a:extLst>
                </p14:cNvPr>
                <p14:cNvContentPartPr/>
                <p14:nvPr/>
              </p14:nvContentPartPr>
              <p14:xfrm>
                <a:off x="2845543" y="5151499"/>
                <a:ext cx="170280" cy="138600"/>
              </p14:xfrm>
            </p:contentPart>
          </mc:Choice>
          <mc:Fallback xmlns="">
            <p:pic>
              <p:nvPicPr>
                <p:cNvPr id="77" name="Ink 76">
                  <a:extLst>
                    <a:ext uri="{FF2B5EF4-FFF2-40B4-BE49-F238E27FC236}">
                      <a16:creationId xmlns:a16="http://schemas.microsoft.com/office/drawing/2014/main" id="{55735CA6-1D12-0649-8A93-B2AAA8D52EE9}"/>
                    </a:ext>
                  </a:extLst>
                </p:cNvPr>
                <p:cNvPicPr/>
                <p:nvPr/>
              </p:nvPicPr>
              <p:blipFill>
                <a:blip r:embed="rId86"/>
                <a:stretch>
                  <a:fillRect/>
                </a:stretch>
              </p:blipFill>
              <p:spPr>
                <a:xfrm>
                  <a:off x="2830063" y="5136019"/>
                  <a:ext cx="200880" cy="169200"/>
                </a:xfrm>
                <a:prstGeom prst="rect">
                  <a:avLst/>
                </a:prstGeom>
              </p:spPr>
            </p:pic>
          </mc:Fallback>
        </mc:AlternateContent>
      </p:grpSp>
      <p:grpSp>
        <p:nvGrpSpPr>
          <p:cNvPr id="88" name="Group 87">
            <a:extLst>
              <a:ext uri="{FF2B5EF4-FFF2-40B4-BE49-F238E27FC236}">
                <a16:creationId xmlns:a16="http://schemas.microsoft.com/office/drawing/2014/main" id="{65649FCB-A323-B844-81CA-E5DF06393858}"/>
              </a:ext>
            </a:extLst>
          </p:cNvPr>
          <p:cNvGrpSpPr/>
          <p:nvPr/>
        </p:nvGrpSpPr>
        <p:grpSpPr>
          <a:xfrm>
            <a:off x="1248583" y="5585299"/>
            <a:ext cx="1704240" cy="308520"/>
            <a:chOff x="1248583" y="5585299"/>
            <a:chExt cx="1704240" cy="308520"/>
          </a:xfrm>
        </p:grpSpPr>
        <mc:AlternateContent xmlns:mc="http://schemas.openxmlformats.org/markup-compatibility/2006" xmlns:p14="http://schemas.microsoft.com/office/powerpoint/2010/main">
          <mc:Choice Requires="p14">
            <p:contentPart p14:bwMode="auto" r:id="rId87">
              <p14:nvContentPartPr>
                <p14:cNvPr id="79" name="Ink 78">
                  <a:extLst>
                    <a:ext uri="{FF2B5EF4-FFF2-40B4-BE49-F238E27FC236}">
                      <a16:creationId xmlns:a16="http://schemas.microsoft.com/office/drawing/2014/main" id="{11BFEE27-D7E7-2F46-9CF8-986DC364C33D}"/>
                    </a:ext>
                  </a:extLst>
                </p14:cNvPr>
                <p14:cNvContentPartPr/>
                <p14:nvPr/>
              </p14:nvContentPartPr>
              <p14:xfrm>
                <a:off x="1248583" y="5673499"/>
                <a:ext cx="126000" cy="157680"/>
              </p14:xfrm>
            </p:contentPart>
          </mc:Choice>
          <mc:Fallback xmlns="">
            <p:pic>
              <p:nvPicPr>
                <p:cNvPr id="79" name="Ink 78">
                  <a:extLst>
                    <a:ext uri="{FF2B5EF4-FFF2-40B4-BE49-F238E27FC236}">
                      <a16:creationId xmlns:a16="http://schemas.microsoft.com/office/drawing/2014/main" id="{11BFEE27-D7E7-2F46-9CF8-986DC364C33D}"/>
                    </a:ext>
                  </a:extLst>
                </p:cNvPr>
                <p:cNvPicPr/>
                <p:nvPr/>
              </p:nvPicPr>
              <p:blipFill>
                <a:blip r:embed="rId88"/>
                <a:stretch>
                  <a:fillRect/>
                </a:stretch>
              </p:blipFill>
              <p:spPr>
                <a:xfrm>
                  <a:off x="1233147" y="5658019"/>
                  <a:ext cx="156513"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0" name="Ink 79">
                  <a:extLst>
                    <a:ext uri="{FF2B5EF4-FFF2-40B4-BE49-F238E27FC236}">
                      <a16:creationId xmlns:a16="http://schemas.microsoft.com/office/drawing/2014/main" id="{2E00F538-CB81-054E-9BC4-051259B3DAF2}"/>
                    </a:ext>
                  </a:extLst>
                </p14:cNvPr>
                <p14:cNvContentPartPr/>
                <p14:nvPr/>
              </p14:nvContentPartPr>
              <p14:xfrm>
                <a:off x="1525063" y="5585299"/>
                <a:ext cx="82080" cy="308520"/>
              </p14:xfrm>
            </p:contentPart>
          </mc:Choice>
          <mc:Fallback xmlns="">
            <p:pic>
              <p:nvPicPr>
                <p:cNvPr id="80" name="Ink 79">
                  <a:extLst>
                    <a:ext uri="{FF2B5EF4-FFF2-40B4-BE49-F238E27FC236}">
                      <a16:creationId xmlns:a16="http://schemas.microsoft.com/office/drawing/2014/main" id="{2E00F538-CB81-054E-9BC4-051259B3DAF2}"/>
                    </a:ext>
                  </a:extLst>
                </p:cNvPr>
                <p:cNvPicPr/>
                <p:nvPr/>
              </p:nvPicPr>
              <p:blipFill>
                <a:blip r:embed="rId90"/>
                <a:stretch>
                  <a:fillRect/>
                </a:stretch>
              </p:blipFill>
              <p:spPr>
                <a:xfrm>
                  <a:off x="1509583" y="5569819"/>
                  <a:ext cx="1126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1" name="Ink 80">
                  <a:extLst>
                    <a:ext uri="{FF2B5EF4-FFF2-40B4-BE49-F238E27FC236}">
                      <a16:creationId xmlns:a16="http://schemas.microsoft.com/office/drawing/2014/main" id="{0EB73EE6-D189-464C-9607-3CFF9DDB61B5}"/>
                    </a:ext>
                  </a:extLst>
                </p14:cNvPr>
                <p14:cNvContentPartPr/>
                <p14:nvPr/>
              </p14:nvContentPartPr>
              <p14:xfrm>
                <a:off x="1463143" y="5761339"/>
                <a:ext cx="200880" cy="38160"/>
              </p14:xfrm>
            </p:contentPart>
          </mc:Choice>
          <mc:Fallback xmlns="">
            <p:pic>
              <p:nvPicPr>
                <p:cNvPr id="81" name="Ink 80">
                  <a:extLst>
                    <a:ext uri="{FF2B5EF4-FFF2-40B4-BE49-F238E27FC236}">
                      <a16:creationId xmlns:a16="http://schemas.microsoft.com/office/drawing/2014/main" id="{0EB73EE6-D189-464C-9607-3CFF9DDB61B5}"/>
                    </a:ext>
                  </a:extLst>
                </p:cNvPr>
                <p:cNvPicPr/>
                <p:nvPr/>
              </p:nvPicPr>
              <p:blipFill>
                <a:blip r:embed="rId92"/>
                <a:stretch>
                  <a:fillRect/>
                </a:stretch>
              </p:blipFill>
              <p:spPr>
                <a:xfrm>
                  <a:off x="1447663" y="5745859"/>
                  <a:ext cx="2314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3" name="Ink 82">
                  <a:extLst>
                    <a:ext uri="{FF2B5EF4-FFF2-40B4-BE49-F238E27FC236}">
                      <a16:creationId xmlns:a16="http://schemas.microsoft.com/office/drawing/2014/main" id="{553BB28A-D113-B944-8EEA-C923E457E246}"/>
                    </a:ext>
                  </a:extLst>
                </p14:cNvPr>
                <p14:cNvContentPartPr/>
                <p14:nvPr/>
              </p14:nvContentPartPr>
              <p14:xfrm>
                <a:off x="1814503" y="5714539"/>
                <a:ext cx="145080" cy="128880"/>
              </p14:xfrm>
            </p:contentPart>
          </mc:Choice>
          <mc:Fallback xmlns="">
            <p:pic>
              <p:nvPicPr>
                <p:cNvPr id="83" name="Ink 82">
                  <a:extLst>
                    <a:ext uri="{FF2B5EF4-FFF2-40B4-BE49-F238E27FC236}">
                      <a16:creationId xmlns:a16="http://schemas.microsoft.com/office/drawing/2014/main" id="{553BB28A-D113-B944-8EEA-C923E457E246}"/>
                    </a:ext>
                  </a:extLst>
                </p:cNvPr>
                <p:cNvPicPr/>
                <p:nvPr/>
              </p:nvPicPr>
              <p:blipFill>
                <a:blip r:embed="rId94"/>
                <a:stretch>
                  <a:fillRect/>
                </a:stretch>
              </p:blipFill>
              <p:spPr>
                <a:xfrm>
                  <a:off x="1799023" y="5699059"/>
                  <a:ext cx="175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4" name="Ink 83">
                  <a:extLst>
                    <a:ext uri="{FF2B5EF4-FFF2-40B4-BE49-F238E27FC236}">
                      <a16:creationId xmlns:a16="http://schemas.microsoft.com/office/drawing/2014/main" id="{79E10081-8245-8841-B1D7-C3CD2FC5D330}"/>
                    </a:ext>
                  </a:extLst>
                </p14:cNvPr>
                <p14:cNvContentPartPr/>
                <p14:nvPr/>
              </p14:nvContentPartPr>
              <p14:xfrm>
                <a:off x="2040583" y="5711299"/>
                <a:ext cx="107280" cy="132480"/>
              </p14:xfrm>
            </p:contentPart>
          </mc:Choice>
          <mc:Fallback xmlns="">
            <p:pic>
              <p:nvPicPr>
                <p:cNvPr id="84" name="Ink 83">
                  <a:extLst>
                    <a:ext uri="{FF2B5EF4-FFF2-40B4-BE49-F238E27FC236}">
                      <a16:creationId xmlns:a16="http://schemas.microsoft.com/office/drawing/2014/main" id="{79E10081-8245-8841-B1D7-C3CD2FC5D330}"/>
                    </a:ext>
                  </a:extLst>
                </p:cNvPr>
                <p:cNvPicPr/>
                <p:nvPr/>
              </p:nvPicPr>
              <p:blipFill>
                <a:blip r:embed="rId96"/>
                <a:stretch>
                  <a:fillRect/>
                </a:stretch>
              </p:blipFill>
              <p:spPr>
                <a:xfrm>
                  <a:off x="2025103" y="5695819"/>
                  <a:ext cx="137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5" name="Ink 84">
                  <a:extLst>
                    <a:ext uri="{FF2B5EF4-FFF2-40B4-BE49-F238E27FC236}">
                      <a16:creationId xmlns:a16="http://schemas.microsoft.com/office/drawing/2014/main" id="{EEAAC65E-E359-7541-B8EB-884E9A816A34}"/>
                    </a:ext>
                  </a:extLst>
                </p14:cNvPr>
                <p14:cNvContentPartPr/>
                <p14:nvPr/>
              </p14:nvContentPartPr>
              <p14:xfrm>
                <a:off x="2204383" y="5636419"/>
                <a:ext cx="308520" cy="175680"/>
              </p14:xfrm>
            </p:contentPart>
          </mc:Choice>
          <mc:Fallback xmlns="">
            <p:pic>
              <p:nvPicPr>
                <p:cNvPr id="85" name="Ink 84">
                  <a:extLst>
                    <a:ext uri="{FF2B5EF4-FFF2-40B4-BE49-F238E27FC236}">
                      <a16:creationId xmlns:a16="http://schemas.microsoft.com/office/drawing/2014/main" id="{EEAAC65E-E359-7541-B8EB-884E9A816A34}"/>
                    </a:ext>
                  </a:extLst>
                </p:cNvPr>
                <p:cNvPicPr/>
                <p:nvPr/>
              </p:nvPicPr>
              <p:blipFill>
                <a:blip r:embed="rId98"/>
                <a:stretch>
                  <a:fillRect/>
                </a:stretch>
              </p:blipFill>
              <p:spPr>
                <a:xfrm>
                  <a:off x="2188903" y="5620939"/>
                  <a:ext cx="3391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6" name="Ink 85">
                  <a:extLst>
                    <a:ext uri="{FF2B5EF4-FFF2-40B4-BE49-F238E27FC236}">
                      <a16:creationId xmlns:a16="http://schemas.microsoft.com/office/drawing/2014/main" id="{9BB1567B-AF58-824C-9068-EF286D7FE488}"/>
                    </a:ext>
                  </a:extLst>
                </p14:cNvPr>
                <p14:cNvContentPartPr/>
                <p14:nvPr/>
              </p14:nvContentPartPr>
              <p14:xfrm>
                <a:off x="2537383" y="5679619"/>
                <a:ext cx="88200" cy="107280"/>
              </p14:xfrm>
            </p:contentPart>
          </mc:Choice>
          <mc:Fallback xmlns="">
            <p:pic>
              <p:nvPicPr>
                <p:cNvPr id="86" name="Ink 85">
                  <a:extLst>
                    <a:ext uri="{FF2B5EF4-FFF2-40B4-BE49-F238E27FC236}">
                      <a16:creationId xmlns:a16="http://schemas.microsoft.com/office/drawing/2014/main" id="{9BB1567B-AF58-824C-9068-EF286D7FE488}"/>
                    </a:ext>
                  </a:extLst>
                </p:cNvPr>
                <p:cNvPicPr/>
                <p:nvPr/>
              </p:nvPicPr>
              <p:blipFill>
                <a:blip r:embed="rId100"/>
                <a:stretch>
                  <a:fillRect/>
                </a:stretch>
              </p:blipFill>
              <p:spPr>
                <a:xfrm>
                  <a:off x="2521903" y="5664139"/>
                  <a:ext cx="118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7" name="Ink 86">
                  <a:extLst>
                    <a:ext uri="{FF2B5EF4-FFF2-40B4-BE49-F238E27FC236}">
                      <a16:creationId xmlns:a16="http://schemas.microsoft.com/office/drawing/2014/main" id="{8588E66D-293B-BE47-AB80-7B1C3ADA04D1}"/>
                    </a:ext>
                  </a:extLst>
                </p14:cNvPr>
                <p14:cNvContentPartPr/>
                <p14:nvPr/>
              </p14:nvContentPartPr>
              <p14:xfrm>
                <a:off x="2713423" y="5660899"/>
                <a:ext cx="239400" cy="119880"/>
              </p14:xfrm>
            </p:contentPart>
          </mc:Choice>
          <mc:Fallback xmlns="">
            <p:pic>
              <p:nvPicPr>
                <p:cNvPr id="87" name="Ink 86">
                  <a:extLst>
                    <a:ext uri="{FF2B5EF4-FFF2-40B4-BE49-F238E27FC236}">
                      <a16:creationId xmlns:a16="http://schemas.microsoft.com/office/drawing/2014/main" id="{8588E66D-293B-BE47-AB80-7B1C3ADA04D1}"/>
                    </a:ext>
                  </a:extLst>
                </p:cNvPr>
                <p:cNvPicPr/>
                <p:nvPr/>
              </p:nvPicPr>
              <p:blipFill>
                <a:blip r:embed="rId102"/>
                <a:stretch>
                  <a:fillRect/>
                </a:stretch>
              </p:blipFill>
              <p:spPr>
                <a:xfrm>
                  <a:off x="2697920" y="5645419"/>
                  <a:ext cx="270046" cy="150480"/>
                </a:xfrm>
                <a:prstGeom prst="rect">
                  <a:avLst/>
                </a:prstGeom>
              </p:spPr>
            </p:pic>
          </mc:Fallback>
        </mc:AlternateContent>
      </p:grpSp>
      <p:grpSp>
        <p:nvGrpSpPr>
          <p:cNvPr id="114" name="Group 113">
            <a:extLst>
              <a:ext uri="{FF2B5EF4-FFF2-40B4-BE49-F238E27FC236}">
                <a16:creationId xmlns:a16="http://schemas.microsoft.com/office/drawing/2014/main" id="{473705F1-8D9B-5949-95EA-1A38F568D852}"/>
              </a:ext>
            </a:extLst>
          </p:cNvPr>
          <p:cNvGrpSpPr/>
          <p:nvPr/>
        </p:nvGrpSpPr>
        <p:grpSpPr>
          <a:xfrm>
            <a:off x="996943" y="6007219"/>
            <a:ext cx="2729160" cy="628560"/>
            <a:chOff x="996943" y="6007219"/>
            <a:chExt cx="2729160" cy="628560"/>
          </a:xfrm>
        </p:grpSpPr>
        <mc:AlternateContent xmlns:mc="http://schemas.openxmlformats.org/markup-compatibility/2006" xmlns:p14="http://schemas.microsoft.com/office/powerpoint/2010/main">
          <mc:Choice Requires="p14">
            <p:contentPart p14:bwMode="auto" r:id="rId103">
              <p14:nvContentPartPr>
                <p14:cNvPr id="89" name="Ink 88">
                  <a:extLst>
                    <a:ext uri="{FF2B5EF4-FFF2-40B4-BE49-F238E27FC236}">
                      <a16:creationId xmlns:a16="http://schemas.microsoft.com/office/drawing/2014/main" id="{8F14ED45-381B-B847-B85F-DFCCE6F72A3B}"/>
                    </a:ext>
                  </a:extLst>
                </p14:cNvPr>
                <p14:cNvContentPartPr/>
                <p14:nvPr/>
              </p14:nvContentPartPr>
              <p14:xfrm>
                <a:off x="996943" y="6060499"/>
                <a:ext cx="145080" cy="423720"/>
              </p14:xfrm>
            </p:contentPart>
          </mc:Choice>
          <mc:Fallback xmlns="">
            <p:pic>
              <p:nvPicPr>
                <p:cNvPr id="89" name="Ink 88">
                  <a:extLst>
                    <a:ext uri="{FF2B5EF4-FFF2-40B4-BE49-F238E27FC236}">
                      <a16:creationId xmlns:a16="http://schemas.microsoft.com/office/drawing/2014/main" id="{8F14ED45-381B-B847-B85F-DFCCE6F72A3B}"/>
                    </a:ext>
                  </a:extLst>
                </p:cNvPr>
                <p:cNvPicPr/>
                <p:nvPr/>
              </p:nvPicPr>
              <p:blipFill>
                <a:blip r:embed="rId104"/>
                <a:stretch>
                  <a:fillRect/>
                </a:stretch>
              </p:blipFill>
              <p:spPr>
                <a:xfrm>
                  <a:off x="981463" y="6045019"/>
                  <a:ext cx="17568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0" name="Ink 89">
                  <a:extLst>
                    <a:ext uri="{FF2B5EF4-FFF2-40B4-BE49-F238E27FC236}">
                      <a16:creationId xmlns:a16="http://schemas.microsoft.com/office/drawing/2014/main" id="{FAFC5541-1171-FC4C-BA7A-6B3453854892}"/>
                    </a:ext>
                  </a:extLst>
                </p14:cNvPr>
                <p14:cNvContentPartPr/>
                <p14:nvPr/>
              </p14:nvContentPartPr>
              <p14:xfrm>
                <a:off x="1305103" y="6157699"/>
                <a:ext cx="12960" cy="166680"/>
              </p14:xfrm>
            </p:contentPart>
          </mc:Choice>
          <mc:Fallback xmlns="">
            <p:pic>
              <p:nvPicPr>
                <p:cNvPr id="90" name="Ink 89">
                  <a:extLst>
                    <a:ext uri="{FF2B5EF4-FFF2-40B4-BE49-F238E27FC236}">
                      <a16:creationId xmlns:a16="http://schemas.microsoft.com/office/drawing/2014/main" id="{FAFC5541-1171-FC4C-BA7A-6B3453854892}"/>
                    </a:ext>
                  </a:extLst>
                </p:cNvPr>
                <p:cNvPicPr/>
                <p:nvPr/>
              </p:nvPicPr>
              <p:blipFill>
                <a:blip r:embed="rId106"/>
                <a:stretch>
                  <a:fillRect/>
                </a:stretch>
              </p:blipFill>
              <p:spPr>
                <a:xfrm>
                  <a:off x="1289623" y="6142219"/>
                  <a:ext cx="43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1" name="Ink 90">
                  <a:extLst>
                    <a:ext uri="{FF2B5EF4-FFF2-40B4-BE49-F238E27FC236}">
                      <a16:creationId xmlns:a16="http://schemas.microsoft.com/office/drawing/2014/main" id="{23913FC4-D0B2-BD45-8CF6-9D6B30F7DAD4}"/>
                    </a:ext>
                  </a:extLst>
                </p14:cNvPr>
                <p14:cNvContentPartPr/>
                <p14:nvPr/>
              </p14:nvContentPartPr>
              <p14:xfrm>
                <a:off x="1311583" y="6145099"/>
                <a:ext cx="138600" cy="126000"/>
              </p14:xfrm>
            </p:contentPart>
          </mc:Choice>
          <mc:Fallback xmlns="">
            <p:pic>
              <p:nvPicPr>
                <p:cNvPr id="91" name="Ink 90">
                  <a:extLst>
                    <a:ext uri="{FF2B5EF4-FFF2-40B4-BE49-F238E27FC236}">
                      <a16:creationId xmlns:a16="http://schemas.microsoft.com/office/drawing/2014/main" id="{23913FC4-D0B2-BD45-8CF6-9D6B30F7DAD4}"/>
                    </a:ext>
                  </a:extLst>
                </p:cNvPr>
                <p:cNvPicPr/>
                <p:nvPr/>
              </p:nvPicPr>
              <p:blipFill>
                <a:blip r:embed="rId108"/>
                <a:stretch>
                  <a:fillRect/>
                </a:stretch>
              </p:blipFill>
              <p:spPr>
                <a:xfrm>
                  <a:off x="1296103" y="6129619"/>
                  <a:ext cx="169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9707AB03-0E6D-B04A-8440-01BEC542BE09}"/>
                    </a:ext>
                  </a:extLst>
                </p14:cNvPr>
                <p14:cNvContentPartPr/>
                <p14:nvPr/>
              </p14:nvContentPartPr>
              <p14:xfrm>
                <a:off x="1443343" y="6082099"/>
                <a:ext cx="25560" cy="189000"/>
              </p14:xfrm>
            </p:contentPart>
          </mc:Choice>
          <mc:Fallback xmlns="">
            <p:pic>
              <p:nvPicPr>
                <p:cNvPr id="92" name="Ink 91">
                  <a:extLst>
                    <a:ext uri="{FF2B5EF4-FFF2-40B4-BE49-F238E27FC236}">
                      <a16:creationId xmlns:a16="http://schemas.microsoft.com/office/drawing/2014/main" id="{9707AB03-0E6D-B04A-8440-01BEC542BE09}"/>
                    </a:ext>
                  </a:extLst>
                </p:cNvPr>
                <p:cNvPicPr/>
                <p:nvPr/>
              </p:nvPicPr>
              <p:blipFill>
                <a:blip r:embed="rId110"/>
                <a:stretch>
                  <a:fillRect/>
                </a:stretch>
              </p:blipFill>
              <p:spPr>
                <a:xfrm>
                  <a:off x="1427863" y="6066589"/>
                  <a:ext cx="56160" cy="219658"/>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3" name="Ink 92">
                  <a:extLst>
                    <a:ext uri="{FF2B5EF4-FFF2-40B4-BE49-F238E27FC236}">
                      <a16:creationId xmlns:a16="http://schemas.microsoft.com/office/drawing/2014/main" id="{C3B76785-EA79-6F46-A94B-8FBED98D4580}"/>
                    </a:ext>
                  </a:extLst>
                </p14:cNvPr>
                <p14:cNvContentPartPr/>
                <p14:nvPr/>
              </p14:nvContentPartPr>
              <p14:xfrm>
                <a:off x="1525063" y="6132499"/>
                <a:ext cx="88200" cy="126000"/>
              </p14:xfrm>
            </p:contentPart>
          </mc:Choice>
          <mc:Fallback xmlns="">
            <p:pic>
              <p:nvPicPr>
                <p:cNvPr id="93" name="Ink 92">
                  <a:extLst>
                    <a:ext uri="{FF2B5EF4-FFF2-40B4-BE49-F238E27FC236}">
                      <a16:creationId xmlns:a16="http://schemas.microsoft.com/office/drawing/2014/main" id="{C3B76785-EA79-6F46-A94B-8FBED98D4580}"/>
                    </a:ext>
                  </a:extLst>
                </p:cNvPr>
                <p:cNvPicPr/>
                <p:nvPr/>
              </p:nvPicPr>
              <p:blipFill>
                <a:blip r:embed="rId112"/>
                <a:stretch>
                  <a:fillRect/>
                </a:stretch>
              </p:blipFill>
              <p:spPr>
                <a:xfrm>
                  <a:off x="1509583" y="6117063"/>
                  <a:ext cx="11880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4" name="Ink 93">
                  <a:extLst>
                    <a:ext uri="{FF2B5EF4-FFF2-40B4-BE49-F238E27FC236}">
                      <a16:creationId xmlns:a16="http://schemas.microsoft.com/office/drawing/2014/main" id="{962D71FE-9829-594F-8EAD-EA5B7FD92167}"/>
                    </a:ext>
                  </a:extLst>
                </p14:cNvPr>
                <p14:cNvContentPartPr/>
                <p14:nvPr/>
              </p14:nvContentPartPr>
              <p14:xfrm>
                <a:off x="1682383" y="6195139"/>
                <a:ext cx="6480" cy="6480"/>
              </p14:xfrm>
            </p:contentPart>
          </mc:Choice>
          <mc:Fallback xmlns="">
            <p:pic>
              <p:nvPicPr>
                <p:cNvPr id="94" name="Ink 93">
                  <a:extLst>
                    <a:ext uri="{FF2B5EF4-FFF2-40B4-BE49-F238E27FC236}">
                      <a16:creationId xmlns:a16="http://schemas.microsoft.com/office/drawing/2014/main" id="{962D71FE-9829-594F-8EAD-EA5B7FD92167}"/>
                    </a:ext>
                  </a:extLst>
                </p:cNvPr>
                <p:cNvPicPr/>
                <p:nvPr/>
              </p:nvPicPr>
              <p:blipFill>
                <a:blip r:embed="rId114"/>
                <a:stretch>
                  <a:fillRect/>
                </a:stretch>
              </p:blipFill>
              <p:spPr>
                <a:xfrm>
                  <a:off x="1667718" y="6179659"/>
                  <a:ext cx="35469"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5" name="Ink 94">
                  <a:extLst>
                    <a:ext uri="{FF2B5EF4-FFF2-40B4-BE49-F238E27FC236}">
                      <a16:creationId xmlns:a16="http://schemas.microsoft.com/office/drawing/2014/main" id="{EFB43251-787D-3841-8361-B8B22FE2C9C1}"/>
                    </a:ext>
                  </a:extLst>
                </p14:cNvPr>
                <p14:cNvContentPartPr/>
                <p14:nvPr/>
              </p14:nvContentPartPr>
              <p14:xfrm>
                <a:off x="1852303" y="6151219"/>
                <a:ext cx="82080" cy="119880"/>
              </p14:xfrm>
            </p:contentPart>
          </mc:Choice>
          <mc:Fallback xmlns="">
            <p:pic>
              <p:nvPicPr>
                <p:cNvPr id="95" name="Ink 94">
                  <a:extLst>
                    <a:ext uri="{FF2B5EF4-FFF2-40B4-BE49-F238E27FC236}">
                      <a16:creationId xmlns:a16="http://schemas.microsoft.com/office/drawing/2014/main" id="{EFB43251-787D-3841-8361-B8B22FE2C9C1}"/>
                    </a:ext>
                  </a:extLst>
                </p:cNvPr>
                <p:cNvPicPr/>
                <p:nvPr/>
              </p:nvPicPr>
              <p:blipFill>
                <a:blip r:embed="rId116"/>
                <a:stretch>
                  <a:fillRect/>
                </a:stretch>
              </p:blipFill>
              <p:spPr>
                <a:xfrm>
                  <a:off x="1836823" y="6135692"/>
                  <a:ext cx="112680"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6" name="Ink 95">
                  <a:extLst>
                    <a:ext uri="{FF2B5EF4-FFF2-40B4-BE49-F238E27FC236}">
                      <a16:creationId xmlns:a16="http://schemas.microsoft.com/office/drawing/2014/main" id="{93130608-E754-BF42-8772-84DD6C58F23C}"/>
                    </a:ext>
                  </a:extLst>
                </p14:cNvPr>
                <p14:cNvContentPartPr/>
                <p14:nvPr/>
              </p14:nvContentPartPr>
              <p14:xfrm>
                <a:off x="1952743" y="6007219"/>
                <a:ext cx="189000" cy="333000"/>
              </p14:xfrm>
            </p:contentPart>
          </mc:Choice>
          <mc:Fallback xmlns="">
            <p:pic>
              <p:nvPicPr>
                <p:cNvPr id="96" name="Ink 95">
                  <a:extLst>
                    <a:ext uri="{FF2B5EF4-FFF2-40B4-BE49-F238E27FC236}">
                      <a16:creationId xmlns:a16="http://schemas.microsoft.com/office/drawing/2014/main" id="{93130608-E754-BF42-8772-84DD6C58F23C}"/>
                    </a:ext>
                  </a:extLst>
                </p:cNvPr>
                <p:cNvPicPr/>
                <p:nvPr/>
              </p:nvPicPr>
              <p:blipFill>
                <a:blip r:embed="rId118"/>
                <a:stretch>
                  <a:fillRect/>
                </a:stretch>
              </p:blipFill>
              <p:spPr>
                <a:xfrm>
                  <a:off x="1937263" y="5991739"/>
                  <a:ext cx="2196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Ink 96">
                  <a:extLst>
                    <a:ext uri="{FF2B5EF4-FFF2-40B4-BE49-F238E27FC236}">
                      <a16:creationId xmlns:a16="http://schemas.microsoft.com/office/drawing/2014/main" id="{DC5DD7E7-478B-7944-BC8A-980FF1BA9BB4}"/>
                    </a:ext>
                  </a:extLst>
                </p14:cNvPr>
                <p14:cNvContentPartPr/>
                <p14:nvPr/>
              </p14:nvContentPartPr>
              <p14:xfrm>
                <a:off x="2235703" y="6114139"/>
                <a:ext cx="97560" cy="131760"/>
              </p14:xfrm>
            </p:contentPart>
          </mc:Choice>
          <mc:Fallback xmlns="">
            <p:pic>
              <p:nvPicPr>
                <p:cNvPr id="97" name="Ink 96">
                  <a:extLst>
                    <a:ext uri="{FF2B5EF4-FFF2-40B4-BE49-F238E27FC236}">
                      <a16:creationId xmlns:a16="http://schemas.microsoft.com/office/drawing/2014/main" id="{DC5DD7E7-478B-7944-BC8A-980FF1BA9BB4}"/>
                    </a:ext>
                  </a:extLst>
                </p:cNvPr>
                <p:cNvPicPr/>
                <p:nvPr/>
              </p:nvPicPr>
              <p:blipFill>
                <a:blip r:embed="rId120"/>
                <a:stretch>
                  <a:fillRect/>
                </a:stretch>
              </p:blipFill>
              <p:spPr>
                <a:xfrm>
                  <a:off x="2220223" y="6098659"/>
                  <a:ext cx="128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8" name="Ink 97">
                  <a:extLst>
                    <a:ext uri="{FF2B5EF4-FFF2-40B4-BE49-F238E27FC236}">
                      <a16:creationId xmlns:a16="http://schemas.microsoft.com/office/drawing/2014/main" id="{4FF50E32-F622-654F-9DE6-D659F649F745}"/>
                    </a:ext>
                  </a:extLst>
                </p14:cNvPr>
                <p14:cNvContentPartPr/>
                <p14:nvPr/>
              </p14:nvContentPartPr>
              <p14:xfrm>
                <a:off x="2392663" y="6145099"/>
                <a:ext cx="25560" cy="245520"/>
              </p14:xfrm>
            </p:contentPart>
          </mc:Choice>
          <mc:Fallback xmlns="">
            <p:pic>
              <p:nvPicPr>
                <p:cNvPr id="98" name="Ink 97">
                  <a:extLst>
                    <a:ext uri="{FF2B5EF4-FFF2-40B4-BE49-F238E27FC236}">
                      <a16:creationId xmlns:a16="http://schemas.microsoft.com/office/drawing/2014/main" id="{4FF50E32-F622-654F-9DE6-D659F649F745}"/>
                    </a:ext>
                  </a:extLst>
                </p:cNvPr>
                <p:cNvPicPr/>
                <p:nvPr/>
              </p:nvPicPr>
              <p:blipFill>
                <a:blip r:embed="rId122"/>
                <a:stretch>
                  <a:fillRect/>
                </a:stretch>
              </p:blipFill>
              <p:spPr>
                <a:xfrm>
                  <a:off x="2377183" y="6129619"/>
                  <a:ext cx="561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9" name="Ink 98">
                  <a:extLst>
                    <a:ext uri="{FF2B5EF4-FFF2-40B4-BE49-F238E27FC236}">
                      <a16:creationId xmlns:a16="http://schemas.microsoft.com/office/drawing/2014/main" id="{B2EE2E80-A367-FB40-90F1-C3C553569754}"/>
                    </a:ext>
                  </a:extLst>
                </p14:cNvPr>
                <p14:cNvContentPartPr/>
                <p14:nvPr/>
              </p14:nvContentPartPr>
              <p14:xfrm>
                <a:off x="2411743" y="6126019"/>
                <a:ext cx="94680" cy="107280"/>
              </p14:xfrm>
            </p:contentPart>
          </mc:Choice>
          <mc:Fallback xmlns="">
            <p:pic>
              <p:nvPicPr>
                <p:cNvPr id="99" name="Ink 98">
                  <a:extLst>
                    <a:ext uri="{FF2B5EF4-FFF2-40B4-BE49-F238E27FC236}">
                      <a16:creationId xmlns:a16="http://schemas.microsoft.com/office/drawing/2014/main" id="{B2EE2E80-A367-FB40-90F1-C3C553569754}"/>
                    </a:ext>
                  </a:extLst>
                </p:cNvPr>
                <p:cNvPicPr/>
                <p:nvPr/>
              </p:nvPicPr>
              <p:blipFill>
                <a:blip r:embed="rId124"/>
                <a:stretch>
                  <a:fillRect/>
                </a:stretch>
              </p:blipFill>
              <p:spPr>
                <a:xfrm>
                  <a:off x="2396263" y="6110539"/>
                  <a:ext cx="125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0" name="Ink 99">
                  <a:extLst>
                    <a:ext uri="{FF2B5EF4-FFF2-40B4-BE49-F238E27FC236}">
                      <a16:creationId xmlns:a16="http://schemas.microsoft.com/office/drawing/2014/main" id="{5C7B7477-558B-B74D-946E-70828CCB1871}"/>
                    </a:ext>
                  </a:extLst>
                </p14:cNvPr>
                <p14:cNvContentPartPr/>
                <p14:nvPr/>
              </p14:nvContentPartPr>
              <p14:xfrm>
                <a:off x="2556463" y="6145099"/>
                <a:ext cx="12960" cy="100800"/>
              </p14:xfrm>
            </p:contentPart>
          </mc:Choice>
          <mc:Fallback xmlns="">
            <p:pic>
              <p:nvPicPr>
                <p:cNvPr id="100" name="Ink 99">
                  <a:extLst>
                    <a:ext uri="{FF2B5EF4-FFF2-40B4-BE49-F238E27FC236}">
                      <a16:creationId xmlns:a16="http://schemas.microsoft.com/office/drawing/2014/main" id="{5C7B7477-558B-B74D-946E-70828CCB1871}"/>
                    </a:ext>
                  </a:extLst>
                </p:cNvPr>
                <p:cNvPicPr/>
                <p:nvPr/>
              </p:nvPicPr>
              <p:blipFill>
                <a:blip r:embed="rId126"/>
                <a:stretch>
                  <a:fillRect/>
                </a:stretch>
              </p:blipFill>
              <p:spPr>
                <a:xfrm>
                  <a:off x="2540983" y="6129674"/>
                  <a:ext cx="4356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1" name="Ink 100">
                  <a:extLst>
                    <a:ext uri="{FF2B5EF4-FFF2-40B4-BE49-F238E27FC236}">
                      <a16:creationId xmlns:a16="http://schemas.microsoft.com/office/drawing/2014/main" id="{18830228-238B-044A-B1F8-0981DC268D0E}"/>
                    </a:ext>
                  </a:extLst>
                </p14:cNvPr>
                <p14:cNvContentPartPr/>
                <p14:nvPr/>
              </p14:nvContentPartPr>
              <p14:xfrm>
                <a:off x="2578783" y="6026299"/>
                <a:ext cx="9360" cy="37440"/>
              </p14:xfrm>
            </p:contentPart>
          </mc:Choice>
          <mc:Fallback xmlns="">
            <p:pic>
              <p:nvPicPr>
                <p:cNvPr id="101" name="Ink 100">
                  <a:extLst>
                    <a:ext uri="{FF2B5EF4-FFF2-40B4-BE49-F238E27FC236}">
                      <a16:creationId xmlns:a16="http://schemas.microsoft.com/office/drawing/2014/main" id="{18830228-238B-044A-B1F8-0981DC268D0E}"/>
                    </a:ext>
                  </a:extLst>
                </p:cNvPr>
                <p:cNvPicPr/>
                <p:nvPr/>
              </p:nvPicPr>
              <p:blipFill>
                <a:blip r:embed="rId128"/>
                <a:stretch>
                  <a:fillRect/>
                </a:stretch>
              </p:blipFill>
              <p:spPr>
                <a:xfrm>
                  <a:off x="2563303" y="6010819"/>
                  <a:ext cx="39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2" name="Ink 101">
                  <a:extLst>
                    <a:ext uri="{FF2B5EF4-FFF2-40B4-BE49-F238E27FC236}">
                      <a16:creationId xmlns:a16="http://schemas.microsoft.com/office/drawing/2014/main" id="{53AB4305-13C9-3949-B56D-EA70BFB0E1E2}"/>
                    </a:ext>
                  </a:extLst>
                </p14:cNvPr>
                <p14:cNvContentPartPr/>
                <p14:nvPr/>
              </p14:nvContentPartPr>
              <p14:xfrm>
                <a:off x="2663023" y="6012979"/>
                <a:ext cx="50760" cy="244800"/>
              </p14:xfrm>
            </p:contentPart>
          </mc:Choice>
          <mc:Fallback xmlns="">
            <p:pic>
              <p:nvPicPr>
                <p:cNvPr id="102" name="Ink 101">
                  <a:extLst>
                    <a:ext uri="{FF2B5EF4-FFF2-40B4-BE49-F238E27FC236}">
                      <a16:creationId xmlns:a16="http://schemas.microsoft.com/office/drawing/2014/main" id="{53AB4305-13C9-3949-B56D-EA70BFB0E1E2}"/>
                    </a:ext>
                  </a:extLst>
                </p:cNvPr>
                <p:cNvPicPr/>
                <p:nvPr/>
              </p:nvPicPr>
              <p:blipFill>
                <a:blip r:embed="rId130"/>
                <a:stretch>
                  <a:fillRect/>
                </a:stretch>
              </p:blipFill>
              <p:spPr>
                <a:xfrm>
                  <a:off x="2647543" y="5997522"/>
                  <a:ext cx="81360" cy="27535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3" name="Ink 102">
                  <a:extLst>
                    <a:ext uri="{FF2B5EF4-FFF2-40B4-BE49-F238E27FC236}">
                      <a16:creationId xmlns:a16="http://schemas.microsoft.com/office/drawing/2014/main" id="{5F255E69-F048-3941-A10F-62B2F8DEE5C9}"/>
                    </a:ext>
                  </a:extLst>
                </p14:cNvPr>
                <p14:cNvContentPartPr/>
                <p14:nvPr/>
              </p14:nvContentPartPr>
              <p14:xfrm>
                <a:off x="2713423" y="6094699"/>
                <a:ext cx="119880" cy="119880"/>
              </p14:xfrm>
            </p:contentPart>
          </mc:Choice>
          <mc:Fallback xmlns="">
            <p:pic>
              <p:nvPicPr>
                <p:cNvPr id="103" name="Ink 102">
                  <a:extLst>
                    <a:ext uri="{FF2B5EF4-FFF2-40B4-BE49-F238E27FC236}">
                      <a16:creationId xmlns:a16="http://schemas.microsoft.com/office/drawing/2014/main" id="{5F255E69-F048-3941-A10F-62B2F8DEE5C9}"/>
                    </a:ext>
                  </a:extLst>
                </p:cNvPr>
                <p:cNvPicPr/>
                <p:nvPr/>
              </p:nvPicPr>
              <p:blipFill>
                <a:blip r:embed="rId132"/>
                <a:stretch>
                  <a:fillRect/>
                </a:stretch>
              </p:blipFill>
              <p:spPr>
                <a:xfrm>
                  <a:off x="2697896" y="6079219"/>
                  <a:ext cx="150572"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4" name="Ink 103">
                  <a:extLst>
                    <a:ext uri="{FF2B5EF4-FFF2-40B4-BE49-F238E27FC236}">
                      <a16:creationId xmlns:a16="http://schemas.microsoft.com/office/drawing/2014/main" id="{C46C4F67-F84A-4E4E-BA9E-CBC26AAFA195}"/>
                    </a:ext>
                  </a:extLst>
                </p14:cNvPr>
                <p14:cNvContentPartPr/>
                <p14:nvPr/>
              </p14:nvContentPartPr>
              <p14:xfrm>
                <a:off x="2876863" y="6100819"/>
                <a:ext cx="113400" cy="113400"/>
              </p14:xfrm>
            </p:contentPart>
          </mc:Choice>
          <mc:Fallback xmlns="">
            <p:pic>
              <p:nvPicPr>
                <p:cNvPr id="104" name="Ink 103">
                  <a:extLst>
                    <a:ext uri="{FF2B5EF4-FFF2-40B4-BE49-F238E27FC236}">
                      <a16:creationId xmlns:a16="http://schemas.microsoft.com/office/drawing/2014/main" id="{C46C4F67-F84A-4E4E-BA9E-CBC26AAFA195}"/>
                    </a:ext>
                  </a:extLst>
                </p:cNvPr>
                <p:cNvPicPr/>
                <p:nvPr/>
              </p:nvPicPr>
              <p:blipFill>
                <a:blip r:embed="rId134"/>
                <a:stretch>
                  <a:fillRect/>
                </a:stretch>
              </p:blipFill>
              <p:spPr>
                <a:xfrm>
                  <a:off x="2861383" y="6085339"/>
                  <a:ext cx="144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5" name="Ink 104">
                  <a:extLst>
                    <a:ext uri="{FF2B5EF4-FFF2-40B4-BE49-F238E27FC236}">
                      <a16:creationId xmlns:a16="http://schemas.microsoft.com/office/drawing/2014/main" id="{18E89AA7-EE81-B64B-901F-60C0FCC7130F}"/>
                    </a:ext>
                  </a:extLst>
                </p14:cNvPr>
                <p14:cNvContentPartPr/>
                <p14:nvPr/>
              </p14:nvContentPartPr>
              <p14:xfrm>
                <a:off x="3015103" y="6088579"/>
                <a:ext cx="88200" cy="113400"/>
              </p14:xfrm>
            </p:contentPart>
          </mc:Choice>
          <mc:Fallback xmlns="">
            <p:pic>
              <p:nvPicPr>
                <p:cNvPr id="105" name="Ink 104">
                  <a:extLst>
                    <a:ext uri="{FF2B5EF4-FFF2-40B4-BE49-F238E27FC236}">
                      <a16:creationId xmlns:a16="http://schemas.microsoft.com/office/drawing/2014/main" id="{18E89AA7-EE81-B64B-901F-60C0FCC7130F}"/>
                    </a:ext>
                  </a:extLst>
                </p:cNvPr>
                <p:cNvPicPr/>
                <p:nvPr/>
              </p:nvPicPr>
              <p:blipFill>
                <a:blip r:embed="rId136"/>
                <a:stretch>
                  <a:fillRect/>
                </a:stretch>
              </p:blipFill>
              <p:spPr>
                <a:xfrm>
                  <a:off x="2999623" y="6073099"/>
                  <a:ext cx="118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6" name="Ink 105">
                  <a:extLst>
                    <a:ext uri="{FF2B5EF4-FFF2-40B4-BE49-F238E27FC236}">
                      <a16:creationId xmlns:a16="http://schemas.microsoft.com/office/drawing/2014/main" id="{E6C75CC2-27C4-2148-A426-92EF9571FC76}"/>
                    </a:ext>
                  </a:extLst>
                </p14:cNvPr>
                <p14:cNvContentPartPr/>
                <p14:nvPr/>
              </p14:nvContentPartPr>
              <p14:xfrm>
                <a:off x="2493463" y="6435619"/>
                <a:ext cx="19080" cy="200160"/>
              </p14:xfrm>
            </p:contentPart>
          </mc:Choice>
          <mc:Fallback xmlns="">
            <p:pic>
              <p:nvPicPr>
                <p:cNvPr id="106" name="Ink 105">
                  <a:extLst>
                    <a:ext uri="{FF2B5EF4-FFF2-40B4-BE49-F238E27FC236}">
                      <a16:creationId xmlns:a16="http://schemas.microsoft.com/office/drawing/2014/main" id="{E6C75CC2-27C4-2148-A426-92EF9571FC76}"/>
                    </a:ext>
                  </a:extLst>
                </p:cNvPr>
                <p:cNvPicPr/>
                <p:nvPr/>
              </p:nvPicPr>
              <p:blipFill>
                <a:blip r:embed="rId138"/>
                <a:stretch>
                  <a:fillRect/>
                </a:stretch>
              </p:blipFill>
              <p:spPr>
                <a:xfrm>
                  <a:off x="2478270" y="6420139"/>
                  <a:ext cx="49113"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Ink 106">
                  <a:extLst>
                    <a:ext uri="{FF2B5EF4-FFF2-40B4-BE49-F238E27FC236}">
                      <a16:creationId xmlns:a16="http://schemas.microsoft.com/office/drawing/2014/main" id="{5A9B4AD1-457D-744E-9F4F-50DE6EA6A10E}"/>
                    </a:ext>
                  </a:extLst>
                </p14:cNvPr>
                <p14:cNvContentPartPr/>
                <p14:nvPr/>
              </p14:nvContentPartPr>
              <p14:xfrm>
                <a:off x="2518663" y="6402859"/>
                <a:ext cx="88200" cy="100800"/>
              </p14:xfrm>
            </p:contentPart>
          </mc:Choice>
          <mc:Fallback xmlns="">
            <p:pic>
              <p:nvPicPr>
                <p:cNvPr id="107" name="Ink 106">
                  <a:extLst>
                    <a:ext uri="{FF2B5EF4-FFF2-40B4-BE49-F238E27FC236}">
                      <a16:creationId xmlns:a16="http://schemas.microsoft.com/office/drawing/2014/main" id="{5A9B4AD1-457D-744E-9F4F-50DE6EA6A10E}"/>
                    </a:ext>
                  </a:extLst>
                </p:cNvPr>
                <p:cNvPicPr/>
                <p:nvPr/>
              </p:nvPicPr>
              <p:blipFill>
                <a:blip r:embed="rId140"/>
                <a:stretch>
                  <a:fillRect/>
                </a:stretch>
              </p:blipFill>
              <p:spPr>
                <a:xfrm>
                  <a:off x="2503246" y="6387434"/>
                  <a:ext cx="118676"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Ink 107">
                  <a:extLst>
                    <a:ext uri="{FF2B5EF4-FFF2-40B4-BE49-F238E27FC236}">
                      <a16:creationId xmlns:a16="http://schemas.microsoft.com/office/drawing/2014/main" id="{FD2FCC37-C289-944D-843E-3D89782564C6}"/>
                    </a:ext>
                  </a:extLst>
                </p14:cNvPr>
                <p14:cNvContentPartPr/>
                <p14:nvPr/>
              </p14:nvContentPartPr>
              <p14:xfrm>
                <a:off x="2700823" y="6396379"/>
                <a:ext cx="100800" cy="132480"/>
              </p14:xfrm>
            </p:contentPart>
          </mc:Choice>
          <mc:Fallback xmlns="">
            <p:pic>
              <p:nvPicPr>
                <p:cNvPr id="108" name="Ink 107">
                  <a:extLst>
                    <a:ext uri="{FF2B5EF4-FFF2-40B4-BE49-F238E27FC236}">
                      <a16:creationId xmlns:a16="http://schemas.microsoft.com/office/drawing/2014/main" id="{FD2FCC37-C289-944D-843E-3D89782564C6}"/>
                    </a:ext>
                  </a:extLst>
                </p:cNvPr>
                <p:cNvPicPr/>
                <p:nvPr/>
              </p:nvPicPr>
              <p:blipFill>
                <a:blip r:embed="rId142"/>
                <a:stretch>
                  <a:fillRect/>
                </a:stretch>
              </p:blipFill>
              <p:spPr>
                <a:xfrm>
                  <a:off x="2685343" y="6380899"/>
                  <a:ext cx="131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Ink 108">
                  <a:extLst>
                    <a:ext uri="{FF2B5EF4-FFF2-40B4-BE49-F238E27FC236}">
                      <a16:creationId xmlns:a16="http://schemas.microsoft.com/office/drawing/2014/main" id="{C2BF9C66-20F4-B049-98DC-A3FAD74AE6DD}"/>
                    </a:ext>
                  </a:extLst>
                </p14:cNvPr>
                <p14:cNvContentPartPr/>
                <p14:nvPr/>
              </p14:nvContentPartPr>
              <p14:xfrm>
                <a:off x="2832943" y="6379819"/>
                <a:ext cx="151200" cy="130320"/>
              </p14:xfrm>
            </p:contentPart>
          </mc:Choice>
          <mc:Fallback xmlns="">
            <p:pic>
              <p:nvPicPr>
                <p:cNvPr id="109" name="Ink 108">
                  <a:extLst>
                    <a:ext uri="{FF2B5EF4-FFF2-40B4-BE49-F238E27FC236}">
                      <a16:creationId xmlns:a16="http://schemas.microsoft.com/office/drawing/2014/main" id="{C2BF9C66-20F4-B049-98DC-A3FAD74AE6DD}"/>
                    </a:ext>
                  </a:extLst>
                </p:cNvPr>
                <p:cNvPicPr/>
                <p:nvPr/>
              </p:nvPicPr>
              <p:blipFill>
                <a:blip r:embed="rId144"/>
                <a:stretch>
                  <a:fillRect/>
                </a:stretch>
              </p:blipFill>
              <p:spPr>
                <a:xfrm>
                  <a:off x="2817500" y="6364339"/>
                  <a:ext cx="181727"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Ink 109">
                  <a:extLst>
                    <a:ext uri="{FF2B5EF4-FFF2-40B4-BE49-F238E27FC236}">
                      <a16:creationId xmlns:a16="http://schemas.microsoft.com/office/drawing/2014/main" id="{DB9E6A95-28F9-F249-94C7-EFF0779C9AD4}"/>
                    </a:ext>
                  </a:extLst>
                </p14:cNvPr>
                <p14:cNvContentPartPr/>
                <p14:nvPr/>
              </p14:nvContentPartPr>
              <p14:xfrm>
                <a:off x="3096823" y="6353179"/>
                <a:ext cx="63360" cy="112680"/>
              </p14:xfrm>
            </p:contentPart>
          </mc:Choice>
          <mc:Fallback xmlns="">
            <p:pic>
              <p:nvPicPr>
                <p:cNvPr id="110" name="Ink 109">
                  <a:extLst>
                    <a:ext uri="{FF2B5EF4-FFF2-40B4-BE49-F238E27FC236}">
                      <a16:creationId xmlns:a16="http://schemas.microsoft.com/office/drawing/2014/main" id="{DB9E6A95-28F9-F249-94C7-EFF0779C9AD4}"/>
                    </a:ext>
                  </a:extLst>
                </p:cNvPr>
                <p:cNvPicPr/>
                <p:nvPr/>
              </p:nvPicPr>
              <p:blipFill>
                <a:blip r:embed="rId146"/>
                <a:stretch>
                  <a:fillRect/>
                </a:stretch>
              </p:blipFill>
              <p:spPr>
                <a:xfrm>
                  <a:off x="3081343" y="6337748"/>
                  <a:ext cx="93960" cy="143183"/>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1" name="Ink 110">
                  <a:extLst>
                    <a:ext uri="{FF2B5EF4-FFF2-40B4-BE49-F238E27FC236}">
                      <a16:creationId xmlns:a16="http://schemas.microsoft.com/office/drawing/2014/main" id="{7526A09F-8E1E-FA4B-BDE5-E438AD519842}"/>
                    </a:ext>
                  </a:extLst>
                </p14:cNvPr>
                <p14:cNvContentPartPr/>
                <p14:nvPr/>
              </p14:nvContentPartPr>
              <p14:xfrm>
                <a:off x="3241543" y="6358579"/>
                <a:ext cx="100800" cy="88560"/>
              </p14:xfrm>
            </p:contentPart>
          </mc:Choice>
          <mc:Fallback xmlns="">
            <p:pic>
              <p:nvPicPr>
                <p:cNvPr id="111" name="Ink 110">
                  <a:extLst>
                    <a:ext uri="{FF2B5EF4-FFF2-40B4-BE49-F238E27FC236}">
                      <a16:creationId xmlns:a16="http://schemas.microsoft.com/office/drawing/2014/main" id="{7526A09F-8E1E-FA4B-BDE5-E438AD519842}"/>
                    </a:ext>
                  </a:extLst>
                </p:cNvPr>
                <p:cNvPicPr/>
                <p:nvPr/>
              </p:nvPicPr>
              <p:blipFill>
                <a:blip r:embed="rId148"/>
                <a:stretch>
                  <a:fillRect/>
                </a:stretch>
              </p:blipFill>
              <p:spPr>
                <a:xfrm>
                  <a:off x="3226063" y="6343036"/>
                  <a:ext cx="13140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2" name="Ink 111">
                  <a:extLst>
                    <a:ext uri="{FF2B5EF4-FFF2-40B4-BE49-F238E27FC236}">
                      <a16:creationId xmlns:a16="http://schemas.microsoft.com/office/drawing/2014/main" id="{0B827501-1DC5-BB44-9BFF-58AF41D5839A}"/>
                    </a:ext>
                  </a:extLst>
                </p14:cNvPr>
                <p14:cNvContentPartPr/>
                <p14:nvPr/>
              </p14:nvContentPartPr>
              <p14:xfrm>
                <a:off x="3392383" y="6346339"/>
                <a:ext cx="132480" cy="94680"/>
              </p14:xfrm>
            </p:contentPart>
          </mc:Choice>
          <mc:Fallback xmlns="">
            <p:pic>
              <p:nvPicPr>
                <p:cNvPr id="112" name="Ink 111">
                  <a:extLst>
                    <a:ext uri="{FF2B5EF4-FFF2-40B4-BE49-F238E27FC236}">
                      <a16:creationId xmlns:a16="http://schemas.microsoft.com/office/drawing/2014/main" id="{0B827501-1DC5-BB44-9BFF-58AF41D5839A}"/>
                    </a:ext>
                  </a:extLst>
                </p:cNvPr>
                <p:cNvPicPr/>
                <p:nvPr/>
              </p:nvPicPr>
              <p:blipFill>
                <a:blip r:embed="rId150"/>
                <a:stretch>
                  <a:fillRect/>
                </a:stretch>
              </p:blipFill>
              <p:spPr>
                <a:xfrm>
                  <a:off x="3376903" y="6330859"/>
                  <a:ext cx="163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3" name="Ink 112">
                  <a:extLst>
                    <a:ext uri="{FF2B5EF4-FFF2-40B4-BE49-F238E27FC236}">
                      <a16:creationId xmlns:a16="http://schemas.microsoft.com/office/drawing/2014/main" id="{63A11DE4-3F8A-A043-8298-C0D64EDE577E}"/>
                    </a:ext>
                  </a:extLst>
                </p14:cNvPr>
                <p14:cNvContentPartPr/>
                <p14:nvPr/>
              </p14:nvContentPartPr>
              <p14:xfrm>
                <a:off x="3524503" y="6138619"/>
                <a:ext cx="201600" cy="377640"/>
              </p14:xfrm>
            </p:contentPart>
          </mc:Choice>
          <mc:Fallback xmlns="">
            <p:pic>
              <p:nvPicPr>
                <p:cNvPr id="113" name="Ink 112">
                  <a:extLst>
                    <a:ext uri="{FF2B5EF4-FFF2-40B4-BE49-F238E27FC236}">
                      <a16:creationId xmlns:a16="http://schemas.microsoft.com/office/drawing/2014/main" id="{63A11DE4-3F8A-A043-8298-C0D64EDE577E}"/>
                    </a:ext>
                  </a:extLst>
                </p:cNvPr>
                <p:cNvPicPr/>
                <p:nvPr/>
              </p:nvPicPr>
              <p:blipFill>
                <a:blip r:embed="rId152"/>
                <a:stretch>
                  <a:fillRect/>
                </a:stretch>
              </p:blipFill>
              <p:spPr>
                <a:xfrm>
                  <a:off x="3508995" y="6123139"/>
                  <a:ext cx="232255" cy="408240"/>
                </a:xfrm>
                <a:prstGeom prst="rect">
                  <a:avLst/>
                </a:prstGeom>
              </p:spPr>
            </p:pic>
          </mc:Fallback>
        </mc:AlternateContent>
      </p:grpSp>
      <p:grpSp>
        <p:nvGrpSpPr>
          <p:cNvPr id="127" name="Group 126">
            <a:extLst>
              <a:ext uri="{FF2B5EF4-FFF2-40B4-BE49-F238E27FC236}">
                <a16:creationId xmlns:a16="http://schemas.microsoft.com/office/drawing/2014/main" id="{F20AB3EF-F0FE-7643-B1A0-0605AA5AE179}"/>
              </a:ext>
            </a:extLst>
          </p:cNvPr>
          <p:cNvGrpSpPr/>
          <p:nvPr/>
        </p:nvGrpSpPr>
        <p:grpSpPr>
          <a:xfrm>
            <a:off x="5308483" y="3037435"/>
            <a:ext cx="579600" cy="768240"/>
            <a:chOff x="5308483" y="3037435"/>
            <a:chExt cx="579600" cy="768240"/>
          </a:xfrm>
        </p:grpSpPr>
        <mc:AlternateContent xmlns:mc="http://schemas.openxmlformats.org/markup-compatibility/2006" xmlns:p14="http://schemas.microsoft.com/office/powerpoint/2010/main">
          <mc:Choice Requires="p14">
            <p:contentPart p14:bwMode="auto" r:id="rId153">
              <p14:nvContentPartPr>
                <p14:cNvPr id="120" name="Ink 119">
                  <a:extLst>
                    <a:ext uri="{FF2B5EF4-FFF2-40B4-BE49-F238E27FC236}">
                      <a16:creationId xmlns:a16="http://schemas.microsoft.com/office/drawing/2014/main" id="{1BC0DC0D-3808-454B-A988-30627A19806D}"/>
                    </a:ext>
                  </a:extLst>
                </p14:cNvPr>
                <p14:cNvContentPartPr/>
                <p14:nvPr/>
              </p14:nvContentPartPr>
              <p14:xfrm>
                <a:off x="5402443" y="3037435"/>
                <a:ext cx="196200" cy="341280"/>
              </p14:xfrm>
            </p:contentPart>
          </mc:Choice>
          <mc:Fallback xmlns="">
            <p:pic>
              <p:nvPicPr>
                <p:cNvPr id="120" name="Ink 119">
                  <a:extLst>
                    <a:ext uri="{FF2B5EF4-FFF2-40B4-BE49-F238E27FC236}">
                      <a16:creationId xmlns:a16="http://schemas.microsoft.com/office/drawing/2014/main" id="{1BC0DC0D-3808-454B-A988-30627A19806D}"/>
                    </a:ext>
                  </a:extLst>
                </p:cNvPr>
                <p:cNvPicPr/>
                <p:nvPr/>
              </p:nvPicPr>
              <p:blipFill>
                <a:blip r:embed="rId154"/>
                <a:stretch>
                  <a:fillRect/>
                </a:stretch>
              </p:blipFill>
              <p:spPr>
                <a:xfrm>
                  <a:off x="5386935" y="3021955"/>
                  <a:ext cx="226856"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1" name="Ink 120">
                  <a:extLst>
                    <a:ext uri="{FF2B5EF4-FFF2-40B4-BE49-F238E27FC236}">
                      <a16:creationId xmlns:a16="http://schemas.microsoft.com/office/drawing/2014/main" id="{E5896611-A655-B244-806B-8BFC74BB4DA5}"/>
                    </a:ext>
                  </a:extLst>
                </p14:cNvPr>
                <p14:cNvContentPartPr/>
                <p14:nvPr/>
              </p14:nvContentPartPr>
              <p14:xfrm>
                <a:off x="5680363" y="3176395"/>
                <a:ext cx="151920" cy="139320"/>
              </p14:xfrm>
            </p:contentPart>
          </mc:Choice>
          <mc:Fallback xmlns="">
            <p:pic>
              <p:nvPicPr>
                <p:cNvPr id="121" name="Ink 120">
                  <a:extLst>
                    <a:ext uri="{FF2B5EF4-FFF2-40B4-BE49-F238E27FC236}">
                      <a16:creationId xmlns:a16="http://schemas.microsoft.com/office/drawing/2014/main" id="{E5896611-A655-B244-806B-8BFC74BB4DA5}"/>
                    </a:ext>
                  </a:extLst>
                </p:cNvPr>
                <p:cNvPicPr/>
                <p:nvPr/>
              </p:nvPicPr>
              <p:blipFill>
                <a:blip r:embed="rId156"/>
                <a:stretch>
                  <a:fillRect/>
                </a:stretch>
              </p:blipFill>
              <p:spPr>
                <a:xfrm>
                  <a:off x="5664883" y="3160915"/>
                  <a:ext cx="182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2" name="Ink 121">
                  <a:extLst>
                    <a:ext uri="{FF2B5EF4-FFF2-40B4-BE49-F238E27FC236}">
                      <a16:creationId xmlns:a16="http://schemas.microsoft.com/office/drawing/2014/main" id="{ADF45EE0-3810-B443-AD6E-EADF50197541}"/>
                    </a:ext>
                  </a:extLst>
                </p14:cNvPr>
                <p14:cNvContentPartPr/>
                <p14:nvPr/>
              </p14:nvContentPartPr>
              <p14:xfrm>
                <a:off x="5642203" y="3151195"/>
                <a:ext cx="158040" cy="208800"/>
              </p14:xfrm>
            </p:contentPart>
          </mc:Choice>
          <mc:Fallback xmlns="">
            <p:pic>
              <p:nvPicPr>
                <p:cNvPr id="122" name="Ink 121">
                  <a:extLst>
                    <a:ext uri="{FF2B5EF4-FFF2-40B4-BE49-F238E27FC236}">
                      <a16:creationId xmlns:a16="http://schemas.microsoft.com/office/drawing/2014/main" id="{ADF45EE0-3810-B443-AD6E-EADF50197541}"/>
                    </a:ext>
                  </a:extLst>
                </p:cNvPr>
                <p:cNvPicPr/>
                <p:nvPr/>
              </p:nvPicPr>
              <p:blipFill>
                <a:blip r:embed="rId158"/>
                <a:stretch>
                  <a:fillRect/>
                </a:stretch>
              </p:blipFill>
              <p:spPr>
                <a:xfrm>
                  <a:off x="5626723" y="3135715"/>
                  <a:ext cx="188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Ink 122">
                  <a:extLst>
                    <a:ext uri="{FF2B5EF4-FFF2-40B4-BE49-F238E27FC236}">
                      <a16:creationId xmlns:a16="http://schemas.microsoft.com/office/drawing/2014/main" id="{616D1CBE-FCD2-494D-9FD8-E79F8AF09E3E}"/>
                    </a:ext>
                  </a:extLst>
                </p14:cNvPr>
                <p14:cNvContentPartPr/>
                <p14:nvPr/>
              </p14:nvContentPartPr>
              <p14:xfrm>
                <a:off x="5308483" y="3416155"/>
                <a:ext cx="579600" cy="63360"/>
              </p14:xfrm>
            </p:contentPart>
          </mc:Choice>
          <mc:Fallback xmlns="">
            <p:pic>
              <p:nvPicPr>
                <p:cNvPr id="123" name="Ink 122">
                  <a:extLst>
                    <a:ext uri="{FF2B5EF4-FFF2-40B4-BE49-F238E27FC236}">
                      <a16:creationId xmlns:a16="http://schemas.microsoft.com/office/drawing/2014/main" id="{616D1CBE-FCD2-494D-9FD8-E79F8AF09E3E}"/>
                    </a:ext>
                  </a:extLst>
                </p:cNvPr>
                <p:cNvPicPr/>
                <p:nvPr/>
              </p:nvPicPr>
              <p:blipFill>
                <a:blip r:embed="rId160"/>
                <a:stretch>
                  <a:fillRect/>
                </a:stretch>
              </p:blipFill>
              <p:spPr>
                <a:xfrm>
                  <a:off x="5293003" y="3400675"/>
                  <a:ext cx="610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4" name="Ink 123">
                  <a:extLst>
                    <a:ext uri="{FF2B5EF4-FFF2-40B4-BE49-F238E27FC236}">
                      <a16:creationId xmlns:a16="http://schemas.microsoft.com/office/drawing/2014/main" id="{E8011314-F2A4-114A-95D6-5EFB0495815A}"/>
                    </a:ext>
                  </a:extLst>
                </p14:cNvPr>
                <p14:cNvContentPartPr/>
                <p14:nvPr/>
              </p14:nvContentPartPr>
              <p14:xfrm>
                <a:off x="5478403" y="3510835"/>
                <a:ext cx="132840" cy="294840"/>
              </p14:xfrm>
            </p:contentPart>
          </mc:Choice>
          <mc:Fallback xmlns="">
            <p:pic>
              <p:nvPicPr>
                <p:cNvPr id="124" name="Ink 123">
                  <a:extLst>
                    <a:ext uri="{FF2B5EF4-FFF2-40B4-BE49-F238E27FC236}">
                      <a16:creationId xmlns:a16="http://schemas.microsoft.com/office/drawing/2014/main" id="{E8011314-F2A4-114A-95D6-5EFB0495815A}"/>
                    </a:ext>
                  </a:extLst>
                </p:cNvPr>
                <p:cNvPicPr/>
                <p:nvPr/>
              </p:nvPicPr>
              <p:blipFill>
                <a:blip r:embed="rId162"/>
                <a:stretch>
                  <a:fillRect/>
                </a:stretch>
              </p:blipFill>
              <p:spPr>
                <a:xfrm>
                  <a:off x="5462923" y="3495355"/>
                  <a:ext cx="1634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5" name="Ink 124">
                  <a:extLst>
                    <a:ext uri="{FF2B5EF4-FFF2-40B4-BE49-F238E27FC236}">
                      <a16:creationId xmlns:a16="http://schemas.microsoft.com/office/drawing/2014/main" id="{1D694AAA-AB7E-1D4D-9E35-3E5824619C5D}"/>
                    </a:ext>
                  </a:extLst>
                </p14:cNvPr>
                <p14:cNvContentPartPr/>
                <p14:nvPr/>
              </p14:nvContentPartPr>
              <p14:xfrm>
                <a:off x="5749843" y="3543235"/>
                <a:ext cx="95040" cy="170280"/>
              </p14:xfrm>
            </p:contentPart>
          </mc:Choice>
          <mc:Fallback xmlns="">
            <p:pic>
              <p:nvPicPr>
                <p:cNvPr id="125" name="Ink 124">
                  <a:extLst>
                    <a:ext uri="{FF2B5EF4-FFF2-40B4-BE49-F238E27FC236}">
                      <a16:creationId xmlns:a16="http://schemas.microsoft.com/office/drawing/2014/main" id="{1D694AAA-AB7E-1D4D-9E35-3E5824619C5D}"/>
                    </a:ext>
                  </a:extLst>
                </p:cNvPr>
                <p:cNvPicPr/>
                <p:nvPr/>
              </p:nvPicPr>
              <p:blipFill>
                <a:blip r:embed="rId164"/>
                <a:stretch>
                  <a:fillRect/>
                </a:stretch>
              </p:blipFill>
              <p:spPr>
                <a:xfrm>
                  <a:off x="5734363" y="3527755"/>
                  <a:ext cx="12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6" name="Ink 125">
                  <a:extLst>
                    <a:ext uri="{FF2B5EF4-FFF2-40B4-BE49-F238E27FC236}">
                      <a16:creationId xmlns:a16="http://schemas.microsoft.com/office/drawing/2014/main" id="{7F932735-3F5E-DF43-B8F9-A1BFCCCD93F7}"/>
                    </a:ext>
                  </a:extLst>
                </p14:cNvPr>
                <p14:cNvContentPartPr/>
                <p14:nvPr/>
              </p14:nvContentPartPr>
              <p14:xfrm>
                <a:off x="5667763" y="3586435"/>
                <a:ext cx="139320" cy="25560"/>
              </p14:xfrm>
            </p:contentPart>
          </mc:Choice>
          <mc:Fallback xmlns="">
            <p:pic>
              <p:nvPicPr>
                <p:cNvPr id="126" name="Ink 125">
                  <a:extLst>
                    <a:ext uri="{FF2B5EF4-FFF2-40B4-BE49-F238E27FC236}">
                      <a16:creationId xmlns:a16="http://schemas.microsoft.com/office/drawing/2014/main" id="{7F932735-3F5E-DF43-B8F9-A1BFCCCD93F7}"/>
                    </a:ext>
                  </a:extLst>
                </p:cNvPr>
                <p:cNvPicPr/>
                <p:nvPr/>
              </p:nvPicPr>
              <p:blipFill>
                <a:blip r:embed="rId166"/>
                <a:stretch>
                  <a:fillRect/>
                </a:stretch>
              </p:blipFill>
              <p:spPr>
                <a:xfrm>
                  <a:off x="5652283" y="3570955"/>
                  <a:ext cx="1699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28" name="Ink 127">
                <a:extLst>
                  <a:ext uri="{FF2B5EF4-FFF2-40B4-BE49-F238E27FC236}">
                    <a16:creationId xmlns:a16="http://schemas.microsoft.com/office/drawing/2014/main" id="{132AED98-2FCF-F049-9433-794DD7314628}"/>
                  </a:ext>
                </a:extLst>
              </p14:cNvPr>
              <p14:cNvContentPartPr/>
              <p14:nvPr/>
            </p14:nvContentPartPr>
            <p14:xfrm>
              <a:off x="6154483" y="3302395"/>
              <a:ext cx="189000" cy="38160"/>
            </p14:xfrm>
          </p:contentPart>
        </mc:Choice>
        <mc:Fallback xmlns="">
          <p:pic>
            <p:nvPicPr>
              <p:cNvPr id="128" name="Ink 127">
                <a:extLst>
                  <a:ext uri="{FF2B5EF4-FFF2-40B4-BE49-F238E27FC236}">
                    <a16:creationId xmlns:a16="http://schemas.microsoft.com/office/drawing/2014/main" id="{132AED98-2FCF-F049-9433-794DD7314628}"/>
                  </a:ext>
                </a:extLst>
              </p:cNvPr>
              <p:cNvPicPr/>
              <p:nvPr/>
            </p:nvPicPr>
            <p:blipFill>
              <a:blip r:embed="rId168"/>
              <a:stretch>
                <a:fillRect/>
              </a:stretch>
            </p:blipFill>
            <p:spPr>
              <a:xfrm>
                <a:off x="6139003" y="3286915"/>
                <a:ext cx="21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9" name="Ink 128">
                <a:extLst>
                  <a:ext uri="{FF2B5EF4-FFF2-40B4-BE49-F238E27FC236}">
                    <a16:creationId xmlns:a16="http://schemas.microsoft.com/office/drawing/2014/main" id="{C1329B57-1301-E642-8C5B-091F86FAC6C6}"/>
                  </a:ext>
                </a:extLst>
              </p14:cNvPr>
              <p14:cNvContentPartPr/>
              <p14:nvPr/>
            </p14:nvContentPartPr>
            <p14:xfrm>
              <a:off x="6154483" y="3384475"/>
              <a:ext cx="201600" cy="19440"/>
            </p14:xfrm>
          </p:contentPart>
        </mc:Choice>
        <mc:Fallback xmlns="">
          <p:pic>
            <p:nvPicPr>
              <p:cNvPr id="129" name="Ink 128">
                <a:extLst>
                  <a:ext uri="{FF2B5EF4-FFF2-40B4-BE49-F238E27FC236}">
                    <a16:creationId xmlns:a16="http://schemas.microsoft.com/office/drawing/2014/main" id="{C1329B57-1301-E642-8C5B-091F86FAC6C6}"/>
                  </a:ext>
                </a:extLst>
              </p:cNvPr>
              <p:cNvPicPr/>
              <p:nvPr/>
            </p:nvPicPr>
            <p:blipFill>
              <a:blip r:embed="rId170"/>
              <a:stretch>
                <a:fillRect/>
              </a:stretch>
            </p:blipFill>
            <p:spPr>
              <a:xfrm>
                <a:off x="6139003" y="3368703"/>
                <a:ext cx="232200" cy="50617"/>
              </a:xfrm>
              <a:prstGeom prst="rect">
                <a:avLst/>
              </a:prstGeom>
            </p:spPr>
          </p:pic>
        </mc:Fallback>
      </mc:AlternateContent>
      <p:grpSp>
        <p:nvGrpSpPr>
          <p:cNvPr id="167" name="Group 166">
            <a:extLst>
              <a:ext uri="{FF2B5EF4-FFF2-40B4-BE49-F238E27FC236}">
                <a16:creationId xmlns:a16="http://schemas.microsoft.com/office/drawing/2014/main" id="{F1B672FB-0532-2B49-892A-CC0DFEA51497}"/>
              </a:ext>
            </a:extLst>
          </p:cNvPr>
          <p:cNvGrpSpPr/>
          <p:nvPr/>
        </p:nvGrpSpPr>
        <p:grpSpPr>
          <a:xfrm>
            <a:off x="6532483" y="3018355"/>
            <a:ext cx="3125160" cy="537120"/>
            <a:chOff x="6532483" y="3018355"/>
            <a:chExt cx="3125160" cy="537120"/>
          </a:xfrm>
        </p:grpSpPr>
        <mc:AlternateContent xmlns:mc="http://schemas.openxmlformats.org/markup-compatibility/2006" xmlns:p14="http://schemas.microsoft.com/office/powerpoint/2010/main">
          <mc:Choice Requires="p14">
            <p:contentPart p14:bwMode="auto" r:id="rId171">
              <p14:nvContentPartPr>
                <p14:cNvPr id="131" name="Ink 130">
                  <a:extLst>
                    <a:ext uri="{FF2B5EF4-FFF2-40B4-BE49-F238E27FC236}">
                      <a16:creationId xmlns:a16="http://schemas.microsoft.com/office/drawing/2014/main" id="{63F8FFF1-AE08-9D4D-966D-2763630A227A}"/>
                    </a:ext>
                  </a:extLst>
                </p14:cNvPr>
                <p14:cNvContentPartPr/>
                <p14:nvPr/>
              </p14:nvContentPartPr>
              <p14:xfrm>
                <a:off x="6677563" y="3141835"/>
                <a:ext cx="12960" cy="280080"/>
              </p14:xfrm>
            </p:contentPart>
          </mc:Choice>
          <mc:Fallback xmlns="">
            <p:pic>
              <p:nvPicPr>
                <p:cNvPr id="131" name="Ink 130">
                  <a:extLst>
                    <a:ext uri="{FF2B5EF4-FFF2-40B4-BE49-F238E27FC236}">
                      <a16:creationId xmlns:a16="http://schemas.microsoft.com/office/drawing/2014/main" id="{63F8FFF1-AE08-9D4D-966D-2763630A227A}"/>
                    </a:ext>
                  </a:extLst>
                </p:cNvPr>
                <p:cNvPicPr/>
                <p:nvPr/>
              </p:nvPicPr>
              <p:blipFill>
                <a:blip r:embed="rId172"/>
                <a:stretch>
                  <a:fillRect/>
                </a:stretch>
              </p:blipFill>
              <p:spPr>
                <a:xfrm>
                  <a:off x="6662083" y="3126355"/>
                  <a:ext cx="435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2" name="Ink 131">
                  <a:extLst>
                    <a:ext uri="{FF2B5EF4-FFF2-40B4-BE49-F238E27FC236}">
                      <a16:creationId xmlns:a16="http://schemas.microsoft.com/office/drawing/2014/main" id="{D46D56A0-25EB-F443-A9E3-3B76440652F1}"/>
                    </a:ext>
                  </a:extLst>
                </p14:cNvPr>
                <p14:cNvContentPartPr/>
                <p14:nvPr/>
              </p14:nvContentPartPr>
              <p14:xfrm>
                <a:off x="6532483" y="3069115"/>
                <a:ext cx="290880" cy="75960"/>
              </p14:xfrm>
            </p:contentPart>
          </mc:Choice>
          <mc:Fallback xmlns="">
            <p:pic>
              <p:nvPicPr>
                <p:cNvPr id="132" name="Ink 131">
                  <a:extLst>
                    <a:ext uri="{FF2B5EF4-FFF2-40B4-BE49-F238E27FC236}">
                      <a16:creationId xmlns:a16="http://schemas.microsoft.com/office/drawing/2014/main" id="{D46D56A0-25EB-F443-A9E3-3B76440652F1}"/>
                    </a:ext>
                  </a:extLst>
                </p:cNvPr>
                <p:cNvPicPr/>
                <p:nvPr/>
              </p:nvPicPr>
              <p:blipFill>
                <a:blip r:embed="rId174"/>
                <a:stretch>
                  <a:fillRect/>
                </a:stretch>
              </p:blipFill>
              <p:spPr>
                <a:xfrm>
                  <a:off x="6517003" y="3053708"/>
                  <a:ext cx="321480" cy="106416"/>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 name="Ink 132">
                  <a:extLst>
                    <a:ext uri="{FF2B5EF4-FFF2-40B4-BE49-F238E27FC236}">
                      <a16:creationId xmlns:a16="http://schemas.microsoft.com/office/drawing/2014/main" id="{754C7CA6-1552-D743-91D5-B7A58003C7FB}"/>
                    </a:ext>
                  </a:extLst>
                </p14:cNvPr>
                <p14:cNvContentPartPr/>
                <p14:nvPr/>
              </p14:nvContentPartPr>
              <p14:xfrm>
                <a:off x="6536083" y="3435235"/>
                <a:ext cx="261360" cy="25560"/>
              </p14:xfrm>
            </p:contentPart>
          </mc:Choice>
          <mc:Fallback xmlns="">
            <p:pic>
              <p:nvPicPr>
                <p:cNvPr id="133" name="Ink 132">
                  <a:extLst>
                    <a:ext uri="{FF2B5EF4-FFF2-40B4-BE49-F238E27FC236}">
                      <a16:creationId xmlns:a16="http://schemas.microsoft.com/office/drawing/2014/main" id="{754C7CA6-1552-D743-91D5-B7A58003C7FB}"/>
                    </a:ext>
                  </a:extLst>
                </p:cNvPr>
                <p:cNvPicPr/>
                <p:nvPr/>
              </p:nvPicPr>
              <p:blipFill>
                <a:blip r:embed="rId176"/>
                <a:stretch>
                  <a:fillRect/>
                </a:stretch>
              </p:blipFill>
              <p:spPr>
                <a:xfrm>
                  <a:off x="6520603" y="3419755"/>
                  <a:ext cx="2919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4" name="Ink 133">
                  <a:extLst>
                    <a:ext uri="{FF2B5EF4-FFF2-40B4-BE49-F238E27FC236}">
                      <a16:creationId xmlns:a16="http://schemas.microsoft.com/office/drawing/2014/main" id="{1F886874-007B-B240-84AA-145FA0194D59}"/>
                    </a:ext>
                  </a:extLst>
                </p14:cNvPr>
                <p14:cNvContentPartPr/>
                <p14:nvPr/>
              </p14:nvContentPartPr>
              <p14:xfrm>
                <a:off x="6829123" y="3416155"/>
                <a:ext cx="101520" cy="114120"/>
              </p14:xfrm>
            </p:contentPart>
          </mc:Choice>
          <mc:Fallback xmlns="">
            <p:pic>
              <p:nvPicPr>
                <p:cNvPr id="134" name="Ink 133">
                  <a:extLst>
                    <a:ext uri="{FF2B5EF4-FFF2-40B4-BE49-F238E27FC236}">
                      <a16:creationId xmlns:a16="http://schemas.microsoft.com/office/drawing/2014/main" id="{1F886874-007B-B240-84AA-145FA0194D59}"/>
                    </a:ext>
                  </a:extLst>
                </p:cNvPr>
                <p:cNvPicPr/>
                <p:nvPr/>
              </p:nvPicPr>
              <p:blipFill>
                <a:blip r:embed="rId178"/>
                <a:stretch>
                  <a:fillRect/>
                </a:stretch>
              </p:blipFill>
              <p:spPr>
                <a:xfrm>
                  <a:off x="6813588" y="3400626"/>
                  <a:ext cx="132229" cy="14481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5" name="Ink 134">
                  <a:extLst>
                    <a:ext uri="{FF2B5EF4-FFF2-40B4-BE49-F238E27FC236}">
                      <a16:creationId xmlns:a16="http://schemas.microsoft.com/office/drawing/2014/main" id="{47CF556C-3B24-C341-9000-873E137E5724}"/>
                    </a:ext>
                  </a:extLst>
                </p14:cNvPr>
                <p14:cNvContentPartPr/>
                <p14:nvPr/>
              </p14:nvContentPartPr>
              <p14:xfrm>
                <a:off x="6949003" y="3447835"/>
                <a:ext cx="69840" cy="75960"/>
              </p14:xfrm>
            </p:contentPart>
          </mc:Choice>
          <mc:Fallback xmlns="">
            <p:pic>
              <p:nvPicPr>
                <p:cNvPr id="135" name="Ink 134">
                  <a:extLst>
                    <a:ext uri="{FF2B5EF4-FFF2-40B4-BE49-F238E27FC236}">
                      <a16:creationId xmlns:a16="http://schemas.microsoft.com/office/drawing/2014/main" id="{47CF556C-3B24-C341-9000-873E137E5724}"/>
                    </a:ext>
                  </a:extLst>
                </p:cNvPr>
                <p:cNvPicPr/>
                <p:nvPr/>
              </p:nvPicPr>
              <p:blipFill>
                <a:blip r:embed="rId180"/>
                <a:stretch>
                  <a:fillRect/>
                </a:stretch>
              </p:blipFill>
              <p:spPr>
                <a:xfrm>
                  <a:off x="6933523" y="3432428"/>
                  <a:ext cx="100440" cy="10641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6" name="Ink 135">
                  <a:extLst>
                    <a:ext uri="{FF2B5EF4-FFF2-40B4-BE49-F238E27FC236}">
                      <a16:creationId xmlns:a16="http://schemas.microsoft.com/office/drawing/2014/main" id="{15EDA901-D9B8-AE40-A52C-2550517E8D7C}"/>
                    </a:ext>
                  </a:extLst>
                </p14:cNvPr>
                <p14:cNvContentPartPr/>
                <p14:nvPr/>
              </p14:nvContentPartPr>
              <p14:xfrm>
                <a:off x="6930283" y="3442075"/>
                <a:ext cx="75960" cy="113400"/>
              </p14:xfrm>
            </p:contentPart>
          </mc:Choice>
          <mc:Fallback xmlns="">
            <p:pic>
              <p:nvPicPr>
                <p:cNvPr id="136" name="Ink 135">
                  <a:extLst>
                    <a:ext uri="{FF2B5EF4-FFF2-40B4-BE49-F238E27FC236}">
                      <a16:creationId xmlns:a16="http://schemas.microsoft.com/office/drawing/2014/main" id="{15EDA901-D9B8-AE40-A52C-2550517E8D7C}"/>
                    </a:ext>
                  </a:extLst>
                </p:cNvPr>
                <p:cNvPicPr/>
                <p:nvPr/>
              </p:nvPicPr>
              <p:blipFill>
                <a:blip r:embed="rId182"/>
                <a:stretch>
                  <a:fillRect/>
                </a:stretch>
              </p:blipFill>
              <p:spPr>
                <a:xfrm>
                  <a:off x="6914876" y="3426546"/>
                  <a:ext cx="106416" cy="144097"/>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7" name="Ink 136">
                  <a:extLst>
                    <a:ext uri="{FF2B5EF4-FFF2-40B4-BE49-F238E27FC236}">
                      <a16:creationId xmlns:a16="http://schemas.microsoft.com/office/drawing/2014/main" id="{B67BF4B3-C4B6-C842-BF4F-EE187B62C546}"/>
                    </a:ext>
                  </a:extLst>
                </p14:cNvPr>
                <p14:cNvContentPartPr/>
                <p14:nvPr/>
              </p14:nvContentPartPr>
              <p14:xfrm>
                <a:off x="7094443" y="3447835"/>
                <a:ext cx="88560" cy="75960"/>
              </p14:xfrm>
            </p:contentPart>
          </mc:Choice>
          <mc:Fallback xmlns="">
            <p:pic>
              <p:nvPicPr>
                <p:cNvPr id="137" name="Ink 136">
                  <a:extLst>
                    <a:ext uri="{FF2B5EF4-FFF2-40B4-BE49-F238E27FC236}">
                      <a16:creationId xmlns:a16="http://schemas.microsoft.com/office/drawing/2014/main" id="{B67BF4B3-C4B6-C842-BF4F-EE187B62C546}"/>
                    </a:ext>
                  </a:extLst>
                </p:cNvPr>
                <p:cNvPicPr/>
                <p:nvPr/>
              </p:nvPicPr>
              <p:blipFill>
                <a:blip r:embed="rId184"/>
                <a:stretch>
                  <a:fillRect/>
                </a:stretch>
              </p:blipFill>
              <p:spPr>
                <a:xfrm>
                  <a:off x="7079026" y="3432428"/>
                  <a:ext cx="119036" cy="106416"/>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6" name="Ink 145">
                  <a:extLst>
                    <a:ext uri="{FF2B5EF4-FFF2-40B4-BE49-F238E27FC236}">
                      <a16:creationId xmlns:a16="http://schemas.microsoft.com/office/drawing/2014/main" id="{9D01B13C-5A8B-F94A-BE34-B1B36EF7F545}"/>
                    </a:ext>
                  </a:extLst>
                </p14:cNvPr>
                <p14:cNvContentPartPr/>
                <p14:nvPr/>
              </p14:nvContentPartPr>
              <p14:xfrm>
                <a:off x="7195243" y="3289795"/>
                <a:ext cx="214920" cy="6840"/>
              </p14:xfrm>
            </p:contentPart>
          </mc:Choice>
          <mc:Fallback xmlns="">
            <p:pic>
              <p:nvPicPr>
                <p:cNvPr id="146" name="Ink 145">
                  <a:extLst>
                    <a:ext uri="{FF2B5EF4-FFF2-40B4-BE49-F238E27FC236}">
                      <a16:creationId xmlns:a16="http://schemas.microsoft.com/office/drawing/2014/main" id="{9D01B13C-5A8B-F94A-BE34-B1B36EF7F545}"/>
                    </a:ext>
                  </a:extLst>
                </p:cNvPr>
                <p:cNvPicPr/>
                <p:nvPr/>
              </p:nvPicPr>
              <p:blipFill>
                <a:blip r:embed="rId186"/>
                <a:stretch>
                  <a:fillRect/>
                </a:stretch>
              </p:blipFill>
              <p:spPr>
                <a:xfrm>
                  <a:off x="7179763" y="3273455"/>
                  <a:ext cx="245520" cy="391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7" name="Ink 146">
                  <a:extLst>
                    <a:ext uri="{FF2B5EF4-FFF2-40B4-BE49-F238E27FC236}">
                      <a16:creationId xmlns:a16="http://schemas.microsoft.com/office/drawing/2014/main" id="{83166AB6-E59E-454F-913A-A35C08D19579}"/>
                    </a:ext>
                  </a:extLst>
                </p14:cNvPr>
                <p14:cNvContentPartPr/>
                <p14:nvPr/>
              </p14:nvContentPartPr>
              <p14:xfrm>
                <a:off x="7567843" y="3163795"/>
                <a:ext cx="234000" cy="202320"/>
              </p14:xfrm>
            </p:contentPart>
          </mc:Choice>
          <mc:Fallback xmlns="">
            <p:pic>
              <p:nvPicPr>
                <p:cNvPr id="147" name="Ink 146">
                  <a:extLst>
                    <a:ext uri="{FF2B5EF4-FFF2-40B4-BE49-F238E27FC236}">
                      <a16:creationId xmlns:a16="http://schemas.microsoft.com/office/drawing/2014/main" id="{83166AB6-E59E-454F-913A-A35C08D19579}"/>
                    </a:ext>
                  </a:extLst>
                </p:cNvPr>
                <p:cNvPicPr/>
                <p:nvPr/>
              </p:nvPicPr>
              <p:blipFill>
                <a:blip r:embed="rId188"/>
                <a:stretch>
                  <a:fillRect/>
                </a:stretch>
              </p:blipFill>
              <p:spPr>
                <a:xfrm>
                  <a:off x="7552363" y="3148315"/>
                  <a:ext cx="264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9" name="Ink 148">
                  <a:extLst>
                    <a:ext uri="{FF2B5EF4-FFF2-40B4-BE49-F238E27FC236}">
                      <a16:creationId xmlns:a16="http://schemas.microsoft.com/office/drawing/2014/main" id="{9A3FE13A-D6AB-684B-81BA-F93CF3E88DBE}"/>
                    </a:ext>
                  </a:extLst>
                </p14:cNvPr>
                <p14:cNvContentPartPr/>
                <p14:nvPr/>
              </p14:nvContentPartPr>
              <p14:xfrm>
                <a:off x="7971763" y="3018355"/>
                <a:ext cx="164520" cy="486360"/>
              </p14:xfrm>
            </p:contentPart>
          </mc:Choice>
          <mc:Fallback xmlns="">
            <p:pic>
              <p:nvPicPr>
                <p:cNvPr id="149" name="Ink 148">
                  <a:extLst>
                    <a:ext uri="{FF2B5EF4-FFF2-40B4-BE49-F238E27FC236}">
                      <a16:creationId xmlns:a16="http://schemas.microsoft.com/office/drawing/2014/main" id="{9A3FE13A-D6AB-684B-81BA-F93CF3E88DBE}"/>
                    </a:ext>
                  </a:extLst>
                </p:cNvPr>
                <p:cNvPicPr/>
                <p:nvPr/>
              </p:nvPicPr>
              <p:blipFill>
                <a:blip r:embed="rId190"/>
                <a:stretch>
                  <a:fillRect/>
                </a:stretch>
              </p:blipFill>
              <p:spPr>
                <a:xfrm>
                  <a:off x="7956283" y="3002875"/>
                  <a:ext cx="19512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1" name="Ink 150">
                  <a:extLst>
                    <a:ext uri="{FF2B5EF4-FFF2-40B4-BE49-F238E27FC236}">
                      <a16:creationId xmlns:a16="http://schemas.microsoft.com/office/drawing/2014/main" id="{C32EC116-8068-594D-B289-2F77677653BE}"/>
                    </a:ext>
                  </a:extLst>
                </p14:cNvPr>
                <p14:cNvContentPartPr/>
                <p14:nvPr/>
              </p14:nvContentPartPr>
              <p14:xfrm>
                <a:off x="8262283" y="3170635"/>
                <a:ext cx="32040" cy="182880"/>
              </p14:xfrm>
            </p:contentPart>
          </mc:Choice>
          <mc:Fallback xmlns="">
            <p:pic>
              <p:nvPicPr>
                <p:cNvPr id="151" name="Ink 150">
                  <a:extLst>
                    <a:ext uri="{FF2B5EF4-FFF2-40B4-BE49-F238E27FC236}">
                      <a16:creationId xmlns:a16="http://schemas.microsoft.com/office/drawing/2014/main" id="{C32EC116-8068-594D-B289-2F77677653BE}"/>
                    </a:ext>
                  </a:extLst>
                </p:cNvPr>
                <p:cNvPicPr/>
                <p:nvPr/>
              </p:nvPicPr>
              <p:blipFill>
                <a:blip r:embed="rId192"/>
                <a:stretch>
                  <a:fillRect/>
                </a:stretch>
              </p:blipFill>
              <p:spPr>
                <a:xfrm>
                  <a:off x="8246803" y="3155124"/>
                  <a:ext cx="62640" cy="2135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2" name="Ink 151">
                  <a:extLst>
                    <a:ext uri="{FF2B5EF4-FFF2-40B4-BE49-F238E27FC236}">
                      <a16:creationId xmlns:a16="http://schemas.microsoft.com/office/drawing/2014/main" id="{CE619BED-F085-E742-A00A-4267EC3F1A76}"/>
                    </a:ext>
                  </a:extLst>
                </p14:cNvPr>
                <p14:cNvContentPartPr/>
                <p14:nvPr/>
              </p14:nvContentPartPr>
              <p14:xfrm>
                <a:off x="8177323" y="3151195"/>
                <a:ext cx="192600" cy="50760"/>
              </p14:xfrm>
            </p:contentPart>
          </mc:Choice>
          <mc:Fallback xmlns="">
            <p:pic>
              <p:nvPicPr>
                <p:cNvPr id="152" name="Ink 151">
                  <a:extLst>
                    <a:ext uri="{FF2B5EF4-FFF2-40B4-BE49-F238E27FC236}">
                      <a16:creationId xmlns:a16="http://schemas.microsoft.com/office/drawing/2014/main" id="{CE619BED-F085-E742-A00A-4267EC3F1A76}"/>
                    </a:ext>
                  </a:extLst>
                </p:cNvPr>
                <p:cNvPicPr/>
                <p:nvPr/>
              </p:nvPicPr>
              <p:blipFill>
                <a:blip r:embed="rId194"/>
                <a:stretch>
                  <a:fillRect/>
                </a:stretch>
              </p:blipFill>
              <p:spPr>
                <a:xfrm>
                  <a:off x="8161843" y="3135715"/>
                  <a:ext cx="2232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3" name="Ink 152">
                  <a:extLst>
                    <a:ext uri="{FF2B5EF4-FFF2-40B4-BE49-F238E27FC236}">
                      <a16:creationId xmlns:a16="http://schemas.microsoft.com/office/drawing/2014/main" id="{E23FE7AF-43BC-4F4F-8B1E-F4E40F943070}"/>
                    </a:ext>
                  </a:extLst>
                </p14:cNvPr>
                <p14:cNvContentPartPr/>
                <p14:nvPr/>
              </p14:nvContentPartPr>
              <p14:xfrm>
                <a:off x="8192803" y="3346675"/>
                <a:ext cx="145440" cy="32040"/>
              </p14:xfrm>
            </p:contentPart>
          </mc:Choice>
          <mc:Fallback xmlns="">
            <p:pic>
              <p:nvPicPr>
                <p:cNvPr id="153" name="Ink 152">
                  <a:extLst>
                    <a:ext uri="{FF2B5EF4-FFF2-40B4-BE49-F238E27FC236}">
                      <a16:creationId xmlns:a16="http://schemas.microsoft.com/office/drawing/2014/main" id="{E23FE7AF-43BC-4F4F-8B1E-F4E40F943070}"/>
                    </a:ext>
                  </a:extLst>
                </p:cNvPr>
                <p:cNvPicPr/>
                <p:nvPr/>
              </p:nvPicPr>
              <p:blipFill>
                <a:blip r:embed="rId196"/>
                <a:stretch>
                  <a:fillRect/>
                </a:stretch>
              </p:blipFill>
              <p:spPr>
                <a:xfrm>
                  <a:off x="8177323" y="3331019"/>
                  <a:ext cx="176040" cy="62988"/>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4" name="Ink 153">
                  <a:extLst>
                    <a:ext uri="{FF2B5EF4-FFF2-40B4-BE49-F238E27FC236}">
                      <a16:creationId xmlns:a16="http://schemas.microsoft.com/office/drawing/2014/main" id="{E860C8FB-D535-724E-809D-CE648E51DC5F}"/>
                    </a:ext>
                  </a:extLst>
                </p14:cNvPr>
                <p14:cNvContentPartPr/>
                <p14:nvPr/>
              </p14:nvContentPartPr>
              <p14:xfrm>
                <a:off x="8419963" y="3334075"/>
                <a:ext cx="95040" cy="82440"/>
              </p14:xfrm>
            </p:contentPart>
          </mc:Choice>
          <mc:Fallback xmlns="">
            <p:pic>
              <p:nvPicPr>
                <p:cNvPr id="154" name="Ink 153">
                  <a:extLst>
                    <a:ext uri="{FF2B5EF4-FFF2-40B4-BE49-F238E27FC236}">
                      <a16:creationId xmlns:a16="http://schemas.microsoft.com/office/drawing/2014/main" id="{E860C8FB-D535-724E-809D-CE648E51DC5F}"/>
                    </a:ext>
                  </a:extLst>
                </p:cNvPr>
                <p:cNvPicPr/>
                <p:nvPr/>
              </p:nvPicPr>
              <p:blipFill>
                <a:blip r:embed="rId198"/>
                <a:stretch>
                  <a:fillRect/>
                </a:stretch>
              </p:blipFill>
              <p:spPr>
                <a:xfrm>
                  <a:off x="8404483" y="3318595"/>
                  <a:ext cx="125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5" name="Ink 154">
                  <a:extLst>
                    <a:ext uri="{FF2B5EF4-FFF2-40B4-BE49-F238E27FC236}">
                      <a16:creationId xmlns:a16="http://schemas.microsoft.com/office/drawing/2014/main" id="{17294F04-BE10-A44D-9506-514B6DC2E2BF}"/>
                    </a:ext>
                  </a:extLst>
                </p14:cNvPr>
                <p14:cNvContentPartPr/>
                <p14:nvPr/>
              </p14:nvContentPartPr>
              <p14:xfrm>
                <a:off x="8552443" y="3353155"/>
                <a:ext cx="63360" cy="50760"/>
              </p14:xfrm>
            </p:contentPart>
          </mc:Choice>
          <mc:Fallback xmlns="">
            <p:pic>
              <p:nvPicPr>
                <p:cNvPr id="155" name="Ink 154">
                  <a:extLst>
                    <a:ext uri="{FF2B5EF4-FFF2-40B4-BE49-F238E27FC236}">
                      <a16:creationId xmlns:a16="http://schemas.microsoft.com/office/drawing/2014/main" id="{17294F04-BE10-A44D-9506-514B6DC2E2BF}"/>
                    </a:ext>
                  </a:extLst>
                </p:cNvPr>
                <p:cNvPicPr/>
                <p:nvPr/>
              </p:nvPicPr>
              <p:blipFill>
                <a:blip r:embed="rId200"/>
                <a:stretch>
                  <a:fillRect/>
                </a:stretch>
              </p:blipFill>
              <p:spPr>
                <a:xfrm>
                  <a:off x="8536963" y="3337675"/>
                  <a:ext cx="93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6" name="Ink 155">
                  <a:extLst>
                    <a:ext uri="{FF2B5EF4-FFF2-40B4-BE49-F238E27FC236}">
                      <a16:creationId xmlns:a16="http://schemas.microsoft.com/office/drawing/2014/main" id="{48F17DDE-E07D-7D4D-AD69-71EA49F769AB}"/>
                    </a:ext>
                  </a:extLst>
                </p14:cNvPr>
                <p14:cNvContentPartPr/>
                <p14:nvPr/>
              </p14:nvContentPartPr>
              <p14:xfrm>
                <a:off x="8565043" y="3346675"/>
                <a:ext cx="57240" cy="82440"/>
              </p14:xfrm>
            </p:contentPart>
          </mc:Choice>
          <mc:Fallback xmlns="">
            <p:pic>
              <p:nvPicPr>
                <p:cNvPr id="156" name="Ink 155">
                  <a:extLst>
                    <a:ext uri="{FF2B5EF4-FFF2-40B4-BE49-F238E27FC236}">
                      <a16:creationId xmlns:a16="http://schemas.microsoft.com/office/drawing/2014/main" id="{48F17DDE-E07D-7D4D-AD69-71EA49F769AB}"/>
                    </a:ext>
                  </a:extLst>
                </p:cNvPr>
                <p:cNvPicPr/>
                <p:nvPr/>
              </p:nvPicPr>
              <p:blipFill>
                <a:blip r:embed="rId202"/>
                <a:stretch>
                  <a:fillRect/>
                </a:stretch>
              </p:blipFill>
              <p:spPr>
                <a:xfrm>
                  <a:off x="8549563" y="3331195"/>
                  <a:ext cx="87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Ink 156">
                  <a:extLst>
                    <a:ext uri="{FF2B5EF4-FFF2-40B4-BE49-F238E27FC236}">
                      <a16:creationId xmlns:a16="http://schemas.microsoft.com/office/drawing/2014/main" id="{6B973D3C-02A4-E645-8B34-DAD2C1504A19}"/>
                    </a:ext>
                  </a:extLst>
                </p14:cNvPr>
                <p14:cNvContentPartPr/>
                <p14:nvPr/>
              </p14:nvContentPartPr>
              <p14:xfrm>
                <a:off x="8672323" y="3359275"/>
                <a:ext cx="95040" cy="57240"/>
              </p14:xfrm>
            </p:contentPart>
          </mc:Choice>
          <mc:Fallback xmlns="">
            <p:pic>
              <p:nvPicPr>
                <p:cNvPr id="157" name="Ink 156">
                  <a:extLst>
                    <a:ext uri="{FF2B5EF4-FFF2-40B4-BE49-F238E27FC236}">
                      <a16:creationId xmlns:a16="http://schemas.microsoft.com/office/drawing/2014/main" id="{6B973D3C-02A4-E645-8B34-DAD2C1504A19}"/>
                    </a:ext>
                  </a:extLst>
                </p:cNvPr>
                <p:cNvPicPr/>
                <p:nvPr/>
              </p:nvPicPr>
              <p:blipFill>
                <a:blip r:embed="rId204"/>
                <a:stretch>
                  <a:fillRect/>
                </a:stretch>
              </p:blipFill>
              <p:spPr>
                <a:xfrm>
                  <a:off x="8656843" y="3343795"/>
                  <a:ext cx="125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Ink 157">
                  <a:extLst>
                    <a:ext uri="{FF2B5EF4-FFF2-40B4-BE49-F238E27FC236}">
                      <a16:creationId xmlns:a16="http://schemas.microsoft.com/office/drawing/2014/main" id="{977EA2E9-EC66-7841-A4EA-CC82523DE57B}"/>
                    </a:ext>
                  </a:extLst>
                </p14:cNvPr>
                <p14:cNvContentPartPr/>
                <p14:nvPr/>
              </p14:nvContentPartPr>
              <p14:xfrm>
                <a:off x="8937643" y="3182515"/>
                <a:ext cx="32040" cy="145440"/>
              </p14:xfrm>
            </p:contentPart>
          </mc:Choice>
          <mc:Fallback xmlns="">
            <p:pic>
              <p:nvPicPr>
                <p:cNvPr id="158" name="Ink 157">
                  <a:extLst>
                    <a:ext uri="{FF2B5EF4-FFF2-40B4-BE49-F238E27FC236}">
                      <a16:creationId xmlns:a16="http://schemas.microsoft.com/office/drawing/2014/main" id="{977EA2E9-EC66-7841-A4EA-CC82523DE57B}"/>
                    </a:ext>
                  </a:extLst>
                </p:cNvPr>
                <p:cNvPicPr/>
                <p:nvPr/>
              </p:nvPicPr>
              <p:blipFill>
                <a:blip r:embed="rId206"/>
                <a:stretch>
                  <a:fillRect/>
                </a:stretch>
              </p:blipFill>
              <p:spPr>
                <a:xfrm>
                  <a:off x="8922163" y="3167035"/>
                  <a:ext cx="626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9" name="Ink 158">
                  <a:extLst>
                    <a:ext uri="{FF2B5EF4-FFF2-40B4-BE49-F238E27FC236}">
                      <a16:creationId xmlns:a16="http://schemas.microsoft.com/office/drawing/2014/main" id="{D09B1D1D-54D5-F04F-8580-31BE7CD2E00E}"/>
                    </a:ext>
                  </a:extLst>
                </p14:cNvPr>
                <p14:cNvContentPartPr/>
                <p14:nvPr/>
              </p14:nvContentPartPr>
              <p14:xfrm>
                <a:off x="8880763" y="3233275"/>
                <a:ext cx="139320" cy="25560"/>
              </p14:xfrm>
            </p:contentPart>
          </mc:Choice>
          <mc:Fallback xmlns="">
            <p:pic>
              <p:nvPicPr>
                <p:cNvPr id="159" name="Ink 158">
                  <a:extLst>
                    <a:ext uri="{FF2B5EF4-FFF2-40B4-BE49-F238E27FC236}">
                      <a16:creationId xmlns:a16="http://schemas.microsoft.com/office/drawing/2014/main" id="{D09B1D1D-54D5-F04F-8580-31BE7CD2E00E}"/>
                    </a:ext>
                  </a:extLst>
                </p:cNvPr>
                <p:cNvPicPr/>
                <p:nvPr/>
              </p:nvPicPr>
              <p:blipFill>
                <a:blip r:embed="rId208"/>
                <a:stretch>
                  <a:fillRect/>
                </a:stretch>
              </p:blipFill>
              <p:spPr>
                <a:xfrm>
                  <a:off x="8865283" y="3217795"/>
                  <a:ext cx="169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0" name="Ink 159">
                  <a:extLst>
                    <a:ext uri="{FF2B5EF4-FFF2-40B4-BE49-F238E27FC236}">
                      <a16:creationId xmlns:a16="http://schemas.microsoft.com/office/drawing/2014/main" id="{DDFD19BD-5ADD-1249-8EE0-4DF645FFF3D5}"/>
                    </a:ext>
                  </a:extLst>
                </p14:cNvPr>
                <p14:cNvContentPartPr/>
                <p14:nvPr/>
              </p14:nvContentPartPr>
              <p14:xfrm>
                <a:off x="9202603" y="3114475"/>
                <a:ext cx="25560" cy="188280"/>
              </p14:xfrm>
            </p:contentPart>
          </mc:Choice>
          <mc:Fallback xmlns="">
            <p:pic>
              <p:nvPicPr>
                <p:cNvPr id="160" name="Ink 159">
                  <a:extLst>
                    <a:ext uri="{FF2B5EF4-FFF2-40B4-BE49-F238E27FC236}">
                      <a16:creationId xmlns:a16="http://schemas.microsoft.com/office/drawing/2014/main" id="{DDFD19BD-5ADD-1249-8EE0-4DF645FFF3D5}"/>
                    </a:ext>
                  </a:extLst>
                </p:cNvPr>
                <p:cNvPicPr/>
                <p:nvPr/>
              </p:nvPicPr>
              <p:blipFill>
                <a:blip r:embed="rId210"/>
                <a:stretch>
                  <a:fillRect/>
                </a:stretch>
              </p:blipFill>
              <p:spPr>
                <a:xfrm>
                  <a:off x="9187123" y="3098995"/>
                  <a:ext cx="56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1" name="Ink 160">
                  <a:extLst>
                    <a:ext uri="{FF2B5EF4-FFF2-40B4-BE49-F238E27FC236}">
                      <a16:creationId xmlns:a16="http://schemas.microsoft.com/office/drawing/2014/main" id="{D5E2E36D-A65C-F54D-AD69-8A8B69D3FEEB}"/>
                    </a:ext>
                  </a:extLst>
                </p14:cNvPr>
                <p14:cNvContentPartPr/>
                <p14:nvPr/>
              </p14:nvContentPartPr>
              <p14:xfrm>
                <a:off x="9101803" y="3081715"/>
                <a:ext cx="208800" cy="38160"/>
              </p14:xfrm>
            </p:contentPart>
          </mc:Choice>
          <mc:Fallback xmlns="">
            <p:pic>
              <p:nvPicPr>
                <p:cNvPr id="161" name="Ink 160">
                  <a:extLst>
                    <a:ext uri="{FF2B5EF4-FFF2-40B4-BE49-F238E27FC236}">
                      <a16:creationId xmlns:a16="http://schemas.microsoft.com/office/drawing/2014/main" id="{D5E2E36D-A65C-F54D-AD69-8A8B69D3FEEB}"/>
                    </a:ext>
                  </a:extLst>
                </p:cNvPr>
                <p:cNvPicPr/>
                <p:nvPr/>
              </p:nvPicPr>
              <p:blipFill>
                <a:blip r:embed="rId212"/>
                <a:stretch>
                  <a:fillRect/>
                </a:stretch>
              </p:blipFill>
              <p:spPr>
                <a:xfrm>
                  <a:off x="9086323" y="3066235"/>
                  <a:ext cx="239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2" name="Ink 161">
                  <a:extLst>
                    <a:ext uri="{FF2B5EF4-FFF2-40B4-BE49-F238E27FC236}">
                      <a16:creationId xmlns:a16="http://schemas.microsoft.com/office/drawing/2014/main" id="{93A56024-A27B-AE46-B49A-5B170B8E596C}"/>
                    </a:ext>
                  </a:extLst>
                </p14:cNvPr>
                <p14:cNvContentPartPr/>
                <p14:nvPr/>
              </p14:nvContentPartPr>
              <p14:xfrm>
                <a:off x="9089203" y="3296275"/>
                <a:ext cx="170640" cy="32040"/>
              </p14:xfrm>
            </p:contentPart>
          </mc:Choice>
          <mc:Fallback xmlns="">
            <p:pic>
              <p:nvPicPr>
                <p:cNvPr id="162" name="Ink 161">
                  <a:extLst>
                    <a:ext uri="{FF2B5EF4-FFF2-40B4-BE49-F238E27FC236}">
                      <a16:creationId xmlns:a16="http://schemas.microsoft.com/office/drawing/2014/main" id="{93A56024-A27B-AE46-B49A-5B170B8E596C}"/>
                    </a:ext>
                  </a:extLst>
                </p:cNvPr>
                <p:cNvPicPr/>
                <p:nvPr/>
              </p:nvPicPr>
              <p:blipFill>
                <a:blip r:embed="rId214"/>
                <a:stretch>
                  <a:fillRect/>
                </a:stretch>
              </p:blipFill>
              <p:spPr>
                <a:xfrm>
                  <a:off x="9073756" y="3280795"/>
                  <a:ext cx="201176"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63" name="Ink 162">
                  <a:extLst>
                    <a:ext uri="{FF2B5EF4-FFF2-40B4-BE49-F238E27FC236}">
                      <a16:creationId xmlns:a16="http://schemas.microsoft.com/office/drawing/2014/main" id="{1CD7C39C-18B1-1F47-97CC-27C12BC4BCF4}"/>
                    </a:ext>
                  </a:extLst>
                </p14:cNvPr>
                <p14:cNvContentPartPr/>
                <p14:nvPr/>
              </p14:nvContentPartPr>
              <p14:xfrm>
                <a:off x="9322483" y="3325075"/>
                <a:ext cx="6840" cy="41040"/>
              </p14:xfrm>
            </p:contentPart>
          </mc:Choice>
          <mc:Fallback xmlns="">
            <p:pic>
              <p:nvPicPr>
                <p:cNvPr id="163" name="Ink 162">
                  <a:extLst>
                    <a:ext uri="{FF2B5EF4-FFF2-40B4-BE49-F238E27FC236}">
                      <a16:creationId xmlns:a16="http://schemas.microsoft.com/office/drawing/2014/main" id="{1CD7C39C-18B1-1F47-97CC-27C12BC4BCF4}"/>
                    </a:ext>
                  </a:extLst>
                </p:cNvPr>
                <p:cNvPicPr/>
                <p:nvPr/>
              </p:nvPicPr>
              <p:blipFill>
                <a:blip r:embed="rId216"/>
                <a:stretch>
                  <a:fillRect/>
                </a:stretch>
              </p:blipFill>
              <p:spPr>
                <a:xfrm>
                  <a:off x="9306143" y="3309595"/>
                  <a:ext cx="391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4" name="Ink 163">
                  <a:extLst>
                    <a:ext uri="{FF2B5EF4-FFF2-40B4-BE49-F238E27FC236}">
                      <a16:creationId xmlns:a16="http://schemas.microsoft.com/office/drawing/2014/main" id="{A7E1DA19-8D31-AB4D-97D9-EDC0A8D8E38B}"/>
                    </a:ext>
                  </a:extLst>
                </p14:cNvPr>
                <p14:cNvContentPartPr/>
                <p14:nvPr/>
              </p14:nvContentPartPr>
              <p14:xfrm>
                <a:off x="9335443" y="3220315"/>
                <a:ext cx="12960" cy="32040"/>
              </p14:xfrm>
            </p:contentPart>
          </mc:Choice>
          <mc:Fallback xmlns="">
            <p:pic>
              <p:nvPicPr>
                <p:cNvPr id="164" name="Ink 163">
                  <a:extLst>
                    <a:ext uri="{FF2B5EF4-FFF2-40B4-BE49-F238E27FC236}">
                      <a16:creationId xmlns:a16="http://schemas.microsoft.com/office/drawing/2014/main" id="{A7E1DA19-8D31-AB4D-97D9-EDC0A8D8E38B}"/>
                    </a:ext>
                  </a:extLst>
                </p:cNvPr>
                <p:cNvPicPr/>
                <p:nvPr/>
              </p:nvPicPr>
              <p:blipFill>
                <a:blip r:embed="rId218"/>
                <a:stretch>
                  <a:fillRect/>
                </a:stretch>
              </p:blipFill>
              <p:spPr>
                <a:xfrm>
                  <a:off x="9319963" y="3204835"/>
                  <a:ext cx="435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5" name="Ink 164">
                  <a:extLst>
                    <a:ext uri="{FF2B5EF4-FFF2-40B4-BE49-F238E27FC236}">
                      <a16:creationId xmlns:a16="http://schemas.microsoft.com/office/drawing/2014/main" id="{DB6FD1A4-0CF0-074F-B0DB-DB12EFC1707A}"/>
                    </a:ext>
                  </a:extLst>
                </p14:cNvPr>
                <p14:cNvContentPartPr/>
                <p14:nvPr/>
              </p14:nvContentPartPr>
              <p14:xfrm>
                <a:off x="9373243" y="3327955"/>
                <a:ext cx="75960" cy="63360"/>
              </p14:xfrm>
            </p:contentPart>
          </mc:Choice>
          <mc:Fallback xmlns="">
            <p:pic>
              <p:nvPicPr>
                <p:cNvPr id="165" name="Ink 164">
                  <a:extLst>
                    <a:ext uri="{FF2B5EF4-FFF2-40B4-BE49-F238E27FC236}">
                      <a16:creationId xmlns:a16="http://schemas.microsoft.com/office/drawing/2014/main" id="{DB6FD1A4-0CF0-074F-B0DB-DB12EFC1707A}"/>
                    </a:ext>
                  </a:extLst>
                </p:cNvPr>
                <p:cNvPicPr/>
                <p:nvPr/>
              </p:nvPicPr>
              <p:blipFill>
                <a:blip r:embed="rId220"/>
                <a:stretch>
                  <a:fillRect/>
                </a:stretch>
              </p:blipFill>
              <p:spPr>
                <a:xfrm>
                  <a:off x="9357836" y="3312475"/>
                  <a:ext cx="106416"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6" name="Ink 165">
                  <a:extLst>
                    <a:ext uri="{FF2B5EF4-FFF2-40B4-BE49-F238E27FC236}">
                      <a16:creationId xmlns:a16="http://schemas.microsoft.com/office/drawing/2014/main" id="{119BFD5A-C615-6145-B7DA-3720BDFCD918}"/>
                    </a:ext>
                  </a:extLst>
                </p14:cNvPr>
                <p14:cNvContentPartPr/>
                <p14:nvPr/>
              </p14:nvContentPartPr>
              <p14:xfrm>
                <a:off x="9505723" y="3186115"/>
                <a:ext cx="151920" cy="192600"/>
              </p14:xfrm>
            </p:contentPart>
          </mc:Choice>
          <mc:Fallback xmlns="">
            <p:pic>
              <p:nvPicPr>
                <p:cNvPr id="166" name="Ink 165">
                  <a:extLst>
                    <a:ext uri="{FF2B5EF4-FFF2-40B4-BE49-F238E27FC236}">
                      <a16:creationId xmlns:a16="http://schemas.microsoft.com/office/drawing/2014/main" id="{119BFD5A-C615-6145-B7DA-3720BDFCD918}"/>
                    </a:ext>
                  </a:extLst>
                </p:cNvPr>
                <p:cNvPicPr/>
                <p:nvPr/>
              </p:nvPicPr>
              <p:blipFill>
                <a:blip r:embed="rId222"/>
                <a:stretch>
                  <a:fillRect/>
                </a:stretch>
              </p:blipFill>
              <p:spPr>
                <a:xfrm>
                  <a:off x="9490243" y="3170635"/>
                  <a:ext cx="182520" cy="223200"/>
                </a:xfrm>
                <a:prstGeom prst="rect">
                  <a:avLst/>
                </a:prstGeom>
              </p:spPr>
            </p:pic>
          </mc:Fallback>
        </mc:AlternateContent>
      </p:grpSp>
      <p:grpSp>
        <p:nvGrpSpPr>
          <p:cNvPr id="173" name="Group 172">
            <a:extLst>
              <a:ext uri="{FF2B5EF4-FFF2-40B4-BE49-F238E27FC236}">
                <a16:creationId xmlns:a16="http://schemas.microsoft.com/office/drawing/2014/main" id="{56D9A552-DA71-E845-B874-0934F6AEFF84}"/>
              </a:ext>
            </a:extLst>
          </p:cNvPr>
          <p:cNvGrpSpPr/>
          <p:nvPr/>
        </p:nvGrpSpPr>
        <p:grpSpPr>
          <a:xfrm>
            <a:off x="9789763" y="3075235"/>
            <a:ext cx="688320" cy="486360"/>
            <a:chOff x="9789763" y="3075235"/>
            <a:chExt cx="688320" cy="486360"/>
          </a:xfrm>
        </p:grpSpPr>
        <mc:AlternateContent xmlns:mc="http://schemas.openxmlformats.org/markup-compatibility/2006" xmlns:p14="http://schemas.microsoft.com/office/powerpoint/2010/main">
          <mc:Choice Requires="p14">
            <p:contentPart p14:bwMode="auto" r:id="rId223">
              <p14:nvContentPartPr>
                <p14:cNvPr id="168" name="Ink 167">
                  <a:extLst>
                    <a:ext uri="{FF2B5EF4-FFF2-40B4-BE49-F238E27FC236}">
                      <a16:creationId xmlns:a16="http://schemas.microsoft.com/office/drawing/2014/main" id="{3CE4FF26-F16F-ED4D-B5FF-AFCCBA451ABA}"/>
                    </a:ext>
                  </a:extLst>
                </p14:cNvPr>
                <p14:cNvContentPartPr/>
                <p14:nvPr/>
              </p14:nvContentPartPr>
              <p14:xfrm>
                <a:off x="9789763" y="3277195"/>
                <a:ext cx="196200" cy="19440"/>
              </p14:xfrm>
            </p:contentPart>
          </mc:Choice>
          <mc:Fallback xmlns="">
            <p:pic>
              <p:nvPicPr>
                <p:cNvPr id="168" name="Ink 167">
                  <a:extLst>
                    <a:ext uri="{FF2B5EF4-FFF2-40B4-BE49-F238E27FC236}">
                      <a16:creationId xmlns:a16="http://schemas.microsoft.com/office/drawing/2014/main" id="{3CE4FF26-F16F-ED4D-B5FF-AFCCBA451ABA}"/>
                    </a:ext>
                  </a:extLst>
                </p:cNvPr>
                <p:cNvPicPr/>
                <p:nvPr/>
              </p:nvPicPr>
              <p:blipFill>
                <a:blip r:embed="rId224"/>
                <a:stretch>
                  <a:fillRect/>
                </a:stretch>
              </p:blipFill>
              <p:spPr>
                <a:xfrm>
                  <a:off x="9774255" y="3261423"/>
                  <a:ext cx="226856" cy="50617"/>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9" name="Ink 168">
                  <a:extLst>
                    <a:ext uri="{FF2B5EF4-FFF2-40B4-BE49-F238E27FC236}">
                      <a16:creationId xmlns:a16="http://schemas.microsoft.com/office/drawing/2014/main" id="{E94C1DD3-59F1-8144-863F-CF892E6B6A12}"/>
                    </a:ext>
                  </a:extLst>
                </p14:cNvPr>
                <p14:cNvContentPartPr/>
                <p14:nvPr/>
              </p14:nvContentPartPr>
              <p14:xfrm>
                <a:off x="9871843" y="3183955"/>
                <a:ext cx="19440" cy="219960"/>
              </p14:xfrm>
            </p:contentPart>
          </mc:Choice>
          <mc:Fallback xmlns="">
            <p:pic>
              <p:nvPicPr>
                <p:cNvPr id="169" name="Ink 168">
                  <a:extLst>
                    <a:ext uri="{FF2B5EF4-FFF2-40B4-BE49-F238E27FC236}">
                      <a16:creationId xmlns:a16="http://schemas.microsoft.com/office/drawing/2014/main" id="{E94C1DD3-59F1-8144-863F-CF892E6B6A12}"/>
                    </a:ext>
                  </a:extLst>
                </p:cNvPr>
                <p:cNvPicPr/>
                <p:nvPr/>
              </p:nvPicPr>
              <p:blipFill>
                <a:blip r:embed="rId226"/>
                <a:stretch>
                  <a:fillRect/>
                </a:stretch>
              </p:blipFill>
              <p:spPr>
                <a:xfrm>
                  <a:off x="9856363" y="3168450"/>
                  <a:ext cx="50040" cy="25061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0" name="Ink 169">
                  <a:extLst>
                    <a:ext uri="{FF2B5EF4-FFF2-40B4-BE49-F238E27FC236}">
                      <a16:creationId xmlns:a16="http://schemas.microsoft.com/office/drawing/2014/main" id="{A6C643AF-C2DB-9E4B-ADE4-97E2C5573EF8}"/>
                    </a:ext>
                  </a:extLst>
                </p14:cNvPr>
                <p14:cNvContentPartPr/>
                <p14:nvPr/>
              </p14:nvContentPartPr>
              <p14:xfrm>
                <a:off x="10073803" y="3138235"/>
                <a:ext cx="214920" cy="271080"/>
              </p14:xfrm>
            </p:contentPart>
          </mc:Choice>
          <mc:Fallback xmlns="">
            <p:pic>
              <p:nvPicPr>
                <p:cNvPr id="170" name="Ink 169">
                  <a:extLst>
                    <a:ext uri="{FF2B5EF4-FFF2-40B4-BE49-F238E27FC236}">
                      <a16:creationId xmlns:a16="http://schemas.microsoft.com/office/drawing/2014/main" id="{A6C643AF-C2DB-9E4B-ADE4-97E2C5573EF8}"/>
                    </a:ext>
                  </a:extLst>
                </p:cNvPr>
                <p:cNvPicPr/>
                <p:nvPr/>
              </p:nvPicPr>
              <p:blipFill>
                <a:blip r:embed="rId228"/>
                <a:stretch>
                  <a:fillRect/>
                </a:stretch>
              </p:blipFill>
              <p:spPr>
                <a:xfrm>
                  <a:off x="10058323" y="3122755"/>
                  <a:ext cx="2455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1" name="Ink 170">
                  <a:extLst>
                    <a:ext uri="{FF2B5EF4-FFF2-40B4-BE49-F238E27FC236}">
                      <a16:creationId xmlns:a16="http://schemas.microsoft.com/office/drawing/2014/main" id="{56F6C2A4-5D8E-6543-A761-59058342E0AE}"/>
                    </a:ext>
                  </a:extLst>
                </p14:cNvPr>
                <p14:cNvContentPartPr/>
                <p14:nvPr/>
              </p14:nvContentPartPr>
              <p14:xfrm>
                <a:off x="10111603" y="3314995"/>
                <a:ext cx="120240" cy="12960"/>
              </p14:xfrm>
            </p:contentPart>
          </mc:Choice>
          <mc:Fallback xmlns="">
            <p:pic>
              <p:nvPicPr>
                <p:cNvPr id="171" name="Ink 170">
                  <a:extLst>
                    <a:ext uri="{FF2B5EF4-FFF2-40B4-BE49-F238E27FC236}">
                      <a16:creationId xmlns:a16="http://schemas.microsoft.com/office/drawing/2014/main" id="{56F6C2A4-5D8E-6543-A761-59058342E0AE}"/>
                    </a:ext>
                  </a:extLst>
                </p:cNvPr>
                <p:cNvPicPr/>
                <p:nvPr/>
              </p:nvPicPr>
              <p:blipFill>
                <a:blip r:embed="rId230"/>
                <a:stretch>
                  <a:fillRect/>
                </a:stretch>
              </p:blipFill>
              <p:spPr>
                <a:xfrm>
                  <a:off x="10096123" y="3299515"/>
                  <a:ext cx="150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2" name="Ink 171">
                  <a:extLst>
                    <a:ext uri="{FF2B5EF4-FFF2-40B4-BE49-F238E27FC236}">
                      <a16:creationId xmlns:a16="http://schemas.microsoft.com/office/drawing/2014/main" id="{2596DA25-335D-2A49-BCDD-50A5995BD186}"/>
                    </a:ext>
                  </a:extLst>
                </p14:cNvPr>
                <p14:cNvContentPartPr/>
                <p14:nvPr/>
              </p14:nvContentPartPr>
              <p14:xfrm>
                <a:off x="10263163" y="3075235"/>
                <a:ext cx="214920" cy="486360"/>
              </p14:xfrm>
            </p:contentPart>
          </mc:Choice>
          <mc:Fallback xmlns="">
            <p:pic>
              <p:nvPicPr>
                <p:cNvPr id="172" name="Ink 171">
                  <a:extLst>
                    <a:ext uri="{FF2B5EF4-FFF2-40B4-BE49-F238E27FC236}">
                      <a16:creationId xmlns:a16="http://schemas.microsoft.com/office/drawing/2014/main" id="{2596DA25-335D-2A49-BCDD-50A5995BD186}"/>
                    </a:ext>
                  </a:extLst>
                </p:cNvPr>
                <p:cNvPicPr/>
                <p:nvPr/>
              </p:nvPicPr>
              <p:blipFill>
                <a:blip r:embed="rId232"/>
                <a:stretch>
                  <a:fillRect/>
                </a:stretch>
              </p:blipFill>
              <p:spPr>
                <a:xfrm>
                  <a:off x="10247683" y="3059755"/>
                  <a:ext cx="245520" cy="516960"/>
                </a:xfrm>
                <a:prstGeom prst="rect">
                  <a:avLst/>
                </a:prstGeom>
              </p:spPr>
            </p:pic>
          </mc:Fallback>
        </mc:AlternateContent>
      </p:grpSp>
      <p:grpSp>
        <p:nvGrpSpPr>
          <p:cNvPr id="218" name="Group 217">
            <a:extLst>
              <a:ext uri="{FF2B5EF4-FFF2-40B4-BE49-F238E27FC236}">
                <a16:creationId xmlns:a16="http://schemas.microsoft.com/office/drawing/2014/main" id="{DE232FC8-D910-584B-B148-9CEEC0756EA7}"/>
              </a:ext>
            </a:extLst>
          </p:cNvPr>
          <p:cNvGrpSpPr/>
          <p:nvPr/>
        </p:nvGrpSpPr>
        <p:grpSpPr>
          <a:xfrm>
            <a:off x="4888183" y="3796099"/>
            <a:ext cx="2904120" cy="1211760"/>
            <a:chOff x="4888183" y="3796099"/>
            <a:chExt cx="2904120" cy="1211760"/>
          </a:xfrm>
        </p:grpSpPr>
        <mc:AlternateContent xmlns:mc="http://schemas.openxmlformats.org/markup-compatibility/2006" xmlns:p14="http://schemas.microsoft.com/office/powerpoint/2010/main">
          <mc:Choice Requires="p14">
            <p:contentPart p14:bwMode="auto" r:id="rId233">
              <p14:nvContentPartPr>
                <p14:cNvPr id="179" name="Ink 178">
                  <a:extLst>
                    <a:ext uri="{FF2B5EF4-FFF2-40B4-BE49-F238E27FC236}">
                      <a16:creationId xmlns:a16="http://schemas.microsoft.com/office/drawing/2014/main" id="{1ADDB680-CB0E-1D4B-91AC-A4A68BEB2F5F}"/>
                    </a:ext>
                  </a:extLst>
                </p14:cNvPr>
                <p14:cNvContentPartPr/>
                <p14:nvPr/>
              </p14:nvContentPartPr>
              <p14:xfrm>
                <a:off x="4888183" y="4298299"/>
                <a:ext cx="145440" cy="173520"/>
              </p14:xfrm>
            </p:contentPart>
          </mc:Choice>
          <mc:Fallback xmlns="">
            <p:pic>
              <p:nvPicPr>
                <p:cNvPr id="179" name="Ink 178">
                  <a:extLst>
                    <a:ext uri="{FF2B5EF4-FFF2-40B4-BE49-F238E27FC236}">
                      <a16:creationId xmlns:a16="http://schemas.microsoft.com/office/drawing/2014/main" id="{1ADDB680-CB0E-1D4B-91AC-A4A68BEB2F5F}"/>
                    </a:ext>
                  </a:extLst>
                </p:cNvPr>
                <p:cNvPicPr/>
                <p:nvPr/>
              </p:nvPicPr>
              <p:blipFill>
                <a:blip r:embed="rId234"/>
                <a:stretch>
                  <a:fillRect/>
                </a:stretch>
              </p:blipFill>
              <p:spPr>
                <a:xfrm>
                  <a:off x="4872703" y="4282851"/>
                  <a:ext cx="176040" cy="204057"/>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0" name="Ink 179">
                  <a:extLst>
                    <a:ext uri="{FF2B5EF4-FFF2-40B4-BE49-F238E27FC236}">
                      <a16:creationId xmlns:a16="http://schemas.microsoft.com/office/drawing/2014/main" id="{13EC666B-0F7D-AB46-BEC2-D25B00461484}"/>
                    </a:ext>
                  </a:extLst>
                </p14:cNvPr>
                <p14:cNvContentPartPr/>
                <p14:nvPr/>
              </p14:nvContentPartPr>
              <p14:xfrm>
                <a:off x="4888183" y="4282099"/>
                <a:ext cx="158040" cy="214920"/>
              </p14:xfrm>
            </p:contentPart>
          </mc:Choice>
          <mc:Fallback xmlns="">
            <p:pic>
              <p:nvPicPr>
                <p:cNvPr id="180" name="Ink 179">
                  <a:extLst>
                    <a:ext uri="{FF2B5EF4-FFF2-40B4-BE49-F238E27FC236}">
                      <a16:creationId xmlns:a16="http://schemas.microsoft.com/office/drawing/2014/main" id="{13EC666B-0F7D-AB46-BEC2-D25B00461484}"/>
                    </a:ext>
                  </a:extLst>
                </p:cNvPr>
                <p:cNvPicPr/>
                <p:nvPr/>
              </p:nvPicPr>
              <p:blipFill>
                <a:blip r:embed="rId236"/>
                <a:stretch>
                  <a:fillRect/>
                </a:stretch>
              </p:blipFill>
              <p:spPr>
                <a:xfrm>
                  <a:off x="4872703" y="4266619"/>
                  <a:ext cx="188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1" name="Ink 180">
                  <a:extLst>
                    <a:ext uri="{FF2B5EF4-FFF2-40B4-BE49-F238E27FC236}">
                      <a16:creationId xmlns:a16="http://schemas.microsoft.com/office/drawing/2014/main" id="{00DD078A-27B4-EE4D-8701-F21C0C4DEF71}"/>
                    </a:ext>
                  </a:extLst>
                </p14:cNvPr>
                <p14:cNvContentPartPr/>
                <p14:nvPr/>
              </p14:nvContentPartPr>
              <p14:xfrm>
                <a:off x="5172223" y="4345099"/>
                <a:ext cx="120240" cy="12960"/>
              </p14:xfrm>
            </p:contentPart>
          </mc:Choice>
          <mc:Fallback xmlns="">
            <p:pic>
              <p:nvPicPr>
                <p:cNvPr id="181" name="Ink 180">
                  <a:extLst>
                    <a:ext uri="{FF2B5EF4-FFF2-40B4-BE49-F238E27FC236}">
                      <a16:creationId xmlns:a16="http://schemas.microsoft.com/office/drawing/2014/main" id="{00DD078A-27B4-EE4D-8701-F21C0C4DEF71}"/>
                    </a:ext>
                  </a:extLst>
                </p:cNvPr>
                <p:cNvPicPr/>
                <p:nvPr/>
              </p:nvPicPr>
              <p:blipFill>
                <a:blip r:embed="rId238"/>
                <a:stretch>
                  <a:fillRect/>
                </a:stretch>
              </p:blipFill>
              <p:spPr>
                <a:xfrm>
                  <a:off x="5156743" y="4329619"/>
                  <a:ext cx="150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2" name="Ink 181">
                  <a:extLst>
                    <a:ext uri="{FF2B5EF4-FFF2-40B4-BE49-F238E27FC236}">
                      <a16:creationId xmlns:a16="http://schemas.microsoft.com/office/drawing/2014/main" id="{6C520D4F-D66B-0347-9831-52938D1867B4}"/>
                    </a:ext>
                  </a:extLst>
                </p14:cNvPr>
                <p14:cNvContentPartPr/>
                <p14:nvPr/>
              </p14:nvContentPartPr>
              <p14:xfrm>
                <a:off x="5185543" y="4401979"/>
                <a:ext cx="126000" cy="19440"/>
              </p14:xfrm>
            </p:contentPart>
          </mc:Choice>
          <mc:Fallback xmlns="">
            <p:pic>
              <p:nvPicPr>
                <p:cNvPr id="182" name="Ink 181">
                  <a:extLst>
                    <a:ext uri="{FF2B5EF4-FFF2-40B4-BE49-F238E27FC236}">
                      <a16:creationId xmlns:a16="http://schemas.microsoft.com/office/drawing/2014/main" id="{6C520D4F-D66B-0347-9831-52938D1867B4}"/>
                    </a:ext>
                  </a:extLst>
                </p:cNvPr>
                <p:cNvPicPr/>
                <p:nvPr/>
              </p:nvPicPr>
              <p:blipFill>
                <a:blip r:embed="rId240"/>
                <a:stretch>
                  <a:fillRect/>
                </a:stretch>
              </p:blipFill>
              <p:spPr>
                <a:xfrm>
                  <a:off x="5170063" y="4386207"/>
                  <a:ext cx="156600" cy="50617"/>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84" name="Ink 183">
                  <a:extLst>
                    <a:ext uri="{FF2B5EF4-FFF2-40B4-BE49-F238E27FC236}">
                      <a16:creationId xmlns:a16="http://schemas.microsoft.com/office/drawing/2014/main" id="{E897D481-C806-F240-BABE-7B7B2ED6DCFD}"/>
                    </a:ext>
                  </a:extLst>
                </p14:cNvPr>
                <p14:cNvContentPartPr/>
                <p14:nvPr/>
              </p14:nvContentPartPr>
              <p14:xfrm>
                <a:off x="5930023" y="4032259"/>
                <a:ext cx="32040" cy="183600"/>
              </p14:xfrm>
            </p:contentPart>
          </mc:Choice>
          <mc:Fallback xmlns="">
            <p:pic>
              <p:nvPicPr>
                <p:cNvPr id="184" name="Ink 183">
                  <a:extLst>
                    <a:ext uri="{FF2B5EF4-FFF2-40B4-BE49-F238E27FC236}">
                      <a16:creationId xmlns:a16="http://schemas.microsoft.com/office/drawing/2014/main" id="{E897D481-C806-F240-BABE-7B7B2ED6DCFD}"/>
                    </a:ext>
                  </a:extLst>
                </p:cNvPr>
                <p:cNvPicPr/>
                <p:nvPr/>
              </p:nvPicPr>
              <p:blipFill>
                <a:blip r:embed="rId242"/>
                <a:stretch>
                  <a:fillRect/>
                </a:stretch>
              </p:blipFill>
              <p:spPr>
                <a:xfrm>
                  <a:off x="5914543" y="4016749"/>
                  <a:ext cx="62640" cy="2142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5" name="Ink 184">
                  <a:extLst>
                    <a:ext uri="{FF2B5EF4-FFF2-40B4-BE49-F238E27FC236}">
                      <a16:creationId xmlns:a16="http://schemas.microsoft.com/office/drawing/2014/main" id="{14DA447C-9D5A-524A-9DAC-BFFE2F7FCFA3}"/>
                    </a:ext>
                  </a:extLst>
                </p14:cNvPr>
                <p14:cNvContentPartPr/>
                <p14:nvPr/>
              </p14:nvContentPartPr>
              <p14:xfrm>
                <a:off x="5779183" y="4004179"/>
                <a:ext cx="252000" cy="44640"/>
              </p14:xfrm>
            </p:contentPart>
          </mc:Choice>
          <mc:Fallback xmlns="">
            <p:pic>
              <p:nvPicPr>
                <p:cNvPr id="185" name="Ink 184">
                  <a:extLst>
                    <a:ext uri="{FF2B5EF4-FFF2-40B4-BE49-F238E27FC236}">
                      <a16:creationId xmlns:a16="http://schemas.microsoft.com/office/drawing/2014/main" id="{14DA447C-9D5A-524A-9DAC-BFFE2F7FCFA3}"/>
                    </a:ext>
                  </a:extLst>
                </p:cNvPr>
                <p:cNvPicPr/>
                <p:nvPr/>
              </p:nvPicPr>
              <p:blipFill>
                <a:blip r:embed="rId244"/>
                <a:stretch>
                  <a:fillRect/>
                </a:stretch>
              </p:blipFill>
              <p:spPr>
                <a:xfrm>
                  <a:off x="5763725" y="3988699"/>
                  <a:ext cx="282556"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86" name="Ink 185">
                  <a:extLst>
                    <a:ext uri="{FF2B5EF4-FFF2-40B4-BE49-F238E27FC236}">
                      <a16:creationId xmlns:a16="http://schemas.microsoft.com/office/drawing/2014/main" id="{2F7D57B0-0815-8348-9C6E-88D9A73E8753}"/>
                    </a:ext>
                  </a:extLst>
                </p14:cNvPr>
                <p14:cNvContentPartPr/>
                <p14:nvPr/>
              </p14:nvContentPartPr>
              <p14:xfrm>
                <a:off x="5822383" y="4206499"/>
                <a:ext cx="208800" cy="12960"/>
              </p14:xfrm>
            </p:contentPart>
          </mc:Choice>
          <mc:Fallback xmlns="">
            <p:pic>
              <p:nvPicPr>
                <p:cNvPr id="186" name="Ink 185">
                  <a:extLst>
                    <a:ext uri="{FF2B5EF4-FFF2-40B4-BE49-F238E27FC236}">
                      <a16:creationId xmlns:a16="http://schemas.microsoft.com/office/drawing/2014/main" id="{2F7D57B0-0815-8348-9C6E-88D9A73E8753}"/>
                    </a:ext>
                  </a:extLst>
                </p:cNvPr>
                <p:cNvPicPr/>
                <p:nvPr/>
              </p:nvPicPr>
              <p:blipFill>
                <a:blip r:embed="rId246"/>
                <a:stretch>
                  <a:fillRect/>
                </a:stretch>
              </p:blipFill>
              <p:spPr>
                <a:xfrm>
                  <a:off x="5806903" y="4191019"/>
                  <a:ext cx="239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7" name="Ink 186">
                  <a:extLst>
                    <a:ext uri="{FF2B5EF4-FFF2-40B4-BE49-F238E27FC236}">
                      <a16:creationId xmlns:a16="http://schemas.microsoft.com/office/drawing/2014/main" id="{46DAA80D-8A88-A045-9603-AE471AAA110F}"/>
                    </a:ext>
                  </a:extLst>
                </p14:cNvPr>
                <p14:cNvContentPartPr/>
                <p14:nvPr/>
              </p14:nvContentPartPr>
              <p14:xfrm>
                <a:off x="6093823" y="4174819"/>
                <a:ext cx="57240" cy="75960"/>
              </p14:xfrm>
            </p:contentPart>
          </mc:Choice>
          <mc:Fallback xmlns="">
            <p:pic>
              <p:nvPicPr>
                <p:cNvPr id="187" name="Ink 186">
                  <a:extLst>
                    <a:ext uri="{FF2B5EF4-FFF2-40B4-BE49-F238E27FC236}">
                      <a16:creationId xmlns:a16="http://schemas.microsoft.com/office/drawing/2014/main" id="{46DAA80D-8A88-A045-9603-AE471AAA110F}"/>
                    </a:ext>
                  </a:extLst>
                </p:cNvPr>
                <p:cNvPicPr/>
                <p:nvPr/>
              </p:nvPicPr>
              <p:blipFill>
                <a:blip r:embed="rId248"/>
                <a:stretch>
                  <a:fillRect/>
                </a:stretch>
              </p:blipFill>
              <p:spPr>
                <a:xfrm>
                  <a:off x="6078343" y="4159412"/>
                  <a:ext cx="87840" cy="106416"/>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8" name="Ink 187">
                  <a:extLst>
                    <a:ext uri="{FF2B5EF4-FFF2-40B4-BE49-F238E27FC236}">
                      <a16:creationId xmlns:a16="http://schemas.microsoft.com/office/drawing/2014/main" id="{07D78018-99FA-7A44-A0D9-6EB7E16AA89B}"/>
                    </a:ext>
                  </a:extLst>
                </p14:cNvPr>
                <p14:cNvContentPartPr/>
                <p14:nvPr/>
              </p14:nvContentPartPr>
              <p14:xfrm>
                <a:off x="6201463" y="4187419"/>
                <a:ext cx="88560" cy="57240"/>
              </p14:xfrm>
            </p:contentPart>
          </mc:Choice>
          <mc:Fallback xmlns="">
            <p:pic>
              <p:nvPicPr>
                <p:cNvPr id="188" name="Ink 187">
                  <a:extLst>
                    <a:ext uri="{FF2B5EF4-FFF2-40B4-BE49-F238E27FC236}">
                      <a16:creationId xmlns:a16="http://schemas.microsoft.com/office/drawing/2014/main" id="{07D78018-99FA-7A44-A0D9-6EB7E16AA89B}"/>
                    </a:ext>
                  </a:extLst>
                </p:cNvPr>
                <p:cNvPicPr/>
                <p:nvPr/>
              </p:nvPicPr>
              <p:blipFill>
                <a:blip r:embed="rId250"/>
                <a:stretch>
                  <a:fillRect/>
                </a:stretch>
              </p:blipFill>
              <p:spPr>
                <a:xfrm>
                  <a:off x="6186046" y="4171841"/>
                  <a:ext cx="119036" cy="88034"/>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89" name="Ink 188">
                  <a:extLst>
                    <a:ext uri="{FF2B5EF4-FFF2-40B4-BE49-F238E27FC236}">
                      <a16:creationId xmlns:a16="http://schemas.microsoft.com/office/drawing/2014/main" id="{B42FD045-ED8E-7346-B934-809C1FF42324}"/>
                    </a:ext>
                  </a:extLst>
                </p14:cNvPr>
                <p14:cNvContentPartPr/>
                <p14:nvPr/>
              </p14:nvContentPartPr>
              <p14:xfrm>
                <a:off x="6214063" y="4168339"/>
                <a:ext cx="57240" cy="88560"/>
              </p14:xfrm>
            </p:contentPart>
          </mc:Choice>
          <mc:Fallback xmlns="">
            <p:pic>
              <p:nvPicPr>
                <p:cNvPr id="189" name="Ink 188">
                  <a:extLst>
                    <a:ext uri="{FF2B5EF4-FFF2-40B4-BE49-F238E27FC236}">
                      <a16:creationId xmlns:a16="http://schemas.microsoft.com/office/drawing/2014/main" id="{B42FD045-ED8E-7346-B934-809C1FF42324}"/>
                    </a:ext>
                  </a:extLst>
                </p:cNvPr>
                <p:cNvPicPr/>
                <p:nvPr/>
              </p:nvPicPr>
              <p:blipFill>
                <a:blip r:embed="rId252"/>
                <a:stretch>
                  <a:fillRect/>
                </a:stretch>
              </p:blipFill>
              <p:spPr>
                <a:xfrm>
                  <a:off x="6198583" y="4152859"/>
                  <a:ext cx="87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0" name="Ink 189">
                  <a:extLst>
                    <a:ext uri="{FF2B5EF4-FFF2-40B4-BE49-F238E27FC236}">
                      <a16:creationId xmlns:a16="http://schemas.microsoft.com/office/drawing/2014/main" id="{35299562-5927-DB40-AC5D-E46DB3233531}"/>
                    </a:ext>
                  </a:extLst>
                </p14:cNvPr>
                <p14:cNvContentPartPr/>
                <p14:nvPr/>
              </p14:nvContentPartPr>
              <p14:xfrm>
                <a:off x="6371743" y="4168339"/>
                <a:ext cx="101520" cy="63360"/>
              </p14:xfrm>
            </p:contentPart>
          </mc:Choice>
          <mc:Fallback xmlns="">
            <p:pic>
              <p:nvPicPr>
                <p:cNvPr id="190" name="Ink 189">
                  <a:extLst>
                    <a:ext uri="{FF2B5EF4-FFF2-40B4-BE49-F238E27FC236}">
                      <a16:creationId xmlns:a16="http://schemas.microsoft.com/office/drawing/2014/main" id="{35299562-5927-DB40-AC5D-E46DB3233531}"/>
                    </a:ext>
                  </a:extLst>
                </p:cNvPr>
                <p:cNvPicPr/>
                <p:nvPr/>
              </p:nvPicPr>
              <p:blipFill>
                <a:blip r:embed="rId254"/>
                <a:stretch>
                  <a:fillRect/>
                </a:stretch>
              </p:blipFill>
              <p:spPr>
                <a:xfrm>
                  <a:off x="6356208" y="4152859"/>
                  <a:ext cx="132229"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2" name="Ink 191">
                  <a:extLst>
                    <a:ext uri="{FF2B5EF4-FFF2-40B4-BE49-F238E27FC236}">
                      <a16:creationId xmlns:a16="http://schemas.microsoft.com/office/drawing/2014/main" id="{FA271389-5B94-4E4F-A4A8-C34A201999EA}"/>
                    </a:ext>
                  </a:extLst>
                </p14:cNvPr>
                <p14:cNvContentPartPr/>
                <p14:nvPr/>
              </p14:nvContentPartPr>
              <p14:xfrm>
                <a:off x="5500543" y="4364179"/>
                <a:ext cx="1135800" cy="44640"/>
              </p14:xfrm>
            </p:contentPart>
          </mc:Choice>
          <mc:Fallback xmlns="">
            <p:pic>
              <p:nvPicPr>
                <p:cNvPr id="192" name="Ink 191">
                  <a:extLst>
                    <a:ext uri="{FF2B5EF4-FFF2-40B4-BE49-F238E27FC236}">
                      <a16:creationId xmlns:a16="http://schemas.microsoft.com/office/drawing/2014/main" id="{FA271389-5B94-4E4F-A4A8-C34A201999EA}"/>
                    </a:ext>
                  </a:extLst>
                </p:cNvPr>
                <p:cNvPicPr/>
                <p:nvPr/>
              </p:nvPicPr>
              <p:blipFill>
                <a:blip r:embed="rId256"/>
                <a:stretch>
                  <a:fillRect/>
                </a:stretch>
              </p:blipFill>
              <p:spPr>
                <a:xfrm>
                  <a:off x="5485063" y="4348699"/>
                  <a:ext cx="11664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3" name="Ink 192">
                  <a:extLst>
                    <a:ext uri="{FF2B5EF4-FFF2-40B4-BE49-F238E27FC236}">
                      <a16:creationId xmlns:a16="http://schemas.microsoft.com/office/drawing/2014/main" id="{307D3360-5BDE-D548-974E-650C1D9D7E95}"/>
                    </a:ext>
                  </a:extLst>
                </p14:cNvPr>
                <p14:cNvContentPartPr/>
                <p14:nvPr/>
              </p14:nvContentPartPr>
              <p14:xfrm>
                <a:off x="5532223" y="4588099"/>
                <a:ext cx="6840" cy="123120"/>
              </p14:xfrm>
            </p:contentPart>
          </mc:Choice>
          <mc:Fallback xmlns="">
            <p:pic>
              <p:nvPicPr>
                <p:cNvPr id="193" name="Ink 192">
                  <a:extLst>
                    <a:ext uri="{FF2B5EF4-FFF2-40B4-BE49-F238E27FC236}">
                      <a16:creationId xmlns:a16="http://schemas.microsoft.com/office/drawing/2014/main" id="{307D3360-5BDE-D548-974E-650C1D9D7E95}"/>
                    </a:ext>
                  </a:extLst>
                </p:cNvPr>
                <p:cNvPicPr/>
                <p:nvPr/>
              </p:nvPicPr>
              <p:blipFill>
                <a:blip r:embed="rId258"/>
                <a:stretch>
                  <a:fillRect/>
                </a:stretch>
              </p:blipFill>
              <p:spPr>
                <a:xfrm>
                  <a:off x="5516743" y="4572619"/>
                  <a:ext cx="37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4" name="Ink 193">
                  <a:extLst>
                    <a:ext uri="{FF2B5EF4-FFF2-40B4-BE49-F238E27FC236}">
                      <a16:creationId xmlns:a16="http://schemas.microsoft.com/office/drawing/2014/main" id="{EBFA220E-7ABE-5248-B92F-AB6D543E2D9F}"/>
                    </a:ext>
                  </a:extLst>
                </p14:cNvPr>
                <p14:cNvContentPartPr/>
                <p14:nvPr/>
              </p14:nvContentPartPr>
              <p14:xfrm>
                <a:off x="5438263" y="4547419"/>
                <a:ext cx="189000" cy="44640"/>
              </p14:xfrm>
            </p:contentPart>
          </mc:Choice>
          <mc:Fallback xmlns="">
            <p:pic>
              <p:nvPicPr>
                <p:cNvPr id="194" name="Ink 193">
                  <a:extLst>
                    <a:ext uri="{FF2B5EF4-FFF2-40B4-BE49-F238E27FC236}">
                      <a16:creationId xmlns:a16="http://schemas.microsoft.com/office/drawing/2014/main" id="{EBFA220E-7ABE-5248-B92F-AB6D543E2D9F}"/>
                    </a:ext>
                  </a:extLst>
                </p:cNvPr>
                <p:cNvPicPr/>
                <p:nvPr/>
              </p:nvPicPr>
              <p:blipFill>
                <a:blip r:embed="rId260"/>
                <a:stretch>
                  <a:fillRect/>
                </a:stretch>
              </p:blipFill>
              <p:spPr>
                <a:xfrm>
                  <a:off x="5422783" y="4531939"/>
                  <a:ext cx="219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5" name="Ink 194">
                  <a:extLst>
                    <a:ext uri="{FF2B5EF4-FFF2-40B4-BE49-F238E27FC236}">
                      <a16:creationId xmlns:a16="http://schemas.microsoft.com/office/drawing/2014/main" id="{B05DC872-0FED-ED4A-A7DB-4A279ADE6072}"/>
                    </a:ext>
                  </a:extLst>
                </p14:cNvPr>
                <p14:cNvContentPartPr/>
                <p14:nvPr/>
              </p14:nvContentPartPr>
              <p14:xfrm>
                <a:off x="5434663" y="4724179"/>
                <a:ext cx="160920" cy="6840"/>
              </p14:xfrm>
            </p:contentPart>
          </mc:Choice>
          <mc:Fallback xmlns="">
            <p:pic>
              <p:nvPicPr>
                <p:cNvPr id="195" name="Ink 194">
                  <a:extLst>
                    <a:ext uri="{FF2B5EF4-FFF2-40B4-BE49-F238E27FC236}">
                      <a16:creationId xmlns:a16="http://schemas.microsoft.com/office/drawing/2014/main" id="{B05DC872-0FED-ED4A-A7DB-4A279ADE6072}"/>
                    </a:ext>
                  </a:extLst>
                </p:cNvPr>
                <p:cNvPicPr/>
                <p:nvPr/>
              </p:nvPicPr>
              <p:blipFill>
                <a:blip r:embed="rId262"/>
                <a:stretch>
                  <a:fillRect/>
                </a:stretch>
              </p:blipFill>
              <p:spPr>
                <a:xfrm>
                  <a:off x="5419183" y="4708699"/>
                  <a:ext cx="191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6" name="Ink 195">
                  <a:extLst>
                    <a:ext uri="{FF2B5EF4-FFF2-40B4-BE49-F238E27FC236}">
                      <a16:creationId xmlns:a16="http://schemas.microsoft.com/office/drawing/2014/main" id="{04BC1BB0-5A70-BB48-87AA-9556545539B2}"/>
                    </a:ext>
                  </a:extLst>
                </p14:cNvPr>
                <p14:cNvContentPartPr/>
                <p14:nvPr/>
              </p14:nvContentPartPr>
              <p14:xfrm>
                <a:off x="5665423" y="4673419"/>
                <a:ext cx="113400" cy="82440"/>
              </p14:xfrm>
            </p:contentPart>
          </mc:Choice>
          <mc:Fallback xmlns="">
            <p:pic>
              <p:nvPicPr>
                <p:cNvPr id="196" name="Ink 195">
                  <a:extLst>
                    <a:ext uri="{FF2B5EF4-FFF2-40B4-BE49-F238E27FC236}">
                      <a16:creationId xmlns:a16="http://schemas.microsoft.com/office/drawing/2014/main" id="{04BC1BB0-5A70-BB48-87AA-9556545539B2}"/>
                    </a:ext>
                  </a:extLst>
                </p:cNvPr>
                <p:cNvPicPr/>
                <p:nvPr/>
              </p:nvPicPr>
              <p:blipFill>
                <a:blip r:embed="rId264"/>
                <a:stretch>
                  <a:fillRect/>
                </a:stretch>
              </p:blipFill>
              <p:spPr>
                <a:xfrm>
                  <a:off x="5649894" y="4657939"/>
                  <a:ext cx="144097"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97" name="Ink 196">
                  <a:extLst>
                    <a:ext uri="{FF2B5EF4-FFF2-40B4-BE49-F238E27FC236}">
                      <a16:creationId xmlns:a16="http://schemas.microsoft.com/office/drawing/2014/main" id="{3C20A97C-8F3F-794F-B69F-047340F71326}"/>
                    </a:ext>
                  </a:extLst>
                </p14:cNvPr>
                <p14:cNvContentPartPr/>
                <p14:nvPr/>
              </p14:nvContentPartPr>
              <p14:xfrm>
                <a:off x="5797183" y="4692499"/>
                <a:ext cx="57240" cy="57240"/>
              </p14:xfrm>
            </p:contentPart>
          </mc:Choice>
          <mc:Fallback xmlns="">
            <p:pic>
              <p:nvPicPr>
                <p:cNvPr id="197" name="Ink 196">
                  <a:extLst>
                    <a:ext uri="{FF2B5EF4-FFF2-40B4-BE49-F238E27FC236}">
                      <a16:creationId xmlns:a16="http://schemas.microsoft.com/office/drawing/2014/main" id="{3C20A97C-8F3F-794F-B69F-047340F71326}"/>
                    </a:ext>
                  </a:extLst>
                </p:cNvPr>
                <p:cNvPicPr/>
                <p:nvPr/>
              </p:nvPicPr>
              <p:blipFill>
                <a:blip r:embed="rId266"/>
                <a:stretch>
                  <a:fillRect/>
                </a:stretch>
              </p:blipFill>
              <p:spPr>
                <a:xfrm>
                  <a:off x="5781703" y="4677019"/>
                  <a:ext cx="878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98" name="Ink 197">
                  <a:extLst>
                    <a:ext uri="{FF2B5EF4-FFF2-40B4-BE49-F238E27FC236}">
                      <a16:creationId xmlns:a16="http://schemas.microsoft.com/office/drawing/2014/main" id="{5E9FF711-71C4-2548-9D0D-3CF79A8247FA}"/>
                    </a:ext>
                  </a:extLst>
                </p14:cNvPr>
                <p14:cNvContentPartPr/>
                <p14:nvPr/>
              </p14:nvContentPartPr>
              <p14:xfrm>
                <a:off x="5803663" y="4668019"/>
                <a:ext cx="57240" cy="100800"/>
              </p14:xfrm>
            </p:contentPart>
          </mc:Choice>
          <mc:Fallback xmlns="">
            <p:pic>
              <p:nvPicPr>
                <p:cNvPr id="198" name="Ink 197">
                  <a:extLst>
                    <a:ext uri="{FF2B5EF4-FFF2-40B4-BE49-F238E27FC236}">
                      <a16:creationId xmlns:a16="http://schemas.microsoft.com/office/drawing/2014/main" id="{5E9FF711-71C4-2548-9D0D-3CF79A8247FA}"/>
                    </a:ext>
                  </a:extLst>
                </p:cNvPr>
                <p:cNvPicPr/>
                <p:nvPr/>
              </p:nvPicPr>
              <p:blipFill>
                <a:blip r:embed="rId268"/>
                <a:stretch>
                  <a:fillRect/>
                </a:stretch>
              </p:blipFill>
              <p:spPr>
                <a:xfrm>
                  <a:off x="5788183" y="4652539"/>
                  <a:ext cx="87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99" name="Ink 198">
                  <a:extLst>
                    <a:ext uri="{FF2B5EF4-FFF2-40B4-BE49-F238E27FC236}">
                      <a16:creationId xmlns:a16="http://schemas.microsoft.com/office/drawing/2014/main" id="{D17626DC-39E0-DB47-A9A9-DBA311F6523E}"/>
                    </a:ext>
                  </a:extLst>
                </p14:cNvPr>
                <p14:cNvContentPartPr/>
                <p14:nvPr/>
              </p14:nvContentPartPr>
              <p14:xfrm>
                <a:off x="5923543" y="4679899"/>
                <a:ext cx="69840" cy="75960"/>
              </p14:xfrm>
            </p:contentPart>
          </mc:Choice>
          <mc:Fallback xmlns="">
            <p:pic>
              <p:nvPicPr>
                <p:cNvPr id="199" name="Ink 198">
                  <a:extLst>
                    <a:ext uri="{FF2B5EF4-FFF2-40B4-BE49-F238E27FC236}">
                      <a16:creationId xmlns:a16="http://schemas.microsoft.com/office/drawing/2014/main" id="{D17626DC-39E0-DB47-A9A9-DBA311F6523E}"/>
                    </a:ext>
                  </a:extLst>
                </p:cNvPr>
                <p:cNvPicPr/>
                <p:nvPr/>
              </p:nvPicPr>
              <p:blipFill>
                <a:blip r:embed="rId270"/>
                <a:stretch>
                  <a:fillRect/>
                </a:stretch>
              </p:blipFill>
              <p:spPr>
                <a:xfrm>
                  <a:off x="5907983" y="4664492"/>
                  <a:ext cx="100599" cy="106416"/>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0" name="Ink 199">
                  <a:extLst>
                    <a:ext uri="{FF2B5EF4-FFF2-40B4-BE49-F238E27FC236}">
                      <a16:creationId xmlns:a16="http://schemas.microsoft.com/office/drawing/2014/main" id="{688F30B1-885C-4345-B09D-C596DCDAA3CF}"/>
                    </a:ext>
                  </a:extLst>
                </p14:cNvPr>
                <p14:cNvContentPartPr/>
                <p14:nvPr/>
              </p14:nvContentPartPr>
              <p14:xfrm>
                <a:off x="6175903" y="4556419"/>
                <a:ext cx="360" cy="149040"/>
              </p14:xfrm>
            </p:contentPart>
          </mc:Choice>
          <mc:Fallback xmlns="">
            <p:pic>
              <p:nvPicPr>
                <p:cNvPr id="200" name="Ink 199">
                  <a:extLst>
                    <a:ext uri="{FF2B5EF4-FFF2-40B4-BE49-F238E27FC236}">
                      <a16:creationId xmlns:a16="http://schemas.microsoft.com/office/drawing/2014/main" id="{688F30B1-885C-4345-B09D-C596DCDAA3CF}"/>
                    </a:ext>
                  </a:extLst>
                </p:cNvPr>
                <p:cNvPicPr/>
                <p:nvPr/>
              </p:nvPicPr>
              <p:blipFill>
                <a:blip r:embed="rId272"/>
                <a:stretch>
                  <a:fillRect/>
                </a:stretch>
              </p:blipFill>
              <p:spPr>
                <a:xfrm>
                  <a:off x="6160423" y="4540939"/>
                  <a:ext cx="30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1" name="Ink 200">
                  <a:extLst>
                    <a:ext uri="{FF2B5EF4-FFF2-40B4-BE49-F238E27FC236}">
                      <a16:creationId xmlns:a16="http://schemas.microsoft.com/office/drawing/2014/main" id="{00FA01EA-486C-FF47-B37E-4B8802EEC26E}"/>
                    </a:ext>
                  </a:extLst>
                </p14:cNvPr>
                <p14:cNvContentPartPr/>
                <p14:nvPr/>
              </p14:nvContentPartPr>
              <p14:xfrm>
                <a:off x="6081223" y="4629139"/>
                <a:ext cx="170640" cy="19440"/>
              </p14:xfrm>
            </p:contentPart>
          </mc:Choice>
          <mc:Fallback xmlns="">
            <p:pic>
              <p:nvPicPr>
                <p:cNvPr id="201" name="Ink 200">
                  <a:extLst>
                    <a:ext uri="{FF2B5EF4-FFF2-40B4-BE49-F238E27FC236}">
                      <a16:creationId xmlns:a16="http://schemas.microsoft.com/office/drawing/2014/main" id="{00FA01EA-486C-FF47-B37E-4B8802EEC26E}"/>
                    </a:ext>
                  </a:extLst>
                </p:cNvPr>
                <p:cNvPicPr/>
                <p:nvPr/>
              </p:nvPicPr>
              <p:blipFill>
                <a:blip r:embed="rId274"/>
                <a:stretch>
                  <a:fillRect/>
                </a:stretch>
              </p:blipFill>
              <p:spPr>
                <a:xfrm>
                  <a:off x="6065743" y="4613659"/>
                  <a:ext cx="2012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2" name="Ink 201">
                  <a:extLst>
                    <a:ext uri="{FF2B5EF4-FFF2-40B4-BE49-F238E27FC236}">
                      <a16:creationId xmlns:a16="http://schemas.microsoft.com/office/drawing/2014/main" id="{475C41BE-636D-2247-9AB7-021D81540D54}"/>
                    </a:ext>
                  </a:extLst>
                </p14:cNvPr>
                <p14:cNvContentPartPr/>
                <p14:nvPr/>
              </p14:nvContentPartPr>
              <p14:xfrm>
                <a:off x="6416023" y="4543099"/>
                <a:ext cx="12960" cy="206640"/>
              </p14:xfrm>
            </p:contentPart>
          </mc:Choice>
          <mc:Fallback xmlns="">
            <p:pic>
              <p:nvPicPr>
                <p:cNvPr id="202" name="Ink 201">
                  <a:extLst>
                    <a:ext uri="{FF2B5EF4-FFF2-40B4-BE49-F238E27FC236}">
                      <a16:creationId xmlns:a16="http://schemas.microsoft.com/office/drawing/2014/main" id="{475C41BE-636D-2247-9AB7-021D81540D54}"/>
                    </a:ext>
                  </a:extLst>
                </p:cNvPr>
                <p:cNvPicPr/>
                <p:nvPr/>
              </p:nvPicPr>
              <p:blipFill>
                <a:blip r:embed="rId276"/>
                <a:stretch>
                  <a:fillRect/>
                </a:stretch>
              </p:blipFill>
              <p:spPr>
                <a:xfrm>
                  <a:off x="6400543" y="4527619"/>
                  <a:ext cx="435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03" name="Ink 202">
                  <a:extLst>
                    <a:ext uri="{FF2B5EF4-FFF2-40B4-BE49-F238E27FC236}">
                      <a16:creationId xmlns:a16="http://schemas.microsoft.com/office/drawing/2014/main" id="{C5E32E95-FB8F-F749-92A3-E641B3E2407E}"/>
                    </a:ext>
                  </a:extLst>
                </p14:cNvPr>
                <p14:cNvContentPartPr/>
                <p14:nvPr/>
              </p14:nvContentPartPr>
              <p14:xfrm>
                <a:off x="6340063" y="4528339"/>
                <a:ext cx="177120" cy="50760"/>
              </p14:xfrm>
            </p:contentPart>
          </mc:Choice>
          <mc:Fallback xmlns="">
            <p:pic>
              <p:nvPicPr>
                <p:cNvPr id="203" name="Ink 202">
                  <a:extLst>
                    <a:ext uri="{FF2B5EF4-FFF2-40B4-BE49-F238E27FC236}">
                      <a16:creationId xmlns:a16="http://schemas.microsoft.com/office/drawing/2014/main" id="{C5E32E95-FB8F-F749-92A3-E641B3E2407E}"/>
                    </a:ext>
                  </a:extLst>
                </p:cNvPr>
                <p:cNvPicPr/>
                <p:nvPr/>
              </p:nvPicPr>
              <p:blipFill>
                <a:blip r:embed="rId278"/>
                <a:stretch>
                  <a:fillRect/>
                </a:stretch>
              </p:blipFill>
              <p:spPr>
                <a:xfrm>
                  <a:off x="6324583" y="4512968"/>
                  <a:ext cx="207720" cy="81145"/>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04" name="Ink 203">
                  <a:extLst>
                    <a:ext uri="{FF2B5EF4-FFF2-40B4-BE49-F238E27FC236}">
                      <a16:creationId xmlns:a16="http://schemas.microsoft.com/office/drawing/2014/main" id="{656E289E-73ED-DE43-AA80-BCD94CD55B97}"/>
                    </a:ext>
                  </a:extLst>
                </p14:cNvPr>
                <p14:cNvContentPartPr/>
                <p14:nvPr/>
              </p14:nvContentPartPr>
              <p14:xfrm>
                <a:off x="6308743" y="4761979"/>
                <a:ext cx="158040" cy="360"/>
              </p14:xfrm>
            </p:contentPart>
          </mc:Choice>
          <mc:Fallback xmlns="">
            <p:pic>
              <p:nvPicPr>
                <p:cNvPr id="204" name="Ink 203">
                  <a:extLst>
                    <a:ext uri="{FF2B5EF4-FFF2-40B4-BE49-F238E27FC236}">
                      <a16:creationId xmlns:a16="http://schemas.microsoft.com/office/drawing/2014/main" id="{656E289E-73ED-DE43-AA80-BCD94CD55B97}"/>
                    </a:ext>
                  </a:extLst>
                </p:cNvPr>
                <p:cNvPicPr/>
                <p:nvPr/>
              </p:nvPicPr>
              <p:blipFill>
                <a:blip r:embed="rId280"/>
                <a:stretch>
                  <a:fillRect/>
                </a:stretch>
              </p:blipFill>
              <p:spPr>
                <a:xfrm>
                  <a:off x="6293298" y="4746499"/>
                  <a:ext cx="18857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5" name="Ink 204">
                  <a:extLst>
                    <a:ext uri="{FF2B5EF4-FFF2-40B4-BE49-F238E27FC236}">
                      <a16:creationId xmlns:a16="http://schemas.microsoft.com/office/drawing/2014/main" id="{F09C4770-3542-E346-9E3E-F9733C854805}"/>
                    </a:ext>
                  </a:extLst>
                </p14:cNvPr>
                <p14:cNvContentPartPr/>
                <p14:nvPr/>
              </p14:nvContentPartPr>
              <p14:xfrm>
                <a:off x="6535903" y="4746499"/>
                <a:ext cx="12960" cy="47520"/>
              </p14:xfrm>
            </p:contentPart>
          </mc:Choice>
          <mc:Fallback xmlns="">
            <p:pic>
              <p:nvPicPr>
                <p:cNvPr id="205" name="Ink 204">
                  <a:extLst>
                    <a:ext uri="{FF2B5EF4-FFF2-40B4-BE49-F238E27FC236}">
                      <a16:creationId xmlns:a16="http://schemas.microsoft.com/office/drawing/2014/main" id="{F09C4770-3542-E346-9E3E-F9733C854805}"/>
                    </a:ext>
                  </a:extLst>
                </p:cNvPr>
                <p:cNvPicPr/>
                <p:nvPr/>
              </p:nvPicPr>
              <p:blipFill>
                <a:blip r:embed="rId282"/>
                <a:stretch>
                  <a:fillRect/>
                </a:stretch>
              </p:blipFill>
              <p:spPr>
                <a:xfrm>
                  <a:off x="6520423" y="4731019"/>
                  <a:ext cx="435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6" name="Ink 205">
                  <a:extLst>
                    <a:ext uri="{FF2B5EF4-FFF2-40B4-BE49-F238E27FC236}">
                      <a16:creationId xmlns:a16="http://schemas.microsoft.com/office/drawing/2014/main" id="{50C742C1-6A7F-DA47-B4BB-56A2D1559956}"/>
                    </a:ext>
                  </a:extLst>
                </p14:cNvPr>
                <p14:cNvContentPartPr/>
                <p14:nvPr/>
              </p14:nvContentPartPr>
              <p14:xfrm>
                <a:off x="6554983" y="4660819"/>
                <a:ext cx="12960" cy="25560"/>
              </p14:xfrm>
            </p:contentPart>
          </mc:Choice>
          <mc:Fallback xmlns="">
            <p:pic>
              <p:nvPicPr>
                <p:cNvPr id="206" name="Ink 205">
                  <a:extLst>
                    <a:ext uri="{FF2B5EF4-FFF2-40B4-BE49-F238E27FC236}">
                      <a16:creationId xmlns:a16="http://schemas.microsoft.com/office/drawing/2014/main" id="{50C742C1-6A7F-DA47-B4BB-56A2D1559956}"/>
                    </a:ext>
                  </a:extLst>
                </p:cNvPr>
                <p:cNvPicPr/>
                <p:nvPr/>
              </p:nvPicPr>
              <p:blipFill>
                <a:blip r:embed="rId284"/>
                <a:stretch>
                  <a:fillRect/>
                </a:stretch>
              </p:blipFill>
              <p:spPr>
                <a:xfrm>
                  <a:off x="6539503" y="4645339"/>
                  <a:ext cx="43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07" name="Ink 206">
                  <a:extLst>
                    <a:ext uri="{FF2B5EF4-FFF2-40B4-BE49-F238E27FC236}">
                      <a16:creationId xmlns:a16="http://schemas.microsoft.com/office/drawing/2014/main" id="{219F3559-C904-7E45-87BF-1C1D4C883930}"/>
                    </a:ext>
                  </a:extLst>
                </p14:cNvPr>
                <p14:cNvContentPartPr/>
                <p14:nvPr/>
              </p14:nvContentPartPr>
              <p14:xfrm>
                <a:off x="6592783" y="4730299"/>
                <a:ext cx="69840" cy="69840"/>
              </p14:xfrm>
            </p:contentPart>
          </mc:Choice>
          <mc:Fallback xmlns="">
            <p:pic>
              <p:nvPicPr>
                <p:cNvPr id="207" name="Ink 206">
                  <a:extLst>
                    <a:ext uri="{FF2B5EF4-FFF2-40B4-BE49-F238E27FC236}">
                      <a16:creationId xmlns:a16="http://schemas.microsoft.com/office/drawing/2014/main" id="{219F3559-C904-7E45-87BF-1C1D4C883930}"/>
                    </a:ext>
                  </a:extLst>
                </p:cNvPr>
                <p:cNvPicPr/>
                <p:nvPr/>
              </p:nvPicPr>
              <p:blipFill>
                <a:blip r:embed="rId286"/>
                <a:stretch>
                  <a:fillRect/>
                </a:stretch>
              </p:blipFill>
              <p:spPr>
                <a:xfrm>
                  <a:off x="6577303" y="4714739"/>
                  <a:ext cx="100440" cy="100599"/>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08" name="Ink 207">
                  <a:extLst>
                    <a:ext uri="{FF2B5EF4-FFF2-40B4-BE49-F238E27FC236}">
                      <a16:creationId xmlns:a16="http://schemas.microsoft.com/office/drawing/2014/main" id="{BF7F2E63-79DD-0846-B8C4-8375F46EF0B0}"/>
                    </a:ext>
                  </a:extLst>
                </p14:cNvPr>
                <p14:cNvContentPartPr/>
                <p14:nvPr/>
              </p14:nvContentPartPr>
              <p14:xfrm>
                <a:off x="6712663" y="4620139"/>
                <a:ext cx="132840" cy="173520"/>
              </p14:xfrm>
            </p:contentPart>
          </mc:Choice>
          <mc:Fallback xmlns="">
            <p:pic>
              <p:nvPicPr>
                <p:cNvPr id="208" name="Ink 207">
                  <a:extLst>
                    <a:ext uri="{FF2B5EF4-FFF2-40B4-BE49-F238E27FC236}">
                      <a16:creationId xmlns:a16="http://schemas.microsoft.com/office/drawing/2014/main" id="{BF7F2E63-79DD-0846-B8C4-8375F46EF0B0}"/>
                    </a:ext>
                  </a:extLst>
                </p:cNvPr>
                <p:cNvPicPr/>
                <p:nvPr/>
              </p:nvPicPr>
              <p:blipFill>
                <a:blip r:embed="rId288"/>
                <a:stretch>
                  <a:fillRect/>
                </a:stretch>
              </p:blipFill>
              <p:spPr>
                <a:xfrm>
                  <a:off x="6697225" y="4604659"/>
                  <a:ext cx="163357"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09" name="Ink 208">
                  <a:extLst>
                    <a:ext uri="{FF2B5EF4-FFF2-40B4-BE49-F238E27FC236}">
                      <a16:creationId xmlns:a16="http://schemas.microsoft.com/office/drawing/2014/main" id="{71C811F4-FEAB-C945-97CA-8823DC3F8E72}"/>
                    </a:ext>
                  </a:extLst>
                </p14:cNvPr>
                <p14:cNvContentPartPr/>
                <p14:nvPr/>
              </p14:nvContentPartPr>
              <p14:xfrm>
                <a:off x="6958903" y="4566859"/>
                <a:ext cx="12960" cy="157320"/>
              </p14:xfrm>
            </p:contentPart>
          </mc:Choice>
          <mc:Fallback xmlns="">
            <p:pic>
              <p:nvPicPr>
                <p:cNvPr id="209" name="Ink 208">
                  <a:extLst>
                    <a:ext uri="{FF2B5EF4-FFF2-40B4-BE49-F238E27FC236}">
                      <a16:creationId xmlns:a16="http://schemas.microsoft.com/office/drawing/2014/main" id="{71C811F4-FEAB-C945-97CA-8823DC3F8E72}"/>
                    </a:ext>
                  </a:extLst>
                </p:cNvPr>
                <p:cNvPicPr/>
                <p:nvPr/>
              </p:nvPicPr>
              <p:blipFill>
                <a:blip r:embed="rId290"/>
                <a:stretch>
                  <a:fillRect/>
                </a:stretch>
              </p:blipFill>
              <p:spPr>
                <a:xfrm>
                  <a:off x="6943423" y="4551379"/>
                  <a:ext cx="43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10" name="Ink 209">
                  <a:extLst>
                    <a:ext uri="{FF2B5EF4-FFF2-40B4-BE49-F238E27FC236}">
                      <a16:creationId xmlns:a16="http://schemas.microsoft.com/office/drawing/2014/main" id="{845FAEF3-71E7-1E42-BDF8-1A618727E51A}"/>
                    </a:ext>
                  </a:extLst>
                </p14:cNvPr>
                <p14:cNvContentPartPr/>
                <p14:nvPr/>
              </p14:nvContentPartPr>
              <p14:xfrm>
                <a:off x="6889423" y="4642099"/>
                <a:ext cx="151920" cy="25560"/>
              </p14:xfrm>
            </p:contentPart>
          </mc:Choice>
          <mc:Fallback xmlns="">
            <p:pic>
              <p:nvPicPr>
                <p:cNvPr id="210" name="Ink 209">
                  <a:extLst>
                    <a:ext uri="{FF2B5EF4-FFF2-40B4-BE49-F238E27FC236}">
                      <a16:creationId xmlns:a16="http://schemas.microsoft.com/office/drawing/2014/main" id="{845FAEF3-71E7-1E42-BDF8-1A618727E51A}"/>
                    </a:ext>
                  </a:extLst>
                </p:cNvPr>
                <p:cNvPicPr/>
                <p:nvPr/>
              </p:nvPicPr>
              <p:blipFill>
                <a:blip r:embed="rId292"/>
                <a:stretch>
                  <a:fillRect/>
                </a:stretch>
              </p:blipFill>
              <p:spPr>
                <a:xfrm>
                  <a:off x="6873943" y="4626619"/>
                  <a:ext cx="182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11" name="Ink 210">
                  <a:extLst>
                    <a:ext uri="{FF2B5EF4-FFF2-40B4-BE49-F238E27FC236}">
                      <a16:creationId xmlns:a16="http://schemas.microsoft.com/office/drawing/2014/main" id="{00298A59-BEEC-5B49-95AE-04BAA292D672}"/>
                    </a:ext>
                  </a:extLst>
                </p14:cNvPr>
                <p14:cNvContentPartPr/>
                <p14:nvPr/>
              </p14:nvContentPartPr>
              <p14:xfrm>
                <a:off x="7103983" y="4560019"/>
                <a:ext cx="139320" cy="234000"/>
              </p14:xfrm>
            </p:contentPart>
          </mc:Choice>
          <mc:Fallback xmlns="">
            <p:pic>
              <p:nvPicPr>
                <p:cNvPr id="211" name="Ink 210">
                  <a:extLst>
                    <a:ext uri="{FF2B5EF4-FFF2-40B4-BE49-F238E27FC236}">
                      <a16:creationId xmlns:a16="http://schemas.microsoft.com/office/drawing/2014/main" id="{00298A59-BEEC-5B49-95AE-04BAA292D672}"/>
                    </a:ext>
                  </a:extLst>
                </p:cNvPr>
                <p:cNvPicPr/>
                <p:nvPr/>
              </p:nvPicPr>
              <p:blipFill>
                <a:blip r:embed="rId294"/>
                <a:stretch>
                  <a:fillRect/>
                </a:stretch>
              </p:blipFill>
              <p:spPr>
                <a:xfrm>
                  <a:off x="7088463" y="4544539"/>
                  <a:ext cx="169999"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12" name="Ink 211">
                  <a:extLst>
                    <a:ext uri="{FF2B5EF4-FFF2-40B4-BE49-F238E27FC236}">
                      <a16:creationId xmlns:a16="http://schemas.microsoft.com/office/drawing/2014/main" id="{211F741D-6B09-874E-8DE0-B5E09184DFD3}"/>
                    </a:ext>
                  </a:extLst>
                </p14:cNvPr>
                <p14:cNvContentPartPr/>
                <p14:nvPr/>
              </p14:nvContentPartPr>
              <p14:xfrm>
                <a:off x="7138543" y="4686019"/>
                <a:ext cx="123840" cy="25560"/>
              </p14:xfrm>
            </p:contentPart>
          </mc:Choice>
          <mc:Fallback xmlns="">
            <p:pic>
              <p:nvPicPr>
                <p:cNvPr id="212" name="Ink 211">
                  <a:extLst>
                    <a:ext uri="{FF2B5EF4-FFF2-40B4-BE49-F238E27FC236}">
                      <a16:creationId xmlns:a16="http://schemas.microsoft.com/office/drawing/2014/main" id="{211F741D-6B09-874E-8DE0-B5E09184DFD3}"/>
                    </a:ext>
                  </a:extLst>
                </p:cNvPr>
                <p:cNvPicPr/>
                <p:nvPr/>
              </p:nvPicPr>
              <p:blipFill>
                <a:blip r:embed="rId296"/>
                <a:stretch>
                  <a:fillRect/>
                </a:stretch>
              </p:blipFill>
              <p:spPr>
                <a:xfrm>
                  <a:off x="7123063" y="4670539"/>
                  <a:ext cx="154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14" name="Ink 213">
                  <a:extLst>
                    <a:ext uri="{FF2B5EF4-FFF2-40B4-BE49-F238E27FC236}">
                      <a16:creationId xmlns:a16="http://schemas.microsoft.com/office/drawing/2014/main" id="{AAA24B48-8AF1-5D4B-8CCB-7DF7D001BDE4}"/>
                    </a:ext>
                  </a:extLst>
                </p14:cNvPr>
                <p14:cNvContentPartPr/>
                <p14:nvPr/>
              </p14:nvContentPartPr>
              <p14:xfrm>
                <a:off x="6542023" y="4376779"/>
                <a:ext cx="852480" cy="6840"/>
              </p14:xfrm>
            </p:contentPart>
          </mc:Choice>
          <mc:Fallback xmlns="">
            <p:pic>
              <p:nvPicPr>
                <p:cNvPr id="214" name="Ink 213">
                  <a:extLst>
                    <a:ext uri="{FF2B5EF4-FFF2-40B4-BE49-F238E27FC236}">
                      <a16:creationId xmlns:a16="http://schemas.microsoft.com/office/drawing/2014/main" id="{AAA24B48-8AF1-5D4B-8CCB-7DF7D001BDE4}"/>
                    </a:ext>
                  </a:extLst>
                </p:cNvPr>
                <p:cNvPicPr/>
                <p:nvPr/>
              </p:nvPicPr>
              <p:blipFill>
                <a:blip r:embed="rId298"/>
                <a:stretch>
                  <a:fillRect/>
                </a:stretch>
              </p:blipFill>
              <p:spPr>
                <a:xfrm>
                  <a:off x="6526543" y="4360439"/>
                  <a:ext cx="883080" cy="391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15" name="Ink 214">
                  <a:extLst>
                    <a:ext uri="{FF2B5EF4-FFF2-40B4-BE49-F238E27FC236}">
                      <a16:creationId xmlns:a16="http://schemas.microsoft.com/office/drawing/2014/main" id="{945AB720-76D9-A54A-A734-02FD3E7F370B}"/>
                    </a:ext>
                  </a:extLst>
                </p14:cNvPr>
                <p14:cNvContentPartPr/>
                <p14:nvPr/>
              </p14:nvContentPartPr>
              <p14:xfrm>
                <a:off x="7507903" y="3796099"/>
                <a:ext cx="284400" cy="1211760"/>
              </p14:xfrm>
            </p:contentPart>
          </mc:Choice>
          <mc:Fallback xmlns="">
            <p:pic>
              <p:nvPicPr>
                <p:cNvPr id="215" name="Ink 214">
                  <a:extLst>
                    <a:ext uri="{FF2B5EF4-FFF2-40B4-BE49-F238E27FC236}">
                      <a16:creationId xmlns:a16="http://schemas.microsoft.com/office/drawing/2014/main" id="{945AB720-76D9-A54A-A734-02FD3E7F370B}"/>
                    </a:ext>
                  </a:extLst>
                </p:cNvPr>
                <p:cNvPicPr/>
                <p:nvPr/>
              </p:nvPicPr>
              <p:blipFill>
                <a:blip r:embed="rId300"/>
                <a:stretch>
                  <a:fillRect/>
                </a:stretch>
              </p:blipFill>
              <p:spPr>
                <a:xfrm>
                  <a:off x="7492423" y="3780619"/>
                  <a:ext cx="315000" cy="12423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7" name="Ink 216">
                  <a:extLst>
                    <a:ext uri="{FF2B5EF4-FFF2-40B4-BE49-F238E27FC236}">
                      <a16:creationId xmlns:a16="http://schemas.microsoft.com/office/drawing/2014/main" id="{A533B44E-3D9F-264D-B2B4-CE374BB1CAC9}"/>
                    </a:ext>
                  </a:extLst>
                </p14:cNvPr>
                <p14:cNvContentPartPr/>
                <p14:nvPr/>
              </p14:nvContentPartPr>
              <p14:xfrm>
                <a:off x="7773223" y="4187419"/>
                <a:ext cx="12960" cy="309600"/>
              </p14:xfrm>
            </p:contentPart>
          </mc:Choice>
          <mc:Fallback xmlns="">
            <p:pic>
              <p:nvPicPr>
                <p:cNvPr id="217" name="Ink 216">
                  <a:extLst>
                    <a:ext uri="{FF2B5EF4-FFF2-40B4-BE49-F238E27FC236}">
                      <a16:creationId xmlns:a16="http://schemas.microsoft.com/office/drawing/2014/main" id="{A533B44E-3D9F-264D-B2B4-CE374BB1CAC9}"/>
                    </a:ext>
                  </a:extLst>
                </p:cNvPr>
                <p:cNvPicPr/>
                <p:nvPr/>
              </p:nvPicPr>
              <p:blipFill>
                <a:blip r:embed="rId302"/>
                <a:stretch>
                  <a:fillRect/>
                </a:stretch>
              </p:blipFill>
              <p:spPr>
                <a:xfrm>
                  <a:off x="7757743" y="4171939"/>
                  <a:ext cx="43560" cy="34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219" name="Ink 218">
                <a:extLst>
                  <a:ext uri="{FF2B5EF4-FFF2-40B4-BE49-F238E27FC236}">
                    <a16:creationId xmlns:a16="http://schemas.microsoft.com/office/drawing/2014/main" id="{5F68E1F5-14E8-AD42-A24F-79839433C3D0}"/>
                  </a:ext>
                </a:extLst>
              </p14:cNvPr>
              <p14:cNvContentPartPr/>
              <p14:nvPr/>
            </p14:nvContentPartPr>
            <p14:xfrm>
              <a:off x="8032063" y="4345099"/>
              <a:ext cx="183600" cy="12960"/>
            </p14:xfrm>
          </p:contentPart>
        </mc:Choice>
        <mc:Fallback xmlns="">
          <p:pic>
            <p:nvPicPr>
              <p:cNvPr id="219" name="Ink 218">
                <a:extLst>
                  <a:ext uri="{FF2B5EF4-FFF2-40B4-BE49-F238E27FC236}">
                    <a16:creationId xmlns:a16="http://schemas.microsoft.com/office/drawing/2014/main" id="{5F68E1F5-14E8-AD42-A24F-79839433C3D0}"/>
                  </a:ext>
                </a:extLst>
              </p:cNvPr>
              <p:cNvPicPr/>
              <p:nvPr/>
            </p:nvPicPr>
            <p:blipFill>
              <a:blip r:embed="rId304"/>
              <a:stretch>
                <a:fillRect/>
              </a:stretch>
            </p:blipFill>
            <p:spPr>
              <a:xfrm>
                <a:off x="8016583" y="4329619"/>
                <a:ext cx="214200" cy="43560"/>
              </a:xfrm>
              <a:prstGeom prst="rect">
                <a:avLst/>
              </a:prstGeom>
            </p:spPr>
          </p:pic>
        </mc:Fallback>
      </mc:AlternateContent>
      <p:grpSp>
        <p:nvGrpSpPr>
          <p:cNvPr id="250" name="Group 249">
            <a:extLst>
              <a:ext uri="{FF2B5EF4-FFF2-40B4-BE49-F238E27FC236}">
                <a16:creationId xmlns:a16="http://schemas.microsoft.com/office/drawing/2014/main" id="{376E6543-3080-5D4E-8111-7A5FA234685F}"/>
              </a:ext>
            </a:extLst>
          </p:cNvPr>
          <p:cNvGrpSpPr/>
          <p:nvPr/>
        </p:nvGrpSpPr>
        <p:grpSpPr>
          <a:xfrm>
            <a:off x="8498983" y="3732739"/>
            <a:ext cx="2834640" cy="884160"/>
            <a:chOff x="8498983" y="3732739"/>
            <a:chExt cx="2834640" cy="884160"/>
          </a:xfrm>
        </p:grpSpPr>
        <mc:AlternateContent xmlns:mc="http://schemas.openxmlformats.org/markup-compatibility/2006" xmlns:p14="http://schemas.microsoft.com/office/powerpoint/2010/main">
          <mc:Choice Requires="p14">
            <p:contentPart p14:bwMode="auto" r:id="rId305">
              <p14:nvContentPartPr>
                <p14:cNvPr id="220" name="Ink 219">
                  <a:extLst>
                    <a:ext uri="{FF2B5EF4-FFF2-40B4-BE49-F238E27FC236}">
                      <a16:creationId xmlns:a16="http://schemas.microsoft.com/office/drawing/2014/main" id="{05CDF86B-7B32-D844-AFE8-14ED278C130E}"/>
                    </a:ext>
                  </a:extLst>
                </p14:cNvPr>
                <p14:cNvContentPartPr/>
                <p14:nvPr/>
              </p14:nvContentPartPr>
              <p14:xfrm>
                <a:off x="8498983" y="4168339"/>
                <a:ext cx="221400" cy="334800"/>
              </p14:xfrm>
            </p:contentPart>
          </mc:Choice>
          <mc:Fallback xmlns="">
            <p:pic>
              <p:nvPicPr>
                <p:cNvPr id="220" name="Ink 219">
                  <a:extLst>
                    <a:ext uri="{FF2B5EF4-FFF2-40B4-BE49-F238E27FC236}">
                      <a16:creationId xmlns:a16="http://schemas.microsoft.com/office/drawing/2014/main" id="{05CDF86B-7B32-D844-AFE8-14ED278C130E}"/>
                    </a:ext>
                  </a:extLst>
                </p:cNvPr>
                <p:cNvPicPr/>
                <p:nvPr/>
              </p:nvPicPr>
              <p:blipFill>
                <a:blip r:embed="rId306"/>
                <a:stretch>
                  <a:fillRect/>
                </a:stretch>
              </p:blipFill>
              <p:spPr>
                <a:xfrm>
                  <a:off x="8483503" y="4152859"/>
                  <a:ext cx="2520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21" name="Ink 220">
                  <a:extLst>
                    <a:ext uri="{FF2B5EF4-FFF2-40B4-BE49-F238E27FC236}">
                      <a16:creationId xmlns:a16="http://schemas.microsoft.com/office/drawing/2014/main" id="{D6E3B1F8-0809-EC4E-BD8C-85B1A9F365B4}"/>
                    </a:ext>
                  </a:extLst>
                </p14:cNvPr>
                <p14:cNvContentPartPr/>
                <p14:nvPr/>
              </p14:nvContentPartPr>
              <p14:xfrm>
                <a:off x="8650543" y="4004179"/>
                <a:ext cx="101520" cy="6840"/>
              </p14:xfrm>
            </p:contentPart>
          </mc:Choice>
          <mc:Fallback xmlns="">
            <p:pic>
              <p:nvPicPr>
                <p:cNvPr id="221" name="Ink 220">
                  <a:extLst>
                    <a:ext uri="{FF2B5EF4-FFF2-40B4-BE49-F238E27FC236}">
                      <a16:creationId xmlns:a16="http://schemas.microsoft.com/office/drawing/2014/main" id="{D6E3B1F8-0809-EC4E-BD8C-85B1A9F365B4}"/>
                    </a:ext>
                  </a:extLst>
                </p:cNvPr>
                <p:cNvPicPr/>
                <p:nvPr/>
              </p:nvPicPr>
              <p:blipFill>
                <a:blip r:embed="rId308"/>
                <a:stretch>
                  <a:fillRect/>
                </a:stretch>
              </p:blipFill>
              <p:spPr>
                <a:xfrm>
                  <a:off x="8635008" y="3988699"/>
                  <a:ext cx="132229"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22" name="Ink 221">
                  <a:extLst>
                    <a:ext uri="{FF2B5EF4-FFF2-40B4-BE49-F238E27FC236}">
                      <a16:creationId xmlns:a16="http://schemas.microsoft.com/office/drawing/2014/main" id="{59CD9158-B05D-6C40-B345-0F4B859CC433}"/>
                    </a:ext>
                  </a:extLst>
                </p14:cNvPr>
                <p14:cNvContentPartPr/>
                <p14:nvPr/>
              </p14:nvContentPartPr>
              <p14:xfrm>
                <a:off x="8865103" y="3827779"/>
                <a:ext cx="95040" cy="164520"/>
              </p14:xfrm>
            </p:contentPart>
          </mc:Choice>
          <mc:Fallback xmlns="">
            <p:pic>
              <p:nvPicPr>
                <p:cNvPr id="222" name="Ink 221">
                  <a:extLst>
                    <a:ext uri="{FF2B5EF4-FFF2-40B4-BE49-F238E27FC236}">
                      <a16:creationId xmlns:a16="http://schemas.microsoft.com/office/drawing/2014/main" id="{59CD9158-B05D-6C40-B345-0F4B859CC433}"/>
                    </a:ext>
                  </a:extLst>
                </p:cNvPr>
                <p:cNvPicPr/>
                <p:nvPr/>
              </p:nvPicPr>
              <p:blipFill>
                <a:blip r:embed="rId310"/>
                <a:stretch>
                  <a:fillRect/>
                </a:stretch>
              </p:blipFill>
              <p:spPr>
                <a:xfrm>
                  <a:off x="8849623" y="3812299"/>
                  <a:ext cx="1256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23" name="Ink 222">
                  <a:extLst>
                    <a:ext uri="{FF2B5EF4-FFF2-40B4-BE49-F238E27FC236}">
                      <a16:creationId xmlns:a16="http://schemas.microsoft.com/office/drawing/2014/main" id="{838DB8F6-C524-9847-84D7-BC91A929DF50}"/>
                    </a:ext>
                  </a:extLst>
                </p14:cNvPr>
                <p14:cNvContentPartPr/>
                <p14:nvPr/>
              </p14:nvContentPartPr>
              <p14:xfrm>
                <a:off x="8783743" y="3878179"/>
                <a:ext cx="144000" cy="19440"/>
              </p14:xfrm>
            </p:contentPart>
          </mc:Choice>
          <mc:Fallback xmlns="">
            <p:pic>
              <p:nvPicPr>
                <p:cNvPr id="223" name="Ink 222">
                  <a:extLst>
                    <a:ext uri="{FF2B5EF4-FFF2-40B4-BE49-F238E27FC236}">
                      <a16:creationId xmlns:a16="http://schemas.microsoft.com/office/drawing/2014/main" id="{838DB8F6-C524-9847-84D7-BC91A929DF50}"/>
                    </a:ext>
                  </a:extLst>
                </p:cNvPr>
                <p:cNvPicPr/>
                <p:nvPr/>
              </p:nvPicPr>
              <p:blipFill>
                <a:blip r:embed="rId312"/>
                <a:stretch>
                  <a:fillRect/>
                </a:stretch>
              </p:blipFill>
              <p:spPr>
                <a:xfrm>
                  <a:off x="8768263" y="3862699"/>
                  <a:ext cx="1746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25" name="Ink 224">
                  <a:extLst>
                    <a:ext uri="{FF2B5EF4-FFF2-40B4-BE49-F238E27FC236}">
                      <a16:creationId xmlns:a16="http://schemas.microsoft.com/office/drawing/2014/main" id="{136F7E97-D8EC-F940-B050-103A8D0206F9}"/>
                    </a:ext>
                  </a:extLst>
                </p14:cNvPr>
                <p14:cNvContentPartPr/>
                <p14:nvPr/>
              </p14:nvContentPartPr>
              <p14:xfrm>
                <a:off x="9092623" y="3739219"/>
                <a:ext cx="88560" cy="328680"/>
              </p14:xfrm>
            </p:contentPart>
          </mc:Choice>
          <mc:Fallback xmlns="">
            <p:pic>
              <p:nvPicPr>
                <p:cNvPr id="225" name="Ink 224">
                  <a:extLst>
                    <a:ext uri="{FF2B5EF4-FFF2-40B4-BE49-F238E27FC236}">
                      <a16:creationId xmlns:a16="http://schemas.microsoft.com/office/drawing/2014/main" id="{136F7E97-D8EC-F940-B050-103A8D0206F9}"/>
                    </a:ext>
                  </a:extLst>
                </p:cNvPr>
                <p:cNvPicPr/>
                <p:nvPr/>
              </p:nvPicPr>
              <p:blipFill>
                <a:blip r:embed="rId314"/>
                <a:stretch>
                  <a:fillRect/>
                </a:stretch>
              </p:blipFill>
              <p:spPr>
                <a:xfrm>
                  <a:off x="9077206" y="3723722"/>
                  <a:ext cx="119036" cy="359314"/>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26" name="Ink 225">
                  <a:extLst>
                    <a:ext uri="{FF2B5EF4-FFF2-40B4-BE49-F238E27FC236}">
                      <a16:creationId xmlns:a16="http://schemas.microsoft.com/office/drawing/2014/main" id="{0D23E38B-D14F-FA4E-B510-891976DD2A21}"/>
                    </a:ext>
                  </a:extLst>
                </p14:cNvPr>
                <p14:cNvContentPartPr/>
                <p14:nvPr/>
              </p14:nvContentPartPr>
              <p14:xfrm>
                <a:off x="9307183" y="3783499"/>
                <a:ext cx="6840" cy="170640"/>
              </p14:xfrm>
            </p:contentPart>
          </mc:Choice>
          <mc:Fallback xmlns="">
            <p:pic>
              <p:nvPicPr>
                <p:cNvPr id="226" name="Ink 225">
                  <a:extLst>
                    <a:ext uri="{FF2B5EF4-FFF2-40B4-BE49-F238E27FC236}">
                      <a16:creationId xmlns:a16="http://schemas.microsoft.com/office/drawing/2014/main" id="{0D23E38B-D14F-FA4E-B510-891976DD2A21}"/>
                    </a:ext>
                  </a:extLst>
                </p:cNvPr>
                <p:cNvPicPr/>
                <p:nvPr/>
              </p:nvPicPr>
              <p:blipFill>
                <a:blip r:embed="rId316"/>
                <a:stretch>
                  <a:fillRect/>
                </a:stretch>
              </p:blipFill>
              <p:spPr>
                <a:xfrm>
                  <a:off x="9291703" y="3768052"/>
                  <a:ext cx="37440" cy="201176"/>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27" name="Ink 226">
                  <a:extLst>
                    <a:ext uri="{FF2B5EF4-FFF2-40B4-BE49-F238E27FC236}">
                      <a16:creationId xmlns:a16="http://schemas.microsoft.com/office/drawing/2014/main" id="{59402B43-50BA-ED41-BACB-38EB0FAE9111}"/>
                    </a:ext>
                  </a:extLst>
                </p14:cNvPr>
                <p14:cNvContentPartPr/>
                <p14:nvPr/>
              </p14:nvContentPartPr>
              <p14:xfrm>
                <a:off x="9206743" y="3796099"/>
                <a:ext cx="182880" cy="25560"/>
              </p14:xfrm>
            </p:contentPart>
          </mc:Choice>
          <mc:Fallback xmlns="">
            <p:pic>
              <p:nvPicPr>
                <p:cNvPr id="227" name="Ink 226">
                  <a:extLst>
                    <a:ext uri="{FF2B5EF4-FFF2-40B4-BE49-F238E27FC236}">
                      <a16:creationId xmlns:a16="http://schemas.microsoft.com/office/drawing/2014/main" id="{59402B43-50BA-ED41-BACB-38EB0FAE9111}"/>
                    </a:ext>
                  </a:extLst>
                </p:cNvPr>
                <p:cNvPicPr/>
                <p:nvPr/>
              </p:nvPicPr>
              <p:blipFill>
                <a:blip r:embed="rId318"/>
                <a:stretch>
                  <a:fillRect/>
                </a:stretch>
              </p:blipFill>
              <p:spPr>
                <a:xfrm>
                  <a:off x="9191232" y="3780619"/>
                  <a:ext cx="2135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28" name="Ink 227">
                  <a:extLst>
                    <a:ext uri="{FF2B5EF4-FFF2-40B4-BE49-F238E27FC236}">
                      <a16:creationId xmlns:a16="http://schemas.microsoft.com/office/drawing/2014/main" id="{1D074946-18E7-1342-A791-33990661BDC6}"/>
                    </a:ext>
                  </a:extLst>
                </p14:cNvPr>
                <p14:cNvContentPartPr/>
                <p14:nvPr/>
              </p14:nvContentPartPr>
              <p14:xfrm>
                <a:off x="9199903" y="3935059"/>
                <a:ext cx="177120" cy="19440"/>
              </p14:xfrm>
            </p:contentPart>
          </mc:Choice>
          <mc:Fallback xmlns="">
            <p:pic>
              <p:nvPicPr>
                <p:cNvPr id="228" name="Ink 227">
                  <a:extLst>
                    <a:ext uri="{FF2B5EF4-FFF2-40B4-BE49-F238E27FC236}">
                      <a16:creationId xmlns:a16="http://schemas.microsoft.com/office/drawing/2014/main" id="{1D074946-18E7-1342-A791-33990661BDC6}"/>
                    </a:ext>
                  </a:extLst>
                </p:cNvPr>
                <p:cNvPicPr/>
                <p:nvPr/>
              </p:nvPicPr>
              <p:blipFill>
                <a:blip r:embed="rId320"/>
                <a:stretch>
                  <a:fillRect/>
                </a:stretch>
              </p:blipFill>
              <p:spPr>
                <a:xfrm>
                  <a:off x="9184423" y="3919579"/>
                  <a:ext cx="207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0" name="Ink 229">
                  <a:extLst>
                    <a:ext uri="{FF2B5EF4-FFF2-40B4-BE49-F238E27FC236}">
                      <a16:creationId xmlns:a16="http://schemas.microsoft.com/office/drawing/2014/main" id="{EE91ED48-672C-F24A-8552-C532358677FE}"/>
                    </a:ext>
                  </a:extLst>
                </p14:cNvPr>
                <p14:cNvContentPartPr/>
                <p14:nvPr/>
              </p14:nvContentPartPr>
              <p14:xfrm>
                <a:off x="9364063" y="3991579"/>
                <a:ext cx="69840" cy="88560"/>
              </p14:xfrm>
            </p:contentPart>
          </mc:Choice>
          <mc:Fallback xmlns="">
            <p:pic>
              <p:nvPicPr>
                <p:cNvPr id="230" name="Ink 229">
                  <a:extLst>
                    <a:ext uri="{FF2B5EF4-FFF2-40B4-BE49-F238E27FC236}">
                      <a16:creationId xmlns:a16="http://schemas.microsoft.com/office/drawing/2014/main" id="{EE91ED48-672C-F24A-8552-C532358677FE}"/>
                    </a:ext>
                  </a:extLst>
                </p:cNvPr>
                <p:cNvPicPr/>
                <p:nvPr/>
              </p:nvPicPr>
              <p:blipFill>
                <a:blip r:embed="rId322"/>
                <a:stretch>
                  <a:fillRect/>
                </a:stretch>
              </p:blipFill>
              <p:spPr>
                <a:xfrm>
                  <a:off x="9348583" y="3976099"/>
                  <a:ext cx="100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31" name="Ink 230">
                  <a:extLst>
                    <a:ext uri="{FF2B5EF4-FFF2-40B4-BE49-F238E27FC236}">
                      <a16:creationId xmlns:a16="http://schemas.microsoft.com/office/drawing/2014/main" id="{6870FBC6-FDE6-4D41-B94B-0EB08E84D08D}"/>
                    </a:ext>
                  </a:extLst>
                </p14:cNvPr>
                <p14:cNvContentPartPr/>
                <p14:nvPr/>
              </p14:nvContentPartPr>
              <p14:xfrm>
                <a:off x="9452263" y="3998059"/>
                <a:ext cx="69840" cy="69840"/>
              </p14:xfrm>
            </p:contentPart>
          </mc:Choice>
          <mc:Fallback xmlns="">
            <p:pic>
              <p:nvPicPr>
                <p:cNvPr id="231" name="Ink 230">
                  <a:extLst>
                    <a:ext uri="{FF2B5EF4-FFF2-40B4-BE49-F238E27FC236}">
                      <a16:creationId xmlns:a16="http://schemas.microsoft.com/office/drawing/2014/main" id="{6870FBC6-FDE6-4D41-B94B-0EB08E84D08D}"/>
                    </a:ext>
                  </a:extLst>
                </p:cNvPr>
                <p:cNvPicPr/>
                <p:nvPr/>
              </p:nvPicPr>
              <p:blipFill>
                <a:blip r:embed="rId324"/>
                <a:stretch>
                  <a:fillRect/>
                </a:stretch>
              </p:blipFill>
              <p:spPr>
                <a:xfrm>
                  <a:off x="9436783" y="3982579"/>
                  <a:ext cx="100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32" name="Ink 231">
                  <a:extLst>
                    <a:ext uri="{FF2B5EF4-FFF2-40B4-BE49-F238E27FC236}">
                      <a16:creationId xmlns:a16="http://schemas.microsoft.com/office/drawing/2014/main" id="{82B4E431-9548-4D4F-9FC3-FF61A80D84B5}"/>
                    </a:ext>
                  </a:extLst>
                </p14:cNvPr>
                <p14:cNvContentPartPr/>
                <p14:nvPr/>
              </p14:nvContentPartPr>
              <p14:xfrm>
                <a:off x="9446143" y="3991579"/>
                <a:ext cx="63360" cy="88560"/>
              </p14:xfrm>
            </p:contentPart>
          </mc:Choice>
          <mc:Fallback xmlns="">
            <p:pic>
              <p:nvPicPr>
                <p:cNvPr id="232" name="Ink 231">
                  <a:extLst>
                    <a:ext uri="{FF2B5EF4-FFF2-40B4-BE49-F238E27FC236}">
                      <a16:creationId xmlns:a16="http://schemas.microsoft.com/office/drawing/2014/main" id="{82B4E431-9548-4D4F-9FC3-FF61A80D84B5}"/>
                    </a:ext>
                  </a:extLst>
                </p:cNvPr>
                <p:cNvPicPr/>
                <p:nvPr/>
              </p:nvPicPr>
              <p:blipFill>
                <a:blip r:embed="rId326"/>
                <a:stretch>
                  <a:fillRect/>
                </a:stretch>
              </p:blipFill>
              <p:spPr>
                <a:xfrm>
                  <a:off x="9430663" y="3976099"/>
                  <a:ext cx="93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33" name="Ink 232">
                  <a:extLst>
                    <a:ext uri="{FF2B5EF4-FFF2-40B4-BE49-F238E27FC236}">
                      <a16:creationId xmlns:a16="http://schemas.microsoft.com/office/drawing/2014/main" id="{210EDB83-379B-CB44-913E-13E83635B277}"/>
                    </a:ext>
                  </a:extLst>
                </p14:cNvPr>
                <p14:cNvContentPartPr/>
                <p14:nvPr/>
              </p14:nvContentPartPr>
              <p14:xfrm>
                <a:off x="9559543" y="3991579"/>
                <a:ext cx="82440" cy="75960"/>
              </p14:xfrm>
            </p:contentPart>
          </mc:Choice>
          <mc:Fallback xmlns="">
            <p:pic>
              <p:nvPicPr>
                <p:cNvPr id="233" name="Ink 232">
                  <a:extLst>
                    <a:ext uri="{FF2B5EF4-FFF2-40B4-BE49-F238E27FC236}">
                      <a16:creationId xmlns:a16="http://schemas.microsoft.com/office/drawing/2014/main" id="{210EDB83-379B-CB44-913E-13E83635B277}"/>
                    </a:ext>
                  </a:extLst>
                </p:cNvPr>
                <p:cNvPicPr/>
                <p:nvPr/>
              </p:nvPicPr>
              <p:blipFill>
                <a:blip r:embed="rId328"/>
                <a:stretch>
                  <a:fillRect/>
                </a:stretch>
              </p:blipFill>
              <p:spPr>
                <a:xfrm>
                  <a:off x="9544063" y="3976099"/>
                  <a:ext cx="1130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34" name="Ink 233">
                  <a:extLst>
                    <a:ext uri="{FF2B5EF4-FFF2-40B4-BE49-F238E27FC236}">
                      <a16:creationId xmlns:a16="http://schemas.microsoft.com/office/drawing/2014/main" id="{588788F1-2E1E-F74E-A6AC-6F55AC04FFEA}"/>
                    </a:ext>
                  </a:extLst>
                </p14:cNvPr>
                <p14:cNvContentPartPr/>
                <p14:nvPr/>
              </p14:nvContentPartPr>
              <p14:xfrm>
                <a:off x="9673303" y="3865579"/>
                <a:ext cx="139320" cy="12960"/>
              </p14:xfrm>
            </p:contentPart>
          </mc:Choice>
          <mc:Fallback xmlns="">
            <p:pic>
              <p:nvPicPr>
                <p:cNvPr id="234" name="Ink 233">
                  <a:extLst>
                    <a:ext uri="{FF2B5EF4-FFF2-40B4-BE49-F238E27FC236}">
                      <a16:creationId xmlns:a16="http://schemas.microsoft.com/office/drawing/2014/main" id="{588788F1-2E1E-F74E-A6AC-6F55AC04FFEA}"/>
                    </a:ext>
                  </a:extLst>
                </p:cNvPr>
                <p:cNvPicPr/>
                <p:nvPr/>
              </p:nvPicPr>
              <p:blipFill>
                <a:blip r:embed="rId330"/>
                <a:stretch>
                  <a:fillRect/>
                </a:stretch>
              </p:blipFill>
              <p:spPr>
                <a:xfrm>
                  <a:off x="9657823" y="3850099"/>
                  <a:ext cx="1699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35" name="Ink 234">
                  <a:extLst>
                    <a:ext uri="{FF2B5EF4-FFF2-40B4-BE49-F238E27FC236}">
                      <a16:creationId xmlns:a16="http://schemas.microsoft.com/office/drawing/2014/main" id="{7DA858EA-CE46-AE47-9EE0-9874F555894B}"/>
                    </a:ext>
                  </a:extLst>
                </p14:cNvPr>
                <p14:cNvContentPartPr/>
                <p14:nvPr/>
              </p14:nvContentPartPr>
              <p14:xfrm>
                <a:off x="9723703" y="3818419"/>
                <a:ext cx="12960" cy="135720"/>
              </p14:xfrm>
            </p:contentPart>
          </mc:Choice>
          <mc:Fallback xmlns="">
            <p:pic>
              <p:nvPicPr>
                <p:cNvPr id="235" name="Ink 234">
                  <a:extLst>
                    <a:ext uri="{FF2B5EF4-FFF2-40B4-BE49-F238E27FC236}">
                      <a16:creationId xmlns:a16="http://schemas.microsoft.com/office/drawing/2014/main" id="{7DA858EA-CE46-AE47-9EE0-9874F555894B}"/>
                    </a:ext>
                  </a:extLst>
                </p:cNvPr>
                <p:cNvPicPr/>
                <p:nvPr/>
              </p:nvPicPr>
              <p:blipFill>
                <a:blip r:embed="rId332"/>
                <a:stretch>
                  <a:fillRect/>
                </a:stretch>
              </p:blipFill>
              <p:spPr>
                <a:xfrm>
                  <a:off x="9708223" y="3802939"/>
                  <a:ext cx="43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36" name="Ink 235">
                  <a:extLst>
                    <a:ext uri="{FF2B5EF4-FFF2-40B4-BE49-F238E27FC236}">
                      <a16:creationId xmlns:a16="http://schemas.microsoft.com/office/drawing/2014/main" id="{754A1E3D-9EFF-E244-B755-97478DA4E6D6}"/>
                    </a:ext>
                  </a:extLst>
                </p14:cNvPr>
                <p14:cNvContentPartPr/>
                <p14:nvPr/>
              </p14:nvContentPartPr>
              <p14:xfrm>
                <a:off x="9982543" y="3780619"/>
                <a:ext cx="12960" cy="205200"/>
              </p14:xfrm>
            </p:contentPart>
          </mc:Choice>
          <mc:Fallback xmlns="">
            <p:pic>
              <p:nvPicPr>
                <p:cNvPr id="236" name="Ink 235">
                  <a:extLst>
                    <a:ext uri="{FF2B5EF4-FFF2-40B4-BE49-F238E27FC236}">
                      <a16:creationId xmlns:a16="http://schemas.microsoft.com/office/drawing/2014/main" id="{754A1E3D-9EFF-E244-B755-97478DA4E6D6}"/>
                    </a:ext>
                  </a:extLst>
                </p:cNvPr>
                <p:cNvPicPr/>
                <p:nvPr/>
              </p:nvPicPr>
              <p:blipFill>
                <a:blip r:embed="rId334"/>
                <a:stretch>
                  <a:fillRect/>
                </a:stretch>
              </p:blipFill>
              <p:spPr>
                <a:xfrm>
                  <a:off x="9967063" y="3765139"/>
                  <a:ext cx="435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37" name="Ink 236">
                  <a:extLst>
                    <a:ext uri="{FF2B5EF4-FFF2-40B4-BE49-F238E27FC236}">
                      <a16:creationId xmlns:a16="http://schemas.microsoft.com/office/drawing/2014/main" id="{22B21C04-1169-9A45-946E-A600B187C85F}"/>
                    </a:ext>
                  </a:extLst>
                </p14:cNvPr>
                <p14:cNvContentPartPr/>
                <p14:nvPr/>
              </p14:nvContentPartPr>
              <p14:xfrm>
                <a:off x="9875263" y="3789619"/>
                <a:ext cx="202320" cy="19440"/>
              </p14:xfrm>
            </p:contentPart>
          </mc:Choice>
          <mc:Fallback xmlns="">
            <p:pic>
              <p:nvPicPr>
                <p:cNvPr id="237" name="Ink 236">
                  <a:extLst>
                    <a:ext uri="{FF2B5EF4-FFF2-40B4-BE49-F238E27FC236}">
                      <a16:creationId xmlns:a16="http://schemas.microsoft.com/office/drawing/2014/main" id="{22B21C04-1169-9A45-946E-A600B187C85F}"/>
                    </a:ext>
                  </a:extLst>
                </p:cNvPr>
                <p:cNvPicPr/>
                <p:nvPr/>
              </p:nvPicPr>
              <p:blipFill>
                <a:blip r:embed="rId336"/>
                <a:stretch>
                  <a:fillRect/>
                </a:stretch>
              </p:blipFill>
              <p:spPr>
                <a:xfrm>
                  <a:off x="9859783" y="3773847"/>
                  <a:ext cx="232920" cy="50617"/>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38" name="Ink 237">
                  <a:extLst>
                    <a:ext uri="{FF2B5EF4-FFF2-40B4-BE49-F238E27FC236}">
                      <a16:creationId xmlns:a16="http://schemas.microsoft.com/office/drawing/2014/main" id="{4638C1D8-5AB6-DC41-A982-F8D12839B9F0}"/>
                    </a:ext>
                  </a:extLst>
                </p14:cNvPr>
                <p14:cNvContentPartPr/>
                <p14:nvPr/>
              </p14:nvContentPartPr>
              <p14:xfrm>
                <a:off x="9881743" y="3998059"/>
                <a:ext cx="126720" cy="6840"/>
              </p14:xfrm>
            </p:contentPart>
          </mc:Choice>
          <mc:Fallback xmlns="">
            <p:pic>
              <p:nvPicPr>
                <p:cNvPr id="238" name="Ink 237">
                  <a:extLst>
                    <a:ext uri="{FF2B5EF4-FFF2-40B4-BE49-F238E27FC236}">
                      <a16:creationId xmlns:a16="http://schemas.microsoft.com/office/drawing/2014/main" id="{4638C1D8-5AB6-DC41-A982-F8D12839B9F0}"/>
                    </a:ext>
                  </a:extLst>
                </p:cNvPr>
                <p:cNvPicPr/>
                <p:nvPr/>
              </p:nvPicPr>
              <p:blipFill>
                <a:blip r:embed="rId338"/>
                <a:stretch>
                  <a:fillRect/>
                </a:stretch>
              </p:blipFill>
              <p:spPr>
                <a:xfrm>
                  <a:off x="9866263" y="3982579"/>
                  <a:ext cx="1573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39" name="Ink 238">
                  <a:extLst>
                    <a:ext uri="{FF2B5EF4-FFF2-40B4-BE49-F238E27FC236}">
                      <a16:creationId xmlns:a16="http://schemas.microsoft.com/office/drawing/2014/main" id="{38FFF7F7-DBC9-E74F-84CF-7ED9A5B4ADE0}"/>
                    </a:ext>
                  </a:extLst>
                </p14:cNvPr>
                <p14:cNvContentPartPr/>
                <p14:nvPr/>
              </p14:nvContentPartPr>
              <p14:xfrm>
                <a:off x="10077223" y="4010659"/>
                <a:ext cx="32040" cy="44640"/>
              </p14:xfrm>
            </p:contentPart>
          </mc:Choice>
          <mc:Fallback xmlns="">
            <p:pic>
              <p:nvPicPr>
                <p:cNvPr id="239" name="Ink 238">
                  <a:extLst>
                    <a:ext uri="{FF2B5EF4-FFF2-40B4-BE49-F238E27FC236}">
                      <a16:creationId xmlns:a16="http://schemas.microsoft.com/office/drawing/2014/main" id="{38FFF7F7-DBC9-E74F-84CF-7ED9A5B4ADE0}"/>
                    </a:ext>
                  </a:extLst>
                </p:cNvPr>
                <p:cNvPicPr/>
                <p:nvPr/>
              </p:nvPicPr>
              <p:blipFill>
                <a:blip r:embed="rId340"/>
                <a:stretch>
                  <a:fillRect/>
                </a:stretch>
              </p:blipFill>
              <p:spPr>
                <a:xfrm>
                  <a:off x="10061567" y="3995053"/>
                  <a:ext cx="62988" cy="75489"/>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40" name="Ink 239">
                  <a:extLst>
                    <a:ext uri="{FF2B5EF4-FFF2-40B4-BE49-F238E27FC236}">
                      <a16:creationId xmlns:a16="http://schemas.microsoft.com/office/drawing/2014/main" id="{21506788-ECCF-C34C-8E4E-2ACE9D69CF3F}"/>
                    </a:ext>
                  </a:extLst>
                </p14:cNvPr>
                <p14:cNvContentPartPr/>
                <p14:nvPr/>
              </p14:nvContentPartPr>
              <p14:xfrm>
                <a:off x="10102423" y="3904099"/>
                <a:ext cx="12960" cy="31320"/>
              </p14:xfrm>
            </p:contentPart>
          </mc:Choice>
          <mc:Fallback xmlns="">
            <p:pic>
              <p:nvPicPr>
                <p:cNvPr id="240" name="Ink 239">
                  <a:extLst>
                    <a:ext uri="{FF2B5EF4-FFF2-40B4-BE49-F238E27FC236}">
                      <a16:creationId xmlns:a16="http://schemas.microsoft.com/office/drawing/2014/main" id="{21506788-ECCF-C34C-8E4E-2ACE9D69CF3F}"/>
                    </a:ext>
                  </a:extLst>
                </p:cNvPr>
                <p:cNvPicPr/>
                <p:nvPr/>
              </p:nvPicPr>
              <p:blipFill>
                <a:blip r:embed="rId342"/>
                <a:stretch>
                  <a:fillRect/>
                </a:stretch>
              </p:blipFill>
              <p:spPr>
                <a:xfrm>
                  <a:off x="10086943" y="3888619"/>
                  <a:ext cx="435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41" name="Ink 240">
                  <a:extLst>
                    <a:ext uri="{FF2B5EF4-FFF2-40B4-BE49-F238E27FC236}">
                      <a16:creationId xmlns:a16="http://schemas.microsoft.com/office/drawing/2014/main" id="{3E8B9763-0831-F84F-914D-A920D02F8FE9}"/>
                    </a:ext>
                  </a:extLst>
                </p14:cNvPr>
                <p14:cNvContentPartPr/>
                <p14:nvPr/>
              </p14:nvContentPartPr>
              <p14:xfrm>
                <a:off x="10146703" y="3991579"/>
                <a:ext cx="82440" cy="69840"/>
              </p14:xfrm>
            </p:contentPart>
          </mc:Choice>
          <mc:Fallback xmlns="">
            <p:pic>
              <p:nvPicPr>
                <p:cNvPr id="241" name="Ink 240">
                  <a:extLst>
                    <a:ext uri="{FF2B5EF4-FFF2-40B4-BE49-F238E27FC236}">
                      <a16:creationId xmlns:a16="http://schemas.microsoft.com/office/drawing/2014/main" id="{3E8B9763-0831-F84F-914D-A920D02F8FE9}"/>
                    </a:ext>
                  </a:extLst>
                </p:cNvPr>
                <p:cNvPicPr/>
                <p:nvPr/>
              </p:nvPicPr>
              <p:blipFill>
                <a:blip r:embed="rId344"/>
                <a:stretch>
                  <a:fillRect/>
                </a:stretch>
              </p:blipFill>
              <p:spPr>
                <a:xfrm>
                  <a:off x="10131223" y="3976099"/>
                  <a:ext cx="113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42" name="Ink 241">
                  <a:extLst>
                    <a:ext uri="{FF2B5EF4-FFF2-40B4-BE49-F238E27FC236}">
                      <a16:creationId xmlns:a16="http://schemas.microsoft.com/office/drawing/2014/main" id="{788D3E31-821F-D241-90F1-0E2294998792}"/>
                    </a:ext>
                  </a:extLst>
                </p14:cNvPr>
                <p14:cNvContentPartPr/>
                <p14:nvPr/>
              </p14:nvContentPartPr>
              <p14:xfrm>
                <a:off x="10266583" y="3924259"/>
                <a:ext cx="177120" cy="149760"/>
              </p14:xfrm>
            </p:contentPart>
          </mc:Choice>
          <mc:Fallback xmlns="">
            <p:pic>
              <p:nvPicPr>
                <p:cNvPr id="242" name="Ink 241">
                  <a:extLst>
                    <a:ext uri="{FF2B5EF4-FFF2-40B4-BE49-F238E27FC236}">
                      <a16:creationId xmlns:a16="http://schemas.microsoft.com/office/drawing/2014/main" id="{788D3E31-821F-D241-90F1-0E2294998792}"/>
                    </a:ext>
                  </a:extLst>
                </p:cNvPr>
                <p:cNvPicPr/>
                <p:nvPr/>
              </p:nvPicPr>
              <p:blipFill>
                <a:blip r:embed="rId346"/>
                <a:stretch>
                  <a:fillRect/>
                </a:stretch>
              </p:blipFill>
              <p:spPr>
                <a:xfrm>
                  <a:off x="10251103" y="3908779"/>
                  <a:ext cx="2077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43" name="Ink 242">
                  <a:extLst>
                    <a:ext uri="{FF2B5EF4-FFF2-40B4-BE49-F238E27FC236}">
                      <a16:creationId xmlns:a16="http://schemas.microsoft.com/office/drawing/2014/main" id="{6A1E94B9-F4E1-C141-98DA-918DCAC7D160}"/>
                    </a:ext>
                  </a:extLst>
                </p14:cNvPr>
                <p14:cNvContentPartPr/>
                <p14:nvPr/>
              </p14:nvContentPartPr>
              <p14:xfrm>
                <a:off x="10481143" y="3884299"/>
                <a:ext cx="158040" cy="19440"/>
              </p14:xfrm>
            </p:contentPart>
          </mc:Choice>
          <mc:Fallback xmlns="">
            <p:pic>
              <p:nvPicPr>
                <p:cNvPr id="243" name="Ink 242">
                  <a:extLst>
                    <a:ext uri="{FF2B5EF4-FFF2-40B4-BE49-F238E27FC236}">
                      <a16:creationId xmlns:a16="http://schemas.microsoft.com/office/drawing/2014/main" id="{6A1E94B9-F4E1-C141-98DA-918DCAC7D160}"/>
                    </a:ext>
                  </a:extLst>
                </p:cNvPr>
                <p:cNvPicPr/>
                <p:nvPr/>
              </p:nvPicPr>
              <p:blipFill>
                <a:blip r:embed="rId348"/>
                <a:stretch>
                  <a:fillRect/>
                </a:stretch>
              </p:blipFill>
              <p:spPr>
                <a:xfrm>
                  <a:off x="10465663" y="3868527"/>
                  <a:ext cx="188640" cy="50617"/>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44" name="Ink 243">
                  <a:extLst>
                    <a:ext uri="{FF2B5EF4-FFF2-40B4-BE49-F238E27FC236}">
                      <a16:creationId xmlns:a16="http://schemas.microsoft.com/office/drawing/2014/main" id="{AC6E5096-C512-1A40-AFD4-11CF02F6DC51}"/>
                    </a:ext>
                  </a:extLst>
                </p14:cNvPr>
                <p14:cNvContentPartPr/>
                <p14:nvPr/>
              </p14:nvContentPartPr>
              <p14:xfrm>
                <a:off x="10525423" y="3815539"/>
                <a:ext cx="12960" cy="163800"/>
              </p14:xfrm>
            </p:contentPart>
          </mc:Choice>
          <mc:Fallback xmlns="">
            <p:pic>
              <p:nvPicPr>
                <p:cNvPr id="244" name="Ink 243">
                  <a:extLst>
                    <a:ext uri="{FF2B5EF4-FFF2-40B4-BE49-F238E27FC236}">
                      <a16:creationId xmlns:a16="http://schemas.microsoft.com/office/drawing/2014/main" id="{AC6E5096-C512-1A40-AFD4-11CF02F6DC51}"/>
                    </a:ext>
                  </a:extLst>
                </p:cNvPr>
                <p:cNvPicPr/>
                <p:nvPr/>
              </p:nvPicPr>
              <p:blipFill>
                <a:blip r:embed="rId350"/>
                <a:stretch>
                  <a:fillRect/>
                </a:stretch>
              </p:blipFill>
              <p:spPr>
                <a:xfrm>
                  <a:off x="10509943" y="3800059"/>
                  <a:ext cx="43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45" name="Ink 244">
                  <a:extLst>
                    <a:ext uri="{FF2B5EF4-FFF2-40B4-BE49-F238E27FC236}">
                      <a16:creationId xmlns:a16="http://schemas.microsoft.com/office/drawing/2014/main" id="{12C18E49-2B36-0E4B-909F-DEA7E064F98C}"/>
                    </a:ext>
                  </a:extLst>
                </p14:cNvPr>
                <p14:cNvContentPartPr/>
                <p14:nvPr/>
              </p14:nvContentPartPr>
              <p14:xfrm>
                <a:off x="10689583" y="3784219"/>
                <a:ext cx="145440" cy="208080"/>
              </p14:xfrm>
            </p:contentPart>
          </mc:Choice>
          <mc:Fallback xmlns="">
            <p:pic>
              <p:nvPicPr>
                <p:cNvPr id="245" name="Ink 244">
                  <a:extLst>
                    <a:ext uri="{FF2B5EF4-FFF2-40B4-BE49-F238E27FC236}">
                      <a16:creationId xmlns:a16="http://schemas.microsoft.com/office/drawing/2014/main" id="{12C18E49-2B36-0E4B-909F-DEA7E064F98C}"/>
                    </a:ext>
                  </a:extLst>
                </p:cNvPr>
                <p:cNvPicPr/>
                <p:nvPr/>
              </p:nvPicPr>
              <p:blipFill>
                <a:blip r:embed="rId352"/>
                <a:stretch>
                  <a:fillRect/>
                </a:stretch>
              </p:blipFill>
              <p:spPr>
                <a:xfrm>
                  <a:off x="10674103" y="3768739"/>
                  <a:ext cx="176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46" name="Ink 245">
                  <a:extLst>
                    <a:ext uri="{FF2B5EF4-FFF2-40B4-BE49-F238E27FC236}">
                      <a16:creationId xmlns:a16="http://schemas.microsoft.com/office/drawing/2014/main" id="{02AADCAD-C512-3348-811A-1C859E7AE356}"/>
                    </a:ext>
                  </a:extLst>
                </p14:cNvPr>
                <p14:cNvContentPartPr/>
                <p14:nvPr/>
              </p14:nvContentPartPr>
              <p14:xfrm>
                <a:off x="10721263" y="3909499"/>
                <a:ext cx="95040" cy="12960"/>
              </p14:xfrm>
            </p:contentPart>
          </mc:Choice>
          <mc:Fallback xmlns="">
            <p:pic>
              <p:nvPicPr>
                <p:cNvPr id="246" name="Ink 245">
                  <a:extLst>
                    <a:ext uri="{FF2B5EF4-FFF2-40B4-BE49-F238E27FC236}">
                      <a16:creationId xmlns:a16="http://schemas.microsoft.com/office/drawing/2014/main" id="{02AADCAD-C512-3348-811A-1C859E7AE356}"/>
                    </a:ext>
                  </a:extLst>
                </p:cNvPr>
                <p:cNvPicPr/>
                <p:nvPr/>
              </p:nvPicPr>
              <p:blipFill>
                <a:blip r:embed="rId354"/>
                <a:stretch>
                  <a:fillRect/>
                </a:stretch>
              </p:blipFill>
              <p:spPr>
                <a:xfrm>
                  <a:off x="10705783" y="3894019"/>
                  <a:ext cx="125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47" name="Ink 246">
                  <a:extLst>
                    <a:ext uri="{FF2B5EF4-FFF2-40B4-BE49-F238E27FC236}">
                      <a16:creationId xmlns:a16="http://schemas.microsoft.com/office/drawing/2014/main" id="{F2CD081A-2095-C744-90E0-7457E2DCF1F4}"/>
                    </a:ext>
                  </a:extLst>
                </p14:cNvPr>
                <p14:cNvContentPartPr/>
                <p14:nvPr/>
              </p14:nvContentPartPr>
              <p14:xfrm>
                <a:off x="10904143" y="3758299"/>
                <a:ext cx="114120" cy="284400"/>
              </p14:xfrm>
            </p:contentPart>
          </mc:Choice>
          <mc:Fallback xmlns="">
            <p:pic>
              <p:nvPicPr>
                <p:cNvPr id="247" name="Ink 246">
                  <a:extLst>
                    <a:ext uri="{FF2B5EF4-FFF2-40B4-BE49-F238E27FC236}">
                      <a16:creationId xmlns:a16="http://schemas.microsoft.com/office/drawing/2014/main" id="{F2CD081A-2095-C744-90E0-7457E2DCF1F4}"/>
                    </a:ext>
                  </a:extLst>
                </p:cNvPr>
                <p:cNvPicPr/>
                <p:nvPr/>
              </p:nvPicPr>
              <p:blipFill>
                <a:blip r:embed="rId356"/>
                <a:stretch>
                  <a:fillRect/>
                </a:stretch>
              </p:blipFill>
              <p:spPr>
                <a:xfrm>
                  <a:off x="10888614" y="3742819"/>
                  <a:ext cx="144817"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49" name="Ink 248">
                  <a:extLst>
                    <a:ext uri="{FF2B5EF4-FFF2-40B4-BE49-F238E27FC236}">
                      <a16:creationId xmlns:a16="http://schemas.microsoft.com/office/drawing/2014/main" id="{810FEE83-0AED-E54C-B364-B4DE74B1DE79}"/>
                    </a:ext>
                  </a:extLst>
                </p14:cNvPr>
                <p14:cNvContentPartPr/>
                <p14:nvPr/>
              </p14:nvContentPartPr>
              <p14:xfrm>
                <a:off x="11068303" y="3732739"/>
                <a:ext cx="265320" cy="884160"/>
              </p14:xfrm>
            </p:contentPart>
          </mc:Choice>
          <mc:Fallback xmlns="">
            <p:pic>
              <p:nvPicPr>
                <p:cNvPr id="249" name="Ink 248">
                  <a:extLst>
                    <a:ext uri="{FF2B5EF4-FFF2-40B4-BE49-F238E27FC236}">
                      <a16:creationId xmlns:a16="http://schemas.microsoft.com/office/drawing/2014/main" id="{810FEE83-0AED-E54C-B364-B4DE74B1DE79}"/>
                    </a:ext>
                  </a:extLst>
                </p:cNvPr>
                <p:cNvPicPr/>
                <p:nvPr/>
              </p:nvPicPr>
              <p:blipFill>
                <a:blip r:embed="rId358"/>
                <a:stretch>
                  <a:fillRect/>
                </a:stretch>
              </p:blipFill>
              <p:spPr>
                <a:xfrm>
                  <a:off x="11052823" y="3717259"/>
                  <a:ext cx="295920" cy="914760"/>
                </a:xfrm>
                <a:prstGeom prst="rect">
                  <a:avLst/>
                </a:prstGeom>
              </p:spPr>
            </p:pic>
          </mc:Fallback>
        </mc:AlternateContent>
      </p:grpSp>
      <p:grpSp>
        <p:nvGrpSpPr>
          <p:cNvPr id="260" name="Group 259">
            <a:extLst>
              <a:ext uri="{FF2B5EF4-FFF2-40B4-BE49-F238E27FC236}">
                <a16:creationId xmlns:a16="http://schemas.microsoft.com/office/drawing/2014/main" id="{23AA453C-C987-7D4B-B697-78A96F0A2A1E}"/>
              </a:ext>
            </a:extLst>
          </p:cNvPr>
          <p:cNvGrpSpPr/>
          <p:nvPr/>
        </p:nvGrpSpPr>
        <p:grpSpPr>
          <a:xfrm>
            <a:off x="5027143" y="5456419"/>
            <a:ext cx="372240" cy="300600"/>
            <a:chOff x="5027143" y="5456419"/>
            <a:chExt cx="372240" cy="300600"/>
          </a:xfrm>
        </p:grpSpPr>
        <mc:AlternateContent xmlns:mc="http://schemas.openxmlformats.org/markup-compatibility/2006" xmlns:p14="http://schemas.microsoft.com/office/powerpoint/2010/main">
          <mc:Choice Requires="p14">
            <p:contentPart p14:bwMode="auto" r:id="rId359">
              <p14:nvContentPartPr>
                <p14:cNvPr id="251" name="Ink 250">
                  <a:extLst>
                    <a:ext uri="{FF2B5EF4-FFF2-40B4-BE49-F238E27FC236}">
                      <a16:creationId xmlns:a16="http://schemas.microsoft.com/office/drawing/2014/main" id="{91F14B4C-B6CB-4749-956B-F10C78B44054}"/>
                    </a:ext>
                  </a:extLst>
                </p14:cNvPr>
                <p14:cNvContentPartPr/>
                <p14:nvPr/>
              </p14:nvContentPartPr>
              <p14:xfrm>
                <a:off x="5027143" y="5456419"/>
                <a:ext cx="189720" cy="300600"/>
              </p14:xfrm>
            </p:contentPart>
          </mc:Choice>
          <mc:Fallback xmlns="">
            <p:pic>
              <p:nvPicPr>
                <p:cNvPr id="251" name="Ink 250">
                  <a:extLst>
                    <a:ext uri="{FF2B5EF4-FFF2-40B4-BE49-F238E27FC236}">
                      <a16:creationId xmlns:a16="http://schemas.microsoft.com/office/drawing/2014/main" id="{91F14B4C-B6CB-4749-956B-F10C78B44054}"/>
                    </a:ext>
                  </a:extLst>
                </p:cNvPr>
                <p:cNvPicPr/>
                <p:nvPr/>
              </p:nvPicPr>
              <p:blipFill>
                <a:blip r:embed="rId360"/>
                <a:stretch>
                  <a:fillRect/>
                </a:stretch>
              </p:blipFill>
              <p:spPr>
                <a:xfrm>
                  <a:off x="5011663" y="5440939"/>
                  <a:ext cx="2203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52" name="Ink 251">
                  <a:extLst>
                    <a:ext uri="{FF2B5EF4-FFF2-40B4-BE49-F238E27FC236}">
                      <a16:creationId xmlns:a16="http://schemas.microsoft.com/office/drawing/2014/main" id="{FCBFB4CC-C3C8-3A40-AA9D-10D2802C6253}"/>
                    </a:ext>
                  </a:extLst>
                </p14:cNvPr>
                <p14:cNvContentPartPr/>
                <p14:nvPr/>
              </p14:nvContentPartPr>
              <p14:xfrm>
                <a:off x="5080423" y="5639299"/>
                <a:ext cx="129960" cy="12960"/>
              </p14:xfrm>
            </p:contentPart>
          </mc:Choice>
          <mc:Fallback xmlns="">
            <p:pic>
              <p:nvPicPr>
                <p:cNvPr id="252" name="Ink 251">
                  <a:extLst>
                    <a:ext uri="{FF2B5EF4-FFF2-40B4-BE49-F238E27FC236}">
                      <a16:creationId xmlns:a16="http://schemas.microsoft.com/office/drawing/2014/main" id="{FCBFB4CC-C3C8-3A40-AA9D-10D2802C6253}"/>
                    </a:ext>
                  </a:extLst>
                </p:cNvPr>
                <p:cNvPicPr/>
                <p:nvPr/>
              </p:nvPicPr>
              <p:blipFill>
                <a:blip r:embed="rId362"/>
                <a:stretch>
                  <a:fillRect/>
                </a:stretch>
              </p:blipFill>
              <p:spPr>
                <a:xfrm>
                  <a:off x="5064943" y="5623819"/>
                  <a:ext cx="160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53" name="Ink 252">
                  <a:extLst>
                    <a:ext uri="{FF2B5EF4-FFF2-40B4-BE49-F238E27FC236}">
                      <a16:creationId xmlns:a16="http://schemas.microsoft.com/office/drawing/2014/main" id="{7AA275F3-62FE-314D-BC3B-5012DF42B5AB}"/>
                    </a:ext>
                  </a:extLst>
                </p14:cNvPr>
                <p14:cNvContentPartPr/>
                <p14:nvPr/>
              </p14:nvContentPartPr>
              <p14:xfrm>
                <a:off x="5273383" y="5563699"/>
                <a:ext cx="126000" cy="158040"/>
              </p14:xfrm>
            </p:contentPart>
          </mc:Choice>
          <mc:Fallback xmlns="">
            <p:pic>
              <p:nvPicPr>
                <p:cNvPr id="253" name="Ink 252">
                  <a:extLst>
                    <a:ext uri="{FF2B5EF4-FFF2-40B4-BE49-F238E27FC236}">
                      <a16:creationId xmlns:a16="http://schemas.microsoft.com/office/drawing/2014/main" id="{7AA275F3-62FE-314D-BC3B-5012DF42B5AB}"/>
                    </a:ext>
                  </a:extLst>
                </p:cNvPr>
                <p:cNvPicPr/>
                <p:nvPr/>
              </p:nvPicPr>
              <p:blipFill>
                <a:blip r:embed="rId364"/>
                <a:stretch>
                  <a:fillRect/>
                </a:stretch>
              </p:blipFill>
              <p:spPr>
                <a:xfrm>
                  <a:off x="5257903" y="5548254"/>
                  <a:ext cx="156600" cy="188570"/>
                </a:xfrm>
                <a:prstGeom prst="rect">
                  <a:avLst/>
                </a:prstGeom>
              </p:spPr>
            </p:pic>
          </mc:Fallback>
        </mc:AlternateContent>
      </p:grpSp>
      <p:grpSp>
        <p:nvGrpSpPr>
          <p:cNvPr id="259" name="Group 258">
            <a:extLst>
              <a:ext uri="{FF2B5EF4-FFF2-40B4-BE49-F238E27FC236}">
                <a16:creationId xmlns:a16="http://schemas.microsoft.com/office/drawing/2014/main" id="{5EF9B554-B43D-7241-8C36-54232DA35102}"/>
              </a:ext>
            </a:extLst>
          </p:cNvPr>
          <p:cNvGrpSpPr/>
          <p:nvPr/>
        </p:nvGrpSpPr>
        <p:grpSpPr>
          <a:xfrm>
            <a:off x="5621143" y="5453539"/>
            <a:ext cx="1041480" cy="255600"/>
            <a:chOff x="5621143" y="5453539"/>
            <a:chExt cx="1041480" cy="255600"/>
          </a:xfrm>
        </p:grpSpPr>
        <mc:AlternateContent xmlns:mc="http://schemas.openxmlformats.org/markup-compatibility/2006" xmlns:p14="http://schemas.microsoft.com/office/powerpoint/2010/main">
          <mc:Choice Requires="p14">
            <p:contentPart p14:bwMode="auto" r:id="rId365">
              <p14:nvContentPartPr>
                <p14:cNvPr id="254" name="Ink 253">
                  <a:extLst>
                    <a:ext uri="{FF2B5EF4-FFF2-40B4-BE49-F238E27FC236}">
                      <a16:creationId xmlns:a16="http://schemas.microsoft.com/office/drawing/2014/main" id="{3672397A-45E7-4742-A399-683D1F567343}"/>
                    </a:ext>
                  </a:extLst>
                </p14:cNvPr>
                <p14:cNvContentPartPr/>
                <p14:nvPr/>
              </p14:nvContentPartPr>
              <p14:xfrm>
                <a:off x="5689903" y="5453539"/>
                <a:ext cx="114120" cy="255600"/>
              </p14:xfrm>
            </p:contentPart>
          </mc:Choice>
          <mc:Fallback xmlns="">
            <p:pic>
              <p:nvPicPr>
                <p:cNvPr id="254" name="Ink 253">
                  <a:extLst>
                    <a:ext uri="{FF2B5EF4-FFF2-40B4-BE49-F238E27FC236}">
                      <a16:creationId xmlns:a16="http://schemas.microsoft.com/office/drawing/2014/main" id="{3672397A-45E7-4742-A399-683D1F567343}"/>
                    </a:ext>
                  </a:extLst>
                </p:cNvPr>
                <p:cNvPicPr/>
                <p:nvPr/>
              </p:nvPicPr>
              <p:blipFill>
                <a:blip r:embed="rId366"/>
                <a:stretch>
                  <a:fillRect/>
                </a:stretch>
              </p:blipFill>
              <p:spPr>
                <a:xfrm>
                  <a:off x="5674374" y="5438059"/>
                  <a:ext cx="144817"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55" name="Ink 254">
                  <a:extLst>
                    <a:ext uri="{FF2B5EF4-FFF2-40B4-BE49-F238E27FC236}">
                      <a16:creationId xmlns:a16="http://schemas.microsoft.com/office/drawing/2014/main" id="{5059701D-56BD-9440-BD47-4C60B185CD2A}"/>
                    </a:ext>
                  </a:extLst>
                </p14:cNvPr>
                <p14:cNvContentPartPr/>
                <p14:nvPr/>
              </p14:nvContentPartPr>
              <p14:xfrm>
                <a:off x="5621143" y="5544619"/>
                <a:ext cx="195480" cy="19440"/>
              </p14:xfrm>
            </p:contentPart>
          </mc:Choice>
          <mc:Fallback xmlns="">
            <p:pic>
              <p:nvPicPr>
                <p:cNvPr id="255" name="Ink 254">
                  <a:extLst>
                    <a:ext uri="{FF2B5EF4-FFF2-40B4-BE49-F238E27FC236}">
                      <a16:creationId xmlns:a16="http://schemas.microsoft.com/office/drawing/2014/main" id="{5059701D-56BD-9440-BD47-4C60B185CD2A}"/>
                    </a:ext>
                  </a:extLst>
                </p:cNvPr>
                <p:cNvPicPr/>
                <p:nvPr/>
              </p:nvPicPr>
              <p:blipFill>
                <a:blip r:embed="rId368"/>
                <a:stretch>
                  <a:fillRect/>
                </a:stretch>
              </p:blipFill>
              <p:spPr>
                <a:xfrm>
                  <a:off x="5605634" y="5528847"/>
                  <a:ext cx="226136" cy="50617"/>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56" name="Ink 255">
                  <a:extLst>
                    <a:ext uri="{FF2B5EF4-FFF2-40B4-BE49-F238E27FC236}">
                      <a16:creationId xmlns:a16="http://schemas.microsoft.com/office/drawing/2014/main" id="{26CD7EF0-FBF3-CA47-87EE-1DA5DE3912C4}"/>
                    </a:ext>
                  </a:extLst>
                </p14:cNvPr>
                <p14:cNvContentPartPr/>
                <p14:nvPr/>
              </p14:nvContentPartPr>
              <p14:xfrm>
                <a:off x="5923543" y="5544619"/>
                <a:ext cx="328680" cy="44640"/>
              </p14:xfrm>
            </p:contentPart>
          </mc:Choice>
          <mc:Fallback xmlns="">
            <p:pic>
              <p:nvPicPr>
                <p:cNvPr id="256" name="Ink 255">
                  <a:extLst>
                    <a:ext uri="{FF2B5EF4-FFF2-40B4-BE49-F238E27FC236}">
                      <a16:creationId xmlns:a16="http://schemas.microsoft.com/office/drawing/2014/main" id="{26CD7EF0-FBF3-CA47-87EE-1DA5DE3912C4}"/>
                    </a:ext>
                  </a:extLst>
                </p:cNvPr>
                <p:cNvPicPr/>
                <p:nvPr/>
              </p:nvPicPr>
              <p:blipFill>
                <a:blip r:embed="rId370"/>
                <a:stretch>
                  <a:fillRect/>
                </a:stretch>
              </p:blipFill>
              <p:spPr>
                <a:xfrm>
                  <a:off x="5908046" y="5529013"/>
                  <a:ext cx="359314" cy="75489"/>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57" name="Ink 256">
                  <a:extLst>
                    <a:ext uri="{FF2B5EF4-FFF2-40B4-BE49-F238E27FC236}">
                      <a16:creationId xmlns:a16="http://schemas.microsoft.com/office/drawing/2014/main" id="{667B931E-6C48-B44A-A268-8742F3CB1889}"/>
                    </a:ext>
                  </a:extLst>
                </p14:cNvPr>
                <p14:cNvContentPartPr/>
                <p14:nvPr/>
              </p14:nvContentPartPr>
              <p14:xfrm>
                <a:off x="6113623" y="5481619"/>
                <a:ext cx="132120" cy="177120"/>
              </p14:xfrm>
            </p:contentPart>
          </mc:Choice>
          <mc:Fallback xmlns="">
            <p:pic>
              <p:nvPicPr>
                <p:cNvPr id="257" name="Ink 256">
                  <a:extLst>
                    <a:ext uri="{FF2B5EF4-FFF2-40B4-BE49-F238E27FC236}">
                      <a16:creationId xmlns:a16="http://schemas.microsoft.com/office/drawing/2014/main" id="{667B931E-6C48-B44A-A268-8742F3CB1889}"/>
                    </a:ext>
                  </a:extLst>
                </p:cNvPr>
                <p:cNvPicPr/>
                <p:nvPr/>
              </p:nvPicPr>
              <p:blipFill>
                <a:blip r:embed="rId372"/>
                <a:stretch>
                  <a:fillRect/>
                </a:stretch>
              </p:blipFill>
              <p:spPr>
                <a:xfrm>
                  <a:off x="6098143" y="5466139"/>
                  <a:ext cx="162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58" name="Ink 257">
                  <a:extLst>
                    <a:ext uri="{FF2B5EF4-FFF2-40B4-BE49-F238E27FC236}">
                      <a16:creationId xmlns:a16="http://schemas.microsoft.com/office/drawing/2014/main" id="{861A6BFB-354D-2D4F-886C-8665AA44E8F5}"/>
                    </a:ext>
                  </a:extLst>
                </p14:cNvPr>
                <p14:cNvContentPartPr/>
                <p14:nvPr/>
              </p14:nvContentPartPr>
              <p14:xfrm>
                <a:off x="6390823" y="5506819"/>
                <a:ext cx="271800" cy="101520"/>
              </p14:xfrm>
            </p:contentPart>
          </mc:Choice>
          <mc:Fallback xmlns="">
            <p:pic>
              <p:nvPicPr>
                <p:cNvPr id="258" name="Ink 257">
                  <a:extLst>
                    <a:ext uri="{FF2B5EF4-FFF2-40B4-BE49-F238E27FC236}">
                      <a16:creationId xmlns:a16="http://schemas.microsoft.com/office/drawing/2014/main" id="{861A6BFB-354D-2D4F-886C-8665AA44E8F5}"/>
                    </a:ext>
                  </a:extLst>
                </p:cNvPr>
                <p:cNvPicPr/>
                <p:nvPr/>
              </p:nvPicPr>
              <p:blipFill>
                <a:blip r:embed="rId374"/>
                <a:stretch>
                  <a:fillRect/>
                </a:stretch>
              </p:blipFill>
              <p:spPr>
                <a:xfrm>
                  <a:off x="6375343" y="5491339"/>
                  <a:ext cx="302400" cy="13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5">
            <p14:nvContentPartPr>
              <p14:cNvPr id="261" name="Ink 260">
                <a:extLst>
                  <a:ext uri="{FF2B5EF4-FFF2-40B4-BE49-F238E27FC236}">
                    <a16:creationId xmlns:a16="http://schemas.microsoft.com/office/drawing/2014/main" id="{42797555-E4B6-414D-939E-CB69E0B125B3}"/>
                  </a:ext>
                </a:extLst>
              </p14:cNvPr>
              <p14:cNvContentPartPr/>
              <p14:nvPr/>
            </p14:nvContentPartPr>
            <p14:xfrm>
              <a:off x="5576503" y="6112699"/>
              <a:ext cx="208800" cy="183600"/>
            </p14:xfrm>
          </p:contentPart>
        </mc:Choice>
        <mc:Fallback xmlns="">
          <p:pic>
            <p:nvPicPr>
              <p:cNvPr id="261" name="Ink 260">
                <a:extLst>
                  <a:ext uri="{FF2B5EF4-FFF2-40B4-BE49-F238E27FC236}">
                    <a16:creationId xmlns:a16="http://schemas.microsoft.com/office/drawing/2014/main" id="{42797555-E4B6-414D-939E-CB69E0B125B3}"/>
                  </a:ext>
                </a:extLst>
              </p:cNvPr>
              <p:cNvPicPr/>
              <p:nvPr/>
            </p:nvPicPr>
            <p:blipFill>
              <a:blip r:embed="rId376"/>
              <a:stretch>
                <a:fillRect/>
              </a:stretch>
            </p:blipFill>
            <p:spPr>
              <a:xfrm>
                <a:off x="5561023" y="6097189"/>
                <a:ext cx="239400" cy="2142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62" name="Ink 261">
                <a:extLst>
                  <a:ext uri="{FF2B5EF4-FFF2-40B4-BE49-F238E27FC236}">
                    <a16:creationId xmlns:a16="http://schemas.microsoft.com/office/drawing/2014/main" id="{283BE216-A634-3249-8B9A-123BB4DC12BE}"/>
                  </a:ext>
                </a:extLst>
              </p14:cNvPr>
              <p14:cNvContentPartPr/>
              <p14:nvPr/>
            </p14:nvContentPartPr>
            <p14:xfrm>
              <a:off x="5563903" y="6100099"/>
              <a:ext cx="221400" cy="240120"/>
            </p14:xfrm>
          </p:contentPart>
        </mc:Choice>
        <mc:Fallback xmlns="">
          <p:pic>
            <p:nvPicPr>
              <p:cNvPr id="262" name="Ink 261">
                <a:extLst>
                  <a:ext uri="{FF2B5EF4-FFF2-40B4-BE49-F238E27FC236}">
                    <a16:creationId xmlns:a16="http://schemas.microsoft.com/office/drawing/2014/main" id="{283BE216-A634-3249-8B9A-123BB4DC12BE}"/>
                  </a:ext>
                </a:extLst>
              </p:cNvPr>
              <p:cNvPicPr/>
              <p:nvPr/>
            </p:nvPicPr>
            <p:blipFill>
              <a:blip r:embed="rId378"/>
              <a:stretch>
                <a:fillRect/>
              </a:stretch>
            </p:blipFill>
            <p:spPr>
              <a:xfrm>
                <a:off x="5548423" y="6084619"/>
                <a:ext cx="2520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63" name="Ink 262">
                <a:extLst>
                  <a:ext uri="{FF2B5EF4-FFF2-40B4-BE49-F238E27FC236}">
                    <a16:creationId xmlns:a16="http://schemas.microsoft.com/office/drawing/2014/main" id="{DFDCB99D-96EE-E940-9776-4C1AD8DC3121}"/>
                  </a:ext>
                </a:extLst>
              </p14:cNvPr>
              <p14:cNvContentPartPr/>
              <p14:nvPr/>
            </p14:nvContentPartPr>
            <p14:xfrm>
              <a:off x="5962063" y="6150499"/>
              <a:ext cx="435240" cy="50760"/>
            </p14:xfrm>
          </p:contentPart>
        </mc:Choice>
        <mc:Fallback xmlns="">
          <p:pic>
            <p:nvPicPr>
              <p:cNvPr id="263" name="Ink 262">
                <a:extLst>
                  <a:ext uri="{FF2B5EF4-FFF2-40B4-BE49-F238E27FC236}">
                    <a16:creationId xmlns:a16="http://schemas.microsoft.com/office/drawing/2014/main" id="{DFDCB99D-96EE-E940-9776-4C1AD8DC3121}"/>
                  </a:ext>
                </a:extLst>
              </p:cNvPr>
              <p:cNvPicPr/>
              <p:nvPr/>
            </p:nvPicPr>
            <p:blipFill>
              <a:blip r:embed="rId380"/>
              <a:stretch>
                <a:fillRect/>
              </a:stretch>
            </p:blipFill>
            <p:spPr>
              <a:xfrm>
                <a:off x="5946583" y="6135019"/>
                <a:ext cx="465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64" name="Ink 263">
                <a:extLst>
                  <a:ext uri="{FF2B5EF4-FFF2-40B4-BE49-F238E27FC236}">
                    <a16:creationId xmlns:a16="http://schemas.microsoft.com/office/drawing/2014/main" id="{A6C56B18-6A14-9A49-9AEA-8F9C5998CC42}"/>
                  </a:ext>
                </a:extLst>
              </p14:cNvPr>
              <p14:cNvContentPartPr/>
              <p14:nvPr/>
            </p14:nvContentPartPr>
            <p14:xfrm>
              <a:off x="6277063" y="6055819"/>
              <a:ext cx="145440" cy="221400"/>
            </p14:xfrm>
          </p:contentPart>
        </mc:Choice>
        <mc:Fallback xmlns="">
          <p:pic>
            <p:nvPicPr>
              <p:cNvPr id="264" name="Ink 263">
                <a:extLst>
                  <a:ext uri="{FF2B5EF4-FFF2-40B4-BE49-F238E27FC236}">
                    <a16:creationId xmlns:a16="http://schemas.microsoft.com/office/drawing/2014/main" id="{A6C56B18-6A14-9A49-9AEA-8F9C5998CC42}"/>
                  </a:ext>
                </a:extLst>
              </p:cNvPr>
              <p:cNvPicPr/>
              <p:nvPr/>
            </p:nvPicPr>
            <p:blipFill>
              <a:blip r:embed="rId382"/>
              <a:stretch>
                <a:fillRect/>
              </a:stretch>
            </p:blipFill>
            <p:spPr>
              <a:xfrm>
                <a:off x="6261621" y="6040339"/>
                <a:ext cx="175964" cy="252000"/>
              </a:xfrm>
              <a:prstGeom prst="rect">
                <a:avLst/>
              </a:prstGeom>
            </p:spPr>
          </p:pic>
        </mc:Fallback>
      </mc:AlternateContent>
      <p:grpSp>
        <p:nvGrpSpPr>
          <p:cNvPr id="281" name="Group 280">
            <a:extLst>
              <a:ext uri="{FF2B5EF4-FFF2-40B4-BE49-F238E27FC236}">
                <a16:creationId xmlns:a16="http://schemas.microsoft.com/office/drawing/2014/main" id="{56BBEB0F-C1A5-7E48-A8E2-59475FE69DEA}"/>
              </a:ext>
            </a:extLst>
          </p:cNvPr>
          <p:cNvGrpSpPr/>
          <p:nvPr/>
        </p:nvGrpSpPr>
        <p:grpSpPr>
          <a:xfrm>
            <a:off x="7269583" y="5923339"/>
            <a:ext cx="781920" cy="284400"/>
            <a:chOff x="7269583" y="5923339"/>
            <a:chExt cx="781920" cy="284400"/>
          </a:xfrm>
        </p:grpSpPr>
        <mc:AlternateContent xmlns:mc="http://schemas.openxmlformats.org/markup-compatibility/2006" xmlns:p14="http://schemas.microsoft.com/office/powerpoint/2010/main">
          <mc:Choice Requires="p14">
            <p:contentPart p14:bwMode="auto" r:id="rId383">
              <p14:nvContentPartPr>
                <p14:cNvPr id="274" name="Ink 273">
                  <a:extLst>
                    <a:ext uri="{FF2B5EF4-FFF2-40B4-BE49-F238E27FC236}">
                      <a16:creationId xmlns:a16="http://schemas.microsoft.com/office/drawing/2014/main" id="{0056E12D-9166-AC46-97AC-FBD59FE12A27}"/>
                    </a:ext>
                  </a:extLst>
                </p14:cNvPr>
                <p14:cNvContentPartPr/>
                <p14:nvPr/>
              </p14:nvContentPartPr>
              <p14:xfrm>
                <a:off x="7476583" y="5961139"/>
                <a:ext cx="19440" cy="182880"/>
              </p14:xfrm>
            </p:contentPart>
          </mc:Choice>
          <mc:Fallback xmlns="">
            <p:pic>
              <p:nvPicPr>
                <p:cNvPr id="274" name="Ink 273">
                  <a:extLst>
                    <a:ext uri="{FF2B5EF4-FFF2-40B4-BE49-F238E27FC236}">
                      <a16:creationId xmlns:a16="http://schemas.microsoft.com/office/drawing/2014/main" id="{0056E12D-9166-AC46-97AC-FBD59FE12A27}"/>
                    </a:ext>
                  </a:extLst>
                </p:cNvPr>
                <p:cNvPicPr/>
                <p:nvPr/>
              </p:nvPicPr>
              <p:blipFill>
                <a:blip r:embed="rId384"/>
                <a:stretch>
                  <a:fillRect/>
                </a:stretch>
              </p:blipFill>
              <p:spPr>
                <a:xfrm>
                  <a:off x="7461103" y="5945628"/>
                  <a:ext cx="50040" cy="2135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5" name="Ink 274">
                  <a:extLst>
                    <a:ext uri="{FF2B5EF4-FFF2-40B4-BE49-F238E27FC236}">
                      <a16:creationId xmlns:a16="http://schemas.microsoft.com/office/drawing/2014/main" id="{B880CEBC-5036-C744-ADB5-AA94456F4854}"/>
                    </a:ext>
                  </a:extLst>
                </p14:cNvPr>
                <p14:cNvContentPartPr/>
                <p14:nvPr/>
              </p14:nvContentPartPr>
              <p14:xfrm>
                <a:off x="7269583" y="5923339"/>
                <a:ext cx="326520" cy="44640"/>
              </p14:xfrm>
            </p:contentPart>
          </mc:Choice>
          <mc:Fallback xmlns="">
            <p:pic>
              <p:nvPicPr>
                <p:cNvPr id="275" name="Ink 274">
                  <a:extLst>
                    <a:ext uri="{FF2B5EF4-FFF2-40B4-BE49-F238E27FC236}">
                      <a16:creationId xmlns:a16="http://schemas.microsoft.com/office/drawing/2014/main" id="{B880CEBC-5036-C744-ADB5-AA94456F4854}"/>
                    </a:ext>
                  </a:extLst>
                </p:cNvPr>
                <p:cNvPicPr/>
                <p:nvPr/>
              </p:nvPicPr>
              <p:blipFill>
                <a:blip r:embed="rId386"/>
                <a:stretch>
                  <a:fillRect/>
                </a:stretch>
              </p:blipFill>
              <p:spPr>
                <a:xfrm>
                  <a:off x="7254103" y="5907733"/>
                  <a:ext cx="357120" cy="75489"/>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76" name="Ink 275">
                  <a:extLst>
                    <a:ext uri="{FF2B5EF4-FFF2-40B4-BE49-F238E27FC236}">
                      <a16:creationId xmlns:a16="http://schemas.microsoft.com/office/drawing/2014/main" id="{C3133550-8DA0-8948-A847-05B32A56B422}"/>
                    </a:ext>
                  </a:extLst>
                </p14:cNvPr>
                <p14:cNvContentPartPr/>
                <p14:nvPr/>
              </p14:nvContentPartPr>
              <p14:xfrm>
                <a:off x="7356343" y="6131779"/>
                <a:ext cx="227520" cy="25560"/>
              </p14:xfrm>
            </p:contentPart>
          </mc:Choice>
          <mc:Fallback xmlns="">
            <p:pic>
              <p:nvPicPr>
                <p:cNvPr id="276" name="Ink 275">
                  <a:extLst>
                    <a:ext uri="{FF2B5EF4-FFF2-40B4-BE49-F238E27FC236}">
                      <a16:creationId xmlns:a16="http://schemas.microsoft.com/office/drawing/2014/main" id="{C3133550-8DA0-8948-A847-05B32A56B422}"/>
                    </a:ext>
                  </a:extLst>
                </p:cNvPr>
                <p:cNvPicPr/>
                <p:nvPr/>
              </p:nvPicPr>
              <p:blipFill>
                <a:blip r:embed="rId388"/>
                <a:stretch>
                  <a:fillRect/>
                </a:stretch>
              </p:blipFill>
              <p:spPr>
                <a:xfrm>
                  <a:off x="7340863" y="6116299"/>
                  <a:ext cx="258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77" name="Ink 276">
                  <a:extLst>
                    <a:ext uri="{FF2B5EF4-FFF2-40B4-BE49-F238E27FC236}">
                      <a16:creationId xmlns:a16="http://schemas.microsoft.com/office/drawing/2014/main" id="{E97A7FA7-8DD9-DD4C-81B5-E50B1C7229EA}"/>
                    </a:ext>
                  </a:extLst>
                </p14:cNvPr>
                <p14:cNvContentPartPr/>
                <p14:nvPr/>
              </p14:nvContentPartPr>
              <p14:xfrm>
                <a:off x="7684663" y="6093979"/>
                <a:ext cx="75960" cy="95040"/>
              </p14:xfrm>
            </p:contentPart>
          </mc:Choice>
          <mc:Fallback xmlns="">
            <p:pic>
              <p:nvPicPr>
                <p:cNvPr id="277" name="Ink 276">
                  <a:extLst>
                    <a:ext uri="{FF2B5EF4-FFF2-40B4-BE49-F238E27FC236}">
                      <a16:creationId xmlns:a16="http://schemas.microsoft.com/office/drawing/2014/main" id="{E97A7FA7-8DD9-DD4C-81B5-E50B1C7229EA}"/>
                    </a:ext>
                  </a:extLst>
                </p:cNvPr>
                <p:cNvPicPr/>
                <p:nvPr/>
              </p:nvPicPr>
              <p:blipFill>
                <a:blip r:embed="rId390"/>
                <a:stretch>
                  <a:fillRect/>
                </a:stretch>
              </p:blipFill>
              <p:spPr>
                <a:xfrm>
                  <a:off x="7669183" y="6078499"/>
                  <a:ext cx="106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78" name="Ink 277">
                  <a:extLst>
                    <a:ext uri="{FF2B5EF4-FFF2-40B4-BE49-F238E27FC236}">
                      <a16:creationId xmlns:a16="http://schemas.microsoft.com/office/drawing/2014/main" id="{45AE364D-C21B-7441-A854-B29C6ED4C675}"/>
                    </a:ext>
                  </a:extLst>
                </p14:cNvPr>
                <p14:cNvContentPartPr/>
                <p14:nvPr/>
              </p14:nvContentPartPr>
              <p14:xfrm>
                <a:off x="7804543" y="6100819"/>
                <a:ext cx="75960" cy="81720"/>
              </p14:xfrm>
            </p:contentPart>
          </mc:Choice>
          <mc:Fallback xmlns="">
            <p:pic>
              <p:nvPicPr>
                <p:cNvPr id="278" name="Ink 277">
                  <a:extLst>
                    <a:ext uri="{FF2B5EF4-FFF2-40B4-BE49-F238E27FC236}">
                      <a16:creationId xmlns:a16="http://schemas.microsoft.com/office/drawing/2014/main" id="{45AE364D-C21B-7441-A854-B29C6ED4C675}"/>
                    </a:ext>
                  </a:extLst>
                </p:cNvPr>
                <p:cNvPicPr/>
                <p:nvPr/>
              </p:nvPicPr>
              <p:blipFill>
                <a:blip r:embed="rId392"/>
                <a:stretch>
                  <a:fillRect/>
                </a:stretch>
              </p:blipFill>
              <p:spPr>
                <a:xfrm>
                  <a:off x="7789063" y="6085339"/>
                  <a:ext cx="106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79" name="Ink 278">
                  <a:extLst>
                    <a:ext uri="{FF2B5EF4-FFF2-40B4-BE49-F238E27FC236}">
                      <a16:creationId xmlns:a16="http://schemas.microsoft.com/office/drawing/2014/main" id="{F32DB665-EE9B-5F4B-AB4B-29B6675FEEB9}"/>
                    </a:ext>
                  </a:extLst>
                </p14:cNvPr>
                <p14:cNvContentPartPr/>
                <p14:nvPr/>
              </p14:nvContentPartPr>
              <p14:xfrm>
                <a:off x="7779343" y="6090379"/>
                <a:ext cx="101520" cy="117360"/>
              </p14:xfrm>
            </p:contentPart>
          </mc:Choice>
          <mc:Fallback xmlns="">
            <p:pic>
              <p:nvPicPr>
                <p:cNvPr id="279" name="Ink 278">
                  <a:extLst>
                    <a:ext uri="{FF2B5EF4-FFF2-40B4-BE49-F238E27FC236}">
                      <a16:creationId xmlns:a16="http://schemas.microsoft.com/office/drawing/2014/main" id="{F32DB665-EE9B-5F4B-AB4B-29B6675FEEB9}"/>
                    </a:ext>
                  </a:extLst>
                </p:cNvPr>
                <p:cNvPicPr/>
                <p:nvPr/>
              </p:nvPicPr>
              <p:blipFill>
                <a:blip r:embed="rId394"/>
                <a:stretch>
                  <a:fillRect/>
                </a:stretch>
              </p:blipFill>
              <p:spPr>
                <a:xfrm>
                  <a:off x="7763808" y="6074946"/>
                  <a:ext cx="132229" cy="147866"/>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80" name="Ink 279">
                  <a:extLst>
                    <a:ext uri="{FF2B5EF4-FFF2-40B4-BE49-F238E27FC236}">
                      <a16:creationId xmlns:a16="http://schemas.microsoft.com/office/drawing/2014/main" id="{CAC4D1F1-9F6F-D84D-A32F-6F4236A756D8}"/>
                    </a:ext>
                  </a:extLst>
                </p14:cNvPr>
                <p14:cNvContentPartPr/>
                <p14:nvPr/>
              </p14:nvContentPartPr>
              <p14:xfrm>
                <a:off x="7949983" y="6106579"/>
                <a:ext cx="101520" cy="88560"/>
              </p14:xfrm>
            </p:contentPart>
          </mc:Choice>
          <mc:Fallback xmlns="">
            <p:pic>
              <p:nvPicPr>
                <p:cNvPr id="280" name="Ink 279">
                  <a:extLst>
                    <a:ext uri="{FF2B5EF4-FFF2-40B4-BE49-F238E27FC236}">
                      <a16:creationId xmlns:a16="http://schemas.microsoft.com/office/drawing/2014/main" id="{CAC4D1F1-9F6F-D84D-A32F-6F4236A756D8}"/>
                    </a:ext>
                  </a:extLst>
                </p:cNvPr>
                <p:cNvPicPr/>
                <p:nvPr/>
              </p:nvPicPr>
              <p:blipFill>
                <a:blip r:embed="rId396"/>
                <a:stretch>
                  <a:fillRect/>
                </a:stretch>
              </p:blipFill>
              <p:spPr>
                <a:xfrm>
                  <a:off x="7934503" y="6091162"/>
                  <a:ext cx="132120" cy="119036"/>
                </a:xfrm>
                <a:prstGeom prst="rect">
                  <a:avLst/>
                </a:prstGeom>
              </p:spPr>
            </p:pic>
          </mc:Fallback>
        </mc:AlternateContent>
      </p:grpSp>
      <p:grpSp>
        <p:nvGrpSpPr>
          <p:cNvPr id="306" name="Group 305">
            <a:extLst>
              <a:ext uri="{FF2B5EF4-FFF2-40B4-BE49-F238E27FC236}">
                <a16:creationId xmlns:a16="http://schemas.microsoft.com/office/drawing/2014/main" id="{EAFC8F30-4841-E34B-B06B-6F284A26513C}"/>
              </a:ext>
            </a:extLst>
          </p:cNvPr>
          <p:cNvGrpSpPr/>
          <p:nvPr/>
        </p:nvGrpSpPr>
        <p:grpSpPr>
          <a:xfrm>
            <a:off x="6428623" y="6302059"/>
            <a:ext cx="2622960" cy="480240"/>
            <a:chOff x="6428623" y="6302059"/>
            <a:chExt cx="2622960" cy="480240"/>
          </a:xfrm>
        </p:grpSpPr>
        <mc:AlternateContent xmlns:mc="http://schemas.openxmlformats.org/markup-compatibility/2006" xmlns:p14="http://schemas.microsoft.com/office/powerpoint/2010/main">
          <mc:Choice Requires="p14">
            <p:contentPart p14:bwMode="auto" r:id="rId397">
              <p14:nvContentPartPr>
                <p14:cNvPr id="282" name="Ink 281">
                  <a:extLst>
                    <a:ext uri="{FF2B5EF4-FFF2-40B4-BE49-F238E27FC236}">
                      <a16:creationId xmlns:a16="http://schemas.microsoft.com/office/drawing/2014/main" id="{533A6C7F-30FD-3242-B9A0-160F6D0AC545}"/>
                    </a:ext>
                  </a:extLst>
                </p14:cNvPr>
                <p14:cNvContentPartPr/>
                <p14:nvPr/>
              </p14:nvContentPartPr>
              <p14:xfrm>
                <a:off x="6428623" y="6302059"/>
                <a:ext cx="2622960" cy="88560"/>
              </p14:xfrm>
            </p:contentPart>
          </mc:Choice>
          <mc:Fallback xmlns="">
            <p:pic>
              <p:nvPicPr>
                <p:cNvPr id="282" name="Ink 281">
                  <a:extLst>
                    <a:ext uri="{FF2B5EF4-FFF2-40B4-BE49-F238E27FC236}">
                      <a16:creationId xmlns:a16="http://schemas.microsoft.com/office/drawing/2014/main" id="{533A6C7F-30FD-3242-B9A0-160F6D0AC545}"/>
                    </a:ext>
                  </a:extLst>
                </p:cNvPr>
                <p:cNvPicPr/>
                <p:nvPr/>
              </p:nvPicPr>
              <p:blipFill>
                <a:blip r:embed="rId398"/>
                <a:stretch>
                  <a:fillRect/>
                </a:stretch>
              </p:blipFill>
              <p:spPr>
                <a:xfrm>
                  <a:off x="6413143" y="6286579"/>
                  <a:ext cx="2653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84" name="Ink 283">
                  <a:extLst>
                    <a:ext uri="{FF2B5EF4-FFF2-40B4-BE49-F238E27FC236}">
                      <a16:creationId xmlns:a16="http://schemas.microsoft.com/office/drawing/2014/main" id="{AAEBFEEA-1B6E-D444-A071-DC29A0B86684}"/>
                    </a:ext>
                  </a:extLst>
                </p14:cNvPr>
                <p14:cNvContentPartPr/>
                <p14:nvPr/>
              </p14:nvContentPartPr>
              <p14:xfrm>
                <a:off x="6510703" y="6510499"/>
                <a:ext cx="240120" cy="69840"/>
              </p14:xfrm>
            </p:contentPart>
          </mc:Choice>
          <mc:Fallback xmlns="">
            <p:pic>
              <p:nvPicPr>
                <p:cNvPr id="284" name="Ink 283">
                  <a:extLst>
                    <a:ext uri="{FF2B5EF4-FFF2-40B4-BE49-F238E27FC236}">
                      <a16:creationId xmlns:a16="http://schemas.microsoft.com/office/drawing/2014/main" id="{AAEBFEEA-1B6E-D444-A071-DC29A0B86684}"/>
                    </a:ext>
                  </a:extLst>
                </p:cNvPr>
                <p:cNvPicPr/>
                <p:nvPr/>
              </p:nvPicPr>
              <p:blipFill>
                <a:blip r:embed="rId400"/>
                <a:stretch>
                  <a:fillRect/>
                </a:stretch>
              </p:blipFill>
              <p:spPr>
                <a:xfrm>
                  <a:off x="6495246" y="6495019"/>
                  <a:ext cx="270674"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86" name="Ink 285">
                  <a:extLst>
                    <a:ext uri="{FF2B5EF4-FFF2-40B4-BE49-F238E27FC236}">
                      <a16:creationId xmlns:a16="http://schemas.microsoft.com/office/drawing/2014/main" id="{E05A14E2-28DC-674B-A1EA-9BC8387FE261}"/>
                    </a:ext>
                  </a:extLst>
                </p14:cNvPr>
                <p14:cNvContentPartPr/>
                <p14:nvPr/>
              </p14:nvContentPartPr>
              <p14:xfrm>
                <a:off x="6839023" y="6655579"/>
                <a:ext cx="95040" cy="95040"/>
              </p14:xfrm>
            </p:contentPart>
          </mc:Choice>
          <mc:Fallback xmlns="">
            <p:pic>
              <p:nvPicPr>
                <p:cNvPr id="286" name="Ink 285">
                  <a:extLst>
                    <a:ext uri="{FF2B5EF4-FFF2-40B4-BE49-F238E27FC236}">
                      <a16:creationId xmlns:a16="http://schemas.microsoft.com/office/drawing/2014/main" id="{E05A14E2-28DC-674B-A1EA-9BC8387FE261}"/>
                    </a:ext>
                  </a:extLst>
                </p:cNvPr>
                <p:cNvPicPr/>
                <p:nvPr/>
              </p:nvPicPr>
              <p:blipFill>
                <a:blip r:embed="rId402"/>
                <a:stretch>
                  <a:fillRect/>
                </a:stretch>
              </p:blipFill>
              <p:spPr>
                <a:xfrm>
                  <a:off x="6823543" y="6640099"/>
                  <a:ext cx="1256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87" name="Ink 286">
                  <a:extLst>
                    <a:ext uri="{FF2B5EF4-FFF2-40B4-BE49-F238E27FC236}">
                      <a16:creationId xmlns:a16="http://schemas.microsoft.com/office/drawing/2014/main" id="{1BE627CC-FB7B-3A49-AE34-01538E1649FA}"/>
                    </a:ext>
                  </a:extLst>
                </p14:cNvPr>
                <p14:cNvContentPartPr/>
                <p14:nvPr/>
              </p14:nvContentPartPr>
              <p14:xfrm>
                <a:off x="6965023" y="6658459"/>
                <a:ext cx="107640" cy="92160"/>
              </p14:xfrm>
            </p:contentPart>
          </mc:Choice>
          <mc:Fallback xmlns="">
            <p:pic>
              <p:nvPicPr>
                <p:cNvPr id="287" name="Ink 286">
                  <a:extLst>
                    <a:ext uri="{FF2B5EF4-FFF2-40B4-BE49-F238E27FC236}">
                      <a16:creationId xmlns:a16="http://schemas.microsoft.com/office/drawing/2014/main" id="{1BE627CC-FB7B-3A49-AE34-01538E1649FA}"/>
                    </a:ext>
                  </a:extLst>
                </p:cNvPr>
                <p:cNvPicPr/>
                <p:nvPr/>
              </p:nvPicPr>
              <p:blipFill>
                <a:blip r:embed="rId404"/>
                <a:stretch>
                  <a:fillRect/>
                </a:stretch>
              </p:blipFill>
              <p:spPr>
                <a:xfrm>
                  <a:off x="6949543" y="6642979"/>
                  <a:ext cx="138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88" name="Ink 287">
                  <a:extLst>
                    <a:ext uri="{FF2B5EF4-FFF2-40B4-BE49-F238E27FC236}">
                      <a16:creationId xmlns:a16="http://schemas.microsoft.com/office/drawing/2014/main" id="{C56D28C5-B746-0D4E-ACC1-DCD68C7C2CEF}"/>
                    </a:ext>
                  </a:extLst>
                </p14:cNvPr>
                <p14:cNvContentPartPr/>
                <p14:nvPr/>
              </p14:nvContentPartPr>
              <p14:xfrm>
                <a:off x="6990223" y="6655579"/>
                <a:ext cx="75960" cy="95040"/>
              </p14:xfrm>
            </p:contentPart>
          </mc:Choice>
          <mc:Fallback xmlns="">
            <p:pic>
              <p:nvPicPr>
                <p:cNvPr id="288" name="Ink 287">
                  <a:extLst>
                    <a:ext uri="{FF2B5EF4-FFF2-40B4-BE49-F238E27FC236}">
                      <a16:creationId xmlns:a16="http://schemas.microsoft.com/office/drawing/2014/main" id="{C56D28C5-B746-0D4E-ACC1-DCD68C7C2CEF}"/>
                    </a:ext>
                  </a:extLst>
                </p:cNvPr>
                <p:cNvPicPr/>
                <p:nvPr/>
              </p:nvPicPr>
              <p:blipFill>
                <a:blip r:embed="rId406"/>
                <a:stretch>
                  <a:fillRect/>
                </a:stretch>
              </p:blipFill>
              <p:spPr>
                <a:xfrm>
                  <a:off x="6974743" y="6640099"/>
                  <a:ext cx="106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89" name="Ink 288">
                  <a:extLst>
                    <a:ext uri="{FF2B5EF4-FFF2-40B4-BE49-F238E27FC236}">
                      <a16:creationId xmlns:a16="http://schemas.microsoft.com/office/drawing/2014/main" id="{AF70D160-EF2A-2A46-AA54-58C31AA14670}"/>
                    </a:ext>
                  </a:extLst>
                </p14:cNvPr>
                <p14:cNvContentPartPr/>
                <p14:nvPr/>
              </p14:nvContentPartPr>
              <p14:xfrm>
                <a:off x="7135663" y="6668899"/>
                <a:ext cx="69840" cy="81720"/>
              </p14:xfrm>
            </p:contentPart>
          </mc:Choice>
          <mc:Fallback xmlns="">
            <p:pic>
              <p:nvPicPr>
                <p:cNvPr id="289" name="Ink 288">
                  <a:extLst>
                    <a:ext uri="{FF2B5EF4-FFF2-40B4-BE49-F238E27FC236}">
                      <a16:creationId xmlns:a16="http://schemas.microsoft.com/office/drawing/2014/main" id="{AF70D160-EF2A-2A46-AA54-58C31AA14670}"/>
                    </a:ext>
                  </a:extLst>
                </p:cNvPr>
                <p:cNvPicPr/>
                <p:nvPr/>
              </p:nvPicPr>
              <p:blipFill>
                <a:blip r:embed="rId408"/>
                <a:stretch>
                  <a:fillRect/>
                </a:stretch>
              </p:blipFill>
              <p:spPr>
                <a:xfrm>
                  <a:off x="7120183" y="6653419"/>
                  <a:ext cx="1004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90" name="Ink 289">
                  <a:extLst>
                    <a:ext uri="{FF2B5EF4-FFF2-40B4-BE49-F238E27FC236}">
                      <a16:creationId xmlns:a16="http://schemas.microsoft.com/office/drawing/2014/main" id="{DFC1AA75-1D63-2D4A-87F1-2D89EC02B365}"/>
                    </a:ext>
                  </a:extLst>
                </p14:cNvPr>
                <p14:cNvContentPartPr/>
                <p14:nvPr/>
              </p14:nvContentPartPr>
              <p14:xfrm>
                <a:off x="7413223" y="6549019"/>
                <a:ext cx="19440" cy="157320"/>
              </p14:xfrm>
            </p:contentPart>
          </mc:Choice>
          <mc:Fallback xmlns="">
            <p:pic>
              <p:nvPicPr>
                <p:cNvPr id="290" name="Ink 289">
                  <a:extLst>
                    <a:ext uri="{FF2B5EF4-FFF2-40B4-BE49-F238E27FC236}">
                      <a16:creationId xmlns:a16="http://schemas.microsoft.com/office/drawing/2014/main" id="{DFC1AA75-1D63-2D4A-87F1-2D89EC02B365}"/>
                    </a:ext>
                  </a:extLst>
                </p:cNvPr>
                <p:cNvPicPr/>
                <p:nvPr/>
              </p:nvPicPr>
              <p:blipFill>
                <a:blip r:embed="rId410"/>
                <a:stretch>
                  <a:fillRect/>
                </a:stretch>
              </p:blipFill>
              <p:spPr>
                <a:xfrm>
                  <a:off x="7397451" y="6533539"/>
                  <a:ext cx="50617"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91" name="Ink 290">
                  <a:extLst>
                    <a:ext uri="{FF2B5EF4-FFF2-40B4-BE49-F238E27FC236}">
                      <a16:creationId xmlns:a16="http://schemas.microsoft.com/office/drawing/2014/main" id="{1F128DA9-C8A7-E847-8F69-25FA0A66FA99}"/>
                    </a:ext>
                  </a:extLst>
                </p14:cNvPr>
                <p14:cNvContentPartPr/>
                <p14:nvPr/>
              </p14:nvContentPartPr>
              <p14:xfrm>
                <a:off x="7325023" y="6605179"/>
                <a:ext cx="196200" cy="38160"/>
              </p14:xfrm>
            </p:contentPart>
          </mc:Choice>
          <mc:Fallback xmlns="">
            <p:pic>
              <p:nvPicPr>
                <p:cNvPr id="291" name="Ink 290">
                  <a:extLst>
                    <a:ext uri="{FF2B5EF4-FFF2-40B4-BE49-F238E27FC236}">
                      <a16:creationId xmlns:a16="http://schemas.microsoft.com/office/drawing/2014/main" id="{1F128DA9-C8A7-E847-8F69-25FA0A66FA99}"/>
                    </a:ext>
                  </a:extLst>
                </p:cNvPr>
                <p:cNvPicPr/>
                <p:nvPr/>
              </p:nvPicPr>
              <p:blipFill>
                <a:blip r:embed="rId412"/>
                <a:stretch>
                  <a:fillRect/>
                </a:stretch>
              </p:blipFill>
              <p:spPr>
                <a:xfrm>
                  <a:off x="7309543" y="6589844"/>
                  <a:ext cx="226800" cy="68474"/>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92" name="Ink 291">
                  <a:extLst>
                    <a:ext uri="{FF2B5EF4-FFF2-40B4-BE49-F238E27FC236}">
                      <a16:creationId xmlns:a16="http://schemas.microsoft.com/office/drawing/2014/main" id="{40F2744E-55C4-C744-AF1B-A130A95ECF57}"/>
                    </a:ext>
                  </a:extLst>
                </p14:cNvPr>
                <p14:cNvContentPartPr/>
                <p14:nvPr/>
              </p14:nvContentPartPr>
              <p14:xfrm>
                <a:off x="7703743" y="6520219"/>
                <a:ext cx="12960" cy="160920"/>
              </p14:xfrm>
            </p:contentPart>
          </mc:Choice>
          <mc:Fallback xmlns="">
            <p:pic>
              <p:nvPicPr>
                <p:cNvPr id="292" name="Ink 291">
                  <a:extLst>
                    <a:ext uri="{FF2B5EF4-FFF2-40B4-BE49-F238E27FC236}">
                      <a16:creationId xmlns:a16="http://schemas.microsoft.com/office/drawing/2014/main" id="{40F2744E-55C4-C744-AF1B-A130A95ECF57}"/>
                    </a:ext>
                  </a:extLst>
                </p:cNvPr>
                <p:cNvPicPr/>
                <p:nvPr/>
              </p:nvPicPr>
              <p:blipFill>
                <a:blip r:embed="rId414"/>
                <a:stretch>
                  <a:fillRect/>
                </a:stretch>
              </p:blipFill>
              <p:spPr>
                <a:xfrm>
                  <a:off x="7688681" y="6504739"/>
                  <a:ext cx="42733"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93" name="Ink 292">
                  <a:extLst>
                    <a:ext uri="{FF2B5EF4-FFF2-40B4-BE49-F238E27FC236}">
                      <a16:creationId xmlns:a16="http://schemas.microsoft.com/office/drawing/2014/main" id="{E468F106-6A19-0048-BEF1-B4E949668C44}"/>
                    </a:ext>
                  </a:extLst>
                </p14:cNvPr>
                <p14:cNvContentPartPr/>
                <p14:nvPr/>
              </p14:nvContentPartPr>
              <p14:xfrm>
                <a:off x="7552903" y="6491419"/>
                <a:ext cx="233280" cy="38160"/>
              </p14:xfrm>
            </p:contentPart>
          </mc:Choice>
          <mc:Fallback xmlns="">
            <p:pic>
              <p:nvPicPr>
                <p:cNvPr id="293" name="Ink 292">
                  <a:extLst>
                    <a:ext uri="{FF2B5EF4-FFF2-40B4-BE49-F238E27FC236}">
                      <a16:creationId xmlns:a16="http://schemas.microsoft.com/office/drawing/2014/main" id="{E468F106-6A19-0048-BEF1-B4E949668C44}"/>
                    </a:ext>
                  </a:extLst>
                </p:cNvPr>
                <p:cNvPicPr/>
                <p:nvPr/>
              </p:nvPicPr>
              <p:blipFill>
                <a:blip r:embed="rId416"/>
                <a:stretch>
                  <a:fillRect/>
                </a:stretch>
              </p:blipFill>
              <p:spPr>
                <a:xfrm>
                  <a:off x="7537399" y="6475939"/>
                  <a:ext cx="263927"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94" name="Ink 293">
                  <a:extLst>
                    <a:ext uri="{FF2B5EF4-FFF2-40B4-BE49-F238E27FC236}">
                      <a16:creationId xmlns:a16="http://schemas.microsoft.com/office/drawing/2014/main" id="{7134D204-D5A5-9A4E-A0CC-9F0A8B8A8DE0}"/>
                    </a:ext>
                  </a:extLst>
                </p14:cNvPr>
                <p14:cNvContentPartPr/>
                <p14:nvPr/>
              </p14:nvContentPartPr>
              <p14:xfrm>
                <a:off x="7589983" y="6687259"/>
                <a:ext cx="208800" cy="12960"/>
              </p14:xfrm>
            </p:contentPart>
          </mc:Choice>
          <mc:Fallback xmlns="">
            <p:pic>
              <p:nvPicPr>
                <p:cNvPr id="294" name="Ink 293">
                  <a:extLst>
                    <a:ext uri="{FF2B5EF4-FFF2-40B4-BE49-F238E27FC236}">
                      <a16:creationId xmlns:a16="http://schemas.microsoft.com/office/drawing/2014/main" id="{7134D204-D5A5-9A4E-A0CC-9F0A8B8A8DE0}"/>
                    </a:ext>
                  </a:extLst>
                </p:cNvPr>
                <p:cNvPicPr/>
                <p:nvPr/>
              </p:nvPicPr>
              <p:blipFill>
                <a:blip r:embed="rId418"/>
                <a:stretch>
                  <a:fillRect/>
                </a:stretch>
              </p:blipFill>
              <p:spPr>
                <a:xfrm>
                  <a:off x="7574476" y="6672197"/>
                  <a:ext cx="239453" cy="42733"/>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95" name="Ink 294">
                  <a:extLst>
                    <a:ext uri="{FF2B5EF4-FFF2-40B4-BE49-F238E27FC236}">
                      <a16:creationId xmlns:a16="http://schemas.microsoft.com/office/drawing/2014/main" id="{7CE0CC8B-66A0-2048-A749-9C06C46EA1A3}"/>
                    </a:ext>
                  </a:extLst>
                </p14:cNvPr>
                <p14:cNvContentPartPr/>
                <p14:nvPr/>
              </p14:nvContentPartPr>
              <p14:xfrm>
                <a:off x="7874023" y="6662779"/>
                <a:ext cx="6840" cy="75240"/>
              </p14:xfrm>
            </p:contentPart>
          </mc:Choice>
          <mc:Fallback xmlns="">
            <p:pic>
              <p:nvPicPr>
                <p:cNvPr id="295" name="Ink 294">
                  <a:extLst>
                    <a:ext uri="{FF2B5EF4-FFF2-40B4-BE49-F238E27FC236}">
                      <a16:creationId xmlns:a16="http://schemas.microsoft.com/office/drawing/2014/main" id="{7CE0CC8B-66A0-2048-A749-9C06C46EA1A3}"/>
                    </a:ext>
                  </a:extLst>
                </p:cNvPr>
                <p:cNvPicPr/>
                <p:nvPr/>
              </p:nvPicPr>
              <p:blipFill>
                <a:blip r:embed="rId420"/>
                <a:stretch>
                  <a:fillRect/>
                </a:stretch>
              </p:blipFill>
              <p:spPr>
                <a:xfrm>
                  <a:off x="7857683" y="6647373"/>
                  <a:ext cx="39140" cy="105694"/>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96" name="Ink 295">
                  <a:extLst>
                    <a:ext uri="{FF2B5EF4-FFF2-40B4-BE49-F238E27FC236}">
                      <a16:creationId xmlns:a16="http://schemas.microsoft.com/office/drawing/2014/main" id="{C8981528-F7F2-0D40-9B93-8418B2CCC25B}"/>
                    </a:ext>
                  </a:extLst>
                </p14:cNvPr>
                <p14:cNvContentPartPr/>
                <p14:nvPr/>
              </p14:nvContentPartPr>
              <p14:xfrm>
                <a:off x="7902103" y="6586099"/>
                <a:ext cx="10080" cy="25560"/>
              </p14:xfrm>
            </p:contentPart>
          </mc:Choice>
          <mc:Fallback xmlns="">
            <p:pic>
              <p:nvPicPr>
                <p:cNvPr id="296" name="Ink 295">
                  <a:extLst>
                    <a:ext uri="{FF2B5EF4-FFF2-40B4-BE49-F238E27FC236}">
                      <a16:creationId xmlns:a16="http://schemas.microsoft.com/office/drawing/2014/main" id="{C8981528-F7F2-0D40-9B93-8418B2CCC25B}"/>
                    </a:ext>
                  </a:extLst>
                </p:cNvPr>
                <p:cNvPicPr/>
                <p:nvPr/>
              </p:nvPicPr>
              <p:blipFill>
                <a:blip r:embed="rId422"/>
                <a:stretch>
                  <a:fillRect/>
                </a:stretch>
              </p:blipFill>
              <p:spPr>
                <a:xfrm>
                  <a:off x="7886623" y="6570619"/>
                  <a:ext cx="40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97" name="Ink 296">
                  <a:extLst>
                    <a:ext uri="{FF2B5EF4-FFF2-40B4-BE49-F238E27FC236}">
                      <a16:creationId xmlns:a16="http://schemas.microsoft.com/office/drawing/2014/main" id="{12EADE4B-822B-CA4F-B335-B1817B0C366E}"/>
                    </a:ext>
                  </a:extLst>
                </p14:cNvPr>
                <p14:cNvContentPartPr/>
                <p14:nvPr/>
              </p14:nvContentPartPr>
              <p14:xfrm>
                <a:off x="7949983" y="6668179"/>
                <a:ext cx="75960" cy="63360"/>
              </p14:xfrm>
            </p:contentPart>
          </mc:Choice>
          <mc:Fallback xmlns="">
            <p:pic>
              <p:nvPicPr>
                <p:cNvPr id="297" name="Ink 296">
                  <a:extLst>
                    <a:ext uri="{FF2B5EF4-FFF2-40B4-BE49-F238E27FC236}">
                      <a16:creationId xmlns:a16="http://schemas.microsoft.com/office/drawing/2014/main" id="{12EADE4B-822B-CA4F-B335-B1817B0C366E}"/>
                    </a:ext>
                  </a:extLst>
                </p:cNvPr>
                <p:cNvPicPr/>
                <p:nvPr/>
              </p:nvPicPr>
              <p:blipFill>
                <a:blip r:embed="rId424"/>
                <a:stretch>
                  <a:fillRect/>
                </a:stretch>
              </p:blipFill>
              <p:spPr>
                <a:xfrm>
                  <a:off x="7934576" y="6652699"/>
                  <a:ext cx="106416"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98" name="Ink 297">
                  <a:extLst>
                    <a:ext uri="{FF2B5EF4-FFF2-40B4-BE49-F238E27FC236}">
                      <a16:creationId xmlns:a16="http://schemas.microsoft.com/office/drawing/2014/main" id="{EFBBD9F2-3476-F843-BDEB-7F6C1B0E89AA}"/>
                    </a:ext>
                  </a:extLst>
                </p14:cNvPr>
                <p14:cNvContentPartPr/>
                <p14:nvPr/>
              </p14:nvContentPartPr>
              <p14:xfrm>
                <a:off x="8076343" y="6567379"/>
                <a:ext cx="189720" cy="145440"/>
              </p14:xfrm>
            </p:contentPart>
          </mc:Choice>
          <mc:Fallback xmlns="">
            <p:pic>
              <p:nvPicPr>
                <p:cNvPr id="298" name="Ink 297">
                  <a:extLst>
                    <a:ext uri="{FF2B5EF4-FFF2-40B4-BE49-F238E27FC236}">
                      <a16:creationId xmlns:a16="http://schemas.microsoft.com/office/drawing/2014/main" id="{EFBBD9F2-3476-F843-BDEB-7F6C1B0E89AA}"/>
                    </a:ext>
                  </a:extLst>
                </p:cNvPr>
                <p:cNvPicPr/>
                <p:nvPr/>
              </p:nvPicPr>
              <p:blipFill>
                <a:blip r:embed="rId426"/>
                <a:stretch>
                  <a:fillRect/>
                </a:stretch>
              </p:blipFill>
              <p:spPr>
                <a:xfrm>
                  <a:off x="8060863" y="6551937"/>
                  <a:ext cx="220320" cy="175964"/>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99" name="Ink 298">
                  <a:extLst>
                    <a:ext uri="{FF2B5EF4-FFF2-40B4-BE49-F238E27FC236}">
                      <a16:creationId xmlns:a16="http://schemas.microsoft.com/office/drawing/2014/main" id="{13B2D730-A0B4-2440-9275-D9299D5F03DA}"/>
                    </a:ext>
                  </a:extLst>
                </p14:cNvPr>
                <p14:cNvContentPartPr/>
                <p14:nvPr/>
              </p14:nvContentPartPr>
              <p14:xfrm>
                <a:off x="8353903" y="6579979"/>
                <a:ext cx="189720" cy="32040"/>
              </p14:xfrm>
            </p:contentPart>
          </mc:Choice>
          <mc:Fallback xmlns="">
            <p:pic>
              <p:nvPicPr>
                <p:cNvPr id="299" name="Ink 298">
                  <a:extLst>
                    <a:ext uri="{FF2B5EF4-FFF2-40B4-BE49-F238E27FC236}">
                      <a16:creationId xmlns:a16="http://schemas.microsoft.com/office/drawing/2014/main" id="{13B2D730-A0B4-2440-9275-D9299D5F03DA}"/>
                    </a:ext>
                  </a:extLst>
                </p:cNvPr>
                <p:cNvPicPr/>
                <p:nvPr/>
              </p:nvPicPr>
              <p:blipFill>
                <a:blip r:embed="rId428"/>
                <a:stretch>
                  <a:fillRect/>
                </a:stretch>
              </p:blipFill>
              <p:spPr>
                <a:xfrm>
                  <a:off x="8338423" y="6564499"/>
                  <a:ext cx="2203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00" name="Ink 299">
                  <a:extLst>
                    <a:ext uri="{FF2B5EF4-FFF2-40B4-BE49-F238E27FC236}">
                      <a16:creationId xmlns:a16="http://schemas.microsoft.com/office/drawing/2014/main" id="{5D907F98-E31E-3644-9059-A62F95159ECC}"/>
                    </a:ext>
                  </a:extLst>
                </p14:cNvPr>
                <p14:cNvContentPartPr/>
                <p14:nvPr/>
              </p14:nvContentPartPr>
              <p14:xfrm>
                <a:off x="8455063" y="6482419"/>
                <a:ext cx="38160" cy="180000"/>
              </p14:xfrm>
            </p:contentPart>
          </mc:Choice>
          <mc:Fallback xmlns="">
            <p:pic>
              <p:nvPicPr>
                <p:cNvPr id="300" name="Ink 299">
                  <a:extLst>
                    <a:ext uri="{FF2B5EF4-FFF2-40B4-BE49-F238E27FC236}">
                      <a16:creationId xmlns:a16="http://schemas.microsoft.com/office/drawing/2014/main" id="{5D907F98-E31E-3644-9059-A62F95159ECC}"/>
                    </a:ext>
                  </a:extLst>
                </p:cNvPr>
                <p:cNvPicPr/>
                <p:nvPr/>
              </p:nvPicPr>
              <p:blipFill>
                <a:blip r:embed="rId430"/>
                <a:stretch>
                  <a:fillRect/>
                </a:stretch>
              </p:blipFill>
              <p:spPr>
                <a:xfrm>
                  <a:off x="8439583" y="6466908"/>
                  <a:ext cx="68760" cy="210661"/>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01" name="Ink 300">
                  <a:extLst>
                    <a:ext uri="{FF2B5EF4-FFF2-40B4-BE49-F238E27FC236}">
                      <a16:creationId xmlns:a16="http://schemas.microsoft.com/office/drawing/2014/main" id="{8CF07333-1DA9-0F4A-A952-34B4DF3A7934}"/>
                    </a:ext>
                  </a:extLst>
                </p14:cNvPr>
                <p14:cNvContentPartPr/>
                <p14:nvPr/>
              </p14:nvContentPartPr>
              <p14:xfrm>
                <a:off x="8644423" y="6434899"/>
                <a:ext cx="189720" cy="265320"/>
              </p14:xfrm>
            </p:contentPart>
          </mc:Choice>
          <mc:Fallback xmlns="">
            <p:pic>
              <p:nvPicPr>
                <p:cNvPr id="301" name="Ink 300">
                  <a:extLst>
                    <a:ext uri="{FF2B5EF4-FFF2-40B4-BE49-F238E27FC236}">
                      <a16:creationId xmlns:a16="http://schemas.microsoft.com/office/drawing/2014/main" id="{8CF07333-1DA9-0F4A-A952-34B4DF3A7934}"/>
                    </a:ext>
                  </a:extLst>
                </p:cNvPr>
                <p:cNvPicPr/>
                <p:nvPr/>
              </p:nvPicPr>
              <p:blipFill>
                <a:blip r:embed="rId432"/>
                <a:stretch>
                  <a:fillRect/>
                </a:stretch>
              </p:blipFill>
              <p:spPr>
                <a:xfrm>
                  <a:off x="8628943" y="6419440"/>
                  <a:ext cx="220320" cy="295879"/>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02" name="Ink 301">
                  <a:extLst>
                    <a:ext uri="{FF2B5EF4-FFF2-40B4-BE49-F238E27FC236}">
                      <a16:creationId xmlns:a16="http://schemas.microsoft.com/office/drawing/2014/main" id="{679BACAA-07B5-F84F-84B4-C9F386ECA99C}"/>
                    </a:ext>
                  </a:extLst>
                </p14:cNvPr>
                <p14:cNvContentPartPr/>
                <p14:nvPr/>
              </p14:nvContentPartPr>
              <p14:xfrm>
                <a:off x="8694823" y="6605179"/>
                <a:ext cx="145440" cy="12960"/>
              </p14:xfrm>
            </p:contentPart>
          </mc:Choice>
          <mc:Fallback xmlns="">
            <p:pic>
              <p:nvPicPr>
                <p:cNvPr id="302" name="Ink 301">
                  <a:extLst>
                    <a:ext uri="{FF2B5EF4-FFF2-40B4-BE49-F238E27FC236}">
                      <a16:creationId xmlns:a16="http://schemas.microsoft.com/office/drawing/2014/main" id="{679BACAA-07B5-F84F-84B4-C9F386ECA99C}"/>
                    </a:ext>
                  </a:extLst>
                </p:cNvPr>
                <p:cNvPicPr/>
                <p:nvPr/>
              </p:nvPicPr>
              <p:blipFill>
                <a:blip r:embed="rId434"/>
                <a:stretch>
                  <a:fillRect/>
                </a:stretch>
              </p:blipFill>
              <p:spPr>
                <a:xfrm>
                  <a:off x="8679381" y="6590117"/>
                  <a:ext cx="175964" cy="42733"/>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04" name="Ink 303">
                  <a:extLst>
                    <a:ext uri="{FF2B5EF4-FFF2-40B4-BE49-F238E27FC236}">
                      <a16:creationId xmlns:a16="http://schemas.microsoft.com/office/drawing/2014/main" id="{8BF6E4B1-537B-E44A-830F-9ED4671A6C57}"/>
                    </a:ext>
                  </a:extLst>
                </p14:cNvPr>
                <p14:cNvContentPartPr/>
                <p14:nvPr/>
              </p14:nvContentPartPr>
              <p14:xfrm>
                <a:off x="6586303" y="6516619"/>
                <a:ext cx="44640" cy="234000"/>
              </p14:xfrm>
            </p:contentPart>
          </mc:Choice>
          <mc:Fallback xmlns="">
            <p:pic>
              <p:nvPicPr>
                <p:cNvPr id="304" name="Ink 303">
                  <a:extLst>
                    <a:ext uri="{FF2B5EF4-FFF2-40B4-BE49-F238E27FC236}">
                      <a16:creationId xmlns:a16="http://schemas.microsoft.com/office/drawing/2014/main" id="{8BF6E4B1-537B-E44A-830F-9ED4671A6C57}"/>
                    </a:ext>
                  </a:extLst>
                </p:cNvPr>
                <p:cNvPicPr/>
                <p:nvPr/>
              </p:nvPicPr>
              <p:blipFill>
                <a:blip r:embed="rId436"/>
                <a:stretch>
                  <a:fillRect/>
                </a:stretch>
              </p:blipFill>
              <p:spPr>
                <a:xfrm>
                  <a:off x="6570697" y="6501139"/>
                  <a:ext cx="75489"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05" name="Ink 304">
                  <a:extLst>
                    <a:ext uri="{FF2B5EF4-FFF2-40B4-BE49-F238E27FC236}">
                      <a16:creationId xmlns:a16="http://schemas.microsoft.com/office/drawing/2014/main" id="{94E93151-B2A1-8047-A67B-76D984697F40}"/>
                    </a:ext>
                  </a:extLst>
                </p14:cNvPr>
                <p14:cNvContentPartPr/>
                <p14:nvPr/>
              </p14:nvContentPartPr>
              <p14:xfrm>
                <a:off x="6466423" y="6756739"/>
                <a:ext cx="227520" cy="25560"/>
              </p14:xfrm>
            </p:contentPart>
          </mc:Choice>
          <mc:Fallback xmlns="">
            <p:pic>
              <p:nvPicPr>
                <p:cNvPr id="305" name="Ink 304">
                  <a:extLst>
                    <a:ext uri="{FF2B5EF4-FFF2-40B4-BE49-F238E27FC236}">
                      <a16:creationId xmlns:a16="http://schemas.microsoft.com/office/drawing/2014/main" id="{94E93151-B2A1-8047-A67B-76D984697F40}"/>
                    </a:ext>
                  </a:extLst>
                </p:cNvPr>
                <p:cNvPicPr/>
                <p:nvPr/>
              </p:nvPicPr>
              <p:blipFill>
                <a:blip r:embed="rId438"/>
                <a:stretch>
                  <a:fillRect/>
                </a:stretch>
              </p:blipFill>
              <p:spPr>
                <a:xfrm>
                  <a:off x="6450943" y="6741259"/>
                  <a:ext cx="258120" cy="56160"/>
                </a:xfrm>
                <a:prstGeom prst="rect">
                  <a:avLst/>
                </a:prstGeom>
              </p:spPr>
            </p:pic>
          </mc:Fallback>
        </mc:AlternateContent>
      </p:grpSp>
      <p:grpSp>
        <p:nvGrpSpPr>
          <p:cNvPr id="316" name="Group 315">
            <a:extLst>
              <a:ext uri="{FF2B5EF4-FFF2-40B4-BE49-F238E27FC236}">
                <a16:creationId xmlns:a16="http://schemas.microsoft.com/office/drawing/2014/main" id="{97A7C7EE-82BF-B640-A22C-4D3138C4B0A7}"/>
              </a:ext>
            </a:extLst>
          </p:cNvPr>
          <p:cNvGrpSpPr/>
          <p:nvPr/>
        </p:nvGrpSpPr>
        <p:grpSpPr>
          <a:xfrm>
            <a:off x="5382595" y="2036695"/>
            <a:ext cx="909360" cy="805320"/>
            <a:chOff x="5382595" y="2036695"/>
            <a:chExt cx="909360" cy="805320"/>
          </a:xfrm>
        </p:grpSpPr>
        <mc:AlternateContent xmlns:mc="http://schemas.openxmlformats.org/markup-compatibility/2006" xmlns:p14="http://schemas.microsoft.com/office/powerpoint/2010/main">
          <mc:Choice Requires="p14">
            <p:contentPart p14:bwMode="auto" r:id="rId439">
              <p14:nvContentPartPr>
                <p14:cNvPr id="307" name="Ink 306">
                  <a:extLst>
                    <a:ext uri="{FF2B5EF4-FFF2-40B4-BE49-F238E27FC236}">
                      <a16:creationId xmlns:a16="http://schemas.microsoft.com/office/drawing/2014/main" id="{605F94BF-3B9B-3648-908C-25804C1E4190}"/>
                    </a:ext>
                  </a:extLst>
                </p14:cNvPr>
                <p14:cNvContentPartPr/>
                <p14:nvPr/>
              </p14:nvContentPartPr>
              <p14:xfrm>
                <a:off x="5502475" y="2036695"/>
                <a:ext cx="189720" cy="388800"/>
              </p14:xfrm>
            </p:contentPart>
          </mc:Choice>
          <mc:Fallback xmlns="">
            <p:pic>
              <p:nvPicPr>
                <p:cNvPr id="307" name="Ink 306">
                  <a:extLst>
                    <a:ext uri="{FF2B5EF4-FFF2-40B4-BE49-F238E27FC236}">
                      <a16:creationId xmlns:a16="http://schemas.microsoft.com/office/drawing/2014/main" id="{605F94BF-3B9B-3648-908C-25804C1E4190}"/>
                    </a:ext>
                  </a:extLst>
                </p:cNvPr>
                <p:cNvPicPr/>
                <p:nvPr/>
              </p:nvPicPr>
              <p:blipFill>
                <a:blip r:embed="rId440"/>
                <a:stretch>
                  <a:fillRect/>
                </a:stretch>
              </p:blipFill>
              <p:spPr>
                <a:xfrm>
                  <a:off x="5486995" y="2021215"/>
                  <a:ext cx="2203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08" name="Ink 307">
                  <a:extLst>
                    <a:ext uri="{FF2B5EF4-FFF2-40B4-BE49-F238E27FC236}">
                      <a16:creationId xmlns:a16="http://schemas.microsoft.com/office/drawing/2014/main" id="{69D92F7F-5E2B-9642-BAF0-006DA2B12247}"/>
                    </a:ext>
                  </a:extLst>
                </p14:cNvPr>
                <p14:cNvContentPartPr/>
                <p14:nvPr/>
              </p14:nvContentPartPr>
              <p14:xfrm>
                <a:off x="5786515" y="2216695"/>
                <a:ext cx="114120" cy="132840"/>
              </p14:xfrm>
            </p:contentPart>
          </mc:Choice>
          <mc:Fallback xmlns="">
            <p:pic>
              <p:nvPicPr>
                <p:cNvPr id="308" name="Ink 307">
                  <a:extLst>
                    <a:ext uri="{FF2B5EF4-FFF2-40B4-BE49-F238E27FC236}">
                      <a16:creationId xmlns:a16="http://schemas.microsoft.com/office/drawing/2014/main" id="{69D92F7F-5E2B-9642-BAF0-006DA2B12247}"/>
                    </a:ext>
                  </a:extLst>
                </p:cNvPr>
                <p:cNvPicPr/>
                <p:nvPr/>
              </p:nvPicPr>
              <p:blipFill>
                <a:blip r:embed="rId442"/>
                <a:stretch>
                  <a:fillRect/>
                </a:stretch>
              </p:blipFill>
              <p:spPr>
                <a:xfrm>
                  <a:off x="5770986" y="2201215"/>
                  <a:ext cx="144817"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09" name="Ink 308">
                  <a:extLst>
                    <a:ext uri="{FF2B5EF4-FFF2-40B4-BE49-F238E27FC236}">
                      <a16:creationId xmlns:a16="http://schemas.microsoft.com/office/drawing/2014/main" id="{DC376ECA-7B7B-6045-9162-0692F9907211}"/>
                    </a:ext>
                  </a:extLst>
                </p14:cNvPr>
                <p14:cNvContentPartPr/>
                <p14:nvPr/>
              </p14:nvContentPartPr>
              <p14:xfrm>
                <a:off x="5767795" y="2197975"/>
                <a:ext cx="101520" cy="202320"/>
              </p14:xfrm>
            </p:contentPart>
          </mc:Choice>
          <mc:Fallback xmlns="">
            <p:pic>
              <p:nvPicPr>
                <p:cNvPr id="309" name="Ink 308">
                  <a:extLst>
                    <a:ext uri="{FF2B5EF4-FFF2-40B4-BE49-F238E27FC236}">
                      <a16:creationId xmlns:a16="http://schemas.microsoft.com/office/drawing/2014/main" id="{DC376ECA-7B7B-6045-9162-0692F9907211}"/>
                    </a:ext>
                  </a:extLst>
                </p:cNvPr>
                <p:cNvPicPr/>
                <p:nvPr/>
              </p:nvPicPr>
              <p:blipFill>
                <a:blip r:embed="rId444"/>
                <a:stretch>
                  <a:fillRect/>
                </a:stretch>
              </p:blipFill>
              <p:spPr>
                <a:xfrm>
                  <a:off x="5752315" y="2182495"/>
                  <a:ext cx="132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10" name="Ink 309">
                  <a:extLst>
                    <a:ext uri="{FF2B5EF4-FFF2-40B4-BE49-F238E27FC236}">
                      <a16:creationId xmlns:a16="http://schemas.microsoft.com/office/drawing/2014/main" id="{A502F685-39A1-664B-A651-FE020548423F}"/>
                    </a:ext>
                  </a:extLst>
                </p14:cNvPr>
                <p14:cNvContentPartPr/>
                <p14:nvPr/>
              </p14:nvContentPartPr>
              <p14:xfrm>
                <a:off x="5382595" y="2488135"/>
                <a:ext cx="591120" cy="63360"/>
              </p14:xfrm>
            </p:contentPart>
          </mc:Choice>
          <mc:Fallback xmlns="">
            <p:pic>
              <p:nvPicPr>
                <p:cNvPr id="310" name="Ink 309">
                  <a:extLst>
                    <a:ext uri="{FF2B5EF4-FFF2-40B4-BE49-F238E27FC236}">
                      <a16:creationId xmlns:a16="http://schemas.microsoft.com/office/drawing/2014/main" id="{A502F685-39A1-664B-A651-FE020548423F}"/>
                    </a:ext>
                  </a:extLst>
                </p:cNvPr>
                <p:cNvPicPr/>
                <p:nvPr/>
              </p:nvPicPr>
              <p:blipFill>
                <a:blip r:embed="rId446"/>
                <a:stretch>
                  <a:fillRect/>
                </a:stretch>
              </p:blipFill>
              <p:spPr>
                <a:xfrm>
                  <a:off x="5367115" y="2472655"/>
                  <a:ext cx="621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11" name="Ink 310">
                  <a:extLst>
                    <a:ext uri="{FF2B5EF4-FFF2-40B4-BE49-F238E27FC236}">
                      <a16:creationId xmlns:a16="http://schemas.microsoft.com/office/drawing/2014/main" id="{225B3961-F509-AE47-B092-FDD9C3F82A9E}"/>
                    </a:ext>
                  </a:extLst>
                </p14:cNvPr>
                <p14:cNvContentPartPr/>
                <p14:nvPr/>
              </p14:nvContentPartPr>
              <p14:xfrm>
                <a:off x="5571955" y="2561215"/>
                <a:ext cx="151920" cy="280800"/>
              </p14:xfrm>
            </p:contentPart>
          </mc:Choice>
          <mc:Fallback xmlns="">
            <p:pic>
              <p:nvPicPr>
                <p:cNvPr id="311" name="Ink 310">
                  <a:extLst>
                    <a:ext uri="{FF2B5EF4-FFF2-40B4-BE49-F238E27FC236}">
                      <a16:creationId xmlns:a16="http://schemas.microsoft.com/office/drawing/2014/main" id="{225B3961-F509-AE47-B092-FDD9C3F82A9E}"/>
                    </a:ext>
                  </a:extLst>
                </p:cNvPr>
                <p:cNvPicPr/>
                <p:nvPr/>
              </p:nvPicPr>
              <p:blipFill>
                <a:blip r:embed="rId448"/>
                <a:stretch>
                  <a:fillRect/>
                </a:stretch>
              </p:blipFill>
              <p:spPr>
                <a:xfrm>
                  <a:off x="5556475" y="2545755"/>
                  <a:ext cx="182520" cy="311361"/>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12" name="Ink 311">
                  <a:extLst>
                    <a:ext uri="{FF2B5EF4-FFF2-40B4-BE49-F238E27FC236}">
                      <a16:creationId xmlns:a16="http://schemas.microsoft.com/office/drawing/2014/main" id="{DC1E359F-2CAD-BE41-A271-2F42ED11821D}"/>
                    </a:ext>
                  </a:extLst>
                </p14:cNvPr>
                <p14:cNvContentPartPr/>
                <p14:nvPr/>
              </p14:nvContentPartPr>
              <p14:xfrm>
                <a:off x="5805595" y="2589295"/>
                <a:ext cx="101520" cy="189720"/>
              </p14:xfrm>
            </p:contentPart>
          </mc:Choice>
          <mc:Fallback xmlns="">
            <p:pic>
              <p:nvPicPr>
                <p:cNvPr id="312" name="Ink 311">
                  <a:extLst>
                    <a:ext uri="{FF2B5EF4-FFF2-40B4-BE49-F238E27FC236}">
                      <a16:creationId xmlns:a16="http://schemas.microsoft.com/office/drawing/2014/main" id="{DC1E359F-2CAD-BE41-A271-2F42ED11821D}"/>
                    </a:ext>
                  </a:extLst>
                </p:cNvPr>
                <p:cNvPicPr/>
                <p:nvPr/>
              </p:nvPicPr>
              <p:blipFill>
                <a:blip r:embed="rId450"/>
                <a:stretch>
                  <a:fillRect/>
                </a:stretch>
              </p:blipFill>
              <p:spPr>
                <a:xfrm>
                  <a:off x="5790115" y="2573815"/>
                  <a:ext cx="132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13" name="Ink 312">
                  <a:extLst>
                    <a:ext uri="{FF2B5EF4-FFF2-40B4-BE49-F238E27FC236}">
                      <a16:creationId xmlns:a16="http://schemas.microsoft.com/office/drawing/2014/main" id="{06C51BB5-7A01-DF43-A51A-A6C393A45B4F}"/>
                    </a:ext>
                  </a:extLst>
                </p14:cNvPr>
                <p14:cNvContentPartPr/>
                <p14:nvPr/>
              </p14:nvContentPartPr>
              <p14:xfrm>
                <a:off x="5768515" y="2646175"/>
                <a:ext cx="100800" cy="32040"/>
              </p14:xfrm>
            </p:contentPart>
          </mc:Choice>
          <mc:Fallback xmlns="">
            <p:pic>
              <p:nvPicPr>
                <p:cNvPr id="313" name="Ink 312">
                  <a:extLst>
                    <a:ext uri="{FF2B5EF4-FFF2-40B4-BE49-F238E27FC236}">
                      <a16:creationId xmlns:a16="http://schemas.microsoft.com/office/drawing/2014/main" id="{06C51BB5-7A01-DF43-A51A-A6C393A45B4F}"/>
                    </a:ext>
                  </a:extLst>
                </p:cNvPr>
                <p:cNvPicPr/>
                <p:nvPr/>
              </p:nvPicPr>
              <p:blipFill>
                <a:blip r:embed="rId452"/>
                <a:stretch>
                  <a:fillRect/>
                </a:stretch>
              </p:blipFill>
              <p:spPr>
                <a:xfrm>
                  <a:off x="5753035" y="2630695"/>
                  <a:ext cx="131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14" name="Ink 313">
                  <a:extLst>
                    <a:ext uri="{FF2B5EF4-FFF2-40B4-BE49-F238E27FC236}">
                      <a16:creationId xmlns:a16="http://schemas.microsoft.com/office/drawing/2014/main" id="{A431070F-A48F-584E-BD6F-1BE7E7C7806E}"/>
                    </a:ext>
                  </a:extLst>
                </p14:cNvPr>
                <p14:cNvContentPartPr/>
                <p14:nvPr/>
              </p14:nvContentPartPr>
              <p14:xfrm>
                <a:off x="6127435" y="2317855"/>
                <a:ext cx="164520" cy="6840"/>
              </p14:xfrm>
            </p:contentPart>
          </mc:Choice>
          <mc:Fallback xmlns="">
            <p:pic>
              <p:nvPicPr>
                <p:cNvPr id="314" name="Ink 313">
                  <a:extLst>
                    <a:ext uri="{FF2B5EF4-FFF2-40B4-BE49-F238E27FC236}">
                      <a16:creationId xmlns:a16="http://schemas.microsoft.com/office/drawing/2014/main" id="{A431070F-A48F-584E-BD6F-1BE7E7C7806E}"/>
                    </a:ext>
                  </a:extLst>
                </p:cNvPr>
                <p:cNvPicPr/>
                <p:nvPr/>
              </p:nvPicPr>
              <p:blipFill>
                <a:blip r:embed="rId454"/>
                <a:stretch>
                  <a:fillRect/>
                </a:stretch>
              </p:blipFill>
              <p:spPr>
                <a:xfrm>
                  <a:off x="6111921" y="2302375"/>
                  <a:ext cx="195187"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15" name="Ink 314">
                  <a:extLst>
                    <a:ext uri="{FF2B5EF4-FFF2-40B4-BE49-F238E27FC236}">
                      <a16:creationId xmlns:a16="http://schemas.microsoft.com/office/drawing/2014/main" id="{48104464-394F-A74C-B932-93DC2ECEE37D}"/>
                    </a:ext>
                  </a:extLst>
                </p14:cNvPr>
                <p14:cNvContentPartPr/>
                <p14:nvPr/>
              </p14:nvContentPartPr>
              <p14:xfrm>
                <a:off x="6114835" y="2412535"/>
                <a:ext cx="177120" cy="12960"/>
              </p14:xfrm>
            </p:contentPart>
          </mc:Choice>
          <mc:Fallback xmlns="">
            <p:pic>
              <p:nvPicPr>
                <p:cNvPr id="315" name="Ink 314">
                  <a:extLst>
                    <a:ext uri="{FF2B5EF4-FFF2-40B4-BE49-F238E27FC236}">
                      <a16:creationId xmlns:a16="http://schemas.microsoft.com/office/drawing/2014/main" id="{48104464-394F-A74C-B932-93DC2ECEE37D}"/>
                    </a:ext>
                  </a:extLst>
                </p:cNvPr>
                <p:cNvPicPr/>
                <p:nvPr/>
              </p:nvPicPr>
              <p:blipFill>
                <a:blip r:embed="rId456"/>
                <a:stretch>
                  <a:fillRect/>
                </a:stretch>
              </p:blipFill>
              <p:spPr>
                <a:xfrm>
                  <a:off x="6099355" y="2397055"/>
                  <a:ext cx="207720" cy="43560"/>
                </a:xfrm>
                <a:prstGeom prst="rect">
                  <a:avLst/>
                </a:prstGeom>
              </p:spPr>
            </p:pic>
          </mc:Fallback>
        </mc:AlternateContent>
      </p:grpSp>
      <p:grpSp>
        <p:nvGrpSpPr>
          <p:cNvPr id="331" name="Group 330">
            <a:extLst>
              <a:ext uri="{FF2B5EF4-FFF2-40B4-BE49-F238E27FC236}">
                <a16:creationId xmlns:a16="http://schemas.microsoft.com/office/drawing/2014/main" id="{FCBF1C09-7365-A94A-956C-314759CABD69}"/>
              </a:ext>
            </a:extLst>
          </p:cNvPr>
          <p:cNvGrpSpPr/>
          <p:nvPr/>
        </p:nvGrpSpPr>
        <p:grpSpPr>
          <a:xfrm>
            <a:off x="6550435" y="2084215"/>
            <a:ext cx="1774080" cy="391680"/>
            <a:chOff x="6550435" y="2084215"/>
            <a:chExt cx="1774080" cy="391680"/>
          </a:xfrm>
        </p:grpSpPr>
        <mc:AlternateContent xmlns:mc="http://schemas.openxmlformats.org/markup-compatibility/2006" xmlns:p14="http://schemas.microsoft.com/office/powerpoint/2010/main">
          <mc:Choice Requires="p14">
            <p:contentPart p14:bwMode="auto" r:id="rId457">
              <p14:nvContentPartPr>
                <p14:cNvPr id="317" name="Ink 316">
                  <a:extLst>
                    <a:ext uri="{FF2B5EF4-FFF2-40B4-BE49-F238E27FC236}">
                      <a16:creationId xmlns:a16="http://schemas.microsoft.com/office/drawing/2014/main" id="{504ACB77-0706-1D44-B566-23EB07DA92E3}"/>
                    </a:ext>
                  </a:extLst>
                </p14:cNvPr>
                <p14:cNvContentPartPr/>
                <p14:nvPr/>
              </p14:nvContentPartPr>
              <p14:xfrm>
                <a:off x="6550435" y="2159815"/>
                <a:ext cx="88560" cy="316080"/>
              </p14:xfrm>
            </p:contentPart>
          </mc:Choice>
          <mc:Fallback xmlns="">
            <p:pic>
              <p:nvPicPr>
                <p:cNvPr id="317" name="Ink 316">
                  <a:extLst>
                    <a:ext uri="{FF2B5EF4-FFF2-40B4-BE49-F238E27FC236}">
                      <a16:creationId xmlns:a16="http://schemas.microsoft.com/office/drawing/2014/main" id="{504ACB77-0706-1D44-B566-23EB07DA92E3}"/>
                    </a:ext>
                  </a:extLst>
                </p:cNvPr>
                <p:cNvPicPr/>
                <p:nvPr/>
              </p:nvPicPr>
              <p:blipFill>
                <a:blip r:embed="rId458"/>
                <a:stretch>
                  <a:fillRect/>
                </a:stretch>
              </p:blipFill>
              <p:spPr>
                <a:xfrm>
                  <a:off x="6535018" y="2144335"/>
                  <a:ext cx="119036"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18" name="Ink 317">
                  <a:extLst>
                    <a:ext uri="{FF2B5EF4-FFF2-40B4-BE49-F238E27FC236}">
                      <a16:creationId xmlns:a16="http://schemas.microsoft.com/office/drawing/2014/main" id="{20B2EBDF-C73B-BB4C-9CEF-3C8ED3773200}"/>
                    </a:ext>
                  </a:extLst>
                </p14:cNvPr>
                <p14:cNvContentPartPr/>
                <p14:nvPr/>
              </p14:nvContentPartPr>
              <p14:xfrm>
                <a:off x="6701995" y="2220295"/>
                <a:ext cx="12960" cy="164520"/>
              </p14:xfrm>
            </p:contentPart>
          </mc:Choice>
          <mc:Fallback xmlns="">
            <p:pic>
              <p:nvPicPr>
                <p:cNvPr id="318" name="Ink 317">
                  <a:extLst>
                    <a:ext uri="{FF2B5EF4-FFF2-40B4-BE49-F238E27FC236}">
                      <a16:creationId xmlns:a16="http://schemas.microsoft.com/office/drawing/2014/main" id="{20B2EBDF-C73B-BB4C-9CEF-3C8ED3773200}"/>
                    </a:ext>
                  </a:extLst>
                </p:cNvPr>
                <p:cNvPicPr/>
                <p:nvPr/>
              </p:nvPicPr>
              <p:blipFill>
                <a:blip r:embed="rId460"/>
                <a:stretch>
                  <a:fillRect/>
                </a:stretch>
              </p:blipFill>
              <p:spPr>
                <a:xfrm>
                  <a:off x="6686515" y="2204781"/>
                  <a:ext cx="43560" cy="195187"/>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19" name="Ink 318">
                  <a:extLst>
                    <a:ext uri="{FF2B5EF4-FFF2-40B4-BE49-F238E27FC236}">
                      <a16:creationId xmlns:a16="http://schemas.microsoft.com/office/drawing/2014/main" id="{06CB80BE-FD2F-E14E-B732-D460879B7BE8}"/>
                    </a:ext>
                  </a:extLst>
                </p14:cNvPr>
                <p14:cNvContentPartPr/>
                <p14:nvPr/>
              </p14:nvContentPartPr>
              <p14:xfrm>
                <a:off x="6796675" y="2292655"/>
                <a:ext cx="101520" cy="12960"/>
              </p14:xfrm>
            </p:contentPart>
          </mc:Choice>
          <mc:Fallback xmlns="">
            <p:pic>
              <p:nvPicPr>
                <p:cNvPr id="319" name="Ink 318">
                  <a:extLst>
                    <a:ext uri="{FF2B5EF4-FFF2-40B4-BE49-F238E27FC236}">
                      <a16:creationId xmlns:a16="http://schemas.microsoft.com/office/drawing/2014/main" id="{06CB80BE-FD2F-E14E-B732-D460879B7BE8}"/>
                    </a:ext>
                  </a:extLst>
                </p:cNvPr>
                <p:cNvPicPr/>
                <p:nvPr/>
              </p:nvPicPr>
              <p:blipFill>
                <a:blip r:embed="rId462"/>
                <a:stretch>
                  <a:fillRect/>
                </a:stretch>
              </p:blipFill>
              <p:spPr>
                <a:xfrm>
                  <a:off x="6781195" y="2277175"/>
                  <a:ext cx="132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20" name="Ink 319">
                  <a:extLst>
                    <a:ext uri="{FF2B5EF4-FFF2-40B4-BE49-F238E27FC236}">
                      <a16:creationId xmlns:a16="http://schemas.microsoft.com/office/drawing/2014/main" id="{09D8969C-6986-B141-ACB0-3E465A3DCF18}"/>
                    </a:ext>
                  </a:extLst>
                </p14:cNvPr>
                <p14:cNvContentPartPr/>
                <p14:nvPr/>
              </p14:nvContentPartPr>
              <p14:xfrm>
                <a:off x="6966955" y="2218855"/>
                <a:ext cx="208800" cy="124560"/>
              </p14:xfrm>
            </p:contentPart>
          </mc:Choice>
          <mc:Fallback xmlns="">
            <p:pic>
              <p:nvPicPr>
                <p:cNvPr id="320" name="Ink 319">
                  <a:extLst>
                    <a:ext uri="{FF2B5EF4-FFF2-40B4-BE49-F238E27FC236}">
                      <a16:creationId xmlns:a16="http://schemas.microsoft.com/office/drawing/2014/main" id="{09D8969C-6986-B141-ACB0-3E465A3DCF18}"/>
                    </a:ext>
                  </a:extLst>
                </p:cNvPr>
                <p:cNvPicPr/>
                <p:nvPr/>
              </p:nvPicPr>
              <p:blipFill>
                <a:blip r:embed="rId464"/>
                <a:stretch>
                  <a:fillRect/>
                </a:stretch>
              </p:blipFill>
              <p:spPr>
                <a:xfrm>
                  <a:off x="6951448" y="2203330"/>
                  <a:ext cx="239453" cy="155249"/>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21" name="Ink 320">
                  <a:extLst>
                    <a:ext uri="{FF2B5EF4-FFF2-40B4-BE49-F238E27FC236}">
                      <a16:creationId xmlns:a16="http://schemas.microsoft.com/office/drawing/2014/main" id="{4929CC70-49ED-DB47-B3BB-013657BC2D2A}"/>
                    </a:ext>
                  </a:extLst>
                </p14:cNvPr>
                <p14:cNvContentPartPr/>
                <p14:nvPr/>
              </p14:nvContentPartPr>
              <p14:xfrm>
                <a:off x="7168915" y="2116615"/>
                <a:ext cx="107640" cy="277560"/>
              </p14:xfrm>
            </p:contentPart>
          </mc:Choice>
          <mc:Fallback xmlns="">
            <p:pic>
              <p:nvPicPr>
                <p:cNvPr id="321" name="Ink 320">
                  <a:extLst>
                    <a:ext uri="{FF2B5EF4-FFF2-40B4-BE49-F238E27FC236}">
                      <a16:creationId xmlns:a16="http://schemas.microsoft.com/office/drawing/2014/main" id="{4929CC70-49ED-DB47-B3BB-013657BC2D2A}"/>
                    </a:ext>
                  </a:extLst>
                </p:cNvPr>
                <p:cNvPicPr/>
                <p:nvPr/>
              </p:nvPicPr>
              <p:blipFill>
                <a:blip r:embed="rId466"/>
                <a:stretch>
                  <a:fillRect/>
                </a:stretch>
              </p:blipFill>
              <p:spPr>
                <a:xfrm>
                  <a:off x="7153435" y="2101135"/>
                  <a:ext cx="1382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22" name="Ink 321">
                  <a:extLst>
                    <a:ext uri="{FF2B5EF4-FFF2-40B4-BE49-F238E27FC236}">
                      <a16:creationId xmlns:a16="http://schemas.microsoft.com/office/drawing/2014/main" id="{1611F3D3-3E63-694B-8B04-1E8A1E7EF3F4}"/>
                    </a:ext>
                  </a:extLst>
                </p14:cNvPr>
                <p14:cNvContentPartPr/>
                <p14:nvPr/>
              </p14:nvContentPartPr>
              <p14:xfrm>
                <a:off x="7478515" y="2100415"/>
                <a:ext cx="38160" cy="160920"/>
              </p14:xfrm>
            </p:contentPart>
          </mc:Choice>
          <mc:Fallback xmlns="">
            <p:pic>
              <p:nvPicPr>
                <p:cNvPr id="322" name="Ink 321">
                  <a:extLst>
                    <a:ext uri="{FF2B5EF4-FFF2-40B4-BE49-F238E27FC236}">
                      <a16:creationId xmlns:a16="http://schemas.microsoft.com/office/drawing/2014/main" id="{1611F3D3-3E63-694B-8B04-1E8A1E7EF3F4}"/>
                    </a:ext>
                  </a:extLst>
                </p:cNvPr>
                <p:cNvPicPr/>
                <p:nvPr/>
              </p:nvPicPr>
              <p:blipFill>
                <a:blip r:embed="rId468"/>
                <a:stretch>
                  <a:fillRect/>
                </a:stretch>
              </p:blipFill>
              <p:spPr>
                <a:xfrm>
                  <a:off x="7463035" y="2084970"/>
                  <a:ext cx="68760" cy="191452"/>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23" name="Ink 322">
                  <a:extLst>
                    <a:ext uri="{FF2B5EF4-FFF2-40B4-BE49-F238E27FC236}">
                      <a16:creationId xmlns:a16="http://schemas.microsoft.com/office/drawing/2014/main" id="{B44B871C-9D26-B243-9CA7-16B8CB1AB7B5}"/>
                    </a:ext>
                  </a:extLst>
                </p14:cNvPr>
                <p14:cNvContentPartPr/>
                <p14:nvPr/>
              </p14:nvContentPartPr>
              <p14:xfrm>
                <a:off x="7377355" y="2084215"/>
                <a:ext cx="164520" cy="44640"/>
              </p14:xfrm>
            </p:contentPart>
          </mc:Choice>
          <mc:Fallback xmlns="">
            <p:pic>
              <p:nvPicPr>
                <p:cNvPr id="323" name="Ink 322">
                  <a:extLst>
                    <a:ext uri="{FF2B5EF4-FFF2-40B4-BE49-F238E27FC236}">
                      <a16:creationId xmlns:a16="http://schemas.microsoft.com/office/drawing/2014/main" id="{B44B871C-9D26-B243-9CA7-16B8CB1AB7B5}"/>
                    </a:ext>
                  </a:extLst>
                </p:cNvPr>
                <p:cNvPicPr/>
                <p:nvPr/>
              </p:nvPicPr>
              <p:blipFill>
                <a:blip r:embed="rId470"/>
                <a:stretch>
                  <a:fillRect/>
                </a:stretch>
              </p:blipFill>
              <p:spPr>
                <a:xfrm>
                  <a:off x="7361841" y="2068609"/>
                  <a:ext cx="195187" cy="75489"/>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24" name="Ink 323">
                  <a:extLst>
                    <a:ext uri="{FF2B5EF4-FFF2-40B4-BE49-F238E27FC236}">
                      <a16:creationId xmlns:a16="http://schemas.microsoft.com/office/drawing/2014/main" id="{37173617-7446-DE47-AFE0-5C4AF09F5A0D}"/>
                    </a:ext>
                  </a:extLst>
                </p14:cNvPr>
                <p14:cNvContentPartPr/>
                <p14:nvPr/>
              </p14:nvContentPartPr>
              <p14:xfrm>
                <a:off x="7396435" y="2267455"/>
                <a:ext cx="170640" cy="6840"/>
              </p14:xfrm>
            </p:contentPart>
          </mc:Choice>
          <mc:Fallback xmlns="">
            <p:pic>
              <p:nvPicPr>
                <p:cNvPr id="324" name="Ink 323">
                  <a:extLst>
                    <a:ext uri="{FF2B5EF4-FFF2-40B4-BE49-F238E27FC236}">
                      <a16:creationId xmlns:a16="http://schemas.microsoft.com/office/drawing/2014/main" id="{37173617-7446-DE47-AFE0-5C4AF09F5A0D}"/>
                    </a:ext>
                  </a:extLst>
                </p:cNvPr>
                <p:cNvPicPr/>
                <p:nvPr/>
              </p:nvPicPr>
              <p:blipFill>
                <a:blip r:embed="rId472"/>
                <a:stretch>
                  <a:fillRect/>
                </a:stretch>
              </p:blipFill>
              <p:spPr>
                <a:xfrm>
                  <a:off x="7380988" y="2251975"/>
                  <a:ext cx="201176"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25" name="Ink 324">
                  <a:extLst>
                    <a:ext uri="{FF2B5EF4-FFF2-40B4-BE49-F238E27FC236}">
                      <a16:creationId xmlns:a16="http://schemas.microsoft.com/office/drawing/2014/main" id="{D7133994-2E04-E941-BDF6-A96AEF43089B}"/>
                    </a:ext>
                  </a:extLst>
                </p14:cNvPr>
                <p14:cNvContentPartPr/>
                <p14:nvPr/>
              </p14:nvContentPartPr>
              <p14:xfrm>
                <a:off x="7617115" y="2254495"/>
                <a:ext cx="69840" cy="88560"/>
              </p14:xfrm>
            </p:contentPart>
          </mc:Choice>
          <mc:Fallback xmlns="">
            <p:pic>
              <p:nvPicPr>
                <p:cNvPr id="325" name="Ink 324">
                  <a:extLst>
                    <a:ext uri="{FF2B5EF4-FFF2-40B4-BE49-F238E27FC236}">
                      <a16:creationId xmlns:a16="http://schemas.microsoft.com/office/drawing/2014/main" id="{D7133994-2E04-E941-BDF6-A96AEF43089B}"/>
                    </a:ext>
                  </a:extLst>
                </p:cNvPr>
                <p:cNvPicPr/>
                <p:nvPr/>
              </p:nvPicPr>
              <p:blipFill>
                <a:blip r:embed="rId474"/>
                <a:stretch>
                  <a:fillRect/>
                </a:stretch>
              </p:blipFill>
              <p:spPr>
                <a:xfrm>
                  <a:off x="7601635" y="2239015"/>
                  <a:ext cx="100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26" name="Ink 325">
                  <a:extLst>
                    <a:ext uri="{FF2B5EF4-FFF2-40B4-BE49-F238E27FC236}">
                      <a16:creationId xmlns:a16="http://schemas.microsoft.com/office/drawing/2014/main" id="{0429E3BA-BBEF-A943-A300-E554C9B2A89B}"/>
                    </a:ext>
                  </a:extLst>
                </p14:cNvPr>
                <p14:cNvContentPartPr/>
                <p14:nvPr/>
              </p14:nvContentPartPr>
              <p14:xfrm>
                <a:off x="7737355" y="2273575"/>
                <a:ext cx="69840" cy="69840"/>
              </p14:xfrm>
            </p:contentPart>
          </mc:Choice>
          <mc:Fallback xmlns="">
            <p:pic>
              <p:nvPicPr>
                <p:cNvPr id="326" name="Ink 325">
                  <a:extLst>
                    <a:ext uri="{FF2B5EF4-FFF2-40B4-BE49-F238E27FC236}">
                      <a16:creationId xmlns:a16="http://schemas.microsoft.com/office/drawing/2014/main" id="{0429E3BA-BBEF-A943-A300-E554C9B2A89B}"/>
                    </a:ext>
                  </a:extLst>
                </p:cNvPr>
                <p:cNvPicPr/>
                <p:nvPr/>
              </p:nvPicPr>
              <p:blipFill>
                <a:blip r:embed="rId476"/>
                <a:stretch>
                  <a:fillRect/>
                </a:stretch>
              </p:blipFill>
              <p:spPr>
                <a:xfrm>
                  <a:off x="7721875" y="2258015"/>
                  <a:ext cx="100440" cy="100599"/>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27" name="Ink 326">
                  <a:extLst>
                    <a:ext uri="{FF2B5EF4-FFF2-40B4-BE49-F238E27FC236}">
                      <a16:creationId xmlns:a16="http://schemas.microsoft.com/office/drawing/2014/main" id="{A0F43E32-FEA3-E247-A342-F405BA05DA8D}"/>
                    </a:ext>
                  </a:extLst>
                </p14:cNvPr>
                <p14:cNvContentPartPr/>
                <p14:nvPr/>
              </p14:nvContentPartPr>
              <p14:xfrm>
                <a:off x="7762555" y="2273575"/>
                <a:ext cx="32040" cy="57240"/>
              </p14:xfrm>
            </p:contentPart>
          </mc:Choice>
          <mc:Fallback xmlns="">
            <p:pic>
              <p:nvPicPr>
                <p:cNvPr id="327" name="Ink 326">
                  <a:extLst>
                    <a:ext uri="{FF2B5EF4-FFF2-40B4-BE49-F238E27FC236}">
                      <a16:creationId xmlns:a16="http://schemas.microsoft.com/office/drawing/2014/main" id="{A0F43E32-FEA3-E247-A342-F405BA05DA8D}"/>
                    </a:ext>
                  </a:extLst>
                </p:cNvPr>
                <p:cNvPicPr/>
                <p:nvPr/>
              </p:nvPicPr>
              <p:blipFill>
                <a:blip r:embed="rId478"/>
                <a:stretch>
                  <a:fillRect/>
                </a:stretch>
              </p:blipFill>
              <p:spPr>
                <a:xfrm>
                  <a:off x="7747075" y="2257997"/>
                  <a:ext cx="62640" cy="88034"/>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28" name="Ink 327">
                  <a:extLst>
                    <a:ext uri="{FF2B5EF4-FFF2-40B4-BE49-F238E27FC236}">
                      <a16:creationId xmlns:a16="http://schemas.microsoft.com/office/drawing/2014/main" id="{E768CF3A-31D8-294C-813A-4560AE3C2703}"/>
                    </a:ext>
                  </a:extLst>
                </p14:cNvPr>
                <p14:cNvContentPartPr/>
                <p14:nvPr/>
              </p14:nvContentPartPr>
              <p14:xfrm>
                <a:off x="7857235" y="2267455"/>
                <a:ext cx="114120" cy="95040"/>
              </p14:xfrm>
            </p:contentPart>
          </mc:Choice>
          <mc:Fallback xmlns="">
            <p:pic>
              <p:nvPicPr>
                <p:cNvPr id="328" name="Ink 327">
                  <a:extLst>
                    <a:ext uri="{FF2B5EF4-FFF2-40B4-BE49-F238E27FC236}">
                      <a16:creationId xmlns:a16="http://schemas.microsoft.com/office/drawing/2014/main" id="{E768CF3A-31D8-294C-813A-4560AE3C2703}"/>
                    </a:ext>
                  </a:extLst>
                </p:cNvPr>
                <p:cNvPicPr/>
                <p:nvPr/>
              </p:nvPicPr>
              <p:blipFill>
                <a:blip r:embed="rId480"/>
                <a:stretch>
                  <a:fillRect/>
                </a:stretch>
              </p:blipFill>
              <p:spPr>
                <a:xfrm>
                  <a:off x="7841755" y="2251975"/>
                  <a:ext cx="144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30" name="Ink 329">
                  <a:extLst>
                    <a:ext uri="{FF2B5EF4-FFF2-40B4-BE49-F238E27FC236}">
                      <a16:creationId xmlns:a16="http://schemas.microsoft.com/office/drawing/2014/main" id="{D1B0F2BE-CF04-5644-AEB8-B6B1F606AB86}"/>
                    </a:ext>
                  </a:extLst>
                </p14:cNvPr>
                <p14:cNvContentPartPr/>
                <p14:nvPr/>
              </p14:nvContentPartPr>
              <p14:xfrm>
                <a:off x="8134795" y="2210575"/>
                <a:ext cx="189720" cy="6840"/>
              </p14:xfrm>
            </p:contentPart>
          </mc:Choice>
          <mc:Fallback xmlns="">
            <p:pic>
              <p:nvPicPr>
                <p:cNvPr id="330" name="Ink 329">
                  <a:extLst>
                    <a:ext uri="{FF2B5EF4-FFF2-40B4-BE49-F238E27FC236}">
                      <a16:creationId xmlns:a16="http://schemas.microsoft.com/office/drawing/2014/main" id="{D1B0F2BE-CF04-5644-AEB8-B6B1F606AB86}"/>
                    </a:ext>
                  </a:extLst>
                </p:cNvPr>
                <p:cNvPicPr/>
                <p:nvPr/>
              </p:nvPicPr>
              <p:blipFill>
                <a:blip r:embed="rId482"/>
                <a:stretch>
                  <a:fillRect/>
                </a:stretch>
              </p:blipFill>
              <p:spPr>
                <a:xfrm>
                  <a:off x="8119315" y="2195095"/>
                  <a:ext cx="220320" cy="37440"/>
                </a:xfrm>
                <a:prstGeom prst="rect">
                  <a:avLst/>
                </a:prstGeom>
              </p:spPr>
            </p:pic>
          </mc:Fallback>
        </mc:AlternateContent>
      </p:grpSp>
      <p:grpSp>
        <p:nvGrpSpPr>
          <p:cNvPr id="347" name="Group 346">
            <a:extLst>
              <a:ext uri="{FF2B5EF4-FFF2-40B4-BE49-F238E27FC236}">
                <a16:creationId xmlns:a16="http://schemas.microsoft.com/office/drawing/2014/main" id="{381BB7C1-8357-7B4D-A629-9C4A750589BD}"/>
              </a:ext>
            </a:extLst>
          </p:cNvPr>
          <p:cNvGrpSpPr/>
          <p:nvPr/>
        </p:nvGrpSpPr>
        <p:grpSpPr>
          <a:xfrm>
            <a:off x="8532595" y="2015455"/>
            <a:ext cx="1805760" cy="397080"/>
            <a:chOff x="8532595" y="2015455"/>
            <a:chExt cx="1805760" cy="397080"/>
          </a:xfrm>
        </p:grpSpPr>
        <mc:AlternateContent xmlns:mc="http://schemas.openxmlformats.org/markup-compatibility/2006" xmlns:p14="http://schemas.microsoft.com/office/powerpoint/2010/main">
          <mc:Choice Requires="p14">
            <p:contentPart p14:bwMode="auto" r:id="rId483">
              <p14:nvContentPartPr>
                <p14:cNvPr id="332" name="Ink 331">
                  <a:extLst>
                    <a:ext uri="{FF2B5EF4-FFF2-40B4-BE49-F238E27FC236}">
                      <a16:creationId xmlns:a16="http://schemas.microsoft.com/office/drawing/2014/main" id="{69158501-DB75-1D4A-8980-027A39C6BEAB}"/>
                    </a:ext>
                  </a:extLst>
                </p14:cNvPr>
                <p14:cNvContentPartPr/>
                <p14:nvPr/>
              </p14:nvContentPartPr>
              <p14:xfrm>
                <a:off x="8532595" y="2141095"/>
                <a:ext cx="158040" cy="132840"/>
              </p14:xfrm>
            </p:contentPart>
          </mc:Choice>
          <mc:Fallback xmlns="">
            <p:pic>
              <p:nvPicPr>
                <p:cNvPr id="332" name="Ink 331">
                  <a:extLst>
                    <a:ext uri="{FF2B5EF4-FFF2-40B4-BE49-F238E27FC236}">
                      <a16:creationId xmlns:a16="http://schemas.microsoft.com/office/drawing/2014/main" id="{69158501-DB75-1D4A-8980-027A39C6BEAB}"/>
                    </a:ext>
                  </a:extLst>
                </p:cNvPr>
                <p:cNvPicPr/>
                <p:nvPr/>
              </p:nvPicPr>
              <p:blipFill>
                <a:blip r:embed="rId484"/>
                <a:stretch>
                  <a:fillRect/>
                </a:stretch>
              </p:blipFill>
              <p:spPr>
                <a:xfrm>
                  <a:off x="8517150" y="2125657"/>
                  <a:ext cx="188570" cy="163357"/>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33" name="Ink 332">
                  <a:extLst>
                    <a:ext uri="{FF2B5EF4-FFF2-40B4-BE49-F238E27FC236}">
                      <a16:creationId xmlns:a16="http://schemas.microsoft.com/office/drawing/2014/main" id="{E899BC6E-53FF-B144-A942-54A807AA4520}"/>
                    </a:ext>
                  </a:extLst>
                </p14:cNvPr>
                <p14:cNvContentPartPr/>
                <p14:nvPr/>
              </p14:nvContentPartPr>
              <p14:xfrm>
                <a:off x="8848315" y="2015455"/>
                <a:ext cx="101520" cy="334080"/>
              </p14:xfrm>
            </p:contentPart>
          </mc:Choice>
          <mc:Fallback xmlns="">
            <p:pic>
              <p:nvPicPr>
                <p:cNvPr id="333" name="Ink 332">
                  <a:extLst>
                    <a:ext uri="{FF2B5EF4-FFF2-40B4-BE49-F238E27FC236}">
                      <a16:creationId xmlns:a16="http://schemas.microsoft.com/office/drawing/2014/main" id="{E899BC6E-53FF-B144-A942-54A807AA4520}"/>
                    </a:ext>
                  </a:extLst>
                </p:cNvPr>
                <p:cNvPicPr/>
                <p:nvPr/>
              </p:nvPicPr>
              <p:blipFill>
                <a:blip r:embed="rId486"/>
                <a:stretch>
                  <a:fillRect/>
                </a:stretch>
              </p:blipFill>
              <p:spPr>
                <a:xfrm>
                  <a:off x="8832835" y="1999975"/>
                  <a:ext cx="1321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34" name="Ink 333">
                  <a:extLst>
                    <a:ext uri="{FF2B5EF4-FFF2-40B4-BE49-F238E27FC236}">
                      <a16:creationId xmlns:a16="http://schemas.microsoft.com/office/drawing/2014/main" id="{E0631B61-71F4-4441-B255-2F2C4AC013AD}"/>
                    </a:ext>
                  </a:extLst>
                </p14:cNvPr>
                <p14:cNvContentPartPr/>
                <p14:nvPr/>
              </p14:nvContentPartPr>
              <p14:xfrm>
                <a:off x="9031195" y="2109415"/>
                <a:ext cx="75960" cy="218520"/>
              </p14:xfrm>
            </p:contentPart>
          </mc:Choice>
          <mc:Fallback xmlns="">
            <p:pic>
              <p:nvPicPr>
                <p:cNvPr id="334" name="Ink 333">
                  <a:extLst>
                    <a:ext uri="{FF2B5EF4-FFF2-40B4-BE49-F238E27FC236}">
                      <a16:creationId xmlns:a16="http://schemas.microsoft.com/office/drawing/2014/main" id="{E0631B61-71F4-4441-B255-2F2C4AC013AD}"/>
                    </a:ext>
                  </a:extLst>
                </p:cNvPr>
                <p:cNvPicPr/>
                <p:nvPr/>
              </p:nvPicPr>
              <p:blipFill>
                <a:blip r:embed="rId488"/>
                <a:stretch>
                  <a:fillRect/>
                </a:stretch>
              </p:blipFill>
              <p:spPr>
                <a:xfrm>
                  <a:off x="9015715" y="2093935"/>
                  <a:ext cx="106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35" name="Ink 334">
                  <a:extLst>
                    <a:ext uri="{FF2B5EF4-FFF2-40B4-BE49-F238E27FC236}">
                      <a16:creationId xmlns:a16="http://schemas.microsoft.com/office/drawing/2014/main" id="{F4399BBA-AC26-7A4A-B966-2A6E3A5E1BB8}"/>
                    </a:ext>
                  </a:extLst>
                </p14:cNvPr>
                <p14:cNvContentPartPr/>
                <p14:nvPr/>
              </p14:nvContentPartPr>
              <p14:xfrm>
                <a:off x="9088075" y="2096815"/>
                <a:ext cx="95040" cy="214920"/>
              </p14:xfrm>
            </p:contentPart>
          </mc:Choice>
          <mc:Fallback xmlns="">
            <p:pic>
              <p:nvPicPr>
                <p:cNvPr id="335" name="Ink 334">
                  <a:extLst>
                    <a:ext uri="{FF2B5EF4-FFF2-40B4-BE49-F238E27FC236}">
                      <a16:creationId xmlns:a16="http://schemas.microsoft.com/office/drawing/2014/main" id="{F4399BBA-AC26-7A4A-B966-2A6E3A5E1BB8}"/>
                    </a:ext>
                  </a:extLst>
                </p:cNvPr>
                <p:cNvPicPr/>
                <p:nvPr/>
              </p:nvPicPr>
              <p:blipFill>
                <a:blip r:embed="rId490"/>
                <a:stretch>
                  <a:fillRect/>
                </a:stretch>
              </p:blipFill>
              <p:spPr>
                <a:xfrm>
                  <a:off x="9072595" y="2081335"/>
                  <a:ext cx="125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36" name="Ink 335">
                  <a:extLst>
                    <a:ext uri="{FF2B5EF4-FFF2-40B4-BE49-F238E27FC236}">
                      <a16:creationId xmlns:a16="http://schemas.microsoft.com/office/drawing/2014/main" id="{91617C79-7951-434C-AF5F-6D0ACC834A2B}"/>
                    </a:ext>
                  </a:extLst>
                </p14:cNvPr>
                <p14:cNvContentPartPr/>
                <p14:nvPr/>
              </p14:nvContentPartPr>
              <p14:xfrm>
                <a:off x="9072595" y="2235775"/>
                <a:ext cx="116640" cy="6840"/>
              </p14:xfrm>
            </p:contentPart>
          </mc:Choice>
          <mc:Fallback xmlns="">
            <p:pic>
              <p:nvPicPr>
                <p:cNvPr id="336" name="Ink 335">
                  <a:extLst>
                    <a:ext uri="{FF2B5EF4-FFF2-40B4-BE49-F238E27FC236}">
                      <a16:creationId xmlns:a16="http://schemas.microsoft.com/office/drawing/2014/main" id="{91617C79-7951-434C-AF5F-6D0ACC834A2B}"/>
                    </a:ext>
                  </a:extLst>
                </p:cNvPr>
                <p:cNvPicPr/>
                <p:nvPr/>
              </p:nvPicPr>
              <p:blipFill>
                <a:blip r:embed="rId230"/>
                <a:stretch>
                  <a:fillRect/>
                </a:stretch>
              </p:blipFill>
              <p:spPr>
                <a:xfrm>
                  <a:off x="9057115" y="2220295"/>
                  <a:ext cx="147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37" name="Ink 336">
                  <a:extLst>
                    <a:ext uri="{FF2B5EF4-FFF2-40B4-BE49-F238E27FC236}">
                      <a16:creationId xmlns:a16="http://schemas.microsoft.com/office/drawing/2014/main" id="{8D9EF938-4EA2-A046-B7A8-3E4BFEA3C3B7}"/>
                    </a:ext>
                  </a:extLst>
                </p14:cNvPr>
                <p14:cNvContentPartPr/>
                <p14:nvPr/>
              </p14:nvContentPartPr>
              <p14:xfrm>
                <a:off x="9309115" y="2210575"/>
                <a:ext cx="158040" cy="25560"/>
              </p14:xfrm>
            </p:contentPart>
          </mc:Choice>
          <mc:Fallback xmlns="">
            <p:pic>
              <p:nvPicPr>
                <p:cNvPr id="337" name="Ink 336">
                  <a:extLst>
                    <a:ext uri="{FF2B5EF4-FFF2-40B4-BE49-F238E27FC236}">
                      <a16:creationId xmlns:a16="http://schemas.microsoft.com/office/drawing/2014/main" id="{8D9EF938-4EA2-A046-B7A8-3E4BFEA3C3B7}"/>
                    </a:ext>
                  </a:extLst>
                </p:cNvPr>
                <p:cNvPicPr/>
                <p:nvPr/>
              </p:nvPicPr>
              <p:blipFill>
                <a:blip r:embed="rId493"/>
                <a:stretch>
                  <a:fillRect/>
                </a:stretch>
              </p:blipFill>
              <p:spPr>
                <a:xfrm>
                  <a:off x="9293670" y="2195095"/>
                  <a:ext cx="18857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38" name="Ink 337">
                  <a:extLst>
                    <a:ext uri="{FF2B5EF4-FFF2-40B4-BE49-F238E27FC236}">
                      <a16:creationId xmlns:a16="http://schemas.microsoft.com/office/drawing/2014/main" id="{F333789F-5443-7247-91CF-C0E4E63A2604}"/>
                    </a:ext>
                  </a:extLst>
                </p14:cNvPr>
                <p14:cNvContentPartPr/>
                <p14:nvPr/>
              </p14:nvContentPartPr>
              <p14:xfrm>
                <a:off x="9384715" y="2134615"/>
                <a:ext cx="19440" cy="164520"/>
              </p14:xfrm>
            </p:contentPart>
          </mc:Choice>
          <mc:Fallback xmlns="">
            <p:pic>
              <p:nvPicPr>
                <p:cNvPr id="338" name="Ink 337">
                  <a:extLst>
                    <a:ext uri="{FF2B5EF4-FFF2-40B4-BE49-F238E27FC236}">
                      <a16:creationId xmlns:a16="http://schemas.microsoft.com/office/drawing/2014/main" id="{F333789F-5443-7247-91CF-C0E4E63A2604}"/>
                    </a:ext>
                  </a:extLst>
                </p:cNvPr>
                <p:cNvPicPr/>
                <p:nvPr/>
              </p:nvPicPr>
              <p:blipFill>
                <a:blip r:embed="rId495"/>
                <a:stretch>
                  <a:fillRect/>
                </a:stretch>
              </p:blipFill>
              <p:spPr>
                <a:xfrm>
                  <a:off x="9368943" y="2119135"/>
                  <a:ext cx="50617"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39" name="Ink 338">
                  <a:extLst>
                    <a:ext uri="{FF2B5EF4-FFF2-40B4-BE49-F238E27FC236}">
                      <a16:creationId xmlns:a16="http://schemas.microsoft.com/office/drawing/2014/main" id="{A92E4886-695E-AD4F-B44E-9CFC641576B0}"/>
                    </a:ext>
                  </a:extLst>
                </p14:cNvPr>
                <p14:cNvContentPartPr/>
                <p14:nvPr/>
              </p14:nvContentPartPr>
              <p14:xfrm>
                <a:off x="9675235" y="2078455"/>
                <a:ext cx="44640" cy="195480"/>
              </p14:xfrm>
            </p:contentPart>
          </mc:Choice>
          <mc:Fallback xmlns="">
            <p:pic>
              <p:nvPicPr>
                <p:cNvPr id="339" name="Ink 338">
                  <a:extLst>
                    <a:ext uri="{FF2B5EF4-FFF2-40B4-BE49-F238E27FC236}">
                      <a16:creationId xmlns:a16="http://schemas.microsoft.com/office/drawing/2014/main" id="{A92E4886-695E-AD4F-B44E-9CFC641576B0}"/>
                    </a:ext>
                  </a:extLst>
                </p:cNvPr>
                <p:cNvPicPr/>
                <p:nvPr/>
              </p:nvPicPr>
              <p:blipFill>
                <a:blip r:embed="rId497"/>
                <a:stretch>
                  <a:fillRect/>
                </a:stretch>
              </p:blipFill>
              <p:spPr>
                <a:xfrm>
                  <a:off x="9659755" y="2062975"/>
                  <a:ext cx="752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40" name="Ink 339">
                  <a:extLst>
                    <a:ext uri="{FF2B5EF4-FFF2-40B4-BE49-F238E27FC236}">
                      <a16:creationId xmlns:a16="http://schemas.microsoft.com/office/drawing/2014/main" id="{8673A475-11E5-D14B-8A64-4C1C7BD9C453}"/>
                    </a:ext>
                  </a:extLst>
                </p14:cNvPr>
                <p14:cNvContentPartPr/>
                <p14:nvPr/>
              </p14:nvContentPartPr>
              <p14:xfrm>
                <a:off x="9567955" y="2071615"/>
                <a:ext cx="234000" cy="50760"/>
              </p14:xfrm>
            </p:contentPart>
          </mc:Choice>
          <mc:Fallback xmlns="">
            <p:pic>
              <p:nvPicPr>
                <p:cNvPr id="340" name="Ink 339">
                  <a:extLst>
                    <a:ext uri="{FF2B5EF4-FFF2-40B4-BE49-F238E27FC236}">
                      <a16:creationId xmlns:a16="http://schemas.microsoft.com/office/drawing/2014/main" id="{8673A475-11E5-D14B-8A64-4C1C7BD9C453}"/>
                    </a:ext>
                  </a:extLst>
                </p:cNvPr>
                <p:cNvPicPr/>
                <p:nvPr/>
              </p:nvPicPr>
              <p:blipFill>
                <a:blip r:embed="rId499"/>
                <a:stretch>
                  <a:fillRect/>
                </a:stretch>
              </p:blipFill>
              <p:spPr>
                <a:xfrm>
                  <a:off x="9552475" y="2056244"/>
                  <a:ext cx="264600" cy="81145"/>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41" name="Ink 340">
                  <a:extLst>
                    <a:ext uri="{FF2B5EF4-FFF2-40B4-BE49-F238E27FC236}">
                      <a16:creationId xmlns:a16="http://schemas.microsoft.com/office/drawing/2014/main" id="{70D26097-D564-5343-B546-B7B08A5A9210}"/>
                    </a:ext>
                  </a:extLst>
                </p14:cNvPr>
                <p14:cNvContentPartPr/>
                <p14:nvPr/>
              </p14:nvContentPartPr>
              <p14:xfrm>
                <a:off x="9599275" y="2273575"/>
                <a:ext cx="158040" cy="12960"/>
              </p14:xfrm>
            </p:contentPart>
          </mc:Choice>
          <mc:Fallback xmlns="">
            <p:pic>
              <p:nvPicPr>
                <p:cNvPr id="341" name="Ink 340">
                  <a:extLst>
                    <a:ext uri="{FF2B5EF4-FFF2-40B4-BE49-F238E27FC236}">
                      <a16:creationId xmlns:a16="http://schemas.microsoft.com/office/drawing/2014/main" id="{70D26097-D564-5343-B546-B7B08A5A9210}"/>
                    </a:ext>
                  </a:extLst>
                </p:cNvPr>
                <p:cNvPicPr/>
                <p:nvPr/>
              </p:nvPicPr>
              <p:blipFill>
                <a:blip r:embed="rId501"/>
                <a:stretch>
                  <a:fillRect/>
                </a:stretch>
              </p:blipFill>
              <p:spPr>
                <a:xfrm>
                  <a:off x="9583795" y="2258095"/>
                  <a:ext cx="188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42" name="Ink 341">
                  <a:extLst>
                    <a:ext uri="{FF2B5EF4-FFF2-40B4-BE49-F238E27FC236}">
                      <a16:creationId xmlns:a16="http://schemas.microsoft.com/office/drawing/2014/main" id="{AEAEB0AA-438F-F645-92D0-B1C25431A710}"/>
                    </a:ext>
                  </a:extLst>
                </p14:cNvPr>
                <p14:cNvContentPartPr/>
                <p14:nvPr/>
              </p14:nvContentPartPr>
              <p14:xfrm>
                <a:off x="9839395" y="2273575"/>
                <a:ext cx="25560" cy="50760"/>
              </p14:xfrm>
            </p:contentPart>
          </mc:Choice>
          <mc:Fallback xmlns="">
            <p:pic>
              <p:nvPicPr>
                <p:cNvPr id="342" name="Ink 341">
                  <a:extLst>
                    <a:ext uri="{FF2B5EF4-FFF2-40B4-BE49-F238E27FC236}">
                      <a16:creationId xmlns:a16="http://schemas.microsoft.com/office/drawing/2014/main" id="{AEAEB0AA-438F-F645-92D0-B1C25431A710}"/>
                    </a:ext>
                  </a:extLst>
                </p:cNvPr>
                <p:cNvPicPr/>
                <p:nvPr/>
              </p:nvPicPr>
              <p:blipFill>
                <a:blip r:embed="rId503"/>
                <a:stretch>
                  <a:fillRect/>
                </a:stretch>
              </p:blipFill>
              <p:spPr>
                <a:xfrm>
                  <a:off x="9823915" y="2258095"/>
                  <a:ext cx="56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43" name="Ink 342">
                  <a:extLst>
                    <a:ext uri="{FF2B5EF4-FFF2-40B4-BE49-F238E27FC236}">
                      <a16:creationId xmlns:a16="http://schemas.microsoft.com/office/drawing/2014/main" id="{22723F13-DF64-4E49-8C23-FA08658891DB}"/>
                    </a:ext>
                  </a:extLst>
                </p14:cNvPr>
                <p14:cNvContentPartPr/>
                <p14:nvPr/>
              </p14:nvContentPartPr>
              <p14:xfrm>
                <a:off x="9858115" y="2195095"/>
                <a:ext cx="360" cy="34560"/>
              </p14:xfrm>
            </p:contentPart>
          </mc:Choice>
          <mc:Fallback xmlns="">
            <p:pic>
              <p:nvPicPr>
                <p:cNvPr id="343" name="Ink 342">
                  <a:extLst>
                    <a:ext uri="{FF2B5EF4-FFF2-40B4-BE49-F238E27FC236}">
                      <a16:creationId xmlns:a16="http://schemas.microsoft.com/office/drawing/2014/main" id="{22723F13-DF64-4E49-8C23-FA08658891DB}"/>
                    </a:ext>
                  </a:extLst>
                </p:cNvPr>
                <p:cNvPicPr/>
                <p:nvPr/>
              </p:nvPicPr>
              <p:blipFill>
                <a:blip r:embed="rId505"/>
                <a:stretch>
                  <a:fillRect/>
                </a:stretch>
              </p:blipFill>
              <p:spPr>
                <a:xfrm>
                  <a:off x="9842635" y="2179775"/>
                  <a:ext cx="30960" cy="64845"/>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44" name="Ink 343">
                  <a:extLst>
                    <a:ext uri="{FF2B5EF4-FFF2-40B4-BE49-F238E27FC236}">
                      <a16:creationId xmlns:a16="http://schemas.microsoft.com/office/drawing/2014/main" id="{D16609EE-ED35-E348-9719-99BB189C01B6}"/>
                    </a:ext>
                  </a:extLst>
                </p14:cNvPr>
                <p14:cNvContentPartPr/>
                <p14:nvPr/>
              </p14:nvContentPartPr>
              <p14:xfrm>
                <a:off x="9921475" y="2280055"/>
                <a:ext cx="101520" cy="57240"/>
              </p14:xfrm>
            </p:contentPart>
          </mc:Choice>
          <mc:Fallback xmlns="">
            <p:pic>
              <p:nvPicPr>
                <p:cNvPr id="344" name="Ink 343">
                  <a:extLst>
                    <a:ext uri="{FF2B5EF4-FFF2-40B4-BE49-F238E27FC236}">
                      <a16:creationId xmlns:a16="http://schemas.microsoft.com/office/drawing/2014/main" id="{D16609EE-ED35-E348-9719-99BB189C01B6}"/>
                    </a:ext>
                  </a:extLst>
                </p:cNvPr>
                <p:cNvPicPr/>
                <p:nvPr/>
              </p:nvPicPr>
              <p:blipFill>
                <a:blip r:embed="rId507"/>
                <a:stretch>
                  <a:fillRect/>
                </a:stretch>
              </p:blipFill>
              <p:spPr>
                <a:xfrm>
                  <a:off x="9905995" y="2264575"/>
                  <a:ext cx="132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45" name="Ink 344">
                  <a:extLst>
                    <a:ext uri="{FF2B5EF4-FFF2-40B4-BE49-F238E27FC236}">
                      <a16:creationId xmlns:a16="http://schemas.microsoft.com/office/drawing/2014/main" id="{2511D856-A4D4-5641-BF47-11ACAB91FB1F}"/>
                    </a:ext>
                  </a:extLst>
                </p14:cNvPr>
                <p14:cNvContentPartPr/>
                <p14:nvPr/>
              </p14:nvContentPartPr>
              <p14:xfrm>
                <a:off x="10053955" y="2129215"/>
                <a:ext cx="189720" cy="182880"/>
              </p14:xfrm>
            </p:contentPart>
          </mc:Choice>
          <mc:Fallback xmlns="">
            <p:pic>
              <p:nvPicPr>
                <p:cNvPr id="345" name="Ink 344">
                  <a:extLst>
                    <a:ext uri="{FF2B5EF4-FFF2-40B4-BE49-F238E27FC236}">
                      <a16:creationId xmlns:a16="http://schemas.microsoft.com/office/drawing/2014/main" id="{2511D856-A4D4-5641-BF47-11ACAB91FB1F}"/>
                    </a:ext>
                  </a:extLst>
                </p:cNvPr>
                <p:cNvPicPr/>
                <p:nvPr/>
              </p:nvPicPr>
              <p:blipFill>
                <a:blip r:embed="rId509"/>
                <a:stretch>
                  <a:fillRect/>
                </a:stretch>
              </p:blipFill>
              <p:spPr>
                <a:xfrm>
                  <a:off x="10038504" y="2113735"/>
                  <a:ext cx="220262"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46" name="Ink 345">
                  <a:extLst>
                    <a:ext uri="{FF2B5EF4-FFF2-40B4-BE49-F238E27FC236}">
                      <a16:creationId xmlns:a16="http://schemas.microsoft.com/office/drawing/2014/main" id="{EA3068F0-C180-4D46-BC84-0EA55C248BE5}"/>
                    </a:ext>
                  </a:extLst>
                </p14:cNvPr>
                <p14:cNvContentPartPr/>
                <p14:nvPr/>
              </p14:nvContentPartPr>
              <p14:xfrm>
                <a:off x="10224235" y="2078455"/>
                <a:ext cx="114120" cy="334080"/>
              </p14:xfrm>
            </p:contentPart>
          </mc:Choice>
          <mc:Fallback xmlns="">
            <p:pic>
              <p:nvPicPr>
                <p:cNvPr id="346" name="Ink 345">
                  <a:extLst>
                    <a:ext uri="{FF2B5EF4-FFF2-40B4-BE49-F238E27FC236}">
                      <a16:creationId xmlns:a16="http://schemas.microsoft.com/office/drawing/2014/main" id="{EA3068F0-C180-4D46-BC84-0EA55C248BE5}"/>
                    </a:ext>
                  </a:extLst>
                </p:cNvPr>
                <p:cNvPicPr/>
                <p:nvPr/>
              </p:nvPicPr>
              <p:blipFill>
                <a:blip r:embed="rId511"/>
                <a:stretch>
                  <a:fillRect/>
                </a:stretch>
              </p:blipFill>
              <p:spPr>
                <a:xfrm>
                  <a:off x="10208755" y="2062975"/>
                  <a:ext cx="144720" cy="364680"/>
                </a:xfrm>
                <a:prstGeom prst="rect">
                  <a:avLst/>
                </a:prstGeom>
              </p:spPr>
            </p:pic>
          </mc:Fallback>
        </mc:AlternateContent>
      </p:grpSp>
      <p:sp>
        <p:nvSpPr>
          <p:cNvPr id="283" name="TextBox 282">
            <a:extLst>
              <a:ext uri="{FF2B5EF4-FFF2-40B4-BE49-F238E27FC236}">
                <a16:creationId xmlns:a16="http://schemas.microsoft.com/office/drawing/2014/main" id="{5DD87F2F-D191-4DAB-B5BA-F3B4AB4D9C42}"/>
              </a:ext>
            </a:extLst>
          </p:cNvPr>
          <p:cNvSpPr txBox="1"/>
          <p:nvPr/>
        </p:nvSpPr>
        <p:spPr>
          <a:xfrm>
            <a:off x="114300" y="139700"/>
            <a:ext cx="6477000" cy="1015663"/>
          </a:xfrm>
          <a:prstGeom prst="rect">
            <a:avLst/>
          </a:prstGeom>
          <a:noFill/>
        </p:spPr>
        <p:txBody>
          <a:bodyPr wrap="square" rtlCol="0">
            <a:spAutoFit/>
          </a:bodyPr>
          <a:lstStyle/>
          <a:p>
            <a:r>
              <a:rPr lang="en-US" sz="2000" b="1" dirty="0">
                <a:solidFill>
                  <a:schemeClr val="accent1"/>
                </a:solidFill>
              </a:rPr>
              <a:t>What if we are not even  interested to know whether an action potential happened or not? We only care about frequency of action potential generation.</a:t>
            </a:r>
          </a:p>
        </p:txBody>
      </p:sp>
      <p:sp>
        <p:nvSpPr>
          <p:cNvPr id="285" name="TextBox 284">
            <a:extLst>
              <a:ext uri="{FF2B5EF4-FFF2-40B4-BE49-F238E27FC236}">
                <a16:creationId xmlns:a16="http://schemas.microsoft.com/office/drawing/2014/main" id="{7C6C4D9C-3439-418B-B15F-43E5180E9EBC}"/>
              </a:ext>
            </a:extLst>
          </p:cNvPr>
          <p:cNvSpPr txBox="1"/>
          <p:nvPr/>
        </p:nvSpPr>
        <p:spPr>
          <a:xfrm>
            <a:off x="6434803" y="391425"/>
            <a:ext cx="6477000" cy="461665"/>
          </a:xfrm>
          <a:prstGeom prst="rect">
            <a:avLst/>
          </a:prstGeom>
          <a:noFill/>
        </p:spPr>
        <p:txBody>
          <a:bodyPr wrap="square" rtlCol="0">
            <a:spAutoFit/>
          </a:bodyPr>
          <a:lstStyle/>
          <a:p>
            <a:r>
              <a:rPr lang="en-US" sz="2400" b="1" dirty="0">
                <a:solidFill>
                  <a:schemeClr val="accent4"/>
                </a:solidFill>
                <a:sym typeface="Wingdings" panose="05000000000000000000" pitchFamily="2" charset="2"/>
              </a:rPr>
              <a:t> </a:t>
            </a:r>
            <a:r>
              <a:rPr lang="en-US" sz="2400" b="1" dirty="0">
                <a:solidFill>
                  <a:schemeClr val="accent4"/>
                </a:solidFill>
              </a:rPr>
              <a:t>Rate-coded model</a:t>
            </a:r>
          </a:p>
        </p:txBody>
      </p:sp>
      <p:sp>
        <p:nvSpPr>
          <p:cNvPr id="303" name="TextBox 302">
            <a:extLst>
              <a:ext uri="{FF2B5EF4-FFF2-40B4-BE49-F238E27FC236}">
                <a16:creationId xmlns:a16="http://schemas.microsoft.com/office/drawing/2014/main" id="{694F7D2E-C902-483C-8C03-FC0EEA4AB492}"/>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15</a:t>
            </a:r>
          </a:p>
        </p:txBody>
      </p:sp>
    </p:spTree>
    <p:extLst>
      <p:ext uri="{BB962C8B-B14F-4D97-AF65-F5344CB8AC3E}">
        <p14:creationId xmlns:p14="http://schemas.microsoft.com/office/powerpoint/2010/main" val="151658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D34154-A4F4-4655-BC86-8CCB682399EE}"/>
              </a:ext>
            </a:extLst>
          </p:cNvPr>
          <p:cNvPicPr>
            <a:picLocks noChangeAspect="1"/>
          </p:cNvPicPr>
          <p:nvPr/>
        </p:nvPicPr>
        <p:blipFill>
          <a:blip r:embed="rId3"/>
          <a:stretch>
            <a:fillRect/>
          </a:stretch>
        </p:blipFill>
        <p:spPr>
          <a:xfrm>
            <a:off x="2422972" y="180960"/>
            <a:ext cx="2131550" cy="2502020"/>
          </a:xfrm>
          <a:prstGeom prst="rect">
            <a:avLst/>
          </a:prstGeom>
          <a:solidFill>
            <a:schemeClr val="tx1"/>
          </a:solidFill>
        </p:spPr>
      </p:pic>
      <p:sp>
        <p:nvSpPr>
          <p:cNvPr id="5" name="Thought Bubble: Cloud 4">
            <a:extLst>
              <a:ext uri="{FF2B5EF4-FFF2-40B4-BE49-F238E27FC236}">
                <a16:creationId xmlns:a16="http://schemas.microsoft.com/office/drawing/2014/main" id="{3696E65C-72F9-46B2-AAF0-4DDB5656E40D}"/>
              </a:ext>
            </a:extLst>
          </p:cNvPr>
          <p:cNvSpPr/>
          <p:nvPr/>
        </p:nvSpPr>
        <p:spPr>
          <a:xfrm>
            <a:off x="152736" y="358815"/>
            <a:ext cx="2493780" cy="1243631"/>
          </a:xfrm>
          <a:prstGeom prst="cloudCallout">
            <a:avLst>
              <a:gd name="adj1" fmla="val 55130"/>
              <a:gd name="adj2" fmla="val 333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a:latin typeface="Bradley Hand ITC" panose="03070402050302030203" pitchFamily="66" charset="0"/>
              </a:rPr>
              <a:t>I have some questions!</a:t>
            </a:r>
          </a:p>
        </p:txBody>
      </p:sp>
      <p:sp>
        <p:nvSpPr>
          <p:cNvPr id="6" name="TextBox 5">
            <a:extLst>
              <a:ext uri="{FF2B5EF4-FFF2-40B4-BE49-F238E27FC236}">
                <a16:creationId xmlns:a16="http://schemas.microsoft.com/office/drawing/2014/main" id="{8B1EF783-F997-4EC1-BA46-17D85A32A818}"/>
              </a:ext>
            </a:extLst>
          </p:cNvPr>
          <p:cNvSpPr txBox="1"/>
          <p:nvPr/>
        </p:nvSpPr>
        <p:spPr>
          <a:xfrm>
            <a:off x="-1" y="2618109"/>
            <a:ext cx="11887200" cy="1015663"/>
          </a:xfrm>
          <a:prstGeom prst="rect">
            <a:avLst/>
          </a:prstGeom>
          <a:noFill/>
        </p:spPr>
        <p:txBody>
          <a:bodyPr wrap="square" rtlCol="0">
            <a:spAutoFit/>
          </a:bodyPr>
          <a:lstStyle/>
          <a:p>
            <a:r>
              <a:rPr lang="en-US" sz="2000" b="1" dirty="0">
                <a:solidFill>
                  <a:schemeClr val="accent1"/>
                </a:solidFill>
                <a:latin typeface="Cavolini" panose="03000502040302020204" pitchFamily="66" charset="0"/>
                <a:cs typeface="Cavolini" panose="03000502040302020204" pitchFamily="66" charset="0"/>
              </a:rPr>
              <a:t>Q2. Consider that certain drug affects the excitability of neurons in certain part of brain. I have data on neuron dynamics from single neuron recordings with or without the drug applied to a neuron from this region. </a:t>
            </a:r>
          </a:p>
        </p:txBody>
      </p:sp>
      <p:sp>
        <p:nvSpPr>
          <p:cNvPr id="8" name="TextBox 7">
            <a:extLst>
              <a:ext uri="{FF2B5EF4-FFF2-40B4-BE49-F238E27FC236}">
                <a16:creationId xmlns:a16="http://schemas.microsoft.com/office/drawing/2014/main" id="{0CA66539-1A84-468A-A7B5-AC8F282B5BE3}"/>
              </a:ext>
            </a:extLst>
          </p:cNvPr>
          <p:cNvSpPr txBox="1"/>
          <p:nvPr/>
        </p:nvSpPr>
        <p:spPr>
          <a:xfrm>
            <a:off x="673435" y="5657671"/>
            <a:ext cx="12903509" cy="1200329"/>
          </a:xfrm>
          <a:prstGeom prst="rect">
            <a:avLst/>
          </a:prstGeom>
          <a:noFill/>
        </p:spPr>
        <p:txBody>
          <a:bodyPr wrap="square" numCol="2">
            <a:spAutoFit/>
          </a:bodyPr>
          <a:lstStyle/>
          <a:p>
            <a:pPr marL="342900" indent="-342900">
              <a:buAutoNum type="alphaUcPeriod"/>
            </a:pPr>
            <a:r>
              <a:rPr lang="en-US" b="1" dirty="0">
                <a:solidFill>
                  <a:srgbClr val="FF0000"/>
                </a:solidFill>
                <a:latin typeface="Cavolini" panose="03000502040302020204" pitchFamily="66" charset="0"/>
                <a:cs typeface="Cavolini" panose="03000502040302020204" pitchFamily="66" charset="0"/>
              </a:rPr>
              <a:t>Integrate &amp; Fire model	</a:t>
            </a:r>
          </a:p>
          <a:p>
            <a:endParaRPr lang="en-US" b="1" dirty="0">
              <a:solidFill>
                <a:srgbClr val="FF0000"/>
              </a:solidFill>
              <a:latin typeface="Cavolini" panose="03000502040302020204" pitchFamily="66" charset="0"/>
              <a:cs typeface="Cavolini" panose="03000502040302020204" pitchFamily="66" charset="0"/>
            </a:endParaRPr>
          </a:p>
          <a:p>
            <a:r>
              <a:rPr lang="en-US" b="1" dirty="0">
                <a:solidFill>
                  <a:srgbClr val="FF0000"/>
                </a:solidFill>
                <a:latin typeface="Cavolini" panose="03000502040302020204" pitchFamily="66" charset="0"/>
                <a:cs typeface="Cavolini" panose="03000502040302020204" pitchFamily="66" charset="0"/>
              </a:rPr>
              <a:t>B. Conductance based model (Hodgkin &amp; Huxley)</a:t>
            </a:r>
          </a:p>
          <a:p>
            <a:endParaRPr lang="en-US" b="1" dirty="0">
              <a:solidFill>
                <a:srgbClr val="FF0000"/>
              </a:solidFill>
              <a:latin typeface="Cavolini" panose="03000502040302020204" pitchFamily="66" charset="0"/>
              <a:cs typeface="Cavolini" panose="03000502040302020204" pitchFamily="66" charset="0"/>
            </a:endParaRPr>
          </a:p>
          <a:p>
            <a:r>
              <a:rPr lang="en-US" b="1" dirty="0">
                <a:solidFill>
                  <a:srgbClr val="FF0000"/>
                </a:solidFill>
                <a:latin typeface="Cavolini" panose="03000502040302020204" pitchFamily="66" charset="0"/>
                <a:cs typeface="Cavolini" panose="03000502040302020204" pitchFamily="66" charset="0"/>
              </a:rPr>
              <a:t>C. </a:t>
            </a:r>
            <a:r>
              <a:rPr lang="en-US" b="1" dirty="0" err="1">
                <a:solidFill>
                  <a:srgbClr val="FF0000"/>
                </a:solidFill>
                <a:latin typeface="Cavolini" panose="03000502040302020204" pitchFamily="66" charset="0"/>
                <a:cs typeface="Cavolini" panose="03000502040302020204" pitchFamily="66" charset="0"/>
              </a:rPr>
              <a:t>Izhikevich</a:t>
            </a:r>
            <a:r>
              <a:rPr lang="en-US" b="1" dirty="0">
                <a:solidFill>
                  <a:srgbClr val="FF0000"/>
                </a:solidFill>
                <a:latin typeface="Cavolini" panose="03000502040302020204" pitchFamily="66" charset="0"/>
                <a:cs typeface="Cavolini" panose="03000502040302020204" pitchFamily="66" charset="0"/>
              </a:rPr>
              <a:t> model</a:t>
            </a:r>
          </a:p>
          <a:p>
            <a:r>
              <a:rPr lang="en-US" b="1" dirty="0">
                <a:solidFill>
                  <a:srgbClr val="FF0000"/>
                </a:solidFill>
                <a:latin typeface="Cavolini" panose="03000502040302020204" pitchFamily="66" charset="0"/>
                <a:cs typeface="Cavolini" panose="03000502040302020204" pitchFamily="66" charset="0"/>
              </a:rPr>
              <a:t>	</a:t>
            </a:r>
          </a:p>
          <a:p>
            <a:r>
              <a:rPr lang="en-US" b="1" dirty="0">
                <a:solidFill>
                  <a:srgbClr val="FF0000"/>
                </a:solidFill>
                <a:latin typeface="Cavolini" panose="03000502040302020204" pitchFamily="66" charset="0"/>
                <a:cs typeface="Cavolini" panose="03000502040302020204" pitchFamily="66" charset="0"/>
              </a:rPr>
              <a:t>D. Rate-coded model</a:t>
            </a:r>
          </a:p>
        </p:txBody>
      </p:sp>
      <p:sp>
        <p:nvSpPr>
          <p:cNvPr id="10" name="TextBox 9">
            <a:extLst>
              <a:ext uri="{FF2B5EF4-FFF2-40B4-BE49-F238E27FC236}">
                <a16:creationId xmlns:a16="http://schemas.microsoft.com/office/drawing/2014/main" id="{CC072A4C-8A2F-4E88-8B30-D99ACA3A6D5F}"/>
              </a:ext>
            </a:extLst>
          </p:cNvPr>
          <p:cNvSpPr txBox="1"/>
          <p:nvPr/>
        </p:nvSpPr>
        <p:spPr>
          <a:xfrm>
            <a:off x="0" y="5131231"/>
            <a:ext cx="11365736" cy="400110"/>
          </a:xfrm>
          <a:prstGeom prst="rect">
            <a:avLst/>
          </a:prstGeom>
          <a:noFill/>
        </p:spPr>
        <p:txBody>
          <a:bodyPr wrap="square">
            <a:spAutoFit/>
          </a:bodyPr>
          <a:lstStyle/>
          <a:p>
            <a:r>
              <a:rPr lang="en-US" sz="2000" b="1" dirty="0">
                <a:solidFill>
                  <a:schemeClr val="accent1"/>
                </a:solidFill>
                <a:latin typeface="Cavolini" panose="03000502040302020204" pitchFamily="66" charset="0"/>
                <a:cs typeface="Cavolini" panose="03000502040302020204" pitchFamily="66" charset="0"/>
              </a:rPr>
              <a:t>Which of the following would be the best choice to model the neuron in this case?</a:t>
            </a:r>
          </a:p>
        </p:txBody>
      </p:sp>
      <p:sp>
        <p:nvSpPr>
          <p:cNvPr id="11" name="TextBox 10">
            <a:extLst>
              <a:ext uri="{FF2B5EF4-FFF2-40B4-BE49-F238E27FC236}">
                <a16:creationId xmlns:a16="http://schemas.microsoft.com/office/drawing/2014/main" id="{87068AF3-2F3F-4F45-99DB-B2B568F4927D}"/>
              </a:ext>
            </a:extLst>
          </p:cNvPr>
          <p:cNvSpPr txBox="1"/>
          <p:nvPr/>
        </p:nvSpPr>
        <p:spPr>
          <a:xfrm>
            <a:off x="4685285" y="229008"/>
            <a:ext cx="7506715" cy="1021843"/>
          </a:xfrm>
          <a:prstGeom prst="rect">
            <a:avLst/>
          </a:prstGeom>
          <a:noFill/>
        </p:spPr>
        <p:txBody>
          <a:bodyPr wrap="square">
            <a:spAutoFit/>
          </a:bodyPr>
          <a:lstStyle/>
          <a:p>
            <a:r>
              <a:rPr lang="en-US" sz="2000" b="1" dirty="0">
                <a:solidFill>
                  <a:schemeClr val="accent1"/>
                </a:solidFill>
                <a:latin typeface="Cavolini" panose="03000502040302020204" pitchFamily="66" charset="0"/>
                <a:cs typeface="Cavolini" panose="03000502040302020204" pitchFamily="66" charset="0"/>
              </a:rPr>
              <a:t>Q1. Which of the following models has parameters that have direct correspondence with the physiological properties of the neuronal membrane?</a:t>
            </a:r>
          </a:p>
        </p:txBody>
      </p:sp>
      <p:sp>
        <p:nvSpPr>
          <p:cNvPr id="12" name="TextBox 11">
            <a:extLst>
              <a:ext uri="{FF2B5EF4-FFF2-40B4-BE49-F238E27FC236}">
                <a16:creationId xmlns:a16="http://schemas.microsoft.com/office/drawing/2014/main" id="{D92A7E86-11CC-42AD-9403-500C83A458F7}"/>
              </a:ext>
            </a:extLst>
          </p:cNvPr>
          <p:cNvSpPr txBox="1"/>
          <p:nvPr/>
        </p:nvSpPr>
        <p:spPr>
          <a:xfrm>
            <a:off x="4685285" y="1315952"/>
            <a:ext cx="8370959" cy="1200329"/>
          </a:xfrm>
          <a:prstGeom prst="rect">
            <a:avLst/>
          </a:prstGeom>
          <a:noFill/>
        </p:spPr>
        <p:txBody>
          <a:bodyPr wrap="square" numCol="2">
            <a:spAutoFit/>
          </a:bodyPr>
          <a:lstStyle/>
          <a:p>
            <a:pPr marL="342900" indent="-342900">
              <a:buAutoNum type="alphaUcPeriod"/>
            </a:pPr>
            <a:r>
              <a:rPr lang="en-US" b="1" dirty="0">
                <a:solidFill>
                  <a:srgbClr val="FF0000"/>
                </a:solidFill>
                <a:latin typeface="Cavolini" panose="03000502040302020204" pitchFamily="66" charset="0"/>
                <a:cs typeface="Cavolini" panose="03000502040302020204" pitchFamily="66" charset="0"/>
              </a:rPr>
              <a:t>Integrate &amp; Fire model	</a:t>
            </a:r>
          </a:p>
          <a:p>
            <a:endParaRPr lang="en-US" b="1" dirty="0">
              <a:solidFill>
                <a:srgbClr val="FF0000"/>
              </a:solidFill>
              <a:latin typeface="Cavolini" panose="03000502040302020204" pitchFamily="66" charset="0"/>
              <a:cs typeface="Cavolini" panose="03000502040302020204" pitchFamily="66" charset="0"/>
            </a:endParaRPr>
          </a:p>
          <a:p>
            <a:r>
              <a:rPr lang="en-US" b="1" dirty="0">
                <a:solidFill>
                  <a:srgbClr val="FF0000"/>
                </a:solidFill>
                <a:latin typeface="Cavolini" panose="03000502040302020204" pitchFamily="66" charset="0"/>
                <a:cs typeface="Cavolini" panose="03000502040302020204" pitchFamily="66" charset="0"/>
              </a:rPr>
              <a:t>B. Hodgkin and Huxley model</a:t>
            </a:r>
          </a:p>
          <a:p>
            <a:endParaRPr lang="en-US" b="1" dirty="0">
              <a:solidFill>
                <a:srgbClr val="FF0000"/>
              </a:solidFill>
              <a:latin typeface="Cavolini" panose="03000502040302020204" pitchFamily="66" charset="0"/>
              <a:cs typeface="Cavolini" panose="03000502040302020204" pitchFamily="66" charset="0"/>
            </a:endParaRPr>
          </a:p>
          <a:p>
            <a:r>
              <a:rPr lang="en-US" b="1" dirty="0">
                <a:solidFill>
                  <a:srgbClr val="FF0000"/>
                </a:solidFill>
                <a:latin typeface="Cavolini" panose="03000502040302020204" pitchFamily="66" charset="0"/>
                <a:cs typeface="Cavolini" panose="03000502040302020204" pitchFamily="66" charset="0"/>
              </a:rPr>
              <a:t>C. </a:t>
            </a:r>
            <a:r>
              <a:rPr lang="en-US" b="1" dirty="0" err="1">
                <a:solidFill>
                  <a:srgbClr val="FF0000"/>
                </a:solidFill>
                <a:latin typeface="Cavolini" panose="03000502040302020204" pitchFamily="66" charset="0"/>
                <a:cs typeface="Cavolini" panose="03000502040302020204" pitchFamily="66" charset="0"/>
              </a:rPr>
              <a:t>Izhikevich</a:t>
            </a:r>
            <a:r>
              <a:rPr lang="en-US" b="1" dirty="0">
                <a:solidFill>
                  <a:srgbClr val="FF0000"/>
                </a:solidFill>
                <a:latin typeface="Cavolini" panose="03000502040302020204" pitchFamily="66" charset="0"/>
                <a:cs typeface="Cavolini" panose="03000502040302020204" pitchFamily="66" charset="0"/>
              </a:rPr>
              <a:t> model</a:t>
            </a:r>
          </a:p>
          <a:p>
            <a:r>
              <a:rPr lang="en-US" b="1" dirty="0">
                <a:solidFill>
                  <a:srgbClr val="FF0000"/>
                </a:solidFill>
                <a:latin typeface="Cavolini" panose="03000502040302020204" pitchFamily="66" charset="0"/>
                <a:cs typeface="Cavolini" panose="03000502040302020204" pitchFamily="66" charset="0"/>
              </a:rPr>
              <a:t>	</a:t>
            </a:r>
          </a:p>
          <a:p>
            <a:r>
              <a:rPr lang="en-US" b="1" dirty="0">
                <a:solidFill>
                  <a:srgbClr val="FF0000"/>
                </a:solidFill>
                <a:latin typeface="Cavolini" panose="03000502040302020204" pitchFamily="66" charset="0"/>
                <a:cs typeface="Cavolini" panose="03000502040302020204" pitchFamily="66" charset="0"/>
              </a:rPr>
              <a:t>D. Rate-coded model</a:t>
            </a:r>
          </a:p>
        </p:txBody>
      </p:sp>
      <p:sp>
        <p:nvSpPr>
          <p:cNvPr id="14" name="TextBox 13">
            <a:extLst>
              <a:ext uri="{FF2B5EF4-FFF2-40B4-BE49-F238E27FC236}">
                <a16:creationId xmlns:a16="http://schemas.microsoft.com/office/drawing/2014/main" id="{063A9CFB-540B-4B45-B8D2-F42EECB22939}"/>
              </a:ext>
            </a:extLst>
          </p:cNvPr>
          <p:cNvSpPr txBox="1"/>
          <p:nvPr/>
        </p:nvSpPr>
        <p:spPr>
          <a:xfrm>
            <a:off x="-1" y="3677591"/>
            <a:ext cx="11842261" cy="1323439"/>
          </a:xfrm>
          <a:prstGeom prst="rect">
            <a:avLst/>
          </a:prstGeom>
          <a:noFill/>
        </p:spPr>
        <p:txBody>
          <a:bodyPr wrap="square">
            <a:spAutoFit/>
          </a:bodyPr>
          <a:lstStyle/>
          <a:p>
            <a:r>
              <a:rPr lang="en-US" sz="2000" b="1" dirty="0">
                <a:solidFill>
                  <a:schemeClr val="accent1"/>
                </a:solidFill>
                <a:latin typeface="Cavolini" panose="03000502040302020204" pitchFamily="66" charset="0"/>
                <a:cs typeface="Cavolini" panose="03000502040302020204" pitchFamily="66" charset="0"/>
              </a:rPr>
              <a:t>Using a neuron model and modifying the model to add the effect of drug, I want to understand how the drug affects the neuron – Which </a:t>
            </a:r>
            <a:r>
              <a:rPr lang="en-US" sz="2000" b="1" u="sng" dirty="0">
                <a:solidFill>
                  <a:schemeClr val="accent1"/>
                </a:solidFill>
                <a:latin typeface="Cavolini" panose="03000502040302020204" pitchFamily="66" charset="0"/>
                <a:cs typeface="Cavolini" panose="03000502040302020204" pitchFamily="66" charset="0"/>
              </a:rPr>
              <a:t>ionic currents</a:t>
            </a:r>
            <a:r>
              <a:rPr lang="en-US" sz="2000" b="1" dirty="0">
                <a:solidFill>
                  <a:schemeClr val="accent1"/>
                </a:solidFill>
                <a:latin typeface="Cavolini" panose="03000502040302020204" pitchFamily="66" charset="0"/>
                <a:cs typeface="Cavolini" panose="03000502040302020204" pitchFamily="66" charset="0"/>
              </a:rPr>
              <a:t> get affected? Does it affect </a:t>
            </a:r>
            <a:r>
              <a:rPr lang="en-US" sz="2000" b="1" u="sng" dirty="0">
                <a:solidFill>
                  <a:schemeClr val="accent1"/>
                </a:solidFill>
                <a:latin typeface="Cavolini" panose="03000502040302020204" pitchFamily="66" charset="0"/>
                <a:cs typeface="Cavolini" panose="03000502040302020204" pitchFamily="66" charset="0"/>
              </a:rPr>
              <a:t>sodium channels or potassium channels</a:t>
            </a:r>
            <a:r>
              <a:rPr lang="en-US" sz="2000" b="1" dirty="0">
                <a:solidFill>
                  <a:schemeClr val="accent1"/>
                </a:solidFill>
                <a:latin typeface="Cavolini" panose="03000502040302020204" pitchFamily="66" charset="0"/>
                <a:cs typeface="Cavolini" panose="03000502040302020204" pitchFamily="66" charset="0"/>
              </a:rPr>
              <a:t>? How exactly does it affect the </a:t>
            </a:r>
            <a:r>
              <a:rPr lang="en-US" sz="2000" b="1" u="sng" dirty="0">
                <a:solidFill>
                  <a:schemeClr val="accent1"/>
                </a:solidFill>
                <a:latin typeface="Cavolini" panose="03000502040302020204" pitchFamily="66" charset="0"/>
                <a:cs typeface="Cavolini" panose="03000502040302020204" pitchFamily="66" charset="0"/>
              </a:rPr>
              <a:t>kinetics</a:t>
            </a:r>
            <a:r>
              <a:rPr lang="en-US" sz="2000" b="1" dirty="0">
                <a:solidFill>
                  <a:schemeClr val="accent1"/>
                </a:solidFill>
                <a:latin typeface="Cavolini" panose="03000502040302020204" pitchFamily="66" charset="0"/>
                <a:cs typeface="Cavolini" panose="03000502040302020204" pitchFamily="66" charset="0"/>
              </a:rPr>
              <a:t> of channel opening/closing?</a:t>
            </a:r>
          </a:p>
        </p:txBody>
      </p:sp>
      <p:sp>
        <p:nvSpPr>
          <p:cNvPr id="13" name="TextBox 12">
            <a:extLst>
              <a:ext uri="{FF2B5EF4-FFF2-40B4-BE49-F238E27FC236}">
                <a16:creationId xmlns:a16="http://schemas.microsoft.com/office/drawing/2014/main" id="{34F0871A-7DC4-4D50-A26F-5491995C9A1B}"/>
              </a:ext>
            </a:extLst>
          </p:cNvPr>
          <p:cNvSpPr txBox="1"/>
          <p:nvPr/>
        </p:nvSpPr>
        <p:spPr>
          <a:xfrm>
            <a:off x="11314324" y="44067"/>
            <a:ext cx="837286" cy="338554"/>
          </a:xfrm>
          <a:prstGeom prst="rect">
            <a:avLst/>
          </a:prstGeom>
          <a:noFill/>
        </p:spPr>
        <p:txBody>
          <a:bodyPr wrap="square" rtlCol="0">
            <a:spAutoFit/>
          </a:bodyPr>
          <a:lstStyle/>
          <a:p>
            <a:r>
              <a:rPr lang="en-US" sz="1600" dirty="0"/>
              <a:t>Slide 16</a:t>
            </a:r>
          </a:p>
        </p:txBody>
      </p:sp>
    </p:spTree>
    <p:extLst>
      <p:ext uri="{BB962C8B-B14F-4D97-AF65-F5344CB8AC3E}">
        <p14:creationId xmlns:p14="http://schemas.microsoft.com/office/powerpoint/2010/main" val="169720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FCB3EF-2472-4312-A646-684C578ED1D9}"/>
              </a:ext>
            </a:extLst>
          </p:cNvPr>
          <p:cNvSpPr txBox="1"/>
          <p:nvPr/>
        </p:nvSpPr>
        <p:spPr>
          <a:xfrm>
            <a:off x="5231677" y="640749"/>
            <a:ext cx="6709272" cy="1015663"/>
          </a:xfrm>
          <a:prstGeom prst="rect">
            <a:avLst/>
          </a:prstGeom>
          <a:noFill/>
        </p:spPr>
        <p:txBody>
          <a:bodyPr wrap="square" rtlCol="0">
            <a:spAutoFit/>
          </a:bodyPr>
          <a:lstStyle/>
          <a:p>
            <a:r>
              <a:rPr lang="en-US" sz="2000" b="1" dirty="0">
                <a:solidFill>
                  <a:schemeClr val="accent1"/>
                </a:solidFill>
                <a:latin typeface="Cavolini" panose="03000502040302020204" pitchFamily="66" charset="0"/>
                <a:cs typeface="Cavolini" panose="03000502040302020204" pitchFamily="66" charset="0"/>
              </a:rPr>
              <a:t>Q3. Say, I have a network of neurons connected to each other via excitatory/inhibitory connections. </a:t>
            </a:r>
          </a:p>
        </p:txBody>
      </p:sp>
      <p:sp>
        <p:nvSpPr>
          <p:cNvPr id="5" name="TextBox 4">
            <a:extLst>
              <a:ext uri="{FF2B5EF4-FFF2-40B4-BE49-F238E27FC236}">
                <a16:creationId xmlns:a16="http://schemas.microsoft.com/office/drawing/2014/main" id="{AA41F85F-CD54-4A2B-A041-DC9035FDF7C3}"/>
              </a:ext>
            </a:extLst>
          </p:cNvPr>
          <p:cNvSpPr txBox="1"/>
          <p:nvPr/>
        </p:nvSpPr>
        <p:spPr>
          <a:xfrm>
            <a:off x="699451" y="4282499"/>
            <a:ext cx="11365736" cy="707886"/>
          </a:xfrm>
          <a:prstGeom prst="rect">
            <a:avLst/>
          </a:prstGeom>
          <a:noFill/>
        </p:spPr>
        <p:txBody>
          <a:bodyPr wrap="square">
            <a:spAutoFit/>
          </a:bodyPr>
          <a:lstStyle/>
          <a:p>
            <a:r>
              <a:rPr lang="en-US" sz="2000" b="1" dirty="0">
                <a:solidFill>
                  <a:schemeClr val="accent1"/>
                </a:solidFill>
                <a:latin typeface="Cavolini" panose="03000502040302020204" pitchFamily="66" charset="0"/>
                <a:cs typeface="Cavolini" panose="03000502040302020204" pitchFamily="66" charset="0"/>
              </a:rPr>
              <a:t>Which of the following would be the best choice to model the neurons in this case?</a:t>
            </a:r>
          </a:p>
        </p:txBody>
      </p:sp>
      <p:sp>
        <p:nvSpPr>
          <p:cNvPr id="6" name="TextBox 5">
            <a:extLst>
              <a:ext uri="{FF2B5EF4-FFF2-40B4-BE49-F238E27FC236}">
                <a16:creationId xmlns:a16="http://schemas.microsoft.com/office/drawing/2014/main" id="{F635E81C-A31D-4C76-98E3-AF6A5C06E09C}"/>
              </a:ext>
            </a:extLst>
          </p:cNvPr>
          <p:cNvSpPr txBox="1"/>
          <p:nvPr/>
        </p:nvSpPr>
        <p:spPr>
          <a:xfrm>
            <a:off x="757776" y="4952658"/>
            <a:ext cx="12903509" cy="1200329"/>
          </a:xfrm>
          <a:prstGeom prst="rect">
            <a:avLst/>
          </a:prstGeom>
          <a:noFill/>
        </p:spPr>
        <p:txBody>
          <a:bodyPr wrap="square" numCol="2">
            <a:spAutoFit/>
          </a:bodyPr>
          <a:lstStyle/>
          <a:p>
            <a:pPr marL="342900" indent="-342900">
              <a:buAutoNum type="alphaUcPeriod"/>
            </a:pPr>
            <a:r>
              <a:rPr lang="en-US" b="1" dirty="0">
                <a:solidFill>
                  <a:srgbClr val="FF0000"/>
                </a:solidFill>
                <a:latin typeface="Cavolini" panose="03000502040302020204" pitchFamily="66" charset="0"/>
                <a:cs typeface="Cavolini" panose="03000502040302020204" pitchFamily="66" charset="0"/>
              </a:rPr>
              <a:t>Integrate &amp; Fire model	</a:t>
            </a:r>
          </a:p>
          <a:p>
            <a:endParaRPr lang="en-US" b="1" dirty="0">
              <a:solidFill>
                <a:srgbClr val="FF0000"/>
              </a:solidFill>
              <a:latin typeface="Cavolini" panose="03000502040302020204" pitchFamily="66" charset="0"/>
              <a:cs typeface="Cavolini" panose="03000502040302020204" pitchFamily="66" charset="0"/>
            </a:endParaRPr>
          </a:p>
          <a:p>
            <a:r>
              <a:rPr lang="en-US" b="1" dirty="0">
                <a:solidFill>
                  <a:srgbClr val="FF0000"/>
                </a:solidFill>
                <a:latin typeface="Cavolini" panose="03000502040302020204" pitchFamily="66" charset="0"/>
                <a:cs typeface="Cavolini" panose="03000502040302020204" pitchFamily="66" charset="0"/>
              </a:rPr>
              <a:t>B. Conductance based model (Hodgkin &amp; Huxley)</a:t>
            </a:r>
          </a:p>
          <a:p>
            <a:endParaRPr lang="en-US" b="1" dirty="0">
              <a:solidFill>
                <a:srgbClr val="FF0000"/>
              </a:solidFill>
              <a:latin typeface="Cavolini" panose="03000502040302020204" pitchFamily="66" charset="0"/>
              <a:cs typeface="Cavolini" panose="03000502040302020204" pitchFamily="66" charset="0"/>
            </a:endParaRPr>
          </a:p>
          <a:p>
            <a:r>
              <a:rPr lang="en-US" b="1" dirty="0">
                <a:solidFill>
                  <a:srgbClr val="FF0000"/>
                </a:solidFill>
                <a:latin typeface="Cavolini" panose="03000502040302020204" pitchFamily="66" charset="0"/>
                <a:cs typeface="Cavolini" panose="03000502040302020204" pitchFamily="66" charset="0"/>
              </a:rPr>
              <a:t>C. </a:t>
            </a:r>
            <a:r>
              <a:rPr lang="en-US" b="1" dirty="0" err="1">
                <a:solidFill>
                  <a:srgbClr val="FF0000"/>
                </a:solidFill>
                <a:latin typeface="Cavolini" panose="03000502040302020204" pitchFamily="66" charset="0"/>
                <a:cs typeface="Cavolini" panose="03000502040302020204" pitchFamily="66" charset="0"/>
              </a:rPr>
              <a:t>Izhikevich</a:t>
            </a:r>
            <a:r>
              <a:rPr lang="en-US" b="1" dirty="0">
                <a:solidFill>
                  <a:srgbClr val="FF0000"/>
                </a:solidFill>
                <a:latin typeface="Cavolini" panose="03000502040302020204" pitchFamily="66" charset="0"/>
                <a:cs typeface="Cavolini" panose="03000502040302020204" pitchFamily="66" charset="0"/>
              </a:rPr>
              <a:t> model</a:t>
            </a:r>
          </a:p>
          <a:p>
            <a:r>
              <a:rPr lang="en-US" b="1" dirty="0">
                <a:solidFill>
                  <a:srgbClr val="FF0000"/>
                </a:solidFill>
                <a:latin typeface="Cavolini" panose="03000502040302020204" pitchFamily="66" charset="0"/>
                <a:cs typeface="Cavolini" panose="03000502040302020204" pitchFamily="66" charset="0"/>
              </a:rPr>
              <a:t>	</a:t>
            </a:r>
          </a:p>
          <a:p>
            <a:r>
              <a:rPr lang="en-US" b="1" dirty="0">
                <a:solidFill>
                  <a:srgbClr val="FF0000"/>
                </a:solidFill>
                <a:latin typeface="Cavolini" panose="03000502040302020204" pitchFamily="66" charset="0"/>
                <a:cs typeface="Cavolini" panose="03000502040302020204" pitchFamily="66" charset="0"/>
              </a:rPr>
              <a:t>D. Rate-coded model</a:t>
            </a:r>
          </a:p>
        </p:txBody>
      </p:sp>
      <p:sp>
        <p:nvSpPr>
          <p:cNvPr id="9" name="Oval 8">
            <a:extLst>
              <a:ext uri="{FF2B5EF4-FFF2-40B4-BE49-F238E27FC236}">
                <a16:creationId xmlns:a16="http://schemas.microsoft.com/office/drawing/2014/main" id="{A6724A3F-7DC9-444B-958A-4D3E4B00BDC5}"/>
              </a:ext>
            </a:extLst>
          </p:cNvPr>
          <p:cNvSpPr/>
          <p:nvPr/>
        </p:nvSpPr>
        <p:spPr>
          <a:xfrm>
            <a:off x="7371820" y="1866694"/>
            <a:ext cx="249178" cy="2779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DC96162-C6ED-44E8-B572-541FB9EBECEA}"/>
              </a:ext>
            </a:extLst>
          </p:cNvPr>
          <p:cNvSpPr/>
          <p:nvPr/>
        </p:nvSpPr>
        <p:spPr>
          <a:xfrm>
            <a:off x="9038471" y="1866694"/>
            <a:ext cx="249178" cy="2779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A726711-892B-4426-88D2-CA66848E1AED}"/>
              </a:ext>
            </a:extLst>
          </p:cNvPr>
          <p:cNvSpPr/>
          <p:nvPr/>
        </p:nvSpPr>
        <p:spPr>
          <a:xfrm>
            <a:off x="8206786" y="1866694"/>
            <a:ext cx="249178" cy="2779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0CB3B6-312E-4CB6-B4F5-8FD5BB37FA3A}"/>
              </a:ext>
            </a:extLst>
          </p:cNvPr>
          <p:cNvSpPr/>
          <p:nvPr/>
        </p:nvSpPr>
        <p:spPr>
          <a:xfrm>
            <a:off x="6559805" y="1866694"/>
            <a:ext cx="249178" cy="2779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A9F65EF6-5444-49AF-894A-8B1B281A3DD9}"/>
              </a:ext>
            </a:extLst>
          </p:cNvPr>
          <p:cNvGrpSpPr/>
          <p:nvPr/>
        </p:nvGrpSpPr>
        <p:grpSpPr>
          <a:xfrm>
            <a:off x="6795868" y="1970159"/>
            <a:ext cx="584649" cy="130003"/>
            <a:chOff x="1334945" y="4311826"/>
            <a:chExt cx="515998" cy="94855"/>
          </a:xfrm>
        </p:grpSpPr>
        <p:cxnSp>
          <p:nvCxnSpPr>
            <p:cNvPr id="18" name="Straight Arrow Connector 17">
              <a:extLst>
                <a:ext uri="{FF2B5EF4-FFF2-40B4-BE49-F238E27FC236}">
                  <a16:creationId xmlns:a16="http://schemas.microsoft.com/office/drawing/2014/main" id="{4F994ECE-18DF-4195-A9F4-77166304E96F}"/>
                </a:ext>
              </a:extLst>
            </p:cNvPr>
            <p:cNvCxnSpPr>
              <a:cxnSpLocks/>
            </p:cNvCxnSpPr>
            <p:nvPr/>
          </p:nvCxnSpPr>
          <p:spPr>
            <a:xfrm>
              <a:off x="1354196" y="4311826"/>
              <a:ext cx="496747"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5A4692-1507-4166-929B-49E1913D67B4}"/>
                </a:ext>
              </a:extLst>
            </p:cNvPr>
            <p:cNvCxnSpPr>
              <a:cxnSpLocks/>
            </p:cNvCxnSpPr>
            <p:nvPr/>
          </p:nvCxnSpPr>
          <p:spPr>
            <a:xfrm flipH="1">
              <a:off x="1334945" y="4406681"/>
              <a:ext cx="493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2F4FF77-D9BD-464B-B72C-42BF9E864D0E}"/>
              </a:ext>
            </a:extLst>
          </p:cNvPr>
          <p:cNvGrpSpPr/>
          <p:nvPr/>
        </p:nvGrpSpPr>
        <p:grpSpPr>
          <a:xfrm>
            <a:off x="7637480" y="1970159"/>
            <a:ext cx="584649" cy="130003"/>
            <a:chOff x="1334945" y="4311826"/>
            <a:chExt cx="515998" cy="94855"/>
          </a:xfrm>
        </p:grpSpPr>
        <p:cxnSp>
          <p:nvCxnSpPr>
            <p:cNvPr id="24" name="Straight Arrow Connector 23">
              <a:extLst>
                <a:ext uri="{FF2B5EF4-FFF2-40B4-BE49-F238E27FC236}">
                  <a16:creationId xmlns:a16="http://schemas.microsoft.com/office/drawing/2014/main" id="{9B73C223-FFDC-4253-A63A-9BF8718DECDC}"/>
                </a:ext>
              </a:extLst>
            </p:cNvPr>
            <p:cNvCxnSpPr>
              <a:cxnSpLocks/>
            </p:cNvCxnSpPr>
            <p:nvPr/>
          </p:nvCxnSpPr>
          <p:spPr>
            <a:xfrm>
              <a:off x="1354196" y="4311826"/>
              <a:ext cx="496747"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DB7788-90ED-4913-A6C0-C940F0745A65}"/>
                </a:ext>
              </a:extLst>
            </p:cNvPr>
            <p:cNvCxnSpPr>
              <a:cxnSpLocks/>
            </p:cNvCxnSpPr>
            <p:nvPr/>
          </p:nvCxnSpPr>
          <p:spPr>
            <a:xfrm flipH="1">
              <a:off x="1334945" y="4406681"/>
              <a:ext cx="493776"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F7B283D-FF5A-4BF0-ABF0-03A403E58759}"/>
              </a:ext>
            </a:extLst>
          </p:cNvPr>
          <p:cNvGrpSpPr/>
          <p:nvPr/>
        </p:nvGrpSpPr>
        <p:grpSpPr>
          <a:xfrm>
            <a:off x="8465800" y="1970159"/>
            <a:ext cx="584649" cy="130003"/>
            <a:chOff x="1334945" y="4311826"/>
            <a:chExt cx="515998" cy="94855"/>
          </a:xfrm>
        </p:grpSpPr>
        <p:cxnSp>
          <p:nvCxnSpPr>
            <p:cNvPr id="27" name="Straight Arrow Connector 26">
              <a:extLst>
                <a:ext uri="{FF2B5EF4-FFF2-40B4-BE49-F238E27FC236}">
                  <a16:creationId xmlns:a16="http://schemas.microsoft.com/office/drawing/2014/main" id="{CD2CA359-BC7D-4056-ABEF-685509655D34}"/>
                </a:ext>
              </a:extLst>
            </p:cNvPr>
            <p:cNvCxnSpPr>
              <a:cxnSpLocks/>
            </p:cNvCxnSpPr>
            <p:nvPr/>
          </p:nvCxnSpPr>
          <p:spPr>
            <a:xfrm>
              <a:off x="1354196" y="4311826"/>
              <a:ext cx="496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944183-D3E9-4B76-8240-C4ED3C6C9F4D}"/>
                </a:ext>
              </a:extLst>
            </p:cNvPr>
            <p:cNvCxnSpPr>
              <a:cxnSpLocks/>
            </p:cNvCxnSpPr>
            <p:nvPr/>
          </p:nvCxnSpPr>
          <p:spPr>
            <a:xfrm flipH="1">
              <a:off x="1334945" y="4406681"/>
              <a:ext cx="493776"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51FA26BA-273B-4B40-A4DF-9370903F60F0}"/>
              </a:ext>
            </a:extLst>
          </p:cNvPr>
          <p:cNvPicPr>
            <a:picLocks noChangeAspect="1"/>
          </p:cNvPicPr>
          <p:nvPr/>
        </p:nvPicPr>
        <p:blipFill>
          <a:blip r:embed="rId3"/>
          <a:stretch>
            <a:fillRect/>
          </a:stretch>
        </p:blipFill>
        <p:spPr>
          <a:xfrm>
            <a:off x="2422972" y="180960"/>
            <a:ext cx="2131550" cy="2502020"/>
          </a:xfrm>
          <a:prstGeom prst="rect">
            <a:avLst/>
          </a:prstGeom>
          <a:solidFill>
            <a:schemeClr val="tx1"/>
          </a:solidFill>
        </p:spPr>
      </p:pic>
      <p:sp>
        <p:nvSpPr>
          <p:cNvPr id="36" name="Thought Bubble: Cloud 35">
            <a:extLst>
              <a:ext uri="{FF2B5EF4-FFF2-40B4-BE49-F238E27FC236}">
                <a16:creationId xmlns:a16="http://schemas.microsoft.com/office/drawing/2014/main" id="{32D222C7-9408-421B-8C63-CADFFD151238}"/>
              </a:ext>
            </a:extLst>
          </p:cNvPr>
          <p:cNvSpPr/>
          <p:nvPr/>
        </p:nvSpPr>
        <p:spPr>
          <a:xfrm>
            <a:off x="152736" y="358815"/>
            <a:ext cx="2493780" cy="1243631"/>
          </a:xfrm>
          <a:prstGeom prst="cloudCallout">
            <a:avLst>
              <a:gd name="adj1" fmla="val 55130"/>
              <a:gd name="adj2" fmla="val 333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a:latin typeface="Bradley Hand ITC" panose="03070402050302030203" pitchFamily="66" charset="0"/>
              </a:rPr>
              <a:t>I have some questions!</a:t>
            </a:r>
          </a:p>
        </p:txBody>
      </p:sp>
      <p:sp>
        <p:nvSpPr>
          <p:cNvPr id="38" name="Arrow: Up 37">
            <a:extLst>
              <a:ext uri="{FF2B5EF4-FFF2-40B4-BE49-F238E27FC236}">
                <a16:creationId xmlns:a16="http://schemas.microsoft.com/office/drawing/2014/main" id="{4F885A50-FB6C-46A9-B8BC-C31D1B54E782}"/>
              </a:ext>
            </a:extLst>
          </p:cNvPr>
          <p:cNvSpPr/>
          <p:nvPr/>
        </p:nvSpPr>
        <p:spPr>
          <a:xfrm>
            <a:off x="6634236" y="2211416"/>
            <a:ext cx="100316" cy="242008"/>
          </a:xfrm>
          <a:prstGeom prst="up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Up 38">
            <a:extLst>
              <a:ext uri="{FF2B5EF4-FFF2-40B4-BE49-F238E27FC236}">
                <a16:creationId xmlns:a16="http://schemas.microsoft.com/office/drawing/2014/main" id="{6AB44E7C-18BB-4A69-B139-EE10ACD3F4BE}"/>
              </a:ext>
            </a:extLst>
          </p:cNvPr>
          <p:cNvSpPr/>
          <p:nvPr/>
        </p:nvSpPr>
        <p:spPr>
          <a:xfrm>
            <a:off x="7456043" y="2211416"/>
            <a:ext cx="100316" cy="242008"/>
          </a:xfrm>
          <a:prstGeom prst="up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Up 39">
            <a:extLst>
              <a:ext uri="{FF2B5EF4-FFF2-40B4-BE49-F238E27FC236}">
                <a16:creationId xmlns:a16="http://schemas.microsoft.com/office/drawing/2014/main" id="{6C5D0442-E386-4027-8373-E818C15E1C87}"/>
              </a:ext>
            </a:extLst>
          </p:cNvPr>
          <p:cNvSpPr/>
          <p:nvPr/>
        </p:nvSpPr>
        <p:spPr>
          <a:xfrm>
            <a:off x="8300985" y="2211416"/>
            <a:ext cx="100316" cy="242008"/>
          </a:xfrm>
          <a:prstGeom prst="up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Up 40">
            <a:extLst>
              <a:ext uri="{FF2B5EF4-FFF2-40B4-BE49-F238E27FC236}">
                <a16:creationId xmlns:a16="http://schemas.microsoft.com/office/drawing/2014/main" id="{98EA60B4-F79B-430E-8038-D5E640343962}"/>
              </a:ext>
            </a:extLst>
          </p:cNvPr>
          <p:cNvSpPr/>
          <p:nvPr/>
        </p:nvSpPr>
        <p:spPr>
          <a:xfrm>
            <a:off x="9134366" y="2211416"/>
            <a:ext cx="100316" cy="242008"/>
          </a:xfrm>
          <a:prstGeom prst="up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12C55E4-13D2-4F2D-90B3-993774467021}"/>
              </a:ext>
            </a:extLst>
          </p:cNvPr>
          <p:cNvSpPr txBox="1"/>
          <p:nvPr/>
        </p:nvSpPr>
        <p:spPr>
          <a:xfrm>
            <a:off x="4316413" y="3092336"/>
            <a:ext cx="6829424" cy="1015663"/>
          </a:xfrm>
          <a:prstGeom prst="rect">
            <a:avLst/>
          </a:prstGeom>
          <a:noFill/>
        </p:spPr>
        <p:txBody>
          <a:bodyPr wrap="square">
            <a:spAutoFit/>
          </a:bodyPr>
          <a:lstStyle/>
          <a:p>
            <a:r>
              <a:rPr lang="en-US" sz="2000" b="1" dirty="0">
                <a:solidFill>
                  <a:schemeClr val="accent1"/>
                </a:solidFill>
                <a:latin typeface="Cavolini" panose="03000502040302020204" pitchFamily="66" charset="0"/>
                <a:cs typeface="Cavolini" panose="03000502040302020204" pitchFamily="66" charset="0"/>
              </a:rPr>
              <a:t>Under different input conditions, I want to find the pattern of activity at which this network settles. </a:t>
            </a:r>
            <a:endParaRPr lang="en-US" sz="2000" dirty="0"/>
          </a:p>
        </p:txBody>
      </p:sp>
      <p:sp>
        <p:nvSpPr>
          <p:cNvPr id="29" name="TextBox 28">
            <a:extLst>
              <a:ext uri="{FF2B5EF4-FFF2-40B4-BE49-F238E27FC236}">
                <a16:creationId xmlns:a16="http://schemas.microsoft.com/office/drawing/2014/main" id="{89EB5735-605F-4BB0-8B7F-195B18F37357}"/>
              </a:ext>
            </a:extLst>
          </p:cNvPr>
          <p:cNvSpPr txBox="1"/>
          <p:nvPr/>
        </p:nvSpPr>
        <p:spPr>
          <a:xfrm>
            <a:off x="11314324" y="44067"/>
            <a:ext cx="837286" cy="338554"/>
          </a:xfrm>
          <a:prstGeom prst="rect">
            <a:avLst/>
          </a:prstGeom>
          <a:noFill/>
        </p:spPr>
        <p:txBody>
          <a:bodyPr wrap="square" rtlCol="0">
            <a:spAutoFit/>
          </a:bodyPr>
          <a:lstStyle/>
          <a:p>
            <a:r>
              <a:rPr lang="en-US" sz="1600" dirty="0"/>
              <a:t>Slide 17</a:t>
            </a:r>
          </a:p>
        </p:txBody>
      </p:sp>
    </p:spTree>
    <p:extLst>
      <p:ext uri="{BB962C8B-B14F-4D97-AF65-F5344CB8AC3E}">
        <p14:creationId xmlns:p14="http://schemas.microsoft.com/office/powerpoint/2010/main" val="13977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ppt_x"/>
                                          </p:val>
                                        </p:tav>
                                        <p:tav tm="100000">
                                          <p:val>
                                            <p:strVal val="#ppt_x"/>
                                          </p:val>
                                        </p:tav>
                                      </p:tavLst>
                                    </p:anim>
                                    <p:anim calcmode="lin" valueType="num">
                                      <p:cBhvr additive="base">
                                        <p:cTn id="17" dur="500" fill="hold"/>
                                        <p:tgtEl>
                                          <p:spTgt spid="3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ppt_x"/>
                                          </p:val>
                                        </p:tav>
                                        <p:tav tm="100000">
                                          <p:val>
                                            <p:strVal val="#ppt_x"/>
                                          </p:val>
                                        </p:tav>
                                      </p:tavLst>
                                    </p:anim>
                                    <p:anim calcmode="lin" valueType="num">
                                      <p:cBhvr additive="base">
                                        <p:cTn id="25" dur="500" fill="hold"/>
                                        <p:tgtEl>
                                          <p:spTgt spid="4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grpId="0" nodeType="clickEffect">
                                  <p:stCondLst>
                                    <p:cond delay="0"/>
                                  </p:stCondLst>
                                  <p:childTnLst>
                                    <p:animClr clrSpc="rgb" dir="cw">
                                      <p:cBhvr override="childStyle">
                                        <p:cTn id="33" dur="500" fill="hold"/>
                                        <p:tgtEl>
                                          <p:spTgt spid="12"/>
                                        </p:tgtEl>
                                        <p:attrNameLst>
                                          <p:attrName>style.color</p:attrName>
                                        </p:attrNameLst>
                                      </p:cBhvr>
                                      <p:to>
                                        <a:srgbClr val="F4B183"/>
                                      </p:to>
                                    </p:animClr>
                                    <p:animClr clrSpc="rgb" dir="cw">
                                      <p:cBhvr>
                                        <p:cTn id="34" dur="500" fill="hold"/>
                                        <p:tgtEl>
                                          <p:spTgt spid="12"/>
                                        </p:tgtEl>
                                        <p:attrNameLst>
                                          <p:attrName>fillcolor</p:attrName>
                                        </p:attrNameLst>
                                      </p:cBhvr>
                                      <p:to>
                                        <a:srgbClr val="F4B183"/>
                                      </p:to>
                                    </p:animClr>
                                    <p:set>
                                      <p:cBhvr>
                                        <p:cTn id="35" dur="500" fill="hold"/>
                                        <p:tgtEl>
                                          <p:spTgt spid="12"/>
                                        </p:tgtEl>
                                        <p:attrNameLst>
                                          <p:attrName>fill.type</p:attrName>
                                        </p:attrNameLst>
                                      </p:cBhvr>
                                      <p:to>
                                        <p:strVal val="solid"/>
                                      </p:to>
                                    </p:set>
                                    <p:set>
                                      <p:cBhvr>
                                        <p:cTn id="36" dur="500" fill="hold"/>
                                        <p:tgtEl>
                                          <p:spTgt spid="12"/>
                                        </p:tgtEl>
                                        <p:attrNameLst>
                                          <p:attrName>fill.on</p:attrName>
                                        </p:attrNameLst>
                                      </p:cBhvr>
                                      <p:to>
                                        <p:strVal val="true"/>
                                      </p:to>
                                    </p:set>
                                  </p:childTnLst>
                                </p:cTn>
                              </p:par>
                              <p:par>
                                <p:cTn id="37" presetID="19" presetClass="emph" presetSubtype="0" fill="hold" grpId="0" nodeType="withEffect">
                                  <p:stCondLst>
                                    <p:cond delay="0"/>
                                  </p:stCondLst>
                                  <p:childTnLst>
                                    <p:animClr clrSpc="rgb" dir="cw">
                                      <p:cBhvr override="childStyle">
                                        <p:cTn id="38" dur="500" fill="hold"/>
                                        <p:tgtEl>
                                          <p:spTgt spid="9"/>
                                        </p:tgtEl>
                                        <p:attrNameLst>
                                          <p:attrName>style.color</p:attrName>
                                        </p:attrNameLst>
                                      </p:cBhvr>
                                      <p:to>
                                        <a:srgbClr val="F4B183"/>
                                      </p:to>
                                    </p:animClr>
                                    <p:animClr clrSpc="rgb" dir="cw">
                                      <p:cBhvr>
                                        <p:cTn id="39" dur="500" fill="hold"/>
                                        <p:tgtEl>
                                          <p:spTgt spid="9"/>
                                        </p:tgtEl>
                                        <p:attrNameLst>
                                          <p:attrName>fillcolor</p:attrName>
                                        </p:attrNameLst>
                                      </p:cBhvr>
                                      <p:to>
                                        <a:srgbClr val="F4B183"/>
                                      </p:to>
                                    </p:animClr>
                                    <p:set>
                                      <p:cBhvr>
                                        <p:cTn id="40" dur="500" fill="hold"/>
                                        <p:tgtEl>
                                          <p:spTgt spid="9"/>
                                        </p:tgtEl>
                                        <p:attrNameLst>
                                          <p:attrName>fill.type</p:attrName>
                                        </p:attrNameLst>
                                      </p:cBhvr>
                                      <p:to>
                                        <p:strVal val="solid"/>
                                      </p:to>
                                    </p:set>
                                    <p:set>
                                      <p:cBhvr>
                                        <p:cTn id="41" dur="500" fill="hold"/>
                                        <p:tgtEl>
                                          <p:spTgt spid="9"/>
                                        </p:tgtEl>
                                        <p:attrNameLst>
                                          <p:attrName>fill.on</p:attrName>
                                        </p:attrNameLst>
                                      </p:cBhvr>
                                      <p:to>
                                        <p:strVal val="true"/>
                                      </p:to>
                                    </p:set>
                                  </p:childTnLst>
                                </p:cTn>
                              </p:par>
                              <p:par>
                                <p:cTn id="42" presetID="19" presetClass="emph" presetSubtype="0" fill="hold" grpId="0" nodeType="withEffect">
                                  <p:stCondLst>
                                    <p:cond delay="0"/>
                                  </p:stCondLst>
                                  <p:childTnLst>
                                    <p:animClr clrSpc="rgb" dir="cw">
                                      <p:cBhvr override="childStyle">
                                        <p:cTn id="43" dur="500" fill="hold"/>
                                        <p:tgtEl>
                                          <p:spTgt spid="11"/>
                                        </p:tgtEl>
                                        <p:attrNameLst>
                                          <p:attrName>style.color</p:attrName>
                                        </p:attrNameLst>
                                      </p:cBhvr>
                                      <p:to>
                                        <a:srgbClr val="F4B183"/>
                                      </p:to>
                                    </p:animClr>
                                    <p:animClr clrSpc="rgb" dir="cw">
                                      <p:cBhvr>
                                        <p:cTn id="44" dur="500" fill="hold"/>
                                        <p:tgtEl>
                                          <p:spTgt spid="11"/>
                                        </p:tgtEl>
                                        <p:attrNameLst>
                                          <p:attrName>fillcolor</p:attrName>
                                        </p:attrNameLst>
                                      </p:cBhvr>
                                      <p:to>
                                        <a:srgbClr val="F4B183"/>
                                      </p:to>
                                    </p:animClr>
                                    <p:set>
                                      <p:cBhvr>
                                        <p:cTn id="45" dur="500" fill="hold"/>
                                        <p:tgtEl>
                                          <p:spTgt spid="11"/>
                                        </p:tgtEl>
                                        <p:attrNameLst>
                                          <p:attrName>fill.type</p:attrName>
                                        </p:attrNameLst>
                                      </p:cBhvr>
                                      <p:to>
                                        <p:strVal val="solid"/>
                                      </p:to>
                                    </p:set>
                                    <p:set>
                                      <p:cBhvr>
                                        <p:cTn id="46" dur="500" fill="hold"/>
                                        <p:tgtEl>
                                          <p:spTgt spid="11"/>
                                        </p:tgtEl>
                                        <p:attrNameLst>
                                          <p:attrName>fill.on</p:attrName>
                                        </p:attrNameLst>
                                      </p:cBhvr>
                                      <p:to>
                                        <p:strVal val="true"/>
                                      </p:to>
                                    </p:set>
                                  </p:childTnLst>
                                </p:cTn>
                              </p:par>
                              <p:par>
                                <p:cTn id="47" presetID="19" presetClass="emph" presetSubtype="0" fill="hold" grpId="0" nodeType="withEffect">
                                  <p:stCondLst>
                                    <p:cond delay="0"/>
                                  </p:stCondLst>
                                  <p:childTnLst>
                                    <p:animClr clrSpc="rgb" dir="cw">
                                      <p:cBhvr override="childStyle">
                                        <p:cTn id="48" dur="500" fill="hold"/>
                                        <p:tgtEl>
                                          <p:spTgt spid="10"/>
                                        </p:tgtEl>
                                        <p:attrNameLst>
                                          <p:attrName>style.color</p:attrName>
                                        </p:attrNameLst>
                                      </p:cBhvr>
                                      <p:to>
                                        <a:srgbClr val="F4B183"/>
                                      </p:to>
                                    </p:animClr>
                                    <p:animClr clrSpc="rgb" dir="cw">
                                      <p:cBhvr>
                                        <p:cTn id="49" dur="500" fill="hold"/>
                                        <p:tgtEl>
                                          <p:spTgt spid="10"/>
                                        </p:tgtEl>
                                        <p:attrNameLst>
                                          <p:attrName>fillcolor</p:attrName>
                                        </p:attrNameLst>
                                      </p:cBhvr>
                                      <p:to>
                                        <a:srgbClr val="F4B183"/>
                                      </p:to>
                                    </p:animClr>
                                    <p:set>
                                      <p:cBhvr>
                                        <p:cTn id="50" dur="500" fill="hold"/>
                                        <p:tgtEl>
                                          <p:spTgt spid="10"/>
                                        </p:tgtEl>
                                        <p:attrNameLst>
                                          <p:attrName>fill.type</p:attrName>
                                        </p:attrNameLst>
                                      </p:cBhvr>
                                      <p:to>
                                        <p:strVal val="solid"/>
                                      </p:to>
                                    </p:set>
                                    <p:set>
                                      <p:cBhvr>
                                        <p:cTn id="51" dur="500" fill="hold"/>
                                        <p:tgtEl>
                                          <p:spTgt spid="10"/>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9" presetClass="emph" presetSubtype="0" fill="hold" grpId="1" nodeType="clickEffect">
                                  <p:stCondLst>
                                    <p:cond delay="0"/>
                                  </p:stCondLst>
                                  <p:childTnLst>
                                    <p:animClr clrSpc="rgb" dir="cw">
                                      <p:cBhvr override="childStyle">
                                        <p:cTn id="55" dur="500" fill="hold"/>
                                        <p:tgtEl>
                                          <p:spTgt spid="12"/>
                                        </p:tgtEl>
                                        <p:attrNameLst>
                                          <p:attrName>style.color</p:attrName>
                                        </p:attrNameLst>
                                      </p:cBhvr>
                                      <p:to>
                                        <a:srgbClr val="7F7F7F"/>
                                      </p:to>
                                    </p:animClr>
                                    <p:animClr clrSpc="rgb" dir="cw">
                                      <p:cBhvr>
                                        <p:cTn id="56" dur="500" fill="hold"/>
                                        <p:tgtEl>
                                          <p:spTgt spid="12"/>
                                        </p:tgtEl>
                                        <p:attrNameLst>
                                          <p:attrName>fillcolor</p:attrName>
                                        </p:attrNameLst>
                                      </p:cBhvr>
                                      <p:to>
                                        <a:srgbClr val="7F7F7F"/>
                                      </p:to>
                                    </p:animClr>
                                    <p:set>
                                      <p:cBhvr>
                                        <p:cTn id="57" dur="500" fill="hold"/>
                                        <p:tgtEl>
                                          <p:spTgt spid="12"/>
                                        </p:tgtEl>
                                        <p:attrNameLst>
                                          <p:attrName>fill.type</p:attrName>
                                        </p:attrNameLst>
                                      </p:cBhvr>
                                      <p:to>
                                        <p:strVal val="solid"/>
                                      </p:to>
                                    </p:set>
                                    <p:set>
                                      <p:cBhvr>
                                        <p:cTn id="58" dur="500" fill="hold"/>
                                        <p:tgtEl>
                                          <p:spTgt spid="12"/>
                                        </p:tgtEl>
                                        <p:attrNameLst>
                                          <p:attrName>fill.on</p:attrName>
                                        </p:attrNameLst>
                                      </p:cBhvr>
                                      <p:to>
                                        <p:strVal val="true"/>
                                      </p:to>
                                    </p:set>
                                  </p:childTnLst>
                                </p:cTn>
                              </p:par>
                              <p:par>
                                <p:cTn id="59" presetID="19" presetClass="emph" presetSubtype="0" fill="hold" grpId="1" nodeType="withEffect">
                                  <p:stCondLst>
                                    <p:cond delay="0"/>
                                  </p:stCondLst>
                                  <p:childTnLst>
                                    <p:animClr clrSpc="rgb" dir="cw">
                                      <p:cBhvr override="childStyle">
                                        <p:cTn id="60" dur="500" fill="hold"/>
                                        <p:tgtEl>
                                          <p:spTgt spid="10"/>
                                        </p:tgtEl>
                                        <p:attrNameLst>
                                          <p:attrName>style.color</p:attrName>
                                        </p:attrNameLst>
                                      </p:cBhvr>
                                      <p:to>
                                        <a:srgbClr val="7F7F7F"/>
                                      </p:to>
                                    </p:animClr>
                                    <p:animClr clrSpc="rgb" dir="cw">
                                      <p:cBhvr>
                                        <p:cTn id="61" dur="500" fill="hold"/>
                                        <p:tgtEl>
                                          <p:spTgt spid="10"/>
                                        </p:tgtEl>
                                        <p:attrNameLst>
                                          <p:attrName>fillcolor</p:attrName>
                                        </p:attrNameLst>
                                      </p:cBhvr>
                                      <p:to>
                                        <a:srgbClr val="7F7F7F"/>
                                      </p:to>
                                    </p:animClr>
                                    <p:set>
                                      <p:cBhvr>
                                        <p:cTn id="62" dur="500" fill="hold"/>
                                        <p:tgtEl>
                                          <p:spTgt spid="10"/>
                                        </p:tgtEl>
                                        <p:attrNameLst>
                                          <p:attrName>fill.type</p:attrName>
                                        </p:attrNameLst>
                                      </p:cBhvr>
                                      <p:to>
                                        <p:strVal val="solid"/>
                                      </p:to>
                                    </p:set>
                                    <p:set>
                                      <p:cBhvr>
                                        <p:cTn id="63" dur="500" fill="hold"/>
                                        <p:tgtEl>
                                          <p:spTgt spid="10"/>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19" presetClass="emph" presetSubtype="0" fill="hold" grpId="1" nodeType="clickEffect">
                                  <p:stCondLst>
                                    <p:cond delay="0"/>
                                  </p:stCondLst>
                                  <p:childTnLst>
                                    <p:animClr clrSpc="rgb" dir="cw">
                                      <p:cBhvr override="childStyle">
                                        <p:cTn id="67" dur="500" fill="hold"/>
                                        <p:tgtEl>
                                          <p:spTgt spid="9"/>
                                        </p:tgtEl>
                                        <p:attrNameLst>
                                          <p:attrName>style.color</p:attrName>
                                        </p:attrNameLst>
                                      </p:cBhvr>
                                      <p:to>
                                        <a:srgbClr val="ED7D31"/>
                                      </p:to>
                                    </p:animClr>
                                    <p:animClr clrSpc="rgb" dir="cw">
                                      <p:cBhvr>
                                        <p:cTn id="68" dur="500" fill="hold"/>
                                        <p:tgtEl>
                                          <p:spTgt spid="9"/>
                                        </p:tgtEl>
                                        <p:attrNameLst>
                                          <p:attrName>fillcolor</p:attrName>
                                        </p:attrNameLst>
                                      </p:cBhvr>
                                      <p:to>
                                        <a:srgbClr val="ED7D31"/>
                                      </p:to>
                                    </p:animClr>
                                    <p:set>
                                      <p:cBhvr>
                                        <p:cTn id="69" dur="500" fill="hold"/>
                                        <p:tgtEl>
                                          <p:spTgt spid="9"/>
                                        </p:tgtEl>
                                        <p:attrNameLst>
                                          <p:attrName>fill.type</p:attrName>
                                        </p:attrNameLst>
                                      </p:cBhvr>
                                      <p:to>
                                        <p:strVal val="solid"/>
                                      </p:to>
                                    </p:set>
                                    <p:set>
                                      <p:cBhvr>
                                        <p:cTn id="70" dur="500" fill="hold"/>
                                        <p:tgtEl>
                                          <p:spTgt spid="9"/>
                                        </p:tgtEl>
                                        <p:attrNameLst>
                                          <p:attrName>fill.on</p:attrName>
                                        </p:attrNameLst>
                                      </p:cBhvr>
                                      <p:to>
                                        <p:strVal val="true"/>
                                      </p:to>
                                    </p:set>
                                  </p:childTnLst>
                                </p:cTn>
                              </p:par>
                              <p:par>
                                <p:cTn id="71" presetID="19" presetClass="emph" presetSubtype="0" fill="hold" grpId="1" nodeType="withEffect">
                                  <p:stCondLst>
                                    <p:cond delay="0"/>
                                  </p:stCondLst>
                                  <p:childTnLst>
                                    <p:animClr clrSpc="rgb" dir="cw">
                                      <p:cBhvr override="childStyle">
                                        <p:cTn id="72" dur="500" fill="hold"/>
                                        <p:tgtEl>
                                          <p:spTgt spid="11"/>
                                        </p:tgtEl>
                                        <p:attrNameLst>
                                          <p:attrName>style.color</p:attrName>
                                        </p:attrNameLst>
                                      </p:cBhvr>
                                      <p:to>
                                        <a:srgbClr val="ED7D31"/>
                                      </p:to>
                                    </p:animClr>
                                    <p:animClr clrSpc="rgb" dir="cw">
                                      <p:cBhvr>
                                        <p:cTn id="73" dur="500" fill="hold"/>
                                        <p:tgtEl>
                                          <p:spTgt spid="11"/>
                                        </p:tgtEl>
                                        <p:attrNameLst>
                                          <p:attrName>fillcolor</p:attrName>
                                        </p:attrNameLst>
                                      </p:cBhvr>
                                      <p:to>
                                        <a:srgbClr val="ED7D31"/>
                                      </p:to>
                                    </p:animClr>
                                    <p:set>
                                      <p:cBhvr>
                                        <p:cTn id="74" dur="500" fill="hold"/>
                                        <p:tgtEl>
                                          <p:spTgt spid="11"/>
                                        </p:tgtEl>
                                        <p:attrNameLst>
                                          <p:attrName>fill.type</p:attrName>
                                        </p:attrNameLst>
                                      </p:cBhvr>
                                      <p:to>
                                        <p:strVal val="solid"/>
                                      </p:to>
                                    </p:set>
                                    <p:set>
                                      <p:cBhvr>
                                        <p:cTn id="75" dur="500" fill="hold"/>
                                        <p:tgtEl>
                                          <p:spTgt spid="11"/>
                                        </p:tgtEl>
                                        <p:attrNameLst>
                                          <p:attrName>fill.on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500"/>
                                        <p:tgtEl>
                                          <p:spTgt spid="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animBg="1"/>
      <p:bldP spid="9" grpId="1" animBg="1"/>
      <p:bldP spid="10" grpId="0" animBg="1"/>
      <p:bldP spid="10" grpId="1" animBg="1"/>
      <p:bldP spid="11" grpId="0" animBg="1"/>
      <p:bldP spid="11" grpId="1" animBg="1"/>
      <p:bldP spid="12" grpId="0" animBg="1"/>
      <p:bldP spid="12" grpId="1" animBg="1"/>
      <p:bldP spid="38" grpId="0" animBg="1"/>
      <p:bldP spid="39" grpId="0" animBg="1"/>
      <p:bldP spid="40" grpId="0" animBg="1"/>
      <p:bldP spid="41"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D7625F24-459A-DF44-9745-75163B3F935F}"/>
                  </a:ext>
                </a:extLst>
              </p14:cNvPr>
              <p14:cNvContentPartPr/>
              <p14:nvPr/>
            </p14:nvContentPartPr>
            <p14:xfrm>
              <a:off x="3933103" y="3667939"/>
              <a:ext cx="811440" cy="773640"/>
            </p14:xfrm>
          </p:contentPart>
        </mc:Choice>
        <mc:Fallback xmlns="">
          <p:pic>
            <p:nvPicPr>
              <p:cNvPr id="7" name="Ink 6">
                <a:extLst>
                  <a:ext uri="{FF2B5EF4-FFF2-40B4-BE49-F238E27FC236}">
                    <a16:creationId xmlns:a16="http://schemas.microsoft.com/office/drawing/2014/main" id="{D7625F24-459A-DF44-9745-75163B3F935F}"/>
                  </a:ext>
                </a:extLst>
              </p:cNvPr>
              <p:cNvPicPr/>
              <p:nvPr/>
            </p:nvPicPr>
            <p:blipFill>
              <a:blip r:embed="rId3"/>
              <a:stretch>
                <a:fillRect/>
              </a:stretch>
            </p:blipFill>
            <p:spPr>
              <a:xfrm>
                <a:off x="3902143" y="3636979"/>
                <a:ext cx="872640" cy="834840"/>
              </a:xfrm>
              <a:prstGeom prst="rect">
                <a:avLst/>
              </a:prstGeom>
            </p:spPr>
          </p:pic>
        </mc:Fallback>
      </mc:AlternateContent>
      <p:grpSp>
        <p:nvGrpSpPr>
          <p:cNvPr id="12" name="Group 11">
            <a:extLst>
              <a:ext uri="{FF2B5EF4-FFF2-40B4-BE49-F238E27FC236}">
                <a16:creationId xmlns:a16="http://schemas.microsoft.com/office/drawing/2014/main" id="{E6939E53-3EB4-EC4A-B72E-D925025431A0}"/>
              </a:ext>
            </a:extLst>
          </p:cNvPr>
          <p:cNvGrpSpPr/>
          <p:nvPr/>
        </p:nvGrpSpPr>
        <p:grpSpPr>
          <a:xfrm>
            <a:off x="2141383" y="341899"/>
            <a:ext cx="8871480" cy="4891680"/>
            <a:chOff x="2141383" y="341899"/>
            <a:chExt cx="8871480" cy="48916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274AC50-F7BC-9B4A-858A-F2658E3C1045}"/>
                    </a:ext>
                  </a:extLst>
                </p14:cNvPr>
                <p14:cNvContentPartPr/>
                <p14:nvPr/>
              </p14:nvContentPartPr>
              <p14:xfrm>
                <a:off x="2141383" y="4479019"/>
                <a:ext cx="6480" cy="360"/>
              </p14:xfrm>
            </p:contentPart>
          </mc:Choice>
          <mc:Fallback xmlns="">
            <p:pic>
              <p:nvPicPr>
                <p:cNvPr id="3" name="Ink 2">
                  <a:extLst>
                    <a:ext uri="{FF2B5EF4-FFF2-40B4-BE49-F238E27FC236}">
                      <a16:creationId xmlns:a16="http://schemas.microsoft.com/office/drawing/2014/main" id="{8274AC50-F7BC-9B4A-858A-F2658E3C1045}"/>
                    </a:ext>
                  </a:extLst>
                </p:cNvPr>
                <p:cNvPicPr/>
                <p:nvPr/>
              </p:nvPicPr>
              <p:blipFill>
                <a:blip r:embed="rId5"/>
                <a:stretch>
                  <a:fillRect/>
                </a:stretch>
              </p:blipFill>
              <p:spPr>
                <a:xfrm>
                  <a:off x="2110423" y="4448059"/>
                  <a:ext cx="676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B9C060F-F218-0041-B22B-6F9F246A6389}"/>
                    </a:ext>
                  </a:extLst>
                </p14:cNvPr>
                <p14:cNvContentPartPr/>
                <p14:nvPr/>
              </p14:nvContentPartPr>
              <p14:xfrm>
                <a:off x="2147503" y="4453819"/>
                <a:ext cx="1779480" cy="25560"/>
              </p14:xfrm>
            </p:contentPart>
          </mc:Choice>
          <mc:Fallback xmlns="">
            <p:pic>
              <p:nvPicPr>
                <p:cNvPr id="5" name="Ink 4">
                  <a:extLst>
                    <a:ext uri="{FF2B5EF4-FFF2-40B4-BE49-F238E27FC236}">
                      <a16:creationId xmlns:a16="http://schemas.microsoft.com/office/drawing/2014/main" id="{FB9C060F-F218-0041-B22B-6F9F246A6389}"/>
                    </a:ext>
                  </a:extLst>
                </p:cNvPr>
                <p:cNvPicPr/>
                <p:nvPr/>
              </p:nvPicPr>
              <p:blipFill>
                <a:blip r:embed="rId7"/>
                <a:stretch>
                  <a:fillRect/>
                </a:stretch>
              </p:blipFill>
              <p:spPr>
                <a:xfrm>
                  <a:off x="2116549" y="4422859"/>
                  <a:ext cx="1840668"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835081D0-3B00-524B-85C8-8E7EC261C3B9}"/>
                    </a:ext>
                  </a:extLst>
                </p14:cNvPr>
                <p14:cNvContentPartPr/>
                <p14:nvPr/>
              </p14:nvContentPartPr>
              <p14:xfrm>
                <a:off x="4756783" y="341899"/>
                <a:ext cx="6256080" cy="4891680"/>
              </p14:xfrm>
            </p:contentPart>
          </mc:Choice>
          <mc:Fallback xmlns="">
            <p:pic>
              <p:nvPicPr>
                <p:cNvPr id="11" name="Ink 10">
                  <a:extLst>
                    <a:ext uri="{FF2B5EF4-FFF2-40B4-BE49-F238E27FC236}">
                      <a16:creationId xmlns:a16="http://schemas.microsoft.com/office/drawing/2014/main" id="{835081D0-3B00-524B-85C8-8E7EC261C3B9}"/>
                    </a:ext>
                  </a:extLst>
                </p:cNvPr>
                <p:cNvPicPr/>
                <p:nvPr/>
              </p:nvPicPr>
              <p:blipFill>
                <a:blip r:embed="rId9"/>
                <a:stretch>
                  <a:fillRect/>
                </a:stretch>
              </p:blipFill>
              <p:spPr>
                <a:xfrm>
                  <a:off x="4725823" y="310939"/>
                  <a:ext cx="6317280" cy="4952880"/>
                </a:xfrm>
                <a:prstGeom prst="rect">
                  <a:avLst/>
                </a:prstGeom>
              </p:spPr>
            </p:pic>
          </mc:Fallback>
        </mc:AlternateContent>
      </p:grpSp>
      <p:grpSp>
        <p:nvGrpSpPr>
          <p:cNvPr id="25" name="Group 24">
            <a:extLst>
              <a:ext uri="{FF2B5EF4-FFF2-40B4-BE49-F238E27FC236}">
                <a16:creationId xmlns:a16="http://schemas.microsoft.com/office/drawing/2014/main" id="{EA601050-1DB6-BC4B-9885-399133FEE5B8}"/>
              </a:ext>
            </a:extLst>
          </p:cNvPr>
          <p:cNvGrpSpPr/>
          <p:nvPr/>
        </p:nvGrpSpPr>
        <p:grpSpPr>
          <a:xfrm>
            <a:off x="104143" y="109339"/>
            <a:ext cx="1440000" cy="585000"/>
            <a:chOff x="104143" y="109339"/>
            <a:chExt cx="1440000" cy="585000"/>
          </a:xfrm>
        </p:grpSpPr>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FA376115-A833-7C44-B8EB-FD8B645BD2F1}"/>
                    </a:ext>
                  </a:extLst>
                </p14:cNvPr>
                <p14:cNvContentPartPr/>
                <p14:nvPr/>
              </p14:nvContentPartPr>
              <p14:xfrm>
                <a:off x="211063" y="159739"/>
                <a:ext cx="63360" cy="365040"/>
              </p14:xfrm>
            </p:contentPart>
          </mc:Choice>
          <mc:Fallback xmlns="">
            <p:pic>
              <p:nvPicPr>
                <p:cNvPr id="15" name="Ink 14">
                  <a:extLst>
                    <a:ext uri="{FF2B5EF4-FFF2-40B4-BE49-F238E27FC236}">
                      <a16:creationId xmlns:a16="http://schemas.microsoft.com/office/drawing/2014/main" id="{FA376115-A833-7C44-B8EB-FD8B645BD2F1}"/>
                    </a:ext>
                  </a:extLst>
                </p:cNvPr>
                <p:cNvPicPr/>
                <p:nvPr/>
              </p:nvPicPr>
              <p:blipFill>
                <a:blip r:embed="rId11"/>
                <a:stretch>
                  <a:fillRect/>
                </a:stretch>
              </p:blipFill>
              <p:spPr>
                <a:xfrm>
                  <a:off x="195495" y="144259"/>
                  <a:ext cx="94135"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1EB170A0-F8B6-FF47-B9B6-B128D61E3D8B}"/>
                    </a:ext>
                  </a:extLst>
                </p14:cNvPr>
                <p14:cNvContentPartPr/>
                <p14:nvPr/>
              </p14:nvContentPartPr>
              <p14:xfrm>
                <a:off x="186583" y="109339"/>
                <a:ext cx="270000" cy="383040"/>
              </p14:xfrm>
            </p:contentPart>
          </mc:Choice>
          <mc:Fallback xmlns="">
            <p:pic>
              <p:nvPicPr>
                <p:cNvPr id="16" name="Ink 15">
                  <a:extLst>
                    <a:ext uri="{FF2B5EF4-FFF2-40B4-BE49-F238E27FC236}">
                      <a16:creationId xmlns:a16="http://schemas.microsoft.com/office/drawing/2014/main" id="{1EB170A0-F8B6-FF47-B9B6-B128D61E3D8B}"/>
                    </a:ext>
                  </a:extLst>
                </p:cNvPr>
                <p:cNvPicPr/>
                <p:nvPr/>
              </p:nvPicPr>
              <p:blipFill>
                <a:blip r:embed="rId13"/>
                <a:stretch>
                  <a:fillRect/>
                </a:stretch>
              </p:blipFill>
              <p:spPr>
                <a:xfrm>
                  <a:off x="171103" y="93859"/>
                  <a:ext cx="3006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412E86D7-38B8-DC40-90DA-86D11FC3CC2E}"/>
                    </a:ext>
                  </a:extLst>
                </p14:cNvPr>
                <p14:cNvContentPartPr/>
                <p14:nvPr/>
              </p14:nvContentPartPr>
              <p14:xfrm>
                <a:off x="537943" y="266659"/>
                <a:ext cx="176400" cy="276840"/>
              </p14:xfrm>
            </p:contentPart>
          </mc:Choice>
          <mc:Fallback xmlns="">
            <p:pic>
              <p:nvPicPr>
                <p:cNvPr id="18" name="Ink 17">
                  <a:extLst>
                    <a:ext uri="{FF2B5EF4-FFF2-40B4-BE49-F238E27FC236}">
                      <a16:creationId xmlns:a16="http://schemas.microsoft.com/office/drawing/2014/main" id="{412E86D7-38B8-DC40-90DA-86D11FC3CC2E}"/>
                    </a:ext>
                  </a:extLst>
                </p:cNvPr>
                <p:cNvPicPr/>
                <p:nvPr/>
              </p:nvPicPr>
              <p:blipFill>
                <a:blip r:embed="rId15"/>
                <a:stretch>
                  <a:fillRect/>
                </a:stretch>
              </p:blipFill>
              <p:spPr>
                <a:xfrm>
                  <a:off x="522463" y="251199"/>
                  <a:ext cx="207000" cy="307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885B3E82-408E-2940-8E72-45114050DB2C}"/>
                    </a:ext>
                  </a:extLst>
                </p14:cNvPr>
                <p14:cNvContentPartPr/>
                <p14:nvPr/>
              </p14:nvContentPartPr>
              <p14:xfrm>
                <a:off x="827383" y="291499"/>
                <a:ext cx="157680" cy="220320"/>
              </p14:xfrm>
            </p:contentPart>
          </mc:Choice>
          <mc:Fallback xmlns="">
            <p:pic>
              <p:nvPicPr>
                <p:cNvPr id="20" name="Ink 19">
                  <a:extLst>
                    <a:ext uri="{FF2B5EF4-FFF2-40B4-BE49-F238E27FC236}">
                      <a16:creationId xmlns:a16="http://schemas.microsoft.com/office/drawing/2014/main" id="{885B3E82-408E-2940-8E72-45114050DB2C}"/>
                    </a:ext>
                  </a:extLst>
                </p:cNvPr>
                <p:cNvPicPr/>
                <p:nvPr/>
              </p:nvPicPr>
              <p:blipFill>
                <a:blip r:embed="rId17"/>
                <a:stretch>
                  <a:fillRect/>
                </a:stretch>
              </p:blipFill>
              <p:spPr>
                <a:xfrm>
                  <a:off x="811903" y="276019"/>
                  <a:ext cx="188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366DC0A7-0000-584A-90C1-43C280C43E89}"/>
                    </a:ext>
                  </a:extLst>
                </p14:cNvPr>
                <p14:cNvContentPartPr/>
                <p14:nvPr/>
              </p14:nvContentPartPr>
              <p14:xfrm>
                <a:off x="1085143" y="238579"/>
                <a:ext cx="289440" cy="455760"/>
              </p14:xfrm>
            </p:contentPart>
          </mc:Choice>
          <mc:Fallback xmlns="">
            <p:pic>
              <p:nvPicPr>
                <p:cNvPr id="21" name="Ink 20">
                  <a:extLst>
                    <a:ext uri="{FF2B5EF4-FFF2-40B4-BE49-F238E27FC236}">
                      <a16:creationId xmlns:a16="http://schemas.microsoft.com/office/drawing/2014/main" id="{366DC0A7-0000-584A-90C1-43C280C43E89}"/>
                    </a:ext>
                  </a:extLst>
                </p:cNvPr>
                <p:cNvPicPr/>
                <p:nvPr/>
              </p:nvPicPr>
              <p:blipFill>
                <a:blip r:embed="rId19"/>
                <a:stretch>
                  <a:fillRect/>
                </a:stretch>
              </p:blipFill>
              <p:spPr>
                <a:xfrm>
                  <a:off x="1069663" y="223111"/>
                  <a:ext cx="320040" cy="48633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5BD295E1-B4C1-224B-AA1E-0EBFDAFDB8AE}"/>
                    </a:ext>
                  </a:extLst>
                </p14:cNvPr>
                <p14:cNvContentPartPr/>
                <p14:nvPr/>
              </p14:nvContentPartPr>
              <p14:xfrm>
                <a:off x="1298623" y="185659"/>
                <a:ext cx="245520" cy="188280"/>
              </p14:xfrm>
            </p:contentPart>
          </mc:Choice>
          <mc:Fallback xmlns="">
            <p:pic>
              <p:nvPicPr>
                <p:cNvPr id="22" name="Ink 21">
                  <a:extLst>
                    <a:ext uri="{FF2B5EF4-FFF2-40B4-BE49-F238E27FC236}">
                      <a16:creationId xmlns:a16="http://schemas.microsoft.com/office/drawing/2014/main" id="{5BD295E1-B4C1-224B-AA1E-0EBFDAFDB8AE}"/>
                    </a:ext>
                  </a:extLst>
                </p:cNvPr>
                <p:cNvPicPr/>
                <p:nvPr/>
              </p:nvPicPr>
              <p:blipFill>
                <a:blip r:embed="rId21"/>
                <a:stretch>
                  <a:fillRect/>
                </a:stretch>
              </p:blipFill>
              <p:spPr>
                <a:xfrm>
                  <a:off x="1283143" y="170179"/>
                  <a:ext cx="2761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F788597F-0E86-4E4F-B130-206CA7A9F8F0}"/>
                    </a:ext>
                  </a:extLst>
                </p14:cNvPr>
                <p14:cNvContentPartPr/>
                <p14:nvPr/>
              </p14:nvContentPartPr>
              <p14:xfrm>
                <a:off x="104143" y="637459"/>
                <a:ext cx="1395360" cy="31680"/>
              </p14:xfrm>
            </p:contentPart>
          </mc:Choice>
          <mc:Fallback xmlns="">
            <p:pic>
              <p:nvPicPr>
                <p:cNvPr id="24" name="Ink 23">
                  <a:extLst>
                    <a:ext uri="{FF2B5EF4-FFF2-40B4-BE49-F238E27FC236}">
                      <a16:creationId xmlns:a16="http://schemas.microsoft.com/office/drawing/2014/main" id="{F788597F-0E86-4E4F-B130-206CA7A9F8F0}"/>
                    </a:ext>
                  </a:extLst>
                </p:cNvPr>
                <p:cNvPicPr/>
                <p:nvPr/>
              </p:nvPicPr>
              <p:blipFill>
                <a:blip r:embed="rId23"/>
                <a:stretch>
                  <a:fillRect/>
                </a:stretch>
              </p:blipFill>
              <p:spPr>
                <a:xfrm>
                  <a:off x="88663" y="621979"/>
                  <a:ext cx="1425960" cy="62280"/>
                </a:xfrm>
                <a:prstGeom prst="rect">
                  <a:avLst/>
                </a:prstGeom>
              </p:spPr>
            </p:pic>
          </mc:Fallback>
        </mc:AlternateContent>
      </p:grpSp>
      <p:grpSp>
        <p:nvGrpSpPr>
          <p:cNvPr id="71" name="Group 70">
            <a:extLst>
              <a:ext uri="{FF2B5EF4-FFF2-40B4-BE49-F238E27FC236}">
                <a16:creationId xmlns:a16="http://schemas.microsoft.com/office/drawing/2014/main" id="{2B9D1F92-A1F8-384D-886C-DD74077A1B1E}"/>
              </a:ext>
            </a:extLst>
          </p:cNvPr>
          <p:cNvGrpSpPr/>
          <p:nvPr/>
        </p:nvGrpSpPr>
        <p:grpSpPr>
          <a:xfrm>
            <a:off x="1606783" y="4610779"/>
            <a:ext cx="1188720" cy="384120"/>
            <a:chOff x="1606783" y="4610779"/>
            <a:chExt cx="1188720" cy="384120"/>
          </a:xfrm>
        </p:grpSpPr>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93E7E399-BEE8-3745-846E-AF6BB9BD07DC}"/>
                    </a:ext>
                  </a:extLst>
                </p14:cNvPr>
                <p14:cNvContentPartPr/>
                <p14:nvPr/>
              </p14:nvContentPartPr>
              <p14:xfrm>
                <a:off x="1719823" y="4642459"/>
                <a:ext cx="360" cy="138600"/>
              </p14:xfrm>
            </p:contentPart>
          </mc:Choice>
          <mc:Fallback xmlns="">
            <p:pic>
              <p:nvPicPr>
                <p:cNvPr id="49" name="Ink 48">
                  <a:extLst>
                    <a:ext uri="{FF2B5EF4-FFF2-40B4-BE49-F238E27FC236}">
                      <a16:creationId xmlns:a16="http://schemas.microsoft.com/office/drawing/2014/main" id="{93E7E399-BEE8-3745-846E-AF6BB9BD07DC}"/>
                    </a:ext>
                  </a:extLst>
                </p:cNvPr>
                <p:cNvPicPr/>
                <p:nvPr/>
              </p:nvPicPr>
              <p:blipFill>
                <a:blip r:embed="rId25"/>
                <a:stretch>
                  <a:fillRect/>
                </a:stretch>
              </p:blipFill>
              <p:spPr>
                <a:xfrm>
                  <a:off x="1704343" y="4626979"/>
                  <a:ext cx="30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0" name="Ink 49">
                  <a:extLst>
                    <a:ext uri="{FF2B5EF4-FFF2-40B4-BE49-F238E27FC236}">
                      <a16:creationId xmlns:a16="http://schemas.microsoft.com/office/drawing/2014/main" id="{1BFD44F0-58A4-AE4D-9982-6880EAD9C4A4}"/>
                    </a:ext>
                  </a:extLst>
                </p14:cNvPr>
                <p14:cNvContentPartPr/>
                <p14:nvPr/>
              </p14:nvContentPartPr>
              <p14:xfrm>
                <a:off x="1701103" y="4610779"/>
                <a:ext cx="88200" cy="138600"/>
              </p14:xfrm>
            </p:contentPart>
          </mc:Choice>
          <mc:Fallback xmlns="">
            <p:pic>
              <p:nvPicPr>
                <p:cNvPr id="50" name="Ink 49">
                  <a:extLst>
                    <a:ext uri="{FF2B5EF4-FFF2-40B4-BE49-F238E27FC236}">
                      <a16:creationId xmlns:a16="http://schemas.microsoft.com/office/drawing/2014/main" id="{1BFD44F0-58A4-AE4D-9982-6880EAD9C4A4}"/>
                    </a:ext>
                  </a:extLst>
                </p:cNvPr>
                <p:cNvPicPr/>
                <p:nvPr/>
              </p:nvPicPr>
              <p:blipFill>
                <a:blip r:embed="rId27"/>
                <a:stretch>
                  <a:fillRect/>
                </a:stretch>
              </p:blipFill>
              <p:spPr>
                <a:xfrm>
                  <a:off x="1685623" y="4595299"/>
                  <a:ext cx="118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45F16BF8-D227-E246-9CC2-0BA8D72D86D2}"/>
                    </a:ext>
                  </a:extLst>
                </p14:cNvPr>
                <p14:cNvContentPartPr/>
                <p14:nvPr/>
              </p14:nvContentPartPr>
              <p14:xfrm>
                <a:off x="1839343" y="4661179"/>
                <a:ext cx="94680" cy="94680"/>
              </p14:xfrm>
            </p:contentPart>
          </mc:Choice>
          <mc:Fallback xmlns="">
            <p:pic>
              <p:nvPicPr>
                <p:cNvPr id="51" name="Ink 50">
                  <a:extLst>
                    <a:ext uri="{FF2B5EF4-FFF2-40B4-BE49-F238E27FC236}">
                      <a16:creationId xmlns:a16="http://schemas.microsoft.com/office/drawing/2014/main" id="{45F16BF8-D227-E246-9CC2-0BA8D72D86D2}"/>
                    </a:ext>
                  </a:extLst>
                </p:cNvPr>
                <p:cNvPicPr/>
                <p:nvPr/>
              </p:nvPicPr>
              <p:blipFill>
                <a:blip r:embed="rId29"/>
                <a:stretch>
                  <a:fillRect/>
                </a:stretch>
              </p:blipFill>
              <p:spPr>
                <a:xfrm>
                  <a:off x="1823863" y="4645699"/>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Ink 51">
                  <a:extLst>
                    <a:ext uri="{FF2B5EF4-FFF2-40B4-BE49-F238E27FC236}">
                      <a16:creationId xmlns:a16="http://schemas.microsoft.com/office/drawing/2014/main" id="{F909FF24-B2B6-AB46-A013-C3D7A67ABEC5}"/>
                    </a:ext>
                  </a:extLst>
                </p14:cNvPr>
                <p14:cNvContentPartPr/>
                <p14:nvPr/>
              </p14:nvContentPartPr>
              <p14:xfrm>
                <a:off x="1952743" y="4686379"/>
                <a:ext cx="75960" cy="82080"/>
              </p14:xfrm>
            </p:contentPart>
          </mc:Choice>
          <mc:Fallback xmlns="">
            <p:pic>
              <p:nvPicPr>
                <p:cNvPr id="52" name="Ink 51">
                  <a:extLst>
                    <a:ext uri="{FF2B5EF4-FFF2-40B4-BE49-F238E27FC236}">
                      <a16:creationId xmlns:a16="http://schemas.microsoft.com/office/drawing/2014/main" id="{F909FF24-B2B6-AB46-A013-C3D7A67ABEC5}"/>
                    </a:ext>
                  </a:extLst>
                </p:cNvPr>
                <p:cNvPicPr/>
                <p:nvPr/>
              </p:nvPicPr>
              <p:blipFill>
                <a:blip r:embed="rId31"/>
                <a:stretch>
                  <a:fillRect/>
                </a:stretch>
              </p:blipFill>
              <p:spPr>
                <a:xfrm>
                  <a:off x="1937263" y="4670967"/>
                  <a:ext cx="106560" cy="11254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Ink 52">
                  <a:extLst>
                    <a:ext uri="{FF2B5EF4-FFF2-40B4-BE49-F238E27FC236}">
                      <a16:creationId xmlns:a16="http://schemas.microsoft.com/office/drawing/2014/main" id="{2E5F49D8-FD5A-5144-B654-B827360A9F8F}"/>
                    </a:ext>
                  </a:extLst>
                </p14:cNvPr>
                <p14:cNvContentPartPr/>
                <p14:nvPr/>
              </p14:nvContentPartPr>
              <p14:xfrm>
                <a:off x="2103583" y="4610779"/>
                <a:ext cx="25560" cy="157680"/>
              </p14:xfrm>
            </p:contentPart>
          </mc:Choice>
          <mc:Fallback xmlns="">
            <p:pic>
              <p:nvPicPr>
                <p:cNvPr id="53" name="Ink 52">
                  <a:extLst>
                    <a:ext uri="{FF2B5EF4-FFF2-40B4-BE49-F238E27FC236}">
                      <a16:creationId xmlns:a16="http://schemas.microsoft.com/office/drawing/2014/main" id="{2E5F49D8-FD5A-5144-B654-B827360A9F8F}"/>
                    </a:ext>
                  </a:extLst>
                </p:cNvPr>
                <p:cNvPicPr/>
                <p:nvPr/>
              </p:nvPicPr>
              <p:blipFill>
                <a:blip r:embed="rId33"/>
                <a:stretch>
                  <a:fillRect/>
                </a:stretch>
              </p:blipFill>
              <p:spPr>
                <a:xfrm>
                  <a:off x="2088103" y="4595299"/>
                  <a:ext cx="56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104F6E55-7EBE-5648-A9E7-0917ADBAF634}"/>
                    </a:ext>
                  </a:extLst>
                </p14:cNvPr>
                <p14:cNvContentPartPr/>
                <p14:nvPr/>
              </p14:nvContentPartPr>
              <p14:xfrm>
                <a:off x="2065783" y="4655059"/>
                <a:ext cx="88200" cy="19080"/>
              </p14:xfrm>
            </p:contentPart>
          </mc:Choice>
          <mc:Fallback xmlns="">
            <p:pic>
              <p:nvPicPr>
                <p:cNvPr id="54" name="Ink 53">
                  <a:extLst>
                    <a:ext uri="{FF2B5EF4-FFF2-40B4-BE49-F238E27FC236}">
                      <a16:creationId xmlns:a16="http://schemas.microsoft.com/office/drawing/2014/main" id="{104F6E55-7EBE-5648-A9E7-0917ADBAF634}"/>
                    </a:ext>
                  </a:extLst>
                </p:cNvPr>
                <p:cNvPicPr/>
                <p:nvPr/>
              </p:nvPicPr>
              <p:blipFill>
                <a:blip r:embed="rId35"/>
                <a:stretch>
                  <a:fillRect/>
                </a:stretch>
              </p:blipFill>
              <p:spPr>
                <a:xfrm>
                  <a:off x="2050366" y="4639866"/>
                  <a:ext cx="118676"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4CDBF000-FA2B-1F40-A21F-0B92C6C4A0CE}"/>
                    </a:ext>
                  </a:extLst>
                </p14:cNvPr>
                <p14:cNvContentPartPr/>
                <p14:nvPr/>
              </p14:nvContentPartPr>
              <p14:xfrm>
                <a:off x="2204023" y="4686379"/>
                <a:ext cx="360" cy="69480"/>
              </p14:xfrm>
            </p:contentPart>
          </mc:Choice>
          <mc:Fallback xmlns="">
            <p:pic>
              <p:nvPicPr>
                <p:cNvPr id="55" name="Ink 54">
                  <a:extLst>
                    <a:ext uri="{FF2B5EF4-FFF2-40B4-BE49-F238E27FC236}">
                      <a16:creationId xmlns:a16="http://schemas.microsoft.com/office/drawing/2014/main" id="{4CDBF000-FA2B-1F40-A21F-0B92C6C4A0CE}"/>
                    </a:ext>
                  </a:extLst>
                </p:cNvPr>
                <p:cNvPicPr/>
                <p:nvPr/>
              </p:nvPicPr>
              <p:blipFill>
                <a:blip r:embed="rId37"/>
                <a:stretch>
                  <a:fillRect/>
                </a:stretch>
              </p:blipFill>
              <p:spPr>
                <a:xfrm>
                  <a:off x="2188543" y="4670979"/>
                  <a:ext cx="30960" cy="9992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Ink 55">
                  <a:extLst>
                    <a:ext uri="{FF2B5EF4-FFF2-40B4-BE49-F238E27FC236}">
                      <a16:creationId xmlns:a16="http://schemas.microsoft.com/office/drawing/2014/main" id="{49FBEBF5-3599-BD42-8F6F-6E4F36FF5788}"/>
                    </a:ext>
                  </a:extLst>
                </p14:cNvPr>
                <p14:cNvContentPartPr/>
                <p14:nvPr/>
              </p14:nvContentPartPr>
              <p14:xfrm>
                <a:off x="2223103" y="4613659"/>
                <a:ext cx="6480" cy="29160"/>
              </p14:xfrm>
            </p:contentPart>
          </mc:Choice>
          <mc:Fallback xmlns="">
            <p:pic>
              <p:nvPicPr>
                <p:cNvPr id="56" name="Ink 55">
                  <a:extLst>
                    <a:ext uri="{FF2B5EF4-FFF2-40B4-BE49-F238E27FC236}">
                      <a16:creationId xmlns:a16="http://schemas.microsoft.com/office/drawing/2014/main" id="{49FBEBF5-3599-BD42-8F6F-6E4F36FF5788}"/>
                    </a:ext>
                  </a:extLst>
                </p:cNvPr>
                <p:cNvPicPr/>
                <p:nvPr/>
              </p:nvPicPr>
              <p:blipFill>
                <a:blip r:embed="rId39"/>
                <a:stretch>
                  <a:fillRect/>
                </a:stretch>
              </p:blipFill>
              <p:spPr>
                <a:xfrm>
                  <a:off x="2208438" y="4597985"/>
                  <a:ext cx="35469" cy="6014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6D840120-A435-BF43-9A4B-F7806ACA7862}"/>
                    </a:ext>
                  </a:extLst>
                </p14:cNvPr>
                <p14:cNvContentPartPr/>
                <p14:nvPr/>
              </p14:nvContentPartPr>
              <p14:xfrm>
                <a:off x="2267023" y="4686379"/>
                <a:ext cx="113400" cy="69480"/>
              </p14:xfrm>
            </p:contentPart>
          </mc:Choice>
          <mc:Fallback xmlns="">
            <p:pic>
              <p:nvPicPr>
                <p:cNvPr id="57" name="Ink 56">
                  <a:extLst>
                    <a:ext uri="{FF2B5EF4-FFF2-40B4-BE49-F238E27FC236}">
                      <a16:creationId xmlns:a16="http://schemas.microsoft.com/office/drawing/2014/main" id="{6D840120-A435-BF43-9A4B-F7806ACA7862}"/>
                    </a:ext>
                  </a:extLst>
                </p:cNvPr>
                <p:cNvPicPr/>
                <p:nvPr/>
              </p:nvPicPr>
              <p:blipFill>
                <a:blip r:embed="rId41"/>
                <a:stretch>
                  <a:fillRect/>
                </a:stretch>
              </p:blipFill>
              <p:spPr>
                <a:xfrm>
                  <a:off x="2251592" y="4670979"/>
                  <a:ext cx="143903" cy="9992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A6E7F22E-FAE6-EB45-93F5-6C4D4EDE8F0D}"/>
                    </a:ext>
                  </a:extLst>
                </p14:cNvPr>
                <p14:cNvContentPartPr/>
                <p14:nvPr/>
              </p14:nvContentPartPr>
              <p14:xfrm>
                <a:off x="2417863" y="4673779"/>
                <a:ext cx="107280" cy="302040"/>
              </p14:xfrm>
            </p:contentPart>
          </mc:Choice>
          <mc:Fallback xmlns="">
            <p:pic>
              <p:nvPicPr>
                <p:cNvPr id="58" name="Ink 57">
                  <a:extLst>
                    <a:ext uri="{FF2B5EF4-FFF2-40B4-BE49-F238E27FC236}">
                      <a16:creationId xmlns:a16="http://schemas.microsoft.com/office/drawing/2014/main" id="{A6E7F22E-FAE6-EB45-93F5-6C4D4EDE8F0D}"/>
                    </a:ext>
                  </a:extLst>
                </p:cNvPr>
                <p:cNvPicPr/>
                <p:nvPr/>
              </p:nvPicPr>
              <p:blipFill>
                <a:blip r:embed="rId43"/>
                <a:stretch>
                  <a:fillRect/>
                </a:stretch>
              </p:blipFill>
              <p:spPr>
                <a:xfrm>
                  <a:off x="2402383" y="4658299"/>
                  <a:ext cx="1378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0" name="Ink 59">
                  <a:extLst>
                    <a:ext uri="{FF2B5EF4-FFF2-40B4-BE49-F238E27FC236}">
                      <a16:creationId xmlns:a16="http://schemas.microsoft.com/office/drawing/2014/main" id="{7A0F30BF-659A-204A-8255-1E12446717CE}"/>
                    </a:ext>
                  </a:extLst>
                </p14:cNvPr>
                <p14:cNvContentPartPr/>
                <p14:nvPr/>
              </p14:nvContentPartPr>
              <p14:xfrm>
                <a:off x="1606783" y="4918939"/>
                <a:ext cx="170280" cy="56880"/>
              </p14:xfrm>
            </p:contentPart>
          </mc:Choice>
          <mc:Fallback xmlns="">
            <p:pic>
              <p:nvPicPr>
                <p:cNvPr id="60" name="Ink 59">
                  <a:extLst>
                    <a:ext uri="{FF2B5EF4-FFF2-40B4-BE49-F238E27FC236}">
                      <a16:creationId xmlns:a16="http://schemas.microsoft.com/office/drawing/2014/main" id="{7A0F30BF-659A-204A-8255-1E12446717CE}"/>
                    </a:ext>
                  </a:extLst>
                </p:cNvPr>
                <p:cNvPicPr/>
                <p:nvPr/>
              </p:nvPicPr>
              <p:blipFill>
                <a:blip r:embed="rId45"/>
                <a:stretch>
                  <a:fillRect/>
                </a:stretch>
              </p:blipFill>
              <p:spPr>
                <a:xfrm>
                  <a:off x="1591270" y="4903459"/>
                  <a:ext cx="200945"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3F477A19-62FC-2C45-AE0B-5A48B20099FB}"/>
                    </a:ext>
                  </a:extLst>
                </p14:cNvPr>
                <p14:cNvContentPartPr/>
                <p14:nvPr/>
              </p14:nvContentPartPr>
              <p14:xfrm>
                <a:off x="1851943" y="4906339"/>
                <a:ext cx="82080" cy="88200"/>
              </p14:xfrm>
            </p:contentPart>
          </mc:Choice>
          <mc:Fallback xmlns="">
            <p:pic>
              <p:nvPicPr>
                <p:cNvPr id="64" name="Ink 63">
                  <a:extLst>
                    <a:ext uri="{FF2B5EF4-FFF2-40B4-BE49-F238E27FC236}">
                      <a16:creationId xmlns:a16="http://schemas.microsoft.com/office/drawing/2014/main" id="{3F477A19-62FC-2C45-AE0B-5A48B20099FB}"/>
                    </a:ext>
                  </a:extLst>
                </p:cNvPr>
                <p:cNvPicPr/>
                <p:nvPr/>
              </p:nvPicPr>
              <p:blipFill>
                <a:blip r:embed="rId47"/>
                <a:stretch>
                  <a:fillRect/>
                </a:stretch>
              </p:blipFill>
              <p:spPr>
                <a:xfrm>
                  <a:off x="1836463" y="4890859"/>
                  <a:ext cx="112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0B53E167-A168-2046-85A7-E493115C702E}"/>
                    </a:ext>
                  </a:extLst>
                </p14:cNvPr>
                <p14:cNvContentPartPr/>
                <p14:nvPr/>
              </p14:nvContentPartPr>
              <p14:xfrm>
                <a:off x="1958863" y="4931539"/>
                <a:ext cx="151200" cy="63360"/>
              </p14:xfrm>
            </p:contentPart>
          </mc:Choice>
          <mc:Fallback xmlns="">
            <p:pic>
              <p:nvPicPr>
                <p:cNvPr id="65" name="Ink 64">
                  <a:extLst>
                    <a:ext uri="{FF2B5EF4-FFF2-40B4-BE49-F238E27FC236}">
                      <a16:creationId xmlns:a16="http://schemas.microsoft.com/office/drawing/2014/main" id="{0B53E167-A168-2046-85A7-E493115C702E}"/>
                    </a:ext>
                  </a:extLst>
                </p:cNvPr>
                <p:cNvPicPr/>
                <p:nvPr/>
              </p:nvPicPr>
              <p:blipFill>
                <a:blip r:embed="rId49"/>
                <a:stretch>
                  <a:fillRect/>
                </a:stretch>
              </p:blipFill>
              <p:spPr>
                <a:xfrm>
                  <a:off x="1943383" y="4915971"/>
                  <a:ext cx="18180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C8308A60-BA15-AC41-8B37-6A2B6F907D17}"/>
                    </a:ext>
                  </a:extLst>
                </p14:cNvPr>
                <p14:cNvContentPartPr/>
                <p14:nvPr/>
              </p14:nvContentPartPr>
              <p14:xfrm>
                <a:off x="2147503" y="4837939"/>
                <a:ext cx="113400" cy="137880"/>
              </p14:xfrm>
            </p:contentPart>
          </mc:Choice>
          <mc:Fallback xmlns="">
            <p:pic>
              <p:nvPicPr>
                <p:cNvPr id="66" name="Ink 65">
                  <a:extLst>
                    <a:ext uri="{FF2B5EF4-FFF2-40B4-BE49-F238E27FC236}">
                      <a16:creationId xmlns:a16="http://schemas.microsoft.com/office/drawing/2014/main" id="{C8308A60-BA15-AC41-8B37-6A2B6F907D17}"/>
                    </a:ext>
                  </a:extLst>
                </p:cNvPr>
                <p:cNvPicPr/>
                <p:nvPr/>
              </p:nvPicPr>
              <p:blipFill>
                <a:blip r:embed="rId51"/>
                <a:stretch>
                  <a:fillRect/>
                </a:stretch>
              </p:blipFill>
              <p:spPr>
                <a:xfrm>
                  <a:off x="2132072" y="4822459"/>
                  <a:ext cx="143903"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0B55B9AA-8748-004F-8C80-758DEFB189FC}"/>
                    </a:ext>
                  </a:extLst>
                </p14:cNvPr>
                <p14:cNvContentPartPr/>
                <p14:nvPr/>
              </p14:nvContentPartPr>
              <p14:xfrm>
                <a:off x="2279623" y="4881139"/>
                <a:ext cx="100800" cy="113400"/>
              </p14:xfrm>
            </p:contentPart>
          </mc:Choice>
          <mc:Fallback xmlns="">
            <p:pic>
              <p:nvPicPr>
                <p:cNvPr id="67" name="Ink 66">
                  <a:extLst>
                    <a:ext uri="{FF2B5EF4-FFF2-40B4-BE49-F238E27FC236}">
                      <a16:creationId xmlns:a16="http://schemas.microsoft.com/office/drawing/2014/main" id="{0B55B9AA-8748-004F-8C80-758DEFB189FC}"/>
                    </a:ext>
                  </a:extLst>
                </p:cNvPr>
                <p:cNvPicPr/>
                <p:nvPr/>
              </p:nvPicPr>
              <p:blipFill>
                <a:blip r:embed="rId53"/>
                <a:stretch>
                  <a:fillRect/>
                </a:stretch>
              </p:blipFill>
              <p:spPr>
                <a:xfrm>
                  <a:off x="2264198" y="4865659"/>
                  <a:ext cx="131291"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FB4D6176-4098-A847-A41B-BEA2EB9491EB}"/>
                    </a:ext>
                  </a:extLst>
                </p14:cNvPr>
                <p14:cNvContentPartPr/>
                <p14:nvPr/>
              </p14:nvContentPartPr>
              <p14:xfrm>
                <a:off x="2392663" y="4900219"/>
                <a:ext cx="107280" cy="82080"/>
              </p14:xfrm>
            </p:contentPart>
          </mc:Choice>
          <mc:Fallback xmlns="">
            <p:pic>
              <p:nvPicPr>
                <p:cNvPr id="68" name="Ink 67">
                  <a:extLst>
                    <a:ext uri="{FF2B5EF4-FFF2-40B4-BE49-F238E27FC236}">
                      <a16:creationId xmlns:a16="http://schemas.microsoft.com/office/drawing/2014/main" id="{FB4D6176-4098-A847-A41B-BEA2EB9491EB}"/>
                    </a:ext>
                  </a:extLst>
                </p:cNvPr>
                <p:cNvPicPr/>
                <p:nvPr/>
              </p:nvPicPr>
              <p:blipFill>
                <a:blip r:embed="rId55"/>
                <a:stretch>
                  <a:fillRect/>
                </a:stretch>
              </p:blipFill>
              <p:spPr>
                <a:xfrm>
                  <a:off x="2377131" y="4884739"/>
                  <a:ext cx="137983"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7E527F34-5D9D-8343-A836-E7F2ACFA1B05}"/>
                    </a:ext>
                  </a:extLst>
                </p14:cNvPr>
                <p14:cNvContentPartPr/>
                <p14:nvPr/>
              </p14:nvContentPartPr>
              <p14:xfrm>
                <a:off x="2524783" y="4900219"/>
                <a:ext cx="75960" cy="75960"/>
              </p14:xfrm>
            </p:contentPart>
          </mc:Choice>
          <mc:Fallback xmlns="">
            <p:pic>
              <p:nvPicPr>
                <p:cNvPr id="69" name="Ink 68">
                  <a:extLst>
                    <a:ext uri="{FF2B5EF4-FFF2-40B4-BE49-F238E27FC236}">
                      <a16:creationId xmlns:a16="http://schemas.microsoft.com/office/drawing/2014/main" id="{7E527F34-5D9D-8343-A836-E7F2ACFA1B05}"/>
                    </a:ext>
                  </a:extLst>
                </p:cNvPr>
                <p:cNvPicPr/>
                <p:nvPr/>
              </p:nvPicPr>
              <p:blipFill>
                <a:blip r:embed="rId57"/>
                <a:stretch>
                  <a:fillRect/>
                </a:stretch>
              </p:blipFill>
              <p:spPr>
                <a:xfrm>
                  <a:off x="2509303" y="4884739"/>
                  <a:ext cx="106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91741AA2-6378-CD45-A903-261F41D3EFF6}"/>
                    </a:ext>
                  </a:extLst>
                </p14:cNvPr>
                <p14:cNvContentPartPr/>
                <p14:nvPr/>
              </p14:nvContentPartPr>
              <p14:xfrm>
                <a:off x="2644303" y="4893739"/>
                <a:ext cx="151200" cy="94680"/>
              </p14:xfrm>
            </p:contentPart>
          </mc:Choice>
          <mc:Fallback xmlns="">
            <p:pic>
              <p:nvPicPr>
                <p:cNvPr id="70" name="Ink 69">
                  <a:extLst>
                    <a:ext uri="{FF2B5EF4-FFF2-40B4-BE49-F238E27FC236}">
                      <a16:creationId xmlns:a16="http://schemas.microsoft.com/office/drawing/2014/main" id="{91741AA2-6378-CD45-A903-261F41D3EFF6}"/>
                    </a:ext>
                  </a:extLst>
                </p:cNvPr>
                <p:cNvPicPr/>
                <p:nvPr/>
              </p:nvPicPr>
              <p:blipFill>
                <a:blip r:embed="rId59"/>
                <a:stretch>
                  <a:fillRect/>
                </a:stretch>
              </p:blipFill>
              <p:spPr>
                <a:xfrm>
                  <a:off x="2628823" y="4878259"/>
                  <a:ext cx="181800" cy="125280"/>
                </a:xfrm>
                <a:prstGeom prst="rect">
                  <a:avLst/>
                </a:prstGeom>
              </p:spPr>
            </p:pic>
          </mc:Fallback>
        </mc:AlternateContent>
      </p:grpSp>
      <p:grpSp>
        <p:nvGrpSpPr>
          <p:cNvPr id="95" name="Group 94">
            <a:extLst>
              <a:ext uri="{FF2B5EF4-FFF2-40B4-BE49-F238E27FC236}">
                <a16:creationId xmlns:a16="http://schemas.microsoft.com/office/drawing/2014/main" id="{EF9E4C10-94F7-114E-9C40-7A3399C8DABF}"/>
              </a:ext>
            </a:extLst>
          </p:cNvPr>
          <p:cNvGrpSpPr/>
          <p:nvPr/>
        </p:nvGrpSpPr>
        <p:grpSpPr>
          <a:xfrm>
            <a:off x="3863983" y="3737059"/>
            <a:ext cx="1389600" cy="817560"/>
            <a:chOff x="3863983" y="3737059"/>
            <a:chExt cx="1389600" cy="817560"/>
          </a:xfrm>
        </p:grpSpPr>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5DA58C13-67A6-074D-B50E-1ECA9ECFFF91}"/>
                    </a:ext>
                  </a:extLst>
                </p14:cNvPr>
                <p14:cNvContentPartPr/>
                <p14:nvPr/>
              </p14:nvContentPartPr>
              <p14:xfrm>
                <a:off x="3863983" y="3787459"/>
                <a:ext cx="252000" cy="371160"/>
              </p14:xfrm>
            </p:contentPart>
          </mc:Choice>
          <mc:Fallback xmlns="">
            <p:pic>
              <p:nvPicPr>
                <p:cNvPr id="72" name="Ink 71">
                  <a:extLst>
                    <a:ext uri="{FF2B5EF4-FFF2-40B4-BE49-F238E27FC236}">
                      <a16:creationId xmlns:a16="http://schemas.microsoft.com/office/drawing/2014/main" id="{5DA58C13-67A6-074D-B50E-1ECA9ECFFF91}"/>
                    </a:ext>
                  </a:extLst>
                </p:cNvPr>
                <p:cNvPicPr/>
                <p:nvPr/>
              </p:nvPicPr>
              <p:blipFill>
                <a:blip r:embed="rId61"/>
                <a:stretch>
                  <a:fillRect/>
                </a:stretch>
              </p:blipFill>
              <p:spPr>
                <a:xfrm>
                  <a:off x="3848503" y="3771979"/>
                  <a:ext cx="282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EA6BF9C4-DA84-3C40-8601-4D752996E185}"/>
                    </a:ext>
                  </a:extLst>
                </p14:cNvPr>
                <p14:cNvContentPartPr/>
                <p14:nvPr/>
              </p14:nvContentPartPr>
              <p14:xfrm>
                <a:off x="3983503" y="3737059"/>
                <a:ext cx="157680" cy="182520"/>
              </p14:xfrm>
            </p:contentPart>
          </mc:Choice>
          <mc:Fallback xmlns="">
            <p:pic>
              <p:nvPicPr>
                <p:cNvPr id="73" name="Ink 72">
                  <a:extLst>
                    <a:ext uri="{FF2B5EF4-FFF2-40B4-BE49-F238E27FC236}">
                      <a16:creationId xmlns:a16="http://schemas.microsoft.com/office/drawing/2014/main" id="{EA6BF9C4-DA84-3C40-8601-4D752996E185}"/>
                    </a:ext>
                  </a:extLst>
                </p:cNvPr>
                <p:cNvPicPr/>
                <p:nvPr/>
              </p:nvPicPr>
              <p:blipFill>
                <a:blip r:embed="rId63"/>
                <a:stretch>
                  <a:fillRect/>
                </a:stretch>
              </p:blipFill>
              <p:spPr>
                <a:xfrm>
                  <a:off x="3968023" y="3721609"/>
                  <a:ext cx="18828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id="{0D0AF337-AB72-1840-82C4-1CD623B843BD}"/>
                    </a:ext>
                  </a:extLst>
                </p14:cNvPr>
                <p14:cNvContentPartPr/>
                <p14:nvPr/>
              </p14:nvContentPartPr>
              <p14:xfrm>
                <a:off x="4146943" y="4227379"/>
                <a:ext cx="6480" cy="132480"/>
              </p14:xfrm>
            </p:contentPart>
          </mc:Choice>
          <mc:Fallback xmlns="">
            <p:pic>
              <p:nvPicPr>
                <p:cNvPr id="75" name="Ink 74">
                  <a:extLst>
                    <a:ext uri="{FF2B5EF4-FFF2-40B4-BE49-F238E27FC236}">
                      <a16:creationId xmlns:a16="http://schemas.microsoft.com/office/drawing/2014/main" id="{0D0AF337-AB72-1840-82C4-1CD623B843BD}"/>
                    </a:ext>
                  </a:extLst>
                </p:cNvPr>
                <p:cNvPicPr/>
                <p:nvPr/>
              </p:nvPicPr>
              <p:blipFill>
                <a:blip r:embed="rId65"/>
                <a:stretch>
                  <a:fillRect/>
                </a:stretch>
              </p:blipFill>
              <p:spPr>
                <a:xfrm>
                  <a:off x="4132278" y="4211857"/>
                  <a:ext cx="35469"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FC2B942E-9576-8642-9F9F-9B24E3946E04}"/>
                    </a:ext>
                  </a:extLst>
                </p14:cNvPr>
                <p14:cNvContentPartPr/>
                <p14:nvPr/>
              </p14:nvContentPartPr>
              <p14:xfrm>
                <a:off x="4121743" y="4170859"/>
                <a:ext cx="88200" cy="157680"/>
              </p14:xfrm>
            </p:contentPart>
          </mc:Choice>
          <mc:Fallback xmlns="">
            <p:pic>
              <p:nvPicPr>
                <p:cNvPr id="76" name="Ink 75">
                  <a:extLst>
                    <a:ext uri="{FF2B5EF4-FFF2-40B4-BE49-F238E27FC236}">
                      <a16:creationId xmlns:a16="http://schemas.microsoft.com/office/drawing/2014/main" id="{FC2B942E-9576-8642-9F9F-9B24E3946E04}"/>
                    </a:ext>
                  </a:extLst>
                </p:cNvPr>
                <p:cNvPicPr/>
                <p:nvPr/>
              </p:nvPicPr>
              <p:blipFill>
                <a:blip r:embed="rId67"/>
                <a:stretch>
                  <a:fillRect/>
                </a:stretch>
              </p:blipFill>
              <p:spPr>
                <a:xfrm>
                  <a:off x="4106326" y="4155379"/>
                  <a:ext cx="118676"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8C31DE2F-66AC-1643-A63D-5264EDC8FE9C}"/>
                    </a:ext>
                  </a:extLst>
                </p14:cNvPr>
                <p14:cNvContentPartPr/>
                <p14:nvPr/>
              </p14:nvContentPartPr>
              <p14:xfrm>
                <a:off x="4222183" y="4196059"/>
                <a:ext cx="107280" cy="75960"/>
              </p14:xfrm>
            </p:contentPart>
          </mc:Choice>
          <mc:Fallback xmlns="">
            <p:pic>
              <p:nvPicPr>
                <p:cNvPr id="77" name="Ink 76">
                  <a:extLst>
                    <a:ext uri="{FF2B5EF4-FFF2-40B4-BE49-F238E27FC236}">
                      <a16:creationId xmlns:a16="http://schemas.microsoft.com/office/drawing/2014/main" id="{8C31DE2F-66AC-1643-A63D-5264EDC8FE9C}"/>
                    </a:ext>
                  </a:extLst>
                </p:cNvPr>
                <p:cNvPicPr/>
                <p:nvPr/>
              </p:nvPicPr>
              <p:blipFill>
                <a:blip r:embed="rId69"/>
                <a:stretch>
                  <a:fillRect/>
                </a:stretch>
              </p:blipFill>
              <p:spPr>
                <a:xfrm>
                  <a:off x="4206703" y="4180579"/>
                  <a:ext cx="137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D67F78BB-2930-3048-858E-4F921A6B5182}"/>
                    </a:ext>
                  </a:extLst>
                </p14:cNvPr>
                <p14:cNvContentPartPr/>
                <p14:nvPr/>
              </p14:nvContentPartPr>
              <p14:xfrm>
                <a:off x="4373023" y="4184179"/>
                <a:ext cx="360" cy="219600"/>
              </p14:xfrm>
            </p:contentPart>
          </mc:Choice>
          <mc:Fallback xmlns="">
            <p:pic>
              <p:nvPicPr>
                <p:cNvPr id="78" name="Ink 77">
                  <a:extLst>
                    <a:ext uri="{FF2B5EF4-FFF2-40B4-BE49-F238E27FC236}">
                      <a16:creationId xmlns:a16="http://schemas.microsoft.com/office/drawing/2014/main" id="{D67F78BB-2930-3048-858E-4F921A6B5182}"/>
                    </a:ext>
                  </a:extLst>
                </p:cNvPr>
                <p:cNvPicPr/>
                <p:nvPr/>
              </p:nvPicPr>
              <p:blipFill>
                <a:blip r:embed="rId71"/>
                <a:stretch>
                  <a:fillRect/>
                </a:stretch>
              </p:blipFill>
              <p:spPr>
                <a:xfrm>
                  <a:off x="4357543" y="4168724"/>
                  <a:ext cx="30960" cy="25015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76AFF3E6-397E-3148-94BB-6A5C992F5051}"/>
                    </a:ext>
                  </a:extLst>
                </p14:cNvPr>
                <p14:cNvContentPartPr/>
                <p14:nvPr/>
              </p14:nvContentPartPr>
              <p14:xfrm>
                <a:off x="4360423" y="4158259"/>
                <a:ext cx="69480" cy="126000"/>
              </p14:xfrm>
            </p:contentPart>
          </mc:Choice>
          <mc:Fallback xmlns="">
            <p:pic>
              <p:nvPicPr>
                <p:cNvPr id="79" name="Ink 78">
                  <a:extLst>
                    <a:ext uri="{FF2B5EF4-FFF2-40B4-BE49-F238E27FC236}">
                      <a16:creationId xmlns:a16="http://schemas.microsoft.com/office/drawing/2014/main" id="{76AFF3E6-397E-3148-94BB-6A5C992F5051}"/>
                    </a:ext>
                  </a:extLst>
                </p:cNvPr>
                <p:cNvPicPr/>
                <p:nvPr/>
              </p:nvPicPr>
              <p:blipFill>
                <a:blip r:embed="rId73"/>
                <a:stretch>
                  <a:fillRect/>
                </a:stretch>
              </p:blipFill>
              <p:spPr>
                <a:xfrm>
                  <a:off x="4344943" y="4142823"/>
                  <a:ext cx="10008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57F54CFE-7231-BB4A-BF44-0425ED00A2F8}"/>
                    </a:ext>
                  </a:extLst>
                </p14:cNvPr>
                <p14:cNvContentPartPr/>
                <p14:nvPr/>
              </p14:nvContentPartPr>
              <p14:xfrm>
                <a:off x="4473823" y="4164379"/>
                <a:ext cx="50760" cy="88200"/>
              </p14:xfrm>
            </p:contentPart>
          </mc:Choice>
          <mc:Fallback xmlns="">
            <p:pic>
              <p:nvPicPr>
                <p:cNvPr id="80" name="Ink 79">
                  <a:extLst>
                    <a:ext uri="{FF2B5EF4-FFF2-40B4-BE49-F238E27FC236}">
                      <a16:creationId xmlns:a16="http://schemas.microsoft.com/office/drawing/2014/main" id="{57F54CFE-7231-BB4A-BF44-0425ED00A2F8}"/>
                    </a:ext>
                  </a:extLst>
                </p:cNvPr>
                <p:cNvPicPr/>
                <p:nvPr/>
              </p:nvPicPr>
              <p:blipFill>
                <a:blip r:embed="rId75"/>
                <a:stretch>
                  <a:fillRect/>
                </a:stretch>
              </p:blipFill>
              <p:spPr>
                <a:xfrm>
                  <a:off x="4458343" y="4148899"/>
                  <a:ext cx="813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25A094AD-3F2A-EF4C-B319-E3D0D351D04C}"/>
                    </a:ext>
                  </a:extLst>
                </p14:cNvPr>
                <p14:cNvContentPartPr/>
                <p14:nvPr/>
              </p14:nvContentPartPr>
              <p14:xfrm>
                <a:off x="4536463" y="3994819"/>
                <a:ext cx="100800" cy="226800"/>
              </p14:xfrm>
            </p:contentPart>
          </mc:Choice>
          <mc:Fallback xmlns="">
            <p:pic>
              <p:nvPicPr>
                <p:cNvPr id="81" name="Ink 80">
                  <a:extLst>
                    <a:ext uri="{FF2B5EF4-FFF2-40B4-BE49-F238E27FC236}">
                      <a16:creationId xmlns:a16="http://schemas.microsoft.com/office/drawing/2014/main" id="{25A094AD-3F2A-EF4C-B319-E3D0D351D04C}"/>
                    </a:ext>
                  </a:extLst>
                </p:cNvPr>
                <p:cNvPicPr/>
                <p:nvPr/>
              </p:nvPicPr>
              <p:blipFill>
                <a:blip r:embed="rId77"/>
                <a:stretch>
                  <a:fillRect/>
                </a:stretch>
              </p:blipFill>
              <p:spPr>
                <a:xfrm>
                  <a:off x="4520983" y="3979339"/>
                  <a:ext cx="131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98B34711-8DC5-7D4B-99EC-1DFF6949FC9A}"/>
                    </a:ext>
                  </a:extLst>
                </p14:cNvPr>
                <p14:cNvContentPartPr/>
                <p14:nvPr/>
              </p14:nvContentPartPr>
              <p14:xfrm>
                <a:off x="4668583" y="4034779"/>
                <a:ext cx="232920" cy="149040"/>
              </p14:xfrm>
            </p:contentPart>
          </mc:Choice>
          <mc:Fallback xmlns="">
            <p:pic>
              <p:nvPicPr>
                <p:cNvPr id="82" name="Ink 81">
                  <a:extLst>
                    <a:ext uri="{FF2B5EF4-FFF2-40B4-BE49-F238E27FC236}">
                      <a16:creationId xmlns:a16="http://schemas.microsoft.com/office/drawing/2014/main" id="{98B34711-8DC5-7D4B-99EC-1DFF6949FC9A}"/>
                    </a:ext>
                  </a:extLst>
                </p:cNvPr>
                <p:cNvPicPr/>
                <p:nvPr/>
              </p:nvPicPr>
              <p:blipFill>
                <a:blip r:embed="rId79"/>
                <a:stretch>
                  <a:fillRect/>
                </a:stretch>
              </p:blipFill>
              <p:spPr>
                <a:xfrm>
                  <a:off x="4653103" y="4019299"/>
                  <a:ext cx="263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39F587CC-8156-2749-A5AA-5B4D32AA72C6}"/>
                    </a:ext>
                  </a:extLst>
                </p14:cNvPr>
                <p14:cNvContentPartPr/>
                <p14:nvPr/>
              </p14:nvContentPartPr>
              <p14:xfrm>
                <a:off x="4869823" y="3957019"/>
                <a:ext cx="44280" cy="31680"/>
              </p14:xfrm>
            </p:contentPart>
          </mc:Choice>
          <mc:Fallback xmlns="">
            <p:pic>
              <p:nvPicPr>
                <p:cNvPr id="83" name="Ink 82">
                  <a:extLst>
                    <a:ext uri="{FF2B5EF4-FFF2-40B4-BE49-F238E27FC236}">
                      <a16:creationId xmlns:a16="http://schemas.microsoft.com/office/drawing/2014/main" id="{39F587CC-8156-2749-A5AA-5B4D32AA72C6}"/>
                    </a:ext>
                  </a:extLst>
                </p:cNvPr>
                <p:cNvPicPr/>
                <p:nvPr/>
              </p:nvPicPr>
              <p:blipFill>
                <a:blip r:embed="rId81"/>
                <a:stretch>
                  <a:fillRect/>
                </a:stretch>
              </p:blipFill>
              <p:spPr>
                <a:xfrm>
                  <a:off x="4854343" y="3941539"/>
                  <a:ext cx="74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D050A145-38BF-8A46-9DB8-FF69365F56D9}"/>
                    </a:ext>
                  </a:extLst>
                </p14:cNvPr>
                <p14:cNvContentPartPr/>
                <p14:nvPr/>
              </p14:nvContentPartPr>
              <p14:xfrm>
                <a:off x="4932823" y="4063939"/>
                <a:ext cx="119880" cy="82080"/>
              </p14:xfrm>
            </p:contentPart>
          </mc:Choice>
          <mc:Fallback xmlns="">
            <p:pic>
              <p:nvPicPr>
                <p:cNvPr id="84" name="Ink 83">
                  <a:extLst>
                    <a:ext uri="{FF2B5EF4-FFF2-40B4-BE49-F238E27FC236}">
                      <a16:creationId xmlns:a16="http://schemas.microsoft.com/office/drawing/2014/main" id="{D050A145-38BF-8A46-9DB8-FF69365F56D9}"/>
                    </a:ext>
                  </a:extLst>
                </p:cNvPr>
                <p:cNvPicPr/>
                <p:nvPr/>
              </p:nvPicPr>
              <p:blipFill>
                <a:blip r:embed="rId83"/>
                <a:stretch>
                  <a:fillRect/>
                </a:stretch>
              </p:blipFill>
              <p:spPr>
                <a:xfrm>
                  <a:off x="4917343" y="4048459"/>
                  <a:ext cx="150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D2CDF7A6-DD47-4242-942A-F07FF7353B0A}"/>
                    </a:ext>
                  </a:extLst>
                </p14:cNvPr>
                <p14:cNvContentPartPr/>
                <p14:nvPr/>
              </p14:nvContentPartPr>
              <p14:xfrm>
                <a:off x="5039743" y="3957739"/>
                <a:ext cx="25560" cy="30960"/>
              </p14:xfrm>
            </p:contentPart>
          </mc:Choice>
          <mc:Fallback xmlns="">
            <p:pic>
              <p:nvPicPr>
                <p:cNvPr id="85" name="Ink 84">
                  <a:extLst>
                    <a:ext uri="{FF2B5EF4-FFF2-40B4-BE49-F238E27FC236}">
                      <a16:creationId xmlns:a16="http://schemas.microsoft.com/office/drawing/2014/main" id="{D2CDF7A6-DD47-4242-942A-F07FF7353B0A}"/>
                    </a:ext>
                  </a:extLst>
                </p:cNvPr>
                <p:cNvPicPr/>
                <p:nvPr/>
              </p:nvPicPr>
              <p:blipFill>
                <a:blip r:embed="rId85"/>
                <a:stretch>
                  <a:fillRect/>
                </a:stretch>
              </p:blipFill>
              <p:spPr>
                <a:xfrm>
                  <a:off x="5024263" y="3942259"/>
                  <a:ext cx="56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Ink 85">
                  <a:extLst>
                    <a:ext uri="{FF2B5EF4-FFF2-40B4-BE49-F238E27FC236}">
                      <a16:creationId xmlns:a16="http://schemas.microsoft.com/office/drawing/2014/main" id="{3EF651D5-6B95-064A-AC8A-4DFC5C111246}"/>
                    </a:ext>
                  </a:extLst>
                </p14:cNvPr>
                <p14:cNvContentPartPr/>
                <p14:nvPr/>
              </p14:nvContentPartPr>
              <p14:xfrm>
                <a:off x="5089783" y="4051339"/>
                <a:ext cx="63360" cy="38160"/>
              </p14:xfrm>
            </p:contentPart>
          </mc:Choice>
          <mc:Fallback xmlns="">
            <p:pic>
              <p:nvPicPr>
                <p:cNvPr id="86" name="Ink 85">
                  <a:extLst>
                    <a:ext uri="{FF2B5EF4-FFF2-40B4-BE49-F238E27FC236}">
                      <a16:creationId xmlns:a16="http://schemas.microsoft.com/office/drawing/2014/main" id="{3EF651D5-6B95-064A-AC8A-4DFC5C111246}"/>
                    </a:ext>
                  </a:extLst>
                </p:cNvPr>
                <p:cNvPicPr/>
                <p:nvPr/>
              </p:nvPicPr>
              <p:blipFill>
                <a:blip r:embed="rId87"/>
                <a:stretch>
                  <a:fillRect/>
                </a:stretch>
              </p:blipFill>
              <p:spPr>
                <a:xfrm>
                  <a:off x="5074215" y="4035712"/>
                  <a:ext cx="94135"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Ink 86">
                  <a:extLst>
                    <a:ext uri="{FF2B5EF4-FFF2-40B4-BE49-F238E27FC236}">
                      <a16:creationId xmlns:a16="http://schemas.microsoft.com/office/drawing/2014/main" id="{4B05EE84-617B-B34D-85BE-EB0EE05F4E77}"/>
                    </a:ext>
                  </a:extLst>
                </p14:cNvPr>
                <p14:cNvContentPartPr/>
                <p14:nvPr/>
              </p14:nvContentPartPr>
              <p14:xfrm>
                <a:off x="5196703" y="4007419"/>
                <a:ext cx="56880" cy="314640"/>
              </p14:xfrm>
            </p:contentPart>
          </mc:Choice>
          <mc:Fallback xmlns="">
            <p:pic>
              <p:nvPicPr>
                <p:cNvPr id="87" name="Ink 86">
                  <a:extLst>
                    <a:ext uri="{FF2B5EF4-FFF2-40B4-BE49-F238E27FC236}">
                      <a16:creationId xmlns:a16="http://schemas.microsoft.com/office/drawing/2014/main" id="{4B05EE84-617B-B34D-85BE-EB0EE05F4E77}"/>
                    </a:ext>
                  </a:extLst>
                </p:cNvPr>
                <p:cNvPicPr/>
                <p:nvPr/>
              </p:nvPicPr>
              <p:blipFill>
                <a:blip r:embed="rId89"/>
                <a:stretch>
                  <a:fillRect/>
                </a:stretch>
              </p:blipFill>
              <p:spPr>
                <a:xfrm>
                  <a:off x="5181223" y="3991957"/>
                  <a:ext cx="87480" cy="34520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Ink 87">
                  <a:extLst>
                    <a:ext uri="{FF2B5EF4-FFF2-40B4-BE49-F238E27FC236}">
                      <a16:creationId xmlns:a16="http://schemas.microsoft.com/office/drawing/2014/main" id="{7E5A1CAA-A6C9-EF4E-8253-150775842F73}"/>
                    </a:ext>
                  </a:extLst>
                </p14:cNvPr>
                <p14:cNvContentPartPr/>
                <p14:nvPr/>
              </p14:nvContentPartPr>
              <p14:xfrm>
                <a:off x="4479943" y="4407019"/>
                <a:ext cx="6480" cy="72360"/>
              </p14:xfrm>
            </p:contentPart>
          </mc:Choice>
          <mc:Fallback xmlns="">
            <p:pic>
              <p:nvPicPr>
                <p:cNvPr id="88" name="Ink 87">
                  <a:extLst>
                    <a:ext uri="{FF2B5EF4-FFF2-40B4-BE49-F238E27FC236}">
                      <a16:creationId xmlns:a16="http://schemas.microsoft.com/office/drawing/2014/main" id="{7E5A1CAA-A6C9-EF4E-8253-150775842F73}"/>
                    </a:ext>
                  </a:extLst>
                </p:cNvPr>
                <p:cNvPicPr/>
                <p:nvPr/>
              </p:nvPicPr>
              <p:blipFill>
                <a:blip r:embed="rId91"/>
                <a:stretch>
                  <a:fillRect/>
                </a:stretch>
              </p:blipFill>
              <p:spPr>
                <a:xfrm>
                  <a:off x="4464463" y="4391539"/>
                  <a:ext cx="370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9" name="Ink 88">
                  <a:extLst>
                    <a:ext uri="{FF2B5EF4-FFF2-40B4-BE49-F238E27FC236}">
                      <a16:creationId xmlns:a16="http://schemas.microsoft.com/office/drawing/2014/main" id="{6F02CC96-FA15-1740-B7FD-CEAA06D78DE1}"/>
                    </a:ext>
                  </a:extLst>
                </p14:cNvPr>
                <p14:cNvContentPartPr/>
                <p14:nvPr/>
              </p14:nvContentPartPr>
              <p14:xfrm>
                <a:off x="4473823" y="4277779"/>
                <a:ext cx="6480" cy="25560"/>
              </p14:xfrm>
            </p:contentPart>
          </mc:Choice>
          <mc:Fallback xmlns="">
            <p:pic>
              <p:nvPicPr>
                <p:cNvPr id="89" name="Ink 88">
                  <a:extLst>
                    <a:ext uri="{FF2B5EF4-FFF2-40B4-BE49-F238E27FC236}">
                      <a16:creationId xmlns:a16="http://schemas.microsoft.com/office/drawing/2014/main" id="{6F02CC96-FA15-1740-B7FD-CEAA06D78DE1}"/>
                    </a:ext>
                  </a:extLst>
                </p:cNvPr>
                <p:cNvPicPr/>
                <p:nvPr/>
              </p:nvPicPr>
              <p:blipFill>
                <a:blip r:embed="rId93"/>
                <a:stretch>
                  <a:fillRect/>
                </a:stretch>
              </p:blipFill>
              <p:spPr>
                <a:xfrm>
                  <a:off x="4459158" y="4262299"/>
                  <a:ext cx="35469"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0" name="Ink 89">
                  <a:extLst>
                    <a:ext uri="{FF2B5EF4-FFF2-40B4-BE49-F238E27FC236}">
                      <a16:creationId xmlns:a16="http://schemas.microsoft.com/office/drawing/2014/main" id="{504AACA1-5606-5848-814D-FE12C7585056}"/>
                    </a:ext>
                  </a:extLst>
                </p14:cNvPr>
                <p14:cNvContentPartPr/>
                <p14:nvPr/>
              </p14:nvContentPartPr>
              <p14:xfrm>
                <a:off x="4517743" y="4378939"/>
                <a:ext cx="88560" cy="68760"/>
              </p14:xfrm>
            </p:contentPart>
          </mc:Choice>
          <mc:Fallback xmlns="">
            <p:pic>
              <p:nvPicPr>
                <p:cNvPr id="90" name="Ink 89">
                  <a:extLst>
                    <a:ext uri="{FF2B5EF4-FFF2-40B4-BE49-F238E27FC236}">
                      <a16:creationId xmlns:a16="http://schemas.microsoft.com/office/drawing/2014/main" id="{504AACA1-5606-5848-814D-FE12C7585056}"/>
                    </a:ext>
                  </a:extLst>
                </p:cNvPr>
                <p:cNvPicPr/>
                <p:nvPr/>
              </p:nvPicPr>
              <p:blipFill>
                <a:blip r:embed="rId95"/>
                <a:stretch>
                  <a:fillRect/>
                </a:stretch>
              </p:blipFill>
              <p:spPr>
                <a:xfrm>
                  <a:off x="4502200" y="4363459"/>
                  <a:ext cx="119285"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1" name="Ink 90">
                  <a:extLst>
                    <a:ext uri="{FF2B5EF4-FFF2-40B4-BE49-F238E27FC236}">
                      <a16:creationId xmlns:a16="http://schemas.microsoft.com/office/drawing/2014/main" id="{010B3FC2-3E7D-7C4A-857C-6255C8D833CE}"/>
                    </a:ext>
                  </a:extLst>
                </p14:cNvPr>
                <p14:cNvContentPartPr/>
                <p14:nvPr/>
              </p14:nvContentPartPr>
              <p14:xfrm>
                <a:off x="4662463" y="4369219"/>
                <a:ext cx="25560" cy="185400"/>
              </p14:xfrm>
            </p:contentPart>
          </mc:Choice>
          <mc:Fallback xmlns="">
            <p:pic>
              <p:nvPicPr>
                <p:cNvPr id="91" name="Ink 90">
                  <a:extLst>
                    <a:ext uri="{FF2B5EF4-FFF2-40B4-BE49-F238E27FC236}">
                      <a16:creationId xmlns:a16="http://schemas.microsoft.com/office/drawing/2014/main" id="{010B3FC2-3E7D-7C4A-857C-6255C8D833CE}"/>
                    </a:ext>
                  </a:extLst>
                </p:cNvPr>
                <p:cNvPicPr/>
                <p:nvPr/>
              </p:nvPicPr>
              <p:blipFill>
                <a:blip r:embed="rId97"/>
                <a:stretch>
                  <a:fillRect/>
                </a:stretch>
              </p:blipFill>
              <p:spPr>
                <a:xfrm>
                  <a:off x="4646983" y="4353739"/>
                  <a:ext cx="56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 name="Ink 91">
                  <a:extLst>
                    <a:ext uri="{FF2B5EF4-FFF2-40B4-BE49-F238E27FC236}">
                      <a16:creationId xmlns:a16="http://schemas.microsoft.com/office/drawing/2014/main" id="{FA0EB7DB-636F-FF42-88B6-C3EF6E0238CE}"/>
                    </a:ext>
                  </a:extLst>
                </p14:cNvPr>
                <p14:cNvContentPartPr/>
                <p14:nvPr/>
              </p14:nvContentPartPr>
              <p14:xfrm>
                <a:off x="4668583" y="4328179"/>
                <a:ext cx="38160" cy="119880"/>
              </p14:xfrm>
            </p:contentPart>
          </mc:Choice>
          <mc:Fallback xmlns="">
            <p:pic>
              <p:nvPicPr>
                <p:cNvPr id="92" name="Ink 91">
                  <a:extLst>
                    <a:ext uri="{FF2B5EF4-FFF2-40B4-BE49-F238E27FC236}">
                      <a16:creationId xmlns:a16="http://schemas.microsoft.com/office/drawing/2014/main" id="{FA0EB7DB-636F-FF42-88B6-C3EF6E0238CE}"/>
                    </a:ext>
                  </a:extLst>
                </p:cNvPr>
                <p:cNvPicPr/>
                <p:nvPr/>
              </p:nvPicPr>
              <p:blipFill>
                <a:blip r:embed="rId99"/>
                <a:stretch>
                  <a:fillRect/>
                </a:stretch>
              </p:blipFill>
              <p:spPr>
                <a:xfrm>
                  <a:off x="4652956" y="4312699"/>
                  <a:ext cx="6905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3" name="Ink 92">
                  <a:extLst>
                    <a:ext uri="{FF2B5EF4-FFF2-40B4-BE49-F238E27FC236}">
                      <a16:creationId xmlns:a16="http://schemas.microsoft.com/office/drawing/2014/main" id="{E996680E-78C6-4240-A526-D0EBEA05DFDC}"/>
                    </a:ext>
                  </a:extLst>
                </p14:cNvPr>
                <p14:cNvContentPartPr/>
                <p14:nvPr/>
              </p14:nvContentPartPr>
              <p14:xfrm>
                <a:off x="4750303" y="4233859"/>
                <a:ext cx="157680" cy="180000"/>
              </p14:xfrm>
            </p:contentPart>
          </mc:Choice>
          <mc:Fallback xmlns="">
            <p:pic>
              <p:nvPicPr>
                <p:cNvPr id="93" name="Ink 92">
                  <a:extLst>
                    <a:ext uri="{FF2B5EF4-FFF2-40B4-BE49-F238E27FC236}">
                      <a16:creationId xmlns:a16="http://schemas.microsoft.com/office/drawing/2014/main" id="{E996680E-78C6-4240-A526-D0EBEA05DFDC}"/>
                    </a:ext>
                  </a:extLst>
                </p:cNvPr>
                <p:cNvPicPr/>
                <p:nvPr/>
              </p:nvPicPr>
              <p:blipFill>
                <a:blip r:embed="rId101"/>
                <a:stretch>
                  <a:fillRect/>
                </a:stretch>
              </p:blipFill>
              <p:spPr>
                <a:xfrm>
                  <a:off x="4734788" y="4218379"/>
                  <a:ext cx="18835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4" name="Ink 93">
                  <a:extLst>
                    <a:ext uri="{FF2B5EF4-FFF2-40B4-BE49-F238E27FC236}">
                      <a16:creationId xmlns:a16="http://schemas.microsoft.com/office/drawing/2014/main" id="{B9B8C4E4-E9B8-A54B-BC2D-C86BD526BCF2}"/>
                    </a:ext>
                  </a:extLst>
                </p14:cNvPr>
                <p14:cNvContentPartPr/>
                <p14:nvPr/>
              </p14:nvContentPartPr>
              <p14:xfrm>
                <a:off x="4828783" y="4252579"/>
                <a:ext cx="154800" cy="25560"/>
              </p14:xfrm>
            </p:contentPart>
          </mc:Choice>
          <mc:Fallback xmlns="">
            <p:pic>
              <p:nvPicPr>
                <p:cNvPr id="94" name="Ink 93">
                  <a:extLst>
                    <a:ext uri="{FF2B5EF4-FFF2-40B4-BE49-F238E27FC236}">
                      <a16:creationId xmlns:a16="http://schemas.microsoft.com/office/drawing/2014/main" id="{B9B8C4E4-E9B8-A54B-BC2D-C86BD526BCF2}"/>
                    </a:ext>
                  </a:extLst>
                </p:cNvPr>
                <p:cNvPicPr/>
                <p:nvPr/>
              </p:nvPicPr>
              <p:blipFill>
                <a:blip r:embed="rId103"/>
                <a:stretch>
                  <a:fillRect/>
                </a:stretch>
              </p:blipFill>
              <p:spPr>
                <a:xfrm>
                  <a:off x="4813303" y="4237099"/>
                  <a:ext cx="185400" cy="56160"/>
                </a:xfrm>
                <a:prstGeom prst="rect">
                  <a:avLst/>
                </a:prstGeom>
              </p:spPr>
            </p:pic>
          </mc:Fallback>
        </mc:AlternateContent>
      </p:grpSp>
      <p:grpSp>
        <p:nvGrpSpPr>
          <p:cNvPr id="115" name="Group 114">
            <a:extLst>
              <a:ext uri="{FF2B5EF4-FFF2-40B4-BE49-F238E27FC236}">
                <a16:creationId xmlns:a16="http://schemas.microsoft.com/office/drawing/2014/main" id="{1E55324B-1098-9B44-BB00-C4711EA6814D}"/>
              </a:ext>
            </a:extLst>
          </p:cNvPr>
          <p:cNvGrpSpPr/>
          <p:nvPr/>
        </p:nvGrpSpPr>
        <p:grpSpPr>
          <a:xfrm>
            <a:off x="6950983" y="681379"/>
            <a:ext cx="1609920" cy="673200"/>
            <a:chOff x="6950983" y="681379"/>
            <a:chExt cx="1609920" cy="673200"/>
          </a:xfrm>
        </p:grpSpPr>
        <mc:AlternateContent xmlns:mc="http://schemas.openxmlformats.org/markup-compatibility/2006" xmlns:p14="http://schemas.microsoft.com/office/powerpoint/2010/main">
          <mc:Choice Requires="p14">
            <p:contentPart p14:bwMode="auto" r:id="rId104">
              <p14:nvContentPartPr>
                <p14:cNvPr id="96" name="Ink 95">
                  <a:extLst>
                    <a:ext uri="{FF2B5EF4-FFF2-40B4-BE49-F238E27FC236}">
                      <a16:creationId xmlns:a16="http://schemas.microsoft.com/office/drawing/2014/main" id="{18497F0F-90F6-8B4F-9048-EBAFBFE4DC8F}"/>
                    </a:ext>
                  </a:extLst>
                </p14:cNvPr>
                <p14:cNvContentPartPr/>
                <p14:nvPr/>
              </p14:nvContentPartPr>
              <p14:xfrm>
                <a:off x="6957103" y="920419"/>
                <a:ext cx="88560" cy="412560"/>
              </p14:xfrm>
            </p:contentPart>
          </mc:Choice>
          <mc:Fallback xmlns="">
            <p:pic>
              <p:nvPicPr>
                <p:cNvPr id="96" name="Ink 95">
                  <a:extLst>
                    <a:ext uri="{FF2B5EF4-FFF2-40B4-BE49-F238E27FC236}">
                      <a16:creationId xmlns:a16="http://schemas.microsoft.com/office/drawing/2014/main" id="{18497F0F-90F6-8B4F-9048-EBAFBFE4DC8F}"/>
                    </a:ext>
                  </a:extLst>
                </p:cNvPr>
                <p:cNvPicPr/>
                <p:nvPr/>
              </p:nvPicPr>
              <p:blipFill>
                <a:blip r:embed="rId105"/>
                <a:stretch>
                  <a:fillRect/>
                </a:stretch>
              </p:blipFill>
              <p:spPr>
                <a:xfrm>
                  <a:off x="6941560" y="904939"/>
                  <a:ext cx="119285"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7" name="Ink 96">
                  <a:extLst>
                    <a:ext uri="{FF2B5EF4-FFF2-40B4-BE49-F238E27FC236}">
                      <a16:creationId xmlns:a16="http://schemas.microsoft.com/office/drawing/2014/main" id="{42159B5C-14E2-F24F-B36F-A53D22BA2F72}"/>
                    </a:ext>
                  </a:extLst>
                </p14:cNvPr>
                <p14:cNvContentPartPr/>
                <p14:nvPr/>
              </p14:nvContentPartPr>
              <p14:xfrm>
                <a:off x="6950983" y="1209499"/>
                <a:ext cx="163800" cy="145080"/>
              </p14:xfrm>
            </p:contentPart>
          </mc:Choice>
          <mc:Fallback xmlns="">
            <p:pic>
              <p:nvPicPr>
                <p:cNvPr id="97" name="Ink 96">
                  <a:extLst>
                    <a:ext uri="{FF2B5EF4-FFF2-40B4-BE49-F238E27FC236}">
                      <a16:creationId xmlns:a16="http://schemas.microsoft.com/office/drawing/2014/main" id="{42159B5C-14E2-F24F-B36F-A53D22BA2F72}"/>
                    </a:ext>
                  </a:extLst>
                </p:cNvPr>
                <p:cNvPicPr/>
                <p:nvPr/>
              </p:nvPicPr>
              <p:blipFill>
                <a:blip r:embed="rId107"/>
                <a:stretch>
                  <a:fillRect/>
                </a:stretch>
              </p:blipFill>
              <p:spPr>
                <a:xfrm>
                  <a:off x="6935503" y="1193980"/>
                  <a:ext cx="194400" cy="17575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 name="Ink 98">
                  <a:extLst>
                    <a:ext uri="{FF2B5EF4-FFF2-40B4-BE49-F238E27FC236}">
                      <a16:creationId xmlns:a16="http://schemas.microsoft.com/office/drawing/2014/main" id="{E21FCDE3-EB6A-0949-8ABB-F0332CAF99C6}"/>
                    </a:ext>
                  </a:extLst>
                </p14:cNvPr>
                <p14:cNvContentPartPr/>
                <p14:nvPr/>
              </p14:nvContentPartPr>
              <p14:xfrm>
                <a:off x="7170943" y="907819"/>
                <a:ext cx="31680" cy="157680"/>
              </p14:xfrm>
            </p:contentPart>
          </mc:Choice>
          <mc:Fallback xmlns="">
            <p:pic>
              <p:nvPicPr>
                <p:cNvPr id="99" name="Ink 98">
                  <a:extLst>
                    <a:ext uri="{FF2B5EF4-FFF2-40B4-BE49-F238E27FC236}">
                      <a16:creationId xmlns:a16="http://schemas.microsoft.com/office/drawing/2014/main" id="{E21FCDE3-EB6A-0949-8ABB-F0332CAF99C6}"/>
                    </a:ext>
                  </a:extLst>
                </p:cNvPr>
                <p:cNvPicPr/>
                <p:nvPr/>
              </p:nvPicPr>
              <p:blipFill>
                <a:blip r:embed="rId109"/>
                <a:stretch>
                  <a:fillRect/>
                </a:stretch>
              </p:blipFill>
              <p:spPr>
                <a:xfrm>
                  <a:off x="7155637" y="892339"/>
                  <a:ext cx="61936"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Ink 99">
                  <a:extLst>
                    <a:ext uri="{FF2B5EF4-FFF2-40B4-BE49-F238E27FC236}">
                      <a16:creationId xmlns:a16="http://schemas.microsoft.com/office/drawing/2014/main" id="{60B7C8D9-1578-9742-9187-C7D71C749B4A}"/>
                    </a:ext>
                  </a:extLst>
                </p14:cNvPr>
                <p14:cNvContentPartPr/>
                <p14:nvPr/>
              </p14:nvContentPartPr>
              <p14:xfrm>
                <a:off x="7152223" y="882619"/>
                <a:ext cx="75960" cy="157680"/>
              </p14:xfrm>
            </p:contentPart>
          </mc:Choice>
          <mc:Fallback xmlns="">
            <p:pic>
              <p:nvPicPr>
                <p:cNvPr id="100" name="Ink 99">
                  <a:extLst>
                    <a:ext uri="{FF2B5EF4-FFF2-40B4-BE49-F238E27FC236}">
                      <a16:creationId xmlns:a16="http://schemas.microsoft.com/office/drawing/2014/main" id="{60B7C8D9-1578-9742-9187-C7D71C749B4A}"/>
                    </a:ext>
                  </a:extLst>
                </p:cNvPr>
                <p:cNvPicPr/>
                <p:nvPr/>
              </p:nvPicPr>
              <p:blipFill>
                <a:blip r:embed="rId111"/>
                <a:stretch>
                  <a:fillRect/>
                </a:stretch>
              </p:blipFill>
              <p:spPr>
                <a:xfrm>
                  <a:off x="7136743" y="867104"/>
                  <a:ext cx="10656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Ink 100">
                  <a:extLst>
                    <a:ext uri="{FF2B5EF4-FFF2-40B4-BE49-F238E27FC236}">
                      <a16:creationId xmlns:a16="http://schemas.microsoft.com/office/drawing/2014/main" id="{E7C582E2-143A-A142-A0C5-DC0115BCDF32}"/>
                    </a:ext>
                  </a:extLst>
                </p14:cNvPr>
                <p14:cNvContentPartPr/>
                <p14:nvPr/>
              </p14:nvContentPartPr>
              <p14:xfrm>
                <a:off x="7258783" y="945619"/>
                <a:ext cx="75960" cy="88200"/>
              </p14:xfrm>
            </p:contentPart>
          </mc:Choice>
          <mc:Fallback xmlns="">
            <p:pic>
              <p:nvPicPr>
                <p:cNvPr id="101" name="Ink 100">
                  <a:extLst>
                    <a:ext uri="{FF2B5EF4-FFF2-40B4-BE49-F238E27FC236}">
                      <a16:creationId xmlns:a16="http://schemas.microsoft.com/office/drawing/2014/main" id="{E7C582E2-143A-A142-A0C5-DC0115BCDF32}"/>
                    </a:ext>
                  </a:extLst>
                </p:cNvPr>
                <p:cNvPicPr/>
                <p:nvPr/>
              </p:nvPicPr>
              <p:blipFill>
                <a:blip r:embed="rId113"/>
                <a:stretch>
                  <a:fillRect/>
                </a:stretch>
              </p:blipFill>
              <p:spPr>
                <a:xfrm>
                  <a:off x="7243303" y="930202"/>
                  <a:ext cx="10656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Ink 101">
                  <a:extLst>
                    <a:ext uri="{FF2B5EF4-FFF2-40B4-BE49-F238E27FC236}">
                      <a16:creationId xmlns:a16="http://schemas.microsoft.com/office/drawing/2014/main" id="{97C75AAF-09AB-2D4E-958C-7E0062A29598}"/>
                    </a:ext>
                  </a:extLst>
                </p14:cNvPr>
                <p14:cNvContentPartPr/>
                <p14:nvPr/>
              </p14:nvContentPartPr>
              <p14:xfrm>
                <a:off x="7390903" y="936619"/>
                <a:ext cx="44280" cy="241920"/>
              </p14:xfrm>
            </p:contentPart>
          </mc:Choice>
          <mc:Fallback xmlns="">
            <p:pic>
              <p:nvPicPr>
                <p:cNvPr id="102" name="Ink 101">
                  <a:extLst>
                    <a:ext uri="{FF2B5EF4-FFF2-40B4-BE49-F238E27FC236}">
                      <a16:creationId xmlns:a16="http://schemas.microsoft.com/office/drawing/2014/main" id="{97C75AAF-09AB-2D4E-958C-7E0062A29598}"/>
                    </a:ext>
                  </a:extLst>
                </p:cNvPr>
                <p:cNvPicPr/>
                <p:nvPr/>
              </p:nvPicPr>
              <p:blipFill>
                <a:blip r:embed="rId115"/>
                <a:stretch>
                  <a:fillRect/>
                </a:stretch>
              </p:blipFill>
              <p:spPr>
                <a:xfrm>
                  <a:off x="7375423" y="921139"/>
                  <a:ext cx="748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a:extLst>
                    <a:ext uri="{FF2B5EF4-FFF2-40B4-BE49-F238E27FC236}">
                      <a16:creationId xmlns:a16="http://schemas.microsoft.com/office/drawing/2014/main" id="{80DBC037-1ED1-A742-A35F-EE8DB424FCCA}"/>
                    </a:ext>
                  </a:extLst>
                </p14:cNvPr>
                <p14:cNvContentPartPr/>
                <p14:nvPr/>
              </p14:nvContentPartPr>
              <p14:xfrm>
                <a:off x="7403503" y="926539"/>
                <a:ext cx="44280" cy="100800"/>
              </p14:xfrm>
            </p:contentPart>
          </mc:Choice>
          <mc:Fallback xmlns="">
            <p:pic>
              <p:nvPicPr>
                <p:cNvPr id="103" name="Ink 102">
                  <a:extLst>
                    <a:ext uri="{FF2B5EF4-FFF2-40B4-BE49-F238E27FC236}">
                      <a16:creationId xmlns:a16="http://schemas.microsoft.com/office/drawing/2014/main" id="{80DBC037-1ED1-A742-A35F-EE8DB424FCCA}"/>
                    </a:ext>
                  </a:extLst>
                </p:cNvPr>
                <p:cNvPicPr/>
                <p:nvPr/>
              </p:nvPicPr>
              <p:blipFill>
                <a:blip r:embed="rId117"/>
                <a:stretch>
                  <a:fillRect/>
                </a:stretch>
              </p:blipFill>
              <p:spPr>
                <a:xfrm>
                  <a:off x="7388023" y="911059"/>
                  <a:ext cx="74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Ink 103">
                  <a:extLst>
                    <a:ext uri="{FF2B5EF4-FFF2-40B4-BE49-F238E27FC236}">
                      <a16:creationId xmlns:a16="http://schemas.microsoft.com/office/drawing/2014/main" id="{7772F3E1-1521-CD43-8427-5F898AE6C448}"/>
                    </a:ext>
                  </a:extLst>
                </p14:cNvPr>
                <p14:cNvContentPartPr/>
                <p14:nvPr/>
              </p14:nvContentPartPr>
              <p14:xfrm>
                <a:off x="7479103" y="933019"/>
                <a:ext cx="25560" cy="82080"/>
              </p14:xfrm>
            </p:contentPart>
          </mc:Choice>
          <mc:Fallback xmlns="">
            <p:pic>
              <p:nvPicPr>
                <p:cNvPr id="104" name="Ink 103">
                  <a:extLst>
                    <a:ext uri="{FF2B5EF4-FFF2-40B4-BE49-F238E27FC236}">
                      <a16:creationId xmlns:a16="http://schemas.microsoft.com/office/drawing/2014/main" id="{7772F3E1-1521-CD43-8427-5F898AE6C448}"/>
                    </a:ext>
                  </a:extLst>
                </p:cNvPr>
                <p:cNvPicPr/>
                <p:nvPr/>
              </p:nvPicPr>
              <p:blipFill>
                <a:blip r:embed="rId119"/>
                <a:stretch>
                  <a:fillRect/>
                </a:stretch>
              </p:blipFill>
              <p:spPr>
                <a:xfrm>
                  <a:off x="7463623" y="917539"/>
                  <a:ext cx="56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Ink 104">
                  <a:extLst>
                    <a:ext uri="{FF2B5EF4-FFF2-40B4-BE49-F238E27FC236}">
                      <a16:creationId xmlns:a16="http://schemas.microsoft.com/office/drawing/2014/main" id="{A52EDA4B-8664-9449-ABA9-882E76854B0D}"/>
                    </a:ext>
                  </a:extLst>
                </p14:cNvPr>
                <p14:cNvContentPartPr/>
                <p14:nvPr/>
              </p14:nvContentPartPr>
              <p14:xfrm>
                <a:off x="7529143" y="776419"/>
                <a:ext cx="94680" cy="238680"/>
              </p14:xfrm>
            </p:contentPart>
          </mc:Choice>
          <mc:Fallback xmlns="">
            <p:pic>
              <p:nvPicPr>
                <p:cNvPr id="105" name="Ink 104">
                  <a:extLst>
                    <a:ext uri="{FF2B5EF4-FFF2-40B4-BE49-F238E27FC236}">
                      <a16:creationId xmlns:a16="http://schemas.microsoft.com/office/drawing/2014/main" id="{A52EDA4B-8664-9449-ABA9-882E76854B0D}"/>
                    </a:ext>
                  </a:extLst>
                </p:cNvPr>
                <p:cNvPicPr/>
                <p:nvPr/>
              </p:nvPicPr>
              <p:blipFill>
                <a:blip r:embed="rId121"/>
                <a:stretch>
                  <a:fillRect/>
                </a:stretch>
              </p:blipFill>
              <p:spPr>
                <a:xfrm>
                  <a:off x="7513663" y="760916"/>
                  <a:ext cx="125280" cy="269326"/>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Ink 105">
                  <a:extLst>
                    <a:ext uri="{FF2B5EF4-FFF2-40B4-BE49-F238E27FC236}">
                      <a16:creationId xmlns:a16="http://schemas.microsoft.com/office/drawing/2014/main" id="{E2C6FA88-7521-B24E-BAD9-DAABE042A1E0}"/>
                    </a:ext>
                  </a:extLst>
                </p14:cNvPr>
                <p14:cNvContentPartPr/>
                <p14:nvPr/>
              </p14:nvContentPartPr>
              <p14:xfrm>
                <a:off x="7624183" y="857419"/>
                <a:ext cx="263880" cy="119880"/>
              </p14:xfrm>
            </p:contentPart>
          </mc:Choice>
          <mc:Fallback xmlns="">
            <p:pic>
              <p:nvPicPr>
                <p:cNvPr id="106" name="Ink 105">
                  <a:extLst>
                    <a:ext uri="{FF2B5EF4-FFF2-40B4-BE49-F238E27FC236}">
                      <a16:creationId xmlns:a16="http://schemas.microsoft.com/office/drawing/2014/main" id="{E2C6FA88-7521-B24E-BAD9-DAABE042A1E0}"/>
                    </a:ext>
                  </a:extLst>
                </p:cNvPr>
                <p:cNvPicPr/>
                <p:nvPr/>
              </p:nvPicPr>
              <p:blipFill>
                <a:blip r:embed="rId123"/>
                <a:stretch>
                  <a:fillRect/>
                </a:stretch>
              </p:blipFill>
              <p:spPr>
                <a:xfrm>
                  <a:off x="7608682" y="841939"/>
                  <a:ext cx="294522"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Ink 106">
                  <a:extLst>
                    <a:ext uri="{FF2B5EF4-FFF2-40B4-BE49-F238E27FC236}">
                      <a16:creationId xmlns:a16="http://schemas.microsoft.com/office/drawing/2014/main" id="{D221C816-A365-5549-B022-EE0F38F8C651}"/>
                    </a:ext>
                  </a:extLst>
                </p14:cNvPr>
                <p14:cNvContentPartPr/>
                <p14:nvPr/>
              </p14:nvContentPartPr>
              <p14:xfrm>
                <a:off x="7813543" y="776419"/>
                <a:ext cx="42840" cy="56160"/>
              </p14:xfrm>
            </p:contentPart>
          </mc:Choice>
          <mc:Fallback xmlns="">
            <p:pic>
              <p:nvPicPr>
                <p:cNvPr id="107" name="Ink 106">
                  <a:extLst>
                    <a:ext uri="{FF2B5EF4-FFF2-40B4-BE49-F238E27FC236}">
                      <a16:creationId xmlns:a16="http://schemas.microsoft.com/office/drawing/2014/main" id="{D221C816-A365-5549-B022-EE0F38F8C651}"/>
                    </a:ext>
                  </a:extLst>
                </p:cNvPr>
                <p:cNvPicPr/>
                <p:nvPr/>
              </p:nvPicPr>
              <p:blipFill>
                <a:blip r:embed="rId125"/>
                <a:stretch>
                  <a:fillRect/>
                </a:stretch>
              </p:blipFill>
              <p:spPr>
                <a:xfrm>
                  <a:off x="7798063" y="760939"/>
                  <a:ext cx="73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Ink 107">
                  <a:extLst>
                    <a:ext uri="{FF2B5EF4-FFF2-40B4-BE49-F238E27FC236}">
                      <a16:creationId xmlns:a16="http://schemas.microsoft.com/office/drawing/2014/main" id="{A8FEF437-3C1B-5648-AC56-6F2CFAA62CB2}"/>
                    </a:ext>
                  </a:extLst>
                </p14:cNvPr>
                <p14:cNvContentPartPr/>
                <p14:nvPr/>
              </p14:nvContentPartPr>
              <p14:xfrm>
                <a:off x="7897423" y="882619"/>
                <a:ext cx="128880" cy="94680"/>
              </p14:xfrm>
            </p:contentPart>
          </mc:Choice>
          <mc:Fallback xmlns="">
            <p:pic>
              <p:nvPicPr>
                <p:cNvPr id="108" name="Ink 107">
                  <a:extLst>
                    <a:ext uri="{FF2B5EF4-FFF2-40B4-BE49-F238E27FC236}">
                      <a16:creationId xmlns:a16="http://schemas.microsoft.com/office/drawing/2014/main" id="{A8FEF437-3C1B-5648-AC56-6F2CFAA62CB2}"/>
                    </a:ext>
                  </a:extLst>
                </p:cNvPr>
                <p:cNvPicPr/>
                <p:nvPr/>
              </p:nvPicPr>
              <p:blipFill>
                <a:blip r:embed="rId127"/>
                <a:stretch>
                  <a:fillRect/>
                </a:stretch>
              </p:blipFill>
              <p:spPr>
                <a:xfrm>
                  <a:off x="7881943" y="867139"/>
                  <a:ext cx="159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Ink 108">
                  <a:extLst>
                    <a:ext uri="{FF2B5EF4-FFF2-40B4-BE49-F238E27FC236}">
                      <a16:creationId xmlns:a16="http://schemas.microsoft.com/office/drawing/2014/main" id="{D6C18058-8E9E-6849-AF62-EC55D9123CDA}"/>
                    </a:ext>
                  </a:extLst>
                </p14:cNvPr>
                <p14:cNvContentPartPr/>
                <p14:nvPr/>
              </p14:nvContentPartPr>
              <p14:xfrm>
                <a:off x="8032423" y="756979"/>
                <a:ext cx="182520" cy="182520"/>
              </p14:xfrm>
            </p:contentPart>
          </mc:Choice>
          <mc:Fallback xmlns="">
            <p:pic>
              <p:nvPicPr>
                <p:cNvPr id="109" name="Ink 108">
                  <a:extLst>
                    <a:ext uri="{FF2B5EF4-FFF2-40B4-BE49-F238E27FC236}">
                      <a16:creationId xmlns:a16="http://schemas.microsoft.com/office/drawing/2014/main" id="{D6C18058-8E9E-6849-AF62-EC55D9123CDA}"/>
                    </a:ext>
                  </a:extLst>
                </p:cNvPr>
                <p:cNvPicPr/>
                <p:nvPr/>
              </p:nvPicPr>
              <p:blipFill>
                <a:blip r:embed="rId129"/>
                <a:stretch>
                  <a:fillRect/>
                </a:stretch>
              </p:blipFill>
              <p:spPr>
                <a:xfrm>
                  <a:off x="8016943" y="741529"/>
                  <a:ext cx="21312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Ink 109">
                  <a:extLst>
                    <a:ext uri="{FF2B5EF4-FFF2-40B4-BE49-F238E27FC236}">
                      <a16:creationId xmlns:a16="http://schemas.microsoft.com/office/drawing/2014/main" id="{0EB5D8D7-FAA0-5546-9A73-CF2B62EC063E}"/>
                    </a:ext>
                  </a:extLst>
                </p14:cNvPr>
                <p14:cNvContentPartPr/>
                <p14:nvPr/>
              </p14:nvContentPartPr>
              <p14:xfrm>
                <a:off x="8090383" y="794779"/>
                <a:ext cx="131040" cy="56880"/>
              </p14:xfrm>
            </p:contentPart>
          </mc:Choice>
          <mc:Fallback xmlns="">
            <p:pic>
              <p:nvPicPr>
                <p:cNvPr id="110" name="Ink 109">
                  <a:extLst>
                    <a:ext uri="{FF2B5EF4-FFF2-40B4-BE49-F238E27FC236}">
                      <a16:creationId xmlns:a16="http://schemas.microsoft.com/office/drawing/2014/main" id="{0EB5D8D7-FAA0-5546-9A73-CF2B62EC063E}"/>
                    </a:ext>
                  </a:extLst>
                </p:cNvPr>
                <p:cNvPicPr/>
                <p:nvPr/>
              </p:nvPicPr>
              <p:blipFill>
                <a:blip r:embed="rId131"/>
                <a:stretch>
                  <a:fillRect/>
                </a:stretch>
              </p:blipFill>
              <p:spPr>
                <a:xfrm>
                  <a:off x="8074903" y="779299"/>
                  <a:ext cx="161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Ink 110">
                  <a:extLst>
                    <a:ext uri="{FF2B5EF4-FFF2-40B4-BE49-F238E27FC236}">
                      <a16:creationId xmlns:a16="http://schemas.microsoft.com/office/drawing/2014/main" id="{22110FF3-38D4-2243-8A97-0AED0A4585CE}"/>
                    </a:ext>
                  </a:extLst>
                </p14:cNvPr>
                <p14:cNvContentPartPr/>
                <p14:nvPr/>
              </p14:nvContentPartPr>
              <p14:xfrm>
                <a:off x="8252383" y="807379"/>
                <a:ext cx="19080" cy="75960"/>
              </p14:xfrm>
            </p:contentPart>
          </mc:Choice>
          <mc:Fallback xmlns="">
            <p:pic>
              <p:nvPicPr>
                <p:cNvPr id="111" name="Ink 110">
                  <a:extLst>
                    <a:ext uri="{FF2B5EF4-FFF2-40B4-BE49-F238E27FC236}">
                      <a16:creationId xmlns:a16="http://schemas.microsoft.com/office/drawing/2014/main" id="{22110FF3-38D4-2243-8A97-0AED0A4585CE}"/>
                    </a:ext>
                  </a:extLst>
                </p:cNvPr>
                <p:cNvPicPr/>
                <p:nvPr/>
              </p:nvPicPr>
              <p:blipFill>
                <a:blip r:embed="rId133"/>
                <a:stretch>
                  <a:fillRect/>
                </a:stretch>
              </p:blipFill>
              <p:spPr>
                <a:xfrm>
                  <a:off x="8237190" y="791899"/>
                  <a:ext cx="49113"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2" name="Ink 111">
                  <a:extLst>
                    <a:ext uri="{FF2B5EF4-FFF2-40B4-BE49-F238E27FC236}">
                      <a16:creationId xmlns:a16="http://schemas.microsoft.com/office/drawing/2014/main" id="{DFDA4E3C-F8C6-B14F-A989-5990C8DED763}"/>
                    </a:ext>
                  </a:extLst>
                </p14:cNvPr>
                <p14:cNvContentPartPr/>
                <p14:nvPr/>
              </p14:nvContentPartPr>
              <p14:xfrm>
                <a:off x="8246623" y="681379"/>
                <a:ext cx="18360" cy="31680"/>
              </p14:xfrm>
            </p:contentPart>
          </mc:Choice>
          <mc:Fallback xmlns="">
            <p:pic>
              <p:nvPicPr>
                <p:cNvPr id="112" name="Ink 111">
                  <a:extLst>
                    <a:ext uri="{FF2B5EF4-FFF2-40B4-BE49-F238E27FC236}">
                      <a16:creationId xmlns:a16="http://schemas.microsoft.com/office/drawing/2014/main" id="{DFDA4E3C-F8C6-B14F-A989-5990C8DED763}"/>
                    </a:ext>
                  </a:extLst>
                </p:cNvPr>
                <p:cNvPicPr/>
                <p:nvPr/>
              </p:nvPicPr>
              <p:blipFill>
                <a:blip r:embed="rId135"/>
                <a:stretch>
                  <a:fillRect/>
                </a:stretch>
              </p:blipFill>
              <p:spPr>
                <a:xfrm>
                  <a:off x="8231143" y="665899"/>
                  <a:ext cx="48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3" name="Ink 112">
                  <a:extLst>
                    <a:ext uri="{FF2B5EF4-FFF2-40B4-BE49-F238E27FC236}">
                      <a16:creationId xmlns:a16="http://schemas.microsoft.com/office/drawing/2014/main" id="{07A0B664-5D4B-E446-8A9E-CB0A3CECDCB6}"/>
                    </a:ext>
                  </a:extLst>
                </p14:cNvPr>
                <p14:cNvContentPartPr/>
                <p14:nvPr/>
              </p14:nvContentPartPr>
              <p14:xfrm>
                <a:off x="8321503" y="788299"/>
                <a:ext cx="38160" cy="88200"/>
              </p14:xfrm>
            </p:contentPart>
          </mc:Choice>
          <mc:Fallback xmlns="">
            <p:pic>
              <p:nvPicPr>
                <p:cNvPr id="113" name="Ink 112">
                  <a:extLst>
                    <a:ext uri="{FF2B5EF4-FFF2-40B4-BE49-F238E27FC236}">
                      <a16:creationId xmlns:a16="http://schemas.microsoft.com/office/drawing/2014/main" id="{07A0B664-5D4B-E446-8A9E-CB0A3CECDCB6}"/>
                    </a:ext>
                  </a:extLst>
                </p:cNvPr>
                <p:cNvPicPr/>
                <p:nvPr/>
              </p:nvPicPr>
              <p:blipFill>
                <a:blip r:embed="rId137"/>
                <a:stretch>
                  <a:fillRect/>
                </a:stretch>
              </p:blipFill>
              <p:spPr>
                <a:xfrm>
                  <a:off x="8306023" y="772819"/>
                  <a:ext cx="687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4" name="Ink 113">
                  <a:extLst>
                    <a:ext uri="{FF2B5EF4-FFF2-40B4-BE49-F238E27FC236}">
                      <a16:creationId xmlns:a16="http://schemas.microsoft.com/office/drawing/2014/main" id="{6C13DCF7-0F24-A045-8907-4BB288799148}"/>
                    </a:ext>
                  </a:extLst>
                </p14:cNvPr>
                <p14:cNvContentPartPr/>
                <p14:nvPr/>
              </p14:nvContentPartPr>
              <p14:xfrm>
                <a:off x="8403223" y="775699"/>
                <a:ext cx="157680" cy="93960"/>
              </p14:xfrm>
            </p:contentPart>
          </mc:Choice>
          <mc:Fallback xmlns="">
            <p:pic>
              <p:nvPicPr>
                <p:cNvPr id="114" name="Ink 113">
                  <a:extLst>
                    <a:ext uri="{FF2B5EF4-FFF2-40B4-BE49-F238E27FC236}">
                      <a16:creationId xmlns:a16="http://schemas.microsoft.com/office/drawing/2014/main" id="{6C13DCF7-0F24-A045-8907-4BB288799148}"/>
                    </a:ext>
                  </a:extLst>
                </p:cNvPr>
                <p:cNvPicPr/>
                <p:nvPr/>
              </p:nvPicPr>
              <p:blipFill>
                <a:blip r:embed="rId139"/>
                <a:stretch>
                  <a:fillRect/>
                </a:stretch>
              </p:blipFill>
              <p:spPr>
                <a:xfrm>
                  <a:off x="8387743" y="760219"/>
                  <a:ext cx="188280" cy="124560"/>
                </a:xfrm>
                <a:prstGeom prst="rect">
                  <a:avLst/>
                </a:prstGeom>
              </p:spPr>
            </p:pic>
          </mc:Fallback>
        </mc:AlternateContent>
      </p:grpSp>
      <p:grpSp>
        <p:nvGrpSpPr>
          <p:cNvPr id="137" name="Group 136">
            <a:extLst>
              <a:ext uri="{FF2B5EF4-FFF2-40B4-BE49-F238E27FC236}">
                <a16:creationId xmlns:a16="http://schemas.microsoft.com/office/drawing/2014/main" id="{C9919C05-5C14-AB41-B34F-9DFB6E8F99E4}"/>
              </a:ext>
            </a:extLst>
          </p:cNvPr>
          <p:cNvGrpSpPr/>
          <p:nvPr/>
        </p:nvGrpSpPr>
        <p:grpSpPr>
          <a:xfrm>
            <a:off x="7510423" y="4592059"/>
            <a:ext cx="1515600" cy="1025280"/>
            <a:chOff x="7510423" y="4592059"/>
            <a:chExt cx="1515600" cy="1025280"/>
          </a:xfrm>
        </p:grpSpPr>
        <mc:AlternateContent xmlns:mc="http://schemas.openxmlformats.org/markup-compatibility/2006" xmlns:p14="http://schemas.microsoft.com/office/powerpoint/2010/main">
          <mc:Choice Requires="p14">
            <p:contentPart p14:bwMode="auto" r:id="rId140">
              <p14:nvContentPartPr>
                <p14:cNvPr id="116" name="Ink 115">
                  <a:extLst>
                    <a:ext uri="{FF2B5EF4-FFF2-40B4-BE49-F238E27FC236}">
                      <a16:creationId xmlns:a16="http://schemas.microsoft.com/office/drawing/2014/main" id="{039642A7-4291-2247-8A7E-D5A74FF30658}"/>
                    </a:ext>
                  </a:extLst>
                </p14:cNvPr>
                <p14:cNvContentPartPr/>
                <p14:nvPr/>
              </p14:nvContentPartPr>
              <p14:xfrm>
                <a:off x="7623463" y="4592059"/>
                <a:ext cx="295920" cy="578880"/>
              </p14:xfrm>
            </p:contentPart>
          </mc:Choice>
          <mc:Fallback xmlns="">
            <p:pic>
              <p:nvPicPr>
                <p:cNvPr id="116" name="Ink 115">
                  <a:extLst>
                    <a:ext uri="{FF2B5EF4-FFF2-40B4-BE49-F238E27FC236}">
                      <a16:creationId xmlns:a16="http://schemas.microsoft.com/office/drawing/2014/main" id="{039642A7-4291-2247-8A7E-D5A74FF30658}"/>
                    </a:ext>
                  </a:extLst>
                </p:cNvPr>
                <p:cNvPicPr/>
                <p:nvPr/>
              </p:nvPicPr>
              <p:blipFill>
                <a:blip r:embed="rId141"/>
                <a:stretch>
                  <a:fillRect/>
                </a:stretch>
              </p:blipFill>
              <p:spPr>
                <a:xfrm>
                  <a:off x="7607983" y="4576569"/>
                  <a:ext cx="326520" cy="609499"/>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7" name="Ink 116">
                  <a:extLst>
                    <a:ext uri="{FF2B5EF4-FFF2-40B4-BE49-F238E27FC236}">
                      <a16:creationId xmlns:a16="http://schemas.microsoft.com/office/drawing/2014/main" id="{CB3EFA9D-2D8F-C44B-8419-3A288C42E891}"/>
                    </a:ext>
                  </a:extLst>
                </p14:cNvPr>
                <p14:cNvContentPartPr/>
                <p14:nvPr/>
              </p14:nvContentPartPr>
              <p14:xfrm>
                <a:off x="7755583" y="5076259"/>
                <a:ext cx="163800" cy="119880"/>
              </p14:xfrm>
            </p:contentPart>
          </mc:Choice>
          <mc:Fallback xmlns="">
            <p:pic>
              <p:nvPicPr>
                <p:cNvPr id="117" name="Ink 116">
                  <a:extLst>
                    <a:ext uri="{FF2B5EF4-FFF2-40B4-BE49-F238E27FC236}">
                      <a16:creationId xmlns:a16="http://schemas.microsoft.com/office/drawing/2014/main" id="{CB3EFA9D-2D8F-C44B-8419-3A288C42E891}"/>
                    </a:ext>
                  </a:extLst>
                </p:cNvPr>
                <p:cNvPicPr/>
                <p:nvPr/>
              </p:nvPicPr>
              <p:blipFill>
                <a:blip r:embed="rId143"/>
                <a:stretch>
                  <a:fillRect/>
                </a:stretch>
              </p:blipFill>
              <p:spPr>
                <a:xfrm>
                  <a:off x="7740103" y="5060779"/>
                  <a:ext cx="194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Ink 118">
                  <a:extLst>
                    <a:ext uri="{FF2B5EF4-FFF2-40B4-BE49-F238E27FC236}">
                      <a16:creationId xmlns:a16="http://schemas.microsoft.com/office/drawing/2014/main" id="{23901D2C-6C96-ED45-957D-AD2A6C2A9556}"/>
                    </a:ext>
                  </a:extLst>
                </p14:cNvPr>
                <p14:cNvContentPartPr/>
                <p14:nvPr/>
              </p14:nvContentPartPr>
              <p14:xfrm>
                <a:off x="7510423" y="5218099"/>
                <a:ext cx="12960" cy="147600"/>
              </p14:xfrm>
            </p:contentPart>
          </mc:Choice>
          <mc:Fallback xmlns="">
            <p:pic>
              <p:nvPicPr>
                <p:cNvPr id="119" name="Ink 118">
                  <a:extLst>
                    <a:ext uri="{FF2B5EF4-FFF2-40B4-BE49-F238E27FC236}">
                      <a16:creationId xmlns:a16="http://schemas.microsoft.com/office/drawing/2014/main" id="{23901D2C-6C96-ED45-957D-AD2A6C2A9556}"/>
                    </a:ext>
                  </a:extLst>
                </p:cNvPr>
                <p:cNvPicPr/>
                <p:nvPr/>
              </p:nvPicPr>
              <p:blipFill>
                <a:blip r:embed="rId145"/>
                <a:stretch>
                  <a:fillRect/>
                </a:stretch>
              </p:blipFill>
              <p:spPr>
                <a:xfrm>
                  <a:off x="7494501" y="5202657"/>
                  <a:ext cx="44434" cy="178126"/>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0" name="Ink 119">
                  <a:extLst>
                    <a:ext uri="{FF2B5EF4-FFF2-40B4-BE49-F238E27FC236}">
                      <a16:creationId xmlns:a16="http://schemas.microsoft.com/office/drawing/2014/main" id="{72CCA20D-D5B2-934B-A453-7E95D9C20CA6}"/>
                    </a:ext>
                  </a:extLst>
                </p14:cNvPr>
                <p14:cNvContentPartPr/>
                <p14:nvPr/>
              </p14:nvContentPartPr>
              <p14:xfrm>
                <a:off x="7529143" y="5233939"/>
                <a:ext cx="88560" cy="112680"/>
              </p14:xfrm>
            </p:contentPart>
          </mc:Choice>
          <mc:Fallback xmlns="">
            <p:pic>
              <p:nvPicPr>
                <p:cNvPr id="120" name="Ink 119">
                  <a:extLst>
                    <a:ext uri="{FF2B5EF4-FFF2-40B4-BE49-F238E27FC236}">
                      <a16:creationId xmlns:a16="http://schemas.microsoft.com/office/drawing/2014/main" id="{72CCA20D-D5B2-934B-A453-7E95D9C20CA6}"/>
                    </a:ext>
                  </a:extLst>
                </p:cNvPr>
                <p:cNvPicPr/>
                <p:nvPr/>
              </p:nvPicPr>
              <p:blipFill>
                <a:blip r:embed="rId147"/>
                <a:stretch>
                  <a:fillRect/>
                </a:stretch>
              </p:blipFill>
              <p:spPr>
                <a:xfrm>
                  <a:off x="7513600" y="5218459"/>
                  <a:ext cx="119285"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Ink 120">
                  <a:extLst>
                    <a:ext uri="{FF2B5EF4-FFF2-40B4-BE49-F238E27FC236}">
                      <a16:creationId xmlns:a16="http://schemas.microsoft.com/office/drawing/2014/main" id="{A40C6C6D-F172-B047-9DCE-DF0C74308B33}"/>
                    </a:ext>
                  </a:extLst>
                </p14:cNvPr>
                <p14:cNvContentPartPr/>
                <p14:nvPr/>
              </p14:nvContentPartPr>
              <p14:xfrm>
                <a:off x="7592143" y="5296219"/>
                <a:ext cx="126000" cy="258120"/>
              </p14:xfrm>
            </p:contentPart>
          </mc:Choice>
          <mc:Fallback xmlns="">
            <p:pic>
              <p:nvPicPr>
                <p:cNvPr id="121" name="Ink 120">
                  <a:extLst>
                    <a:ext uri="{FF2B5EF4-FFF2-40B4-BE49-F238E27FC236}">
                      <a16:creationId xmlns:a16="http://schemas.microsoft.com/office/drawing/2014/main" id="{A40C6C6D-F172-B047-9DCE-DF0C74308B33}"/>
                    </a:ext>
                  </a:extLst>
                </p:cNvPr>
                <p:cNvPicPr/>
                <p:nvPr/>
              </p:nvPicPr>
              <p:blipFill>
                <a:blip r:embed="rId149"/>
                <a:stretch>
                  <a:fillRect/>
                </a:stretch>
              </p:blipFill>
              <p:spPr>
                <a:xfrm>
                  <a:off x="7576663" y="5280739"/>
                  <a:ext cx="1566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Ink 121">
                  <a:extLst>
                    <a:ext uri="{FF2B5EF4-FFF2-40B4-BE49-F238E27FC236}">
                      <a16:creationId xmlns:a16="http://schemas.microsoft.com/office/drawing/2014/main" id="{45BCE9FF-7E15-A34C-A2B9-601BC499CEBE}"/>
                    </a:ext>
                  </a:extLst>
                </p14:cNvPr>
                <p14:cNvContentPartPr/>
                <p14:nvPr/>
              </p14:nvContentPartPr>
              <p14:xfrm>
                <a:off x="7736863" y="5328259"/>
                <a:ext cx="19080" cy="219600"/>
              </p14:xfrm>
            </p:contentPart>
          </mc:Choice>
          <mc:Fallback xmlns="">
            <p:pic>
              <p:nvPicPr>
                <p:cNvPr id="122" name="Ink 121">
                  <a:extLst>
                    <a:ext uri="{FF2B5EF4-FFF2-40B4-BE49-F238E27FC236}">
                      <a16:creationId xmlns:a16="http://schemas.microsoft.com/office/drawing/2014/main" id="{45BCE9FF-7E15-A34C-A2B9-601BC499CEBE}"/>
                    </a:ext>
                  </a:extLst>
                </p:cNvPr>
                <p:cNvPicPr/>
                <p:nvPr/>
              </p:nvPicPr>
              <p:blipFill>
                <a:blip r:embed="rId151"/>
                <a:stretch>
                  <a:fillRect/>
                </a:stretch>
              </p:blipFill>
              <p:spPr>
                <a:xfrm>
                  <a:off x="7721670" y="5312779"/>
                  <a:ext cx="49113"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 name="Ink 122">
                  <a:extLst>
                    <a:ext uri="{FF2B5EF4-FFF2-40B4-BE49-F238E27FC236}">
                      <a16:creationId xmlns:a16="http://schemas.microsoft.com/office/drawing/2014/main" id="{83D36679-E0E7-7D45-8F14-48BDA2723B8C}"/>
                    </a:ext>
                  </a:extLst>
                </p14:cNvPr>
                <p14:cNvContentPartPr/>
                <p14:nvPr/>
              </p14:nvContentPartPr>
              <p14:xfrm>
                <a:off x="7736863" y="5308819"/>
                <a:ext cx="63360" cy="94680"/>
              </p14:xfrm>
            </p:contentPart>
          </mc:Choice>
          <mc:Fallback xmlns="">
            <p:pic>
              <p:nvPicPr>
                <p:cNvPr id="123" name="Ink 122">
                  <a:extLst>
                    <a:ext uri="{FF2B5EF4-FFF2-40B4-BE49-F238E27FC236}">
                      <a16:creationId xmlns:a16="http://schemas.microsoft.com/office/drawing/2014/main" id="{83D36679-E0E7-7D45-8F14-48BDA2723B8C}"/>
                    </a:ext>
                  </a:extLst>
                </p:cNvPr>
                <p:cNvPicPr/>
                <p:nvPr/>
              </p:nvPicPr>
              <p:blipFill>
                <a:blip r:embed="rId153"/>
                <a:stretch>
                  <a:fillRect/>
                </a:stretch>
              </p:blipFill>
              <p:spPr>
                <a:xfrm>
                  <a:off x="7721383" y="5293339"/>
                  <a:ext cx="93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4" name="Ink 123">
                  <a:extLst>
                    <a:ext uri="{FF2B5EF4-FFF2-40B4-BE49-F238E27FC236}">
                      <a16:creationId xmlns:a16="http://schemas.microsoft.com/office/drawing/2014/main" id="{EAECEF15-8288-AC45-B2DE-DE0E5B3DEF6B}"/>
                    </a:ext>
                  </a:extLst>
                </p14:cNvPr>
                <p14:cNvContentPartPr/>
                <p14:nvPr/>
              </p14:nvContentPartPr>
              <p14:xfrm>
                <a:off x="7812103" y="5327539"/>
                <a:ext cx="163800" cy="113400"/>
              </p14:xfrm>
            </p:contentPart>
          </mc:Choice>
          <mc:Fallback xmlns="">
            <p:pic>
              <p:nvPicPr>
                <p:cNvPr id="124" name="Ink 123">
                  <a:extLst>
                    <a:ext uri="{FF2B5EF4-FFF2-40B4-BE49-F238E27FC236}">
                      <a16:creationId xmlns:a16="http://schemas.microsoft.com/office/drawing/2014/main" id="{EAECEF15-8288-AC45-B2DE-DE0E5B3DEF6B}"/>
                    </a:ext>
                  </a:extLst>
                </p:cNvPr>
                <p:cNvPicPr/>
                <p:nvPr/>
              </p:nvPicPr>
              <p:blipFill>
                <a:blip r:embed="rId155"/>
                <a:stretch>
                  <a:fillRect/>
                </a:stretch>
              </p:blipFill>
              <p:spPr>
                <a:xfrm>
                  <a:off x="7796623" y="5312059"/>
                  <a:ext cx="194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1B860F52-4D29-2446-AD68-83F327ADDDBF}"/>
                    </a:ext>
                  </a:extLst>
                </p14:cNvPr>
                <p14:cNvContentPartPr/>
                <p14:nvPr/>
              </p14:nvContentPartPr>
              <p14:xfrm>
                <a:off x="7982023" y="5390539"/>
                <a:ext cx="31680" cy="226800"/>
              </p14:xfrm>
            </p:contentPart>
          </mc:Choice>
          <mc:Fallback xmlns="">
            <p:pic>
              <p:nvPicPr>
                <p:cNvPr id="125" name="Ink 124">
                  <a:extLst>
                    <a:ext uri="{FF2B5EF4-FFF2-40B4-BE49-F238E27FC236}">
                      <a16:creationId xmlns:a16="http://schemas.microsoft.com/office/drawing/2014/main" id="{1B860F52-4D29-2446-AD68-83F327ADDDBF}"/>
                    </a:ext>
                  </a:extLst>
                </p:cNvPr>
                <p:cNvPicPr/>
                <p:nvPr/>
              </p:nvPicPr>
              <p:blipFill>
                <a:blip r:embed="rId157"/>
                <a:stretch>
                  <a:fillRect/>
                </a:stretch>
              </p:blipFill>
              <p:spPr>
                <a:xfrm>
                  <a:off x="7966717" y="5375059"/>
                  <a:ext cx="61936"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CF271846-1A1E-0545-9EB0-C847E92B1129}"/>
                    </a:ext>
                  </a:extLst>
                </p14:cNvPr>
                <p14:cNvContentPartPr/>
                <p14:nvPr/>
              </p14:nvContentPartPr>
              <p14:xfrm>
                <a:off x="7982023" y="5390539"/>
                <a:ext cx="56880" cy="88560"/>
              </p14:xfrm>
            </p:contentPart>
          </mc:Choice>
          <mc:Fallback xmlns="">
            <p:pic>
              <p:nvPicPr>
                <p:cNvPr id="126" name="Ink 125">
                  <a:extLst>
                    <a:ext uri="{FF2B5EF4-FFF2-40B4-BE49-F238E27FC236}">
                      <a16:creationId xmlns:a16="http://schemas.microsoft.com/office/drawing/2014/main" id="{CF271846-1A1E-0545-9EB0-C847E92B1129}"/>
                    </a:ext>
                  </a:extLst>
                </p:cNvPr>
                <p:cNvPicPr/>
                <p:nvPr/>
              </p:nvPicPr>
              <p:blipFill>
                <a:blip r:embed="rId159"/>
                <a:stretch>
                  <a:fillRect/>
                </a:stretch>
              </p:blipFill>
              <p:spPr>
                <a:xfrm>
                  <a:off x="7966543" y="5375059"/>
                  <a:ext cx="874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26FB907-5060-894D-AD54-9832B478AC9A}"/>
                    </a:ext>
                  </a:extLst>
                </p14:cNvPr>
                <p14:cNvContentPartPr/>
                <p14:nvPr/>
              </p14:nvContentPartPr>
              <p14:xfrm>
                <a:off x="8051143" y="5421859"/>
                <a:ext cx="44280" cy="82080"/>
              </p14:xfrm>
            </p:contentPart>
          </mc:Choice>
          <mc:Fallback xmlns="">
            <p:pic>
              <p:nvPicPr>
                <p:cNvPr id="127" name="Ink 126">
                  <a:extLst>
                    <a:ext uri="{FF2B5EF4-FFF2-40B4-BE49-F238E27FC236}">
                      <a16:creationId xmlns:a16="http://schemas.microsoft.com/office/drawing/2014/main" id="{A26FB907-5060-894D-AD54-9832B478AC9A}"/>
                    </a:ext>
                  </a:extLst>
                </p:cNvPr>
                <p:cNvPicPr/>
                <p:nvPr/>
              </p:nvPicPr>
              <p:blipFill>
                <a:blip r:embed="rId161"/>
                <a:stretch>
                  <a:fillRect/>
                </a:stretch>
              </p:blipFill>
              <p:spPr>
                <a:xfrm>
                  <a:off x="8035788" y="5406379"/>
                  <a:ext cx="74633"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32826D75-EE3D-3F44-B069-6E2E0CDBC500}"/>
                    </a:ext>
                  </a:extLst>
                </p14:cNvPr>
                <p14:cNvContentPartPr/>
                <p14:nvPr/>
              </p14:nvContentPartPr>
              <p14:xfrm>
                <a:off x="8126383" y="5334019"/>
                <a:ext cx="82080" cy="189000"/>
              </p14:xfrm>
            </p:contentPart>
          </mc:Choice>
          <mc:Fallback xmlns="">
            <p:pic>
              <p:nvPicPr>
                <p:cNvPr id="128" name="Ink 127">
                  <a:extLst>
                    <a:ext uri="{FF2B5EF4-FFF2-40B4-BE49-F238E27FC236}">
                      <a16:creationId xmlns:a16="http://schemas.microsoft.com/office/drawing/2014/main" id="{32826D75-EE3D-3F44-B069-6E2E0CDBC500}"/>
                    </a:ext>
                  </a:extLst>
                </p:cNvPr>
                <p:cNvPicPr/>
                <p:nvPr/>
              </p:nvPicPr>
              <p:blipFill>
                <a:blip r:embed="rId163"/>
                <a:stretch>
                  <a:fillRect/>
                </a:stretch>
              </p:blipFill>
              <p:spPr>
                <a:xfrm>
                  <a:off x="8110903" y="5318539"/>
                  <a:ext cx="1126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78C7CD68-7DAC-5A44-85B7-EC5377F3A10B}"/>
                    </a:ext>
                  </a:extLst>
                </p14:cNvPr>
                <p14:cNvContentPartPr/>
                <p14:nvPr/>
              </p14:nvContentPartPr>
              <p14:xfrm>
                <a:off x="8245903" y="5403859"/>
                <a:ext cx="195120" cy="131760"/>
              </p14:xfrm>
            </p:contentPart>
          </mc:Choice>
          <mc:Fallback xmlns="">
            <p:pic>
              <p:nvPicPr>
                <p:cNvPr id="129" name="Ink 128">
                  <a:extLst>
                    <a:ext uri="{FF2B5EF4-FFF2-40B4-BE49-F238E27FC236}">
                      <a16:creationId xmlns:a16="http://schemas.microsoft.com/office/drawing/2014/main" id="{78C7CD68-7DAC-5A44-85B7-EC5377F3A10B}"/>
                    </a:ext>
                  </a:extLst>
                </p:cNvPr>
                <p:cNvPicPr/>
                <p:nvPr/>
              </p:nvPicPr>
              <p:blipFill>
                <a:blip r:embed="rId165"/>
                <a:stretch>
                  <a:fillRect/>
                </a:stretch>
              </p:blipFill>
              <p:spPr>
                <a:xfrm>
                  <a:off x="8230423" y="5388379"/>
                  <a:ext cx="2257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DAEE300B-BEBE-9C4F-BE2C-4357A5608EF9}"/>
                    </a:ext>
                  </a:extLst>
                </p14:cNvPr>
                <p14:cNvContentPartPr/>
                <p14:nvPr/>
              </p14:nvContentPartPr>
              <p14:xfrm>
                <a:off x="8459743" y="5352739"/>
                <a:ext cx="19080" cy="50760"/>
              </p14:xfrm>
            </p:contentPart>
          </mc:Choice>
          <mc:Fallback xmlns="">
            <p:pic>
              <p:nvPicPr>
                <p:cNvPr id="130" name="Ink 129">
                  <a:extLst>
                    <a:ext uri="{FF2B5EF4-FFF2-40B4-BE49-F238E27FC236}">
                      <a16:creationId xmlns:a16="http://schemas.microsoft.com/office/drawing/2014/main" id="{DAEE300B-BEBE-9C4F-BE2C-4357A5608EF9}"/>
                    </a:ext>
                  </a:extLst>
                </p:cNvPr>
                <p:cNvPicPr/>
                <p:nvPr/>
              </p:nvPicPr>
              <p:blipFill>
                <a:blip r:embed="rId167"/>
                <a:stretch>
                  <a:fillRect/>
                </a:stretch>
              </p:blipFill>
              <p:spPr>
                <a:xfrm>
                  <a:off x="8444263" y="5337148"/>
                  <a:ext cx="49680"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1" name="Ink 130">
                  <a:extLst>
                    <a:ext uri="{FF2B5EF4-FFF2-40B4-BE49-F238E27FC236}">
                      <a16:creationId xmlns:a16="http://schemas.microsoft.com/office/drawing/2014/main" id="{E96DA54C-F115-7C46-8EB9-7D2E7305C87F}"/>
                    </a:ext>
                  </a:extLst>
                </p14:cNvPr>
                <p14:cNvContentPartPr/>
                <p14:nvPr/>
              </p14:nvContentPartPr>
              <p14:xfrm>
                <a:off x="8491063" y="5453539"/>
                <a:ext cx="75960" cy="88560"/>
              </p14:xfrm>
            </p:contentPart>
          </mc:Choice>
          <mc:Fallback xmlns="">
            <p:pic>
              <p:nvPicPr>
                <p:cNvPr id="131" name="Ink 130">
                  <a:extLst>
                    <a:ext uri="{FF2B5EF4-FFF2-40B4-BE49-F238E27FC236}">
                      <a16:creationId xmlns:a16="http://schemas.microsoft.com/office/drawing/2014/main" id="{E96DA54C-F115-7C46-8EB9-7D2E7305C87F}"/>
                    </a:ext>
                  </a:extLst>
                </p:cNvPr>
                <p:cNvPicPr/>
                <p:nvPr/>
              </p:nvPicPr>
              <p:blipFill>
                <a:blip r:embed="rId169"/>
                <a:stretch>
                  <a:fillRect/>
                </a:stretch>
              </p:blipFill>
              <p:spPr>
                <a:xfrm>
                  <a:off x="8475509" y="5438059"/>
                  <a:ext cx="106706"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Ink 131">
                  <a:extLst>
                    <a:ext uri="{FF2B5EF4-FFF2-40B4-BE49-F238E27FC236}">
                      <a16:creationId xmlns:a16="http://schemas.microsoft.com/office/drawing/2014/main" id="{6C1B76C3-DD65-324C-BCD6-5201B7ED67AF}"/>
                    </a:ext>
                  </a:extLst>
                </p14:cNvPr>
                <p14:cNvContentPartPr/>
                <p14:nvPr/>
              </p14:nvContentPartPr>
              <p14:xfrm>
                <a:off x="8585383" y="5362459"/>
                <a:ext cx="151200" cy="179280"/>
              </p14:xfrm>
            </p:contentPart>
          </mc:Choice>
          <mc:Fallback xmlns="">
            <p:pic>
              <p:nvPicPr>
                <p:cNvPr id="132" name="Ink 131">
                  <a:extLst>
                    <a:ext uri="{FF2B5EF4-FFF2-40B4-BE49-F238E27FC236}">
                      <a16:creationId xmlns:a16="http://schemas.microsoft.com/office/drawing/2014/main" id="{6C1B76C3-DD65-324C-BCD6-5201B7ED67AF}"/>
                    </a:ext>
                  </a:extLst>
                </p:cNvPr>
                <p:cNvPicPr/>
                <p:nvPr/>
              </p:nvPicPr>
              <p:blipFill>
                <a:blip r:embed="rId171"/>
                <a:stretch>
                  <a:fillRect/>
                </a:stretch>
              </p:blipFill>
              <p:spPr>
                <a:xfrm>
                  <a:off x="8569903" y="5346979"/>
                  <a:ext cx="181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3" name="Ink 132">
                  <a:extLst>
                    <a:ext uri="{FF2B5EF4-FFF2-40B4-BE49-F238E27FC236}">
                      <a16:creationId xmlns:a16="http://schemas.microsoft.com/office/drawing/2014/main" id="{E96A5D7E-5EEB-E143-A9FF-D575D78155B2}"/>
                    </a:ext>
                  </a:extLst>
                </p14:cNvPr>
                <p14:cNvContentPartPr/>
                <p14:nvPr/>
              </p14:nvContentPartPr>
              <p14:xfrm>
                <a:off x="8661703" y="5453539"/>
                <a:ext cx="125280" cy="31680"/>
              </p14:xfrm>
            </p:contentPart>
          </mc:Choice>
          <mc:Fallback xmlns="">
            <p:pic>
              <p:nvPicPr>
                <p:cNvPr id="133" name="Ink 132">
                  <a:extLst>
                    <a:ext uri="{FF2B5EF4-FFF2-40B4-BE49-F238E27FC236}">
                      <a16:creationId xmlns:a16="http://schemas.microsoft.com/office/drawing/2014/main" id="{E96A5D7E-5EEB-E143-A9FF-D575D78155B2}"/>
                    </a:ext>
                  </a:extLst>
                </p:cNvPr>
                <p:cNvPicPr/>
                <p:nvPr/>
              </p:nvPicPr>
              <p:blipFill>
                <a:blip r:embed="rId173"/>
                <a:stretch>
                  <a:fillRect/>
                </a:stretch>
              </p:blipFill>
              <p:spPr>
                <a:xfrm>
                  <a:off x="8646267" y="5438059"/>
                  <a:ext cx="155792"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Ink 133">
                  <a:extLst>
                    <a:ext uri="{FF2B5EF4-FFF2-40B4-BE49-F238E27FC236}">
                      <a16:creationId xmlns:a16="http://schemas.microsoft.com/office/drawing/2014/main" id="{45F773D6-FDFD-7C41-B996-B61EC327CEDE}"/>
                    </a:ext>
                  </a:extLst>
                </p14:cNvPr>
                <p14:cNvContentPartPr/>
                <p14:nvPr/>
              </p14:nvContentPartPr>
              <p14:xfrm>
                <a:off x="8805703" y="5340139"/>
                <a:ext cx="360" cy="63360"/>
              </p14:xfrm>
            </p:contentPart>
          </mc:Choice>
          <mc:Fallback xmlns="">
            <p:pic>
              <p:nvPicPr>
                <p:cNvPr id="134" name="Ink 133">
                  <a:extLst>
                    <a:ext uri="{FF2B5EF4-FFF2-40B4-BE49-F238E27FC236}">
                      <a16:creationId xmlns:a16="http://schemas.microsoft.com/office/drawing/2014/main" id="{45F773D6-FDFD-7C41-B996-B61EC327CEDE}"/>
                    </a:ext>
                  </a:extLst>
                </p:cNvPr>
                <p:cNvPicPr/>
                <p:nvPr/>
              </p:nvPicPr>
              <p:blipFill>
                <a:blip r:embed="rId175"/>
                <a:stretch>
                  <a:fillRect/>
                </a:stretch>
              </p:blipFill>
              <p:spPr>
                <a:xfrm>
                  <a:off x="8790223" y="5324571"/>
                  <a:ext cx="3096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Ink 134">
                  <a:extLst>
                    <a:ext uri="{FF2B5EF4-FFF2-40B4-BE49-F238E27FC236}">
                      <a16:creationId xmlns:a16="http://schemas.microsoft.com/office/drawing/2014/main" id="{8E8CE6AD-5688-D347-8582-7A180868CD03}"/>
                    </a:ext>
                  </a:extLst>
                </p14:cNvPr>
                <p14:cNvContentPartPr/>
                <p14:nvPr/>
              </p14:nvContentPartPr>
              <p14:xfrm>
                <a:off x="8811823" y="5434459"/>
                <a:ext cx="19080" cy="68760"/>
              </p14:xfrm>
            </p:contentPart>
          </mc:Choice>
          <mc:Fallback xmlns="">
            <p:pic>
              <p:nvPicPr>
                <p:cNvPr id="135" name="Ink 134">
                  <a:extLst>
                    <a:ext uri="{FF2B5EF4-FFF2-40B4-BE49-F238E27FC236}">
                      <a16:creationId xmlns:a16="http://schemas.microsoft.com/office/drawing/2014/main" id="{8E8CE6AD-5688-D347-8582-7A180868CD03}"/>
                    </a:ext>
                  </a:extLst>
                </p:cNvPr>
                <p:cNvPicPr/>
                <p:nvPr/>
              </p:nvPicPr>
              <p:blipFill>
                <a:blip r:embed="rId177"/>
                <a:stretch>
                  <a:fillRect/>
                </a:stretch>
              </p:blipFill>
              <p:spPr>
                <a:xfrm>
                  <a:off x="8796343" y="5418979"/>
                  <a:ext cx="49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6" name="Ink 135">
                  <a:extLst>
                    <a:ext uri="{FF2B5EF4-FFF2-40B4-BE49-F238E27FC236}">
                      <a16:creationId xmlns:a16="http://schemas.microsoft.com/office/drawing/2014/main" id="{9D2774EB-BC44-CF43-9B2D-66EEE746B7E6}"/>
                    </a:ext>
                  </a:extLst>
                </p14:cNvPr>
                <p14:cNvContentPartPr/>
                <p14:nvPr/>
              </p14:nvContentPartPr>
              <p14:xfrm>
                <a:off x="8874823" y="5440939"/>
                <a:ext cx="151200" cy="69480"/>
              </p14:xfrm>
            </p:contentPart>
          </mc:Choice>
          <mc:Fallback xmlns="">
            <p:pic>
              <p:nvPicPr>
                <p:cNvPr id="136" name="Ink 135">
                  <a:extLst>
                    <a:ext uri="{FF2B5EF4-FFF2-40B4-BE49-F238E27FC236}">
                      <a16:creationId xmlns:a16="http://schemas.microsoft.com/office/drawing/2014/main" id="{9D2774EB-BC44-CF43-9B2D-66EEE746B7E6}"/>
                    </a:ext>
                  </a:extLst>
                </p:cNvPr>
                <p:cNvPicPr/>
                <p:nvPr/>
              </p:nvPicPr>
              <p:blipFill>
                <a:blip r:embed="rId179"/>
                <a:stretch>
                  <a:fillRect/>
                </a:stretch>
              </p:blipFill>
              <p:spPr>
                <a:xfrm>
                  <a:off x="8859343" y="5425459"/>
                  <a:ext cx="181800" cy="10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0">
            <p14:nvContentPartPr>
              <p14:cNvPr id="138" name="Ink 137">
                <a:extLst>
                  <a:ext uri="{FF2B5EF4-FFF2-40B4-BE49-F238E27FC236}">
                    <a16:creationId xmlns:a16="http://schemas.microsoft.com/office/drawing/2014/main" id="{FFBE00BD-83BE-F94B-BFC6-408E5A3E2B71}"/>
                  </a:ext>
                </a:extLst>
              </p14:cNvPr>
              <p14:cNvContentPartPr/>
              <p14:nvPr/>
            </p14:nvContentPartPr>
            <p14:xfrm>
              <a:off x="10144903" y="4341859"/>
              <a:ext cx="12960" cy="156240"/>
            </p14:xfrm>
          </p:contentPart>
        </mc:Choice>
        <mc:Fallback xmlns="">
          <p:pic>
            <p:nvPicPr>
              <p:cNvPr id="138" name="Ink 137">
                <a:extLst>
                  <a:ext uri="{FF2B5EF4-FFF2-40B4-BE49-F238E27FC236}">
                    <a16:creationId xmlns:a16="http://schemas.microsoft.com/office/drawing/2014/main" id="{FFBE00BD-83BE-F94B-BFC6-408E5A3E2B71}"/>
                  </a:ext>
                </a:extLst>
              </p:cNvPr>
              <p:cNvPicPr/>
              <p:nvPr/>
            </p:nvPicPr>
            <p:blipFill>
              <a:blip r:embed="rId181"/>
              <a:stretch>
                <a:fillRect/>
              </a:stretch>
            </p:blipFill>
            <p:spPr>
              <a:xfrm>
                <a:off x="10129423" y="4326379"/>
                <a:ext cx="43560" cy="186840"/>
              </a:xfrm>
              <a:prstGeom prst="rect">
                <a:avLst/>
              </a:prstGeom>
            </p:spPr>
          </p:pic>
        </mc:Fallback>
      </mc:AlternateContent>
      <p:grpSp>
        <p:nvGrpSpPr>
          <p:cNvPr id="158" name="Group 157">
            <a:extLst>
              <a:ext uri="{FF2B5EF4-FFF2-40B4-BE49-F238E27FC236}">
                <a16:creationId xmlns:a16="http://schemas.microsoft.com/office/drawing/2014/main" id="{DD71D456-5227-C340-A0CE-E32251C895AF}"/>
              </a:ext>
            </a:extLst>
          </p:cNvPr>
          <p:cNvGrpSpPr/>
          <p:nvPr/>
        </p:nvGrpSpPr>
        <p:grpSpPr>
          <a:xfrm>
            <a:off x="10113223" y="4328179"/>
            <a:ext cx="1195200" cy="622800"/>
            <a:chOff x="10113223" y="4328179"/>
            <a:chExt cx="1195200" cy="622800"/>
          </a:xfrm>
        </p:grpSpPr>
        <mc:AlternateContent xmlns:mc="http://schemas.openxmlformats.org/markup-compatibility/2006" xmlns:p14="http://schemas.microsoft.com/office/powerpoint/2010/main">
          <mc:Choice Requires="p14">
            <p:contentPart p14:bwMode="auto" r:id="rId182">
              <p14:nvContentPartPr>
                <p14:cNvPr id="142" name="Ink 141">
                  <a:extLst>
                    <a:ext uri="{FF2B5EF4-FFF2-40B4-BE49-F238E27FC236}">
                      <a16:creationId xmlns:a16="http://schemas.microsoft.com/office/drawing/2014/main" id="{DF34E07D-4502-5048-94BB-4690F390EE13}"/>
                    </a:ext>
                  </a:extLst>
                </p14:cNvPr>
                <p14:cNvContentPartPr/>
                <p14:nvPr/>
              </p14:nvContentPartPr>
              <p14:xfrm>
                <a:off x="10113223" y="4328179"/>
                <a:ext cx="88200" cy="163800"/>
              </p14:xfrm>
            </p:contentPart>
          </mc:Choice>
          <mc:Fallback xmlns="">
            <p:pic>
              <p:nvPicPr>
                <p:cNvPr id="142" name="Ink 141">
                  <a:extLst>
                    <a:ext uri="{FF2B5EF4-FFF2-40B4-BE49-F238E27FC236}">
                      <a16:creationId xmlns:a16="http://schemas.microsoft.com/office/drawing/2014/main" id="{DF34E07D-4502-5048-94BB-4690F390EE13}"/>
                    </a:ext>
                  </a:extLst>
                </p:cNvPr>
                <p:cNvPicPr/>
                <p:nvPr/>
              </p:nvPicPr>
              <p:blipFill>
                <a:blip r:embed="rId183"/>
                <a:stretch>
                  <a:fillRect/>
                </a:stretch>
              </p:blipFill>
              <p:spPr>
                <a:xfrm>
                  <a:off x="10097743" y="4312699"/>
                  <a:ext cx="118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3" name="Ink 142">
                  <a:extLst>
                    <a:ext uri="{FF2B5EF4-FFF2-40B4-BE49-F238E27FC236}">
                      <a16:creationId xmlns:a16="http://schemas.microsoft.com/office/drawing/2014/main" id="{D4A6175E-9D73-AC42-AFC1-984205724E8A}"/>
                    </a:ext>
                  </a:extLst>
                </p14:cNvPr>
                <p14:cNvContentPartPr/>
                <p14:nvPr/>
              </p14:nvContentPartPr>
              <p14:xfrm>
                <a:off x="10226623" y="4404139"/>
                <a:ext cx="50760" cy="87840"/>
              </p14:xfrm>
            </p:contentPart>
          </mc:Choice>
          <mc:Fallback xmlns="">
            <p:pic>
              <p:nvPicPr>
                <p:cNvPr id="143" name="Ink 142">
                  <a:extLst>
                    <a:ext uri="{FF2B5EF4-FFF2-40B4-BE49-F238E27FC236}">
                      <a16:creationId xmlns:a16="http://schemas.microsoft.com/office/drawing/2014/main" id="{D4A6175E-9D73-AC42-AFC1-984205724E8A}"/>
                    </a:ext>
                  </a:extLst>
                </p:cNvPr>
                <p:cNvPicPr/>
                <p:nvPr/>
              </p:nvPicPr>
              <p:blipFill>
                <a:blip r:embed="rId185"/>
                <a:stretch>
                  <a:fillRect/>
                </a:stretch>
              </p:blipFill>
              <p:spPr>
                <a:xfrm>
                  <a:off x="10211143" y="4388595"/>
                  <a:ext cx="81360" cy="118566"/>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4" name="Ink 143">
                  <a:extLst>
                    <a:ext uri="{FF2B5EF4-FFF2-40B4-BE49-F238E27FC236}">
                      <a16:creationId xmlns:a16="http://schemas.microsoft.com/office/drawing/2014/main" id="{E19D7E93-D84F-194D-A555-09453F0E599C}"/>
                    </a:ext>
                  </a:extLst>
                </p14:cNvPr>
                <p14:cNvContentPartPr/>
                <p14:nvPr/>
              </p14:nvContentPartPr>
              <p14:xfrm>
                <a:off x="10320943" y="4416019"/>
                <a:ext cx="100800" cy="75960"/>
              </p14:xfrm>
            </p:contentPart>
          </mc:Choice>
          <mc:Fallback xmlns="">
            <p:pic>
              <p:nvPicPr>
                <p:cNvPr id="144" name="Ink 143">
                  <a:extLst>
                    <a:ext uri="{FF2B5EF4-FFF2-40B4-BE49-F238E27FC236}">
                      <a16:creationId xmlns:a16="http://schemas.microsoft.com/office/drawing/2014/main" id="{E19D7E93-D84F-194D-A555-09453F0E599C}"/>
                    </a:ext>
                  </a:extLst>
                </p:cNvPr>
                <p:cNvPicPr/>
                <p:nvPr/>
              </p:nvPicPr>
              <p:blipFill>
                <a:blip r:embed="rId187"/>
                <a:stretch>
                  <a:fillRect/>
                </a:stretch>
              </p:blipFill>
              <p:spPr>
                <a:xfrm>
                  <a:off x="10305463" y="4400465"/>
                  <a:ext cx="13140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5" name="Ink 144">
                  <a:extLst>
                    <a:ext uri="{FF2B5EF4-FFF2-40B4-BE49-F238E27FC236}">
                      <a16:creationId xmlns:a16="http://schemas.microsoft.com/office/drawing/2014/main" id="{DF633B5C-7398-8B41-8870-030B71F4EDB9}"/>
                    </a:ext>
                  </a:extLst>
                </p14:cNvPr>
                <p14:cNvContentPartPr/>
                <p14:nvPr/>
              </p14:nvContentPartPr>
              <p14:xfrm>
                <a:off x="10446583" y="4353739"/>
                <a:ext cx="12960" cy="156960"/>
              </p14:xfrm>
            </p:contentPart>
          </mc:Choice>
          <mc:Fallback xmlns="">
            <p:pic>
              <p:nvPicPr>
                <p:cNvPr id="145" name="Ink 144">
                  <a:extLst>
                    <a:ext uri="{FF2B5EF4-FFF2-40B4-BE49-F238E27FC236}">
                      <a16:creationId xmlns:a16="http://schemas.microsoft.com/office/drawing/2014/main" id="{DF633B5C-7398-8B41-8870-030B71F4EDB9}"/>
                    </a:ext>
                  </a:extLst>
                </p:cNvPr>
                <p:cNvPicPr/>
                <p:nvPr/>
              </p:nvPicPr>
              <p:blipFill>
                <a:blip r:embed="rId189"/>
                <a:stretch>
                  <a:fillRect/>
                </a:stretch>
              </p:blipFill>
              <p:spPr>
                <a:xfrm>
                  <a:off x="10431103" y="4338223"/>
                  <a:ext cx="43560" cy="18763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6" name="Ink 145">
                  <a:extLst>
                    <a:ext uri="{FF2B5EF4-FFF2-40B4-BE49-F238E27FC236}">
                      <a16:creationId xmlns:a16="http://schemas.microsoft.com/office/drawing/2014/main" id="{CB06FB32-CA13-4240-8F03-7AC0F7174168}"/>
                    </a:ext>
                  </a:extLst>
                </p14:cNvPr>
                <p14:cNvContentPartPr/>
                <p14:nvPr/>
              </p14:nvContentPartPr>
              <p14:xfrm>
                <a:off x="10465303" y="4403419"/>
                <a:ext cx="50760" cy="75960"/>
              </p14:xfrm>
            </p:contentPart>
          </mc:Choice>
          <mc:Fallback xmlns="">
            <p:pic>
              <p:nvPicPr>
                <p:cNvPr id="146" name="Ink 145">
                  <a:extLst>
                    <a:ext uri="{FF2B5EF4-FFF2-40B4-BE49-F238E27FC236}">
                      <a16:creationId xmlns:a16="http://schemas.microsoft.com/office/drawing/2014/main" id="{CB06FB32-CA13-4240-8F03-7AC0F7174168}"/>
                    </a:ext>
                  </a:extLst>
                </p:cNvPr>
                <p:cNvPicPr/>
                <p:nvPr/>
              </p:nvPicPr>
              <p:blipFill>
                <a:blip r:embed="rId191"/>
                <a:stretch>
                  <a:fillRect/>
                </a:stretch>
              </p:blipFill>
              <p:spPr>
                <a:xfrm>
                  <a:off x="10449712" y="4387865"/>
                  <a:ext cx="81579"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7" name="Ink 146">
                  <a:extLst>
                    <a:ext uri="{FF2B5EF4-FFF2-40B4-BE49-F238E27FC236}">
                      <a16:creationId xmlns:a16="http://schemas.microsoft.com/office/drawing/2014/main" id="{D668ACE8-D8B0-B142-9032-1E6B59AD8438}"/>
                    </a:ext>
                  </a:extLst>
                </p14:cNvPr>
                <p14:cNvContentPartPr/>
                <p14:nvPr/>
              </p14:nvContentPartPr>
              <p14:xfrm>
                <a:off x="10653943" y="4328179"/>
                <a:ext cx="88560" cy="170280"/>
              </p14:xfrm>
            </p:contentPart>
          </mc:Choice>
          <mc:Fallback xmlns="">
            <p:pic>
              <p:nvPicPr>
                <p:cNvPr id="147" name="Ink 146">
                  <a:extLst>
                    <a:ext uri="{FF2B5EF4-FFF2-40B4-BE49-F238E27FC236}">
                      <a16:creationId xmlns:a16="http://schemas.microsoft.com/office/drawing/2014/main" id="{D668ACE8-D8B0-B142-9032-1E6B59AD8438}"/>
                    </a:ext>
                  </a:extLst>
                </p:cNvPr>
                <p:cNvPicPr/>
                <p:nvPr/>
              </p:nvPicPr>
              <p:blipFill>
                <a:blip r:embed="rId193"/>
                <a:stretch>
                  <a:fillRect/>
                </a:stretch>
              </p:blipFill>
              <p:spPr>
                <a:xfrm>
                  <a:off x="10638400" y="4312699"/>
                  <a:ext cx="119285"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8" name="Ink 147">
                  <a:extLst>
                    <a:ext uri="{FF2B5EF4-FFF2-40B4-BE49-F238E27FC236}">
                      <a16:creationId xmlns:a16="http://schemas.microsoft.com/office/drawing/2014/main" id="{AD6798A7-BF1D-D640-B3D6-3B061BDAAACE}"/>
                    </a:ext>
                  </a:extLst>
                </p14:cNvPr>
                <p14:cNvContentPartPr/>
                <p14:nvPr/>
              </p14:nvContentPartPr>
              <p14:xfrm>
                <a:off x="10616863" y="4390819"/>
                <a:ext cx="112680" cy="12960"/>
              </p14:xfrm>
            </p:contentPart>
          </mc:Choice>
          <mc:Fallback xmlns="">
            <p:pic>
              <p:nvPicPr>
                <p:cNvPr id="148" name="Ink 147">
                  <a:extLst>
                    <a:ext uri="{FF2B5EF4-FFF2-40B4-BE49-F238E27FC236}">
                      <a16:creationId xmlns:a16="http://schemas.microsoft.com/office/drawing/2014/main" id="{AD6798A7-BF1D-D640-B3D6-3B061BDAAACE}"/>
                    </a:ext>
                  </a:extLst>
                </p:cNvPr>
                <p:cNvPicPr/>
                <p:nvPr/>
              </p:nvPicPr>
              <p:blipFill>
                <a:blip r:embed="rId195"/>
                <a:stretch>
                  <a:fillRect/>
                </a:stretch>
              </p:blipFill>
              <p:spPr>
                <a:xfrm>
                  <a:off x="10601383" y="4375339"/>
                  <a:ext cx="143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9" name="Ink 148">
                  <a:extLst>
                    <a:ext uri="{FF2B5EF4-FFF2-40B4-BE49-F238E27FC236}">
                      <a16:creationId xmlns:a16="http://schemas.microsoft.com/office/drawing/2014/main" id="{9475F3F4-F417-A340-9E5D-C2B26FC2FA09}"/>
                    </a:ext>
                  </a:extLst>
                </p14:cNvPr>
                <p14:cNvContentPartPr/>
                <p14:nvPr/>
              </p14:nvContentPartPr>
              <p14:xfrm>
                <a:off x="10773463" y="4403419"/>
                <a:ext cx="50760" cy="63360"/>
              </p14:xfrm>
            </p:contentPart>
          </mc:Choice>
          <mc:Fallback xmlns="">
            <p:pic>
              <p:nvPicPr>
                <p:cNvPr id="149" name="Ink 148">
                  <a:extLst>
                    <a:ext uri="{FF2B5EF4-FFF2-40B4-BE49-F238E27FC236}">
                      <a16:creationId xmlns:a16="http://schemas.microsoft.com/office/drawing/2014/main" id="{9475F3F4-F417-A340-9E5D-C2B26FC2FA09}"/>
                    </a:ext>
                  </a:extLst>
                </p:cNvPr>
                <p:cNvPicPr/>
                <p:nvPr/>
              </p:nvPicPr>
              <p:blipFill>
                <a:blip r:embed="rId197"/>
                <a:stretch>
                  <a:fillRect/>
                </a:stretch>
              </p:blipFill>
              <p:spPr>
                <a:xfrm>
                  <a:off x="10757983" y="4387851"/>
                  <a:ext cx="8136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0" name="Ink 149">
                  <a:extLst>
                    <a:ext uri="{FF2B5EF4-FFF2-40B4-BE49-F238E27FC236}">
                      <a16:creationId xmlns:a16="http://schemas.microsoft.com/office/drawing/2014/main" id="{5ED2BAC3-CDEC-6644-AD82-F3439779E75A}"/>
                    </a:ext>
                  </a:extLst>
                </p14:cNvPr>
                <p14:cNvContentPartPr/>
                <p14:nvPr/>
              </p14:nvContentPartPr>
              <p14:xfrm>
                <a:off x="10559623" y="4598179"/>
                <a:ext cx="226800" cy="126000"/>
              </p14:xfrm>
            </p:contentPart>
          </mc:Choice>
          <mc:Fallback xmlns="">
            <p:pic>
              <p:nvPicPr>
                <p:cNvPr id="150" name="Ink 149">
                  <a:extLst>
                    <a:ext uri="{FF2B5EF4-FFF2-40B4-BE49-F238E27FC236}">
                      <a16:creationId xmlns:a16="http://schemas.microsoft.com/office/drawing/2014/main" id="{5ED2BAC3-CDEC-6644-AD82-F3439779E75A}"/>
                    </a:ext>
                  </a:extLst>
                </p:cNvPr>
                <p:cNvPicPr/>
                <p:nvPr/>
              </p:nvPicPr>
              <p:blipFill>
                <a:blip r:embed="rId199"/>
                <a:stretch>
                  <a:fillRect/>
                </a:stretch>
              </p:blipFill>
              <p:spPr>
                <a:xfrm>
                  <a:off x="10544118" y="4582699"/>
                  <a:ext cx="25744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1" name="Ink 150">
                  <a:extLst>
                    <a:ext uri="{FF2B5EF4-FFF2-40B4-BE49-F238E27FC236}">
                      <a16:creationId xmlns:a16="http://schemas.microsoft.com/office/drawing/2014/main" id="{1E43ECD5-4605-2644-80E3-DC9E58C5A3A9}"/>
                    </a:ext>
                  </a:extLst>
                </p14:cNvPr>
                <p14:cNvContentPartPr/>
                <p14:nvPr/>
              </p14:nvContentPartPr>
              <p14:xfrm>
                <a:off x="10792183" y="4623379"/>
                <a:ext cx="69480" cy="75960"/>
              </p14:xfrm>
            </p:contentPart>
          </mc:Choice>
          <mc:Fallback xmlns="">
            <p:pic>
              <p:nvPicPr>
                <p:cNvPr id="151" name="Ink 150">
                  <a:extLst>
                    <a:ext uri="{FF2B5EF4-FFF2-40B4-BE49-F238E27FC236}">
                      <a16:creationId xmlns:a16="http://schemas.microsoft.com/office/drawing/2014/main" id="{1E43ECD5-4605-2644-80E3-DC9E58C5A3A9}"/>
                    </a:ext>
                  </a:extLst>
                </p:cNvPr>
                <p:cNvPicPr/>
                <p:nvPr/>
              </p:nvPicPr>
              <p:blipFill>
                <a:blip r:embed="rId201"/>
                <a:stretch>
                  <a:fillRect/>
                </a:stretch>
              </p:blipFill>
              <p:spPr>
                <a:xfrm>
                  <a:off x="10776703" y="4607825"/>
                  <a:ext cx="1000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2" name="Ink 151">
                  <a:extLst>
                    <a:ext uri="{FF2B5EF4-FFF2-40B4-BE49-F238E27FC236}">
                      <a16:creationId xmlns:a16="http://schemas.microsoft.com/office/drawing/2014/main" id="{7B127C01-809F-0C45-8C0B-77C71CD4D704}"/>
                    </a:ext>
                  </a:extLst>
                </p14:cNvPr>
                <p14:cNvContentPartPr/>
                <p14:nvPr/>
              </p14:nvContentPartPr>
              <p14:xfrm>
                <a:off x="10936903" y="4523659"/>
                <a:ext cx="6480" cy="175680"/>
              </p14:xfrm>
            </p:contentPart>
          </mc:Choice>
          <mc:Fallback xmlns="">
            <p:pic>
              <p:nvPicPr>
                <p:cNvPr id="152" name="Ink 151">
                  <a:extLst>
                    <a:ext uri="{FF2B5EF4-FFF2-40B4-BE49-F238E27FC236}">
                      <a16:creationId xmlns:a16="http://schemas.microsoft.com/office/drawing/2014/main" id="{7B127C01-809F-0C45-8C0B-77C71CD4D704}"/>
                    </a:ext>
                  </a:extLst>
                </p:cNvPr>
                <p:cNvPicPr/>
                <p:nvPr/>
              </p:nvPicPr>
              <p:blipFill>
                <a:blip r:embed="rId203"/>
                <a:stretch>
                  <a:fillRect/>
                </a:stretch>
              </p:blipFill>
              <p:spPr>
                <a:xfrm>
                  <a:off x="10921423" y="4508179"/>
                  <a:ext cx="370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3" name="Ink 152">
                  <a:extLst>
                    <a:ext uri="{FF2B5EF4-FFF2-40B4-BE49-F238E27FC236}">
                      <a16:creationId xmlns:a16="http://schemas.microsoft.com/office/drawing/2014/main" id="{8EE7D638-AF00-7646-A64E-6C516473A94B}"/>
                    </a:ext>
                  </a:extLst>
                </p14:cNvPr>
                <p14:cNvContentPartPr/>
                <p14:nvPr/>
              </p14:nvContentPartPr>
              <p14:xfrm>
                <a:off x="10892983" y="4598179"/>
                <a:ext cx="82080" cy="19080"/>
              </p14:xfrm>
            </p:contentPart>
          </mc:Choice>
          <mc:Fallback xmlns="">
            <p:pic>
              <p:nvPicPr>
                <p:cNvPr id="153" name="Ink 152">
                  <a:extLst>
                    <a:ext uri="{FF2B5EF4-FFF2-40B4-BE49-F238E27FC236}">
                      <a16:creationId xmlns:a16="http://schemas.microsoft.com/office/drawing/2014/main" id="{8EE7D638-AF00-7646-A64E-6C516473A94B}"/>
                    </a:ext>
                  </a:extLst>
                </p:cNvPr>
                <p:cNvPicPr/>
                <p:nvPr/>
              </p:nvPicPr>
              <p:blipFill>
                <a:blip r:embed="rId205"/>
                <a:stretch>
                  <a:fillRect/>
                </a:stretch>
              </p:blipFill>
              <p:spPr>
                <a:xfrm>
                  <a:off x="10877503" y="4582699"/>
                  <a:ext cx="112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Ink 153">
                  <a:extLst>
                    <a:ext uri="{FF2B5EF4-FFF2-40B4-BE49-F238E27FC236}">
                      <a16:creationId xmlns:a16="http://schemas.microsoft.com/office/drawing/2014/main" id="{1D7B06E4-EE33-AC4F-AC81-13B4A7E388A5}"/>
                    </a:ext>
                  </a:extLst>
                </p14:cNvPr>
                <p14:cNvContentPartPr/>
                <p14:nvPr/>
              </p14:nvContentPartPr>
              <p14:xfrm>
                <a:off x="11025103" y="4598179"/>
                <a:ext cx="6480" cy="75960"/>
              </p14:xfrm>
            </p:contentPart>
          </mc:Choice>
          <mc:Fallback xmlns="">
            <p:pic>
              <p:nvPicPr>
                <p:cNvPr id="154" name="Ink 153">
                  <a:extLst>
                    <a:ext uri="{FF2B5EF4-FFF2-40B4-BE49-F238E27FC236}">
                      <a16:creationId xmlns:a16="http://schemas.microsoft.com/office/drawing/2014/main" id="{1D7B06E4-EE33-AC4F-AC81-13B4A7E388A5}"/>
                    </a:ext>
                  </a:extLst>
                </p:cNvPr>
                <p:cNvPicPr/>
                <p:nvPr/>
              </p:nvPicPr>
              <p:blipFill>
                <a:blip r:embed="rId207"/>
                <a:stretch>
                  <a:fillRect/>
                </a:stretch>
              </p:blipFill>
              <p:spPr>
                <a:xfrm>
                  <a:off x="11009623" y="4582699"/>
                  <a:ext cx="37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5" name="Ink 154">
                  <a:extLst>
                    <a:ext uri="{FF2B5EF4-FFF2-40B4-BE49-F238E27FC236}">
                      <a16:creationId xmlns:a16="http://schemas.microsoft.com/office/drawing/2014/main" id="{3ACF053C-332D-AC41-88B8-52BBF18C1940}"/>
                    </a:ext>
                  </a:extLst>
                </p14:cNvPr>
                <p14:cNvContentPartPr/>
                <p14:nvPr/>
              </p14:nvContentPartPr>
              <p14:xfrm>
                <a:off x="11043823" y="4494139"/>
                <a:ext cx="12960" cy="29160"/>
              </p14:xfrm>
            </p:contentPart>
          </mc:Choice>
          <mc:Fallback xmlns="">
            <p:pic>
              <p:nvPicPr>
                <p:cNvPr id="155" name="Ink 154">
                  <a:extLst>
                    <a:ext uri="{FF2B5EF4-FFF2-40B4-BE49-F238E27FC236}">
                      <a16:creationId xmlns:a16="http://schemas.microsoft.com/office/drawing/2014/main" id="{3ACF053C-332D-AC41-88B8-52BBF18C1940}"/>
                    </a:ext>
                  </a:extLst>
                </p:cNvPr>
                <p:cNvPicPr/>
                <p:nvPr/>
              </p:nvPicPr>
              <p:blipFill>
                <a:blip r:embed="rId209"/>
                <a:stretch>
                  <a:fillRect/>
                </a:stretch>
              </p:blipFill>
              <p:spPr>
                <a:xfrm>
                  <a:off x="11028343" y="4478465"/>
                  <a:ext cx="43560" cy="60143"/>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6" name="Ink 155">
                  <a:extLst>
                    <a:ext uri="{FF2B5EF4-FFF2-40B4-BE49-F238E27FC236}">
                      <a16:creationId xmlns:a16="http://schemas.microsoft.com/office/drawing/2014/main" id="{C79BC89B-0AC9-E64A-B8F9-5963E6CC0EAF}"/>
                    </a:ext>
                  </a:extLst>
                </p14:cNvPr>
                <p14:cNvContentPartPr/>
                <p14:nvPr/>
              </p14:nvContentPartPr>
              <p14:xfrm>
                <a:off x="11081623" y="4598179"/>
                <a:ext cx="94680" cy="69480"/>
              </p14:xfrm>
            </p:contentPart>
          </mc:Choice>
          <mc:Fallback xmlns="">
            <p:pic>
              <p:nvPicPr>
                <p:cNvPr id="156" name="Ink 155">
                  <a:extLst>
                    <a:ext uri="{FF2B5EF4-FFF2-40B4-BE49-F238E27FC236}">
                      <a16:creationId xmlns:a16="http://schemas.microsoft.com/office/drawing/2014/main" id="{C79BC89B-0AC9-E64A-B8F9-5963E6CC0EAF}"/>
                    </a:ext>
                  </a:extLst>
                </p:cNvPr>
                <p:cNvPicPr/>
                <p:nvPr/>
              </p:nvPicPr>
              <p:blipFill>
                <a:blip r:embed="rId211"/>
                <a:stretch>
                  <a:fillRect/>
                </a:stretch>
              </p:blipFill>
              <p:spPr>
                <a:xfrm>
                  <a:off x="11066143" y="4582699"/>
                  <a:ext cx="125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7" name="Ink 156">
                  <a:extLst>
                    <a:ext uri="{FF2B5EF4-FFF2-40B4-BE49-F238E27FC236}">
                      <a16:creationId xmlns:a16="http://schemas.microsoft.com/office/drawing/2014/main" id="{D2A31E7A-A6E8-DC4E-A791-860E9AA96C60}"/>
                    </a:ext>
                  </a:extLst>
                </p14:cNvPr>
                <p14:cNvContentPartPr/>
                <p14:nvPr/>
              </p14:nvContentPartPr>
              <p14:xfrm>
                <a:off x="11138143" y="4585939"/>
                <a:ext cx="170280" cy="365040"/>
              </p14:xfrm>
            </p:contentPart>
          </mc:Choice>
          <mc:Fallback xmlns="">
            <p:pic>
              <p:nvPicPr>
                <p:cNvPr id="157" name="Ink 156">
                  <a:extLst>
                    <a:ext uri="{FF2B5EF4-FFF2-40B4-BE49-F238E27FC236}">
                      <a16:creationId xmlns:a16="http://schemas.microsoft.com/office/drawing/2014/main" id="{D2A31E7A-A6E8-DC4E-A791-860E9AA96C60}"/>
                    </a:ext>
                  </a:extLst>
                </p:cNvPr>
                <p:cNvPicPr/>
                <p:nvPr/>
              </p:nvPicPr>
              <p:blipFill>
                <a:blip r:embed="rId213"/>
                <a:stretch>
                  <a:fillRect/>
                </a:stretch>
              </p:blipFill>
              <p:spPr>
                <a:xfrm>
                  <a:off x="11122663" y="4570459"/>
                  <a:ext cx="200880" cy="395640"/>
                </a:xfrm>
                <a:prstGeom prst="rect">
                  <a:avLst/>
                </a:prstGeom>
              </p:spPr>
            </p:pic>
          </mc:Fallback>
        </mc:AlternateContent>
      </p:grpSp>
      <p:grpSp>
        <p:nvGrpSpPr>
          <p:cNvPr id="183" name="Group 182">
            <a:extLst>
              <a:ext uri="{FF2B5EF4-FFF2-40B4-BE49-F238E27FC236}">
                <a16:creationId xmlns:a16="http://schemas.microsoft.com/office/drawing/2014/main" id="{B9E5B644-0187-C943-A7DD-6C152CA98B67}"/>
              </a:ext>
            </a:extLst>
          </p:cNvPr>
          <p:cNvGrpSpPr/>
          <p:nvPr/>
        </p:nvGrpSpPr>
        <p:grpSpPr>
          <a:xfrm>
            <a:off x="3341983" y="2674339"/>
            <a:ext cx="1553400" cy="1484280"/>
            <a:chOff x="3341983" y="2674339"/>
            <a:chExt cx="1553400" cy="1484280"/>
          </a:xfrm>
        </p:grpSpPr>
        <mc:AlternateContent xmlns:mc="http://schemas.openxmlformats.org/markup-compatibility/2006" xmlns:p14="http://schemas.microsoft.com/office/powerpoint/2010/main">
          <mc:Choice Requires="p14">
            <p:contentPart p14:bwMode="auto" r:id="rId214">
              <p14:nvContentPartPr>
                <p14:cNvPr id="159" name="Ink 158">
                  <a:extLst>
                    <a:ext uri="{FF2B5EF4-FFF2-40B4-BE49-F238E27FC236}">
                      <a16:creationId xmlns:a16="http://schemas.microsoft.com/office/drawing/2014/main" id="{1FF99DF7-8A8D-324A-A906-AEE3FA467386}"/>
                    </a:ext>
                  </a:extLst>
                </p14:cNvPr>
                <p14:cNvContentPartPr/>
                <p14:nvPr/>
              </p14:nvContentPartPr>
              <p14:xfrm>
                <a:off x="3385903" y="3598819"/>
                <a:ext cx="82080" cy="100800"/>
              </p14:xfrm>
            </p:contentPart>
          </mc:Choice>
          <mc:Fallback xmlns="">
            <p:pic>
              <p:nvPicPr>
                <p:cNvPr id="159" name="Ink 158">
                  <a:extLst>
                    <a:ext uri="{FF2B5EF4-FFF2-40B4-BE49-F238E27FC236}">
                      <a16:creationId xmlns:a16="http://schemas.microsoft.com/office/drawing/2014/main" id="{1FF99DF7-8A8D-324A-A906-AEE3FA467386}"/>
                    </a:ext>
                  </a:extLst>
                </p:cNvPr>
                <p:cNvPicPr/>
                <p:nvPr/>
              </p:nvPicPr>
              <p:blipFill>
                <a:blip r:embed="rId215"/>
                <a:stretch>
                  <a:fillRect/>
                </a:stretch>
              </p:blipFill>
              <p:spPr>
                <a:xfrm>
                  <a:off x="3370423" y="3583394"/>
                  <a:ext cx="1126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0" name="Ink 159">
                  <a:extLst>
                    <a:ext uri="{FF2B5EF4-FFF2-40B4-BE49-F238E27FC236}">
                      <a16:creationId xmlns:a16="http://schemas.microsoft.com/office/drawing/2014/main" id="{AED05B06-94F5-FD4F-AA5A-1781D0D8928F}"/>
                    </a:ext>
                  </a:extLst>
                </p14:cNvPr>
                <p14:cNvContentPartPr/>
                <p14:nvPr/>
              </p14:nvContentPartPr>
              <p14:xfrm>
                <a:off x="3499303" y="3617539"/>
                <a:ext cx="44280" cy="50760"/>
              </p14:xfrm>
            </p:contentPart>
          </mc:Choice>
          <mc:Fallback xmlns="">
            <p:pic>
              <p:nvPicPr>
                <p:cNvPr id="160" name="Ink 159">
                  <a:extLst>
                    <a:ext uri="{FF2B5EF4-FFF2-40B4-BE49-F238E27FC236}">
                      <a16:creationId xmlns:a16="http://schemas.microsoft.com/office/drawing/2014/main" id="{AED05B06-94F5-FD4F-AA5A-1781D0D8928F}"/>
                    </a:ext>
                  </a:extLst>
                </p:cNvPr>
                <p:cNvPicPr/>
                <p:nvPr/>
              </p:nvPicPr>
              <p:blipFill>
                <a:blip r:embed="rId217"/>
                <a:stretch>
                  <a:fillRect/>
                </a:stretch>
              </p:blipFill>
              <p:spPr>
                <a:xfrm>
                  <a:off x="3483948" y="3601948"/>
                  <a:ext cx="74633"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1" name="Ink 160">
                  <a:extLst>
                    <a:ext uri="{FF2B5EF4-FFF2-40B4-BE49-F238E27FC236}">
                      <a16:creationId xmlns:a16="http://schemas.microsoft.com/office/drawing/2014/main" id="{70620B47-B614-C147-8A92-037E01EE2396}"/>
                    </a:ext>
                  </a:extLst>
                </p14:cNvPr>
                <p14:cNvContentPartPr/>
                <p14:nvPr/>
              </p14:nvContentPartPr>
              <p14:xfrm>
                <a:off x="3599743" y="3579739"/>
                <a:ext cx="132480" cy="75960"/>
              </p14:xfrm>
            </p:contentPart>
          </mc:Choice>
          <mc:Fallback xmlns="">
            <p:pic>
              <p:nvPicPr>
                <p:cNvPr id="161" name="Ink 160">
                  <a:extLst>
                    <a:ext uri="{FF2B5EF4-FFF2-40B4-BE49-F238E27FC236}">
                      <a16:creationId xmlns:a16="http://schemas.microsoft.com/office/drawing/2014/main" id="{70620B47-B614-C147-8A92-037E01EE2396}"/>
                    </a:ext>
                  </a:extLst>
                </p:cNvPr>
                <p:cNvPicPr/>
                <p:nvPr/>
              </p:nvPicPr>
              <p:blipFill>
                <a:blip r:embed="rId219"/>
                <a:stretch>
                  <a:fillRect/>
                </a:stretch>
              </p:blipFill>
              <p:spPr>
                <a:xfrm>
                  <a:off x="3584221" y="3564185"/>
                  <a:ext cx="163163"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2" name="Ink 161">
                  <a:extLst>
                    <a:ext uri="{FF2B5EF4-FFF2-40B4-BE49-F238E27FC236}">
                      <a16:creationId xmlns:a16="http://schemas.microsoft.com/office/drawing/2014/main" id="{2A068882-56A1-3D47-9115-A793540AF83D}"/>
                    </a:ext>
                  </a:extLst>
                </p14:cNvPr>
                <p14:cNvContentPartPr/>
                <p14:nvPr/>
              </p14:nvContentPartPr>
              <p14:xfrm>
                <a:off x="3782263" y="3541939"/>
                <a:ext cx="56880" cy="82080"/>
              </p14:xfrm>
            </p:contentPart>
          </mc:Choice>
          <mc:Fallback xmlns="">
            <p:pic>
              <p:nvPicPr>
                <p:cNvPr id="162" name="Ink 161">
                  <a:extLst>
                    <a:ext uri="{FF2B5EF4-FFF2-40B4-BE49-F238E27FC236}">
                      <a16:creationId xmlns:a16="http://schemas.microsoft.com/office/drawing/2014/main" id="{2A068882-56A1-3D47-9115-A793540AF83D}"/>
                    </a:ext>
                  </a:extLst>
                </p:cNvPr>
                <p:cNvPicPr/>
                <p:nvPr/>
              </p:nvPicPr>
              <p:blipFill>
                <a:blip r:embed="rId221"/>
                <a:stretch>
                  <a:fillRect/>
                </a:stretch>
              </p:blipFill>
              <p:spPr>
                <a:xfrm>
                  <a:off x="3766783" y="3526459"/>
                  <a:ext cx="87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 name="Ink 162">
                  <a:extLst>
                    <a:ext uri="{FF2B5EF4-FFF2-40B4-BE49-F238E27FC236}">
                      <a16:creationId xmlns:a16="http://schemas.microsoft.com/office/drawing/2014/main" id="{B0235AD2-0D43-BD49-A1B5-7615FB0A06C2}"/>
                    </a:ext>
                  </a:extLst>
                </p14:cNvPr>
                <p14:cNvContentPartPr/>
                <p14:nvPr/>
              </p14:nvContentPartPr>
              <p14:xfrm>
                <a:off x="3964423" y="3431779"/>
                <a:ext cx="6480" cy="151920"/>
              </p14:xfrm>
            </p:contentPart>
          </mc:Choice>
          <mc:Fallback xmlns="">
            <p:pic>
              <p:nvPicPr>
                <p:cNvPr id="163" name="Ink 162">
                  <a:extLst>
                    <a:ext uri="{FF2B5EF4-FFF2-40B4-BE49-F238E27FC236}">
                      <a16:creationId xmlns:a16="http://schemas.microsoft.com/office/drawing/2014/main" id="{B0235AD2-0D43-BD49-A1B5-7615FB0A06C2}"/>
                    </a:ext>
                  </a:extLst>
                </p:cNvPr>
                <p:cNvPicPr/>
                <p:nvPr/>
              </p:nvPicPr>
              <p:blipFill>
                <a:blip r:embed="rId223"/>
                <a:stretch>
                  <a:fillRect/>
                </a:stretch>
              </p:blipFill>
              <p:spPr>
                <a:xfrm>
                  <a:off x="3948943" y="3416299"/>
                  <a:ext cx="37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Ink 163">
                  <a:extLst>
                    <a:ext uri="{FF2B5EF4-FFF2-40B4-BE49-F238E27FC236}">
                      <a16:creationId xmlns:a16="http://schemas.microsoft.com/office/drawing/2014/main" id="{835D2AC5-1B9E-1D41-B8D7-777B0B2B6CA9}"/>
                    </a:ext>
                  </a:extLst>
                </p14:cNvPr>
                <p14:cNvContentPartPr/>
                <p14:nvPr/>
              </p14:nvContentPartPr>
              <p14:xfrm>
                <a:off x="3970903" y="3410179"/>
                <a:ext cx="126000" cy="100800"/>
              </p14:xfrm>
            </p:contentPart>
          </mc:Choice>
          <mc:Fallback xmlns="">
            <p:pic>
              <p:nvPicPr>
                <p:cNvPr id="164" name="Ink 163">
                  <a:extLst>
                    <a:ext uri="{FF2B5EF4-FFF2-40B4-BE49-F238E27FC236}">
                      <a16:creationId xmlns:a16="http://schemas.microsoft.com/office/drawing/2014/main" id="{835D2AC5-1B9E-1D41-B8D7-777B0B2B6CA9}"/>
                    </a:ext>
                  </a:extLst>
                </p:cNvPr>
                <p:cNvPicPr/>
                <p:nvPr/>
              </p:nvPicPr>
              <p:blipFill>
                <a:blip r:embed="rId225"/>
                <a:stretch>
                  <a:fillRect/>
                </a:stretch>
              </p:blipFill>
              <p:spPr>
                <a:xfrm>
                  <a:off x="3955423" y="3394754"/>
                  <a:ext cx="15660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Ink 164">
                  <a:extLst>
                    <a:ext uri="{FF2B5EF4-FFF2-40B4-BE49-F238E27FC236}">
                      <a16:creationId xmlns:a16="http://schemas.microsoft.com/office/drawing/2014/main" id="{FB57529E-9599-D84E-BC6F-B7279025EFD7}"/>
                    </a:ext>
                  </a:extLst>
                </p14:cNvPr>
                <p14:cNvContentPartPr/>
                <p14:nvPr/>
              </p14:nvContentPartPr>
              <p14:xfrm>
                <a:off x="4071343" y="3372379"/>
                <a:ext cx="38160" cy="138600"/>
              </p14:xfrm>
            </p:contentPart>
          </mc:Choice>
          <mc:Fallback xmlns="">
            <p:pic>
              <p:nvPicPr>
                <p:cNvPr id="165" name="Ink 164">
                  <a:extLst>
                    <a:ext uri="{FF2B5EF4-FFF2-40B4-BE49-F238E27FC236}">
                      <a16:creationId xmlns:a16="http://schemas.microsoft.com/office/drawing/2014/main" id="{FB57529E-9599-D84E-BC6F-B7279025EFD7}"/>
                    </a:ext>
                  </a:extLst>
                </p:cNvPr>
                <p:cNvPicPr/>
                <p:nvPr/>
              </p:nvPicPr>
              <p:blipFill>
                <a:blip r:embed="rId227"/>
                <a:stretch>
                  <a:fillRect/>
                </a:stretch>
              </p:blipFill>
              <p:spPr>
                <a:xfrm>
                  <a:off x="4055716" y="3356939"/>
                  <a:ext cx="69051"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Ink 165">
                  <a:extLst>
                    <a:ext uri="{FF2B5EF4-FFF2-40B4-BE49-F238E27FC236}">
                      <a16:creationId xmlns:a16="http://schemas.microsoft.com/office/drawing/2014/main" id="{49F7BD1F-7008-7649-9CE5-2CABB6E7F013}"/>
                    </a:ext>
                  </a:extLst>
                </p14:cNvPr>
                <p14:cNvContentPartPr/>
                <p14:nvPr/>
              </p14:nvContentPartPr>
              <p14:xfrm>
                <a:off x="4165663" y="3398299"/>
                <a:ext cx="69480" cy="106560"/>
              </p14:xfrm>
            </p:contentPart>
          </mc:Choice>
          <mc:Fallback xmlns="">
            <p:pic>
              <p:nvPicPr>
                <p:cNvPr id="166" name="Ink 165">
                  <a:extLst>
                    <a:ext uri="{FF2B5EF4-FFF2-40B4-BE49-F238E27FC236}">
                      <a16:creationId xmlns:a16="http://schemas.microsoft.com/office/drawing/2014/main" id="{49F7BD1F-7008-7649-9CE5-2CABB6E7F013}"/>
                    </a:ext>
                  </a:extLst>
                </p:cNvPr>
                <p:cNvPicPr/>
                <p:nvPr/>
              </p:nvPicPr>
              <p:blipFill>
                <a:blip r:embed="rId229"/>
                <a:stretch>
                  <a:fillRect/>
                </a:stretch>
              </p:blipFill>
              <p:spPr>
                <a:xfrm>
                  <a:off x="4150183" y="3382819"/>
                  <a:ext cx="100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Ink 166">
                  <a:extLst>
                    <a:ext uri="{FF2B5EF4-FFF2-40B4-BE49-F238E27FC236}">
                      <a16:creationId xmlns:a16="http://schemas.microsoft.com/office/drawing/2014/main" id="{0CDE2DCB-B397-5B4D-AC65-4CE57E5ED3EF}"/>
                    </a:ext>
                  </a:extLst>
                </p14:cNvPr>
                <p14:cNvContentPartPr/>
                <p14:nvPr/>
              </p14:nvContentPartPr>
              <p14:xfrm>
                <a:off x="4316503" y="3290659"/>
                <a:ext cx="19080" cy="132480"/>
              </p14:xfrm>
            </p:contentPart>
          </mc:Choice>
          <mc:Fallback xmlns="">
            <p:pic>
              <p:nvPicPr>
                <p:cNvPr id="167" name="Ink 166">
                  <a:extLst>
                    <a:ext uri="{FF2B5EF4-FFF2-40B4-BE49-F238E27FC236}">
                      <a16:creationId xmlns:a16="http://schemas.microsoft.com/office/drawing/2014/main" id="{0CDE2DCB-B397-5B4D-AC65-4CE57E5ED3EF}"/>
                    </a:ext>
                  </a:extLst>
                </p:cNvPr>
                <p:cNvPicPr/>
                <p:nvPr/>
              </p:nvPicPr>
              <p:blipFill>
                <a:blip r:embed="rId231"/>
                <a:stretch>
                  <a:fillRect/>
                </a:stretch>
              </p:blipFill>
              <p:spPr>
                <a:xfrm>
                  <a:off x="4301023" y="3275179"/>
                  <a:ext cx="49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8" name="Ink 167">
                  <a:extLst>
                    <a:ext uri="{FF2B5EF4-FFF2-40B4-BE49-F238E27FC236}">
                      <a16:creationId xmlns:a16="http://schemas.microsoft.com/office/drawing/2014/main" id="{0C180F7A-F55A-0B41-AD59-2C2A651B86DA}"/>
                    </a:ext>
                  </a:extLst>
                </p14:cNvPr>
                <p14:cNvContentPartPr/>
                <p14:nvPr/>
              </p14:nvContentPartPr>
              <p14:xfrm>
                <a:off x="4285903" y="3334579"/>
                <a:ext cx="93960" cy="31680"/>
              </p14:xfrm>
            </p:contentPart>
          </mc:Choice>
          <mc:Fallback xmlns="">
            <p:pic>
              <p:nvPicPr>
                <p:cNvPr id="168" name="Ink 167">
                  <a:extLst>
                    <a:ext uri="{FF2B5EF4-FFF2-40B4-BE49-F238E27FC236}">
                      <a16:creationId xmlns:a16="http://schemas.microsoft.com/office/drawing/2014/main" id="{0C180F7A-F55A-0B41-AD59-2C2A651B86DA}"/>
                    </a:ext>
                  </a:extLst>
                </p:cNvPr>
                <p:cNvPicPr/>
                <p:nvPr/>
              </p:nvPicPr>
              <p:blipFill>
                <a:blip r:embed="rId233"/>
                <a:stretch>
                  <a:fillRect/>
                </a:stretch>
              </p:blipFill>
              <p:spPr>
                <a:xfrm>
                  <a:off x="4270423" y="3319099"/>
                  <a:ext cx="124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0" name="Ink 169">
                  <a:extLst>
                    <a:ext uri="{FF2B5EF4-FFF2-40B4-BE49-F238E27FC236}">
                      <a16:creationId xmlns:a16="http://schemas.microsoft.com/office/drawing/2014/main" id="{31B95C94-03FE-4F42-A665-B7DB8A71BC97}"/>
                    </a:ext>
                  </a:extLst>
                </p14:cNvPr>
                <p14:cNvContentPartPr/>
                <p14:nvPr/>
              </p14:nvContentPartPr>
              <p14:xfrm>
                <a:off x="3341983" y="3856579"/>
                <a:ext cx="44280" cy="75960"/>
              </p14:xfrm>
            </p:contentPart>
          </mc:Choice>
          <mc:Fallback xmlns="">
            <p:pic>
              <p:nvPicPr>
                <p:cNvPr id="170" name="Ink 169">
                  <a:extLst>
                    <a:ext uri="{FF2B5EF4-FFF2-40B4-BE49-F238E27FC236}">
                      <a16:creationId xmlns:a16="http://schemas.microsoft.com/office/drawing/2014/main" id="{31B95C94-03FE-4F42-A665-B7DB8A71BC97}"/>
                    </a:ext>
                  </a:extLst>
                </p:cNvPr>
                <p:cNvPicPr/>
                <p:nvPr/>
              </p:nvPicPr>
              <p:blipFill>
                <a:blip r:embed="rId235"/>
                <a:stretch>
                  <a:fillRect/>
                </a:stretch>
              </p:blipFill>
              <p:spPr>
                <a:xfrm>
                  <a:off x="3326503" y="3841099"/>
                  <a:ext cx="74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1" name="Ink 170">
                  <a:extLst>
                    <a:ext uri="{FF2B5EF4-FFF2-40B4-BE49-F238E27FC236}">
                      <a16:creationId xmlns:a16="http://schemas.microsoft.com/office/drawing/2014/main" id="{4D0522F5-3B34-234F-A6E6-F5588AC2763C}"/>
                    </a:ext>
                  </a:extLst>
                </p14:cNvPr>
                <p14:cNvContentPartPr/>
                <p14:nvPr/>
              </p14:nvContentPartPr>
              <p14:xfrm>
                <a:off x="3411103" y="3755779"/>
                <a:ext cx="75960" cy="126000"/>
              </p14:xfrm>
            </p:contentPart>
          </mc:Choice>
          <mc:Fallback xmlns="">
            <p:pic>
              <p:nvPicPr>
                <p:cNvPr id="171" name="Ink 170">
                  <a:extLst>
                    <a:ext uri="{FF2B5EF4-FFF2-40B4-BE49-F238E27FC236}">
                      <a16:creationId xmlns:a16="http://schemas.microsoft.com/office/drawing/2014/main" id="{4D0522F5-3B34-234F-A6E6-F5588AC2763C}"/>
                    </a:ext>
                  </a:extLst>
                </p:cNvPr>
                <p:cNvPicPr/>
                <p:nvPr/>
              </p:nvPicPr>
              <p:blipFill>
                <a:blip r:embed="rId237"/>
                <a:stretch>
                  <a:fillRect/>
                </a:stretch>
              </p:blipFill>
              <p:spPr>
                <a:xfrm>
                  <a:off x="3395549" y="3740299"/>
                  <a:ext cx="106706"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2" name="Ink 171">
                  <a:extLst>
                    <a:ext uri="{FF2B5EF4-FFF2-40B4-BE49-F238E27FC236}">
                      <a16:creationId xmlns:a16="http://schemas.microsoft.com/office/drawing/2014/main" id="{3D9A12BE-7CB6-B540-88DB-028597634B77}"/>
                    </a:ext>
                  </a:extLst>
                </p14:cNvPr>
                <p14:cNvContentPartPr/>
                <p14:nvPr/>
              </p14:nvContentPartPr>
              <p14:xfrm>
                <a:off x="3537103" y="3800059"/>
                <a:ext cx="56880" cy="50760"/>
              </p14:xfrm>
            </p:contentPart>
          </mc:Choice>
          <mc:Fallback xmlns="">
            <p:pic>
              <p:nvPicPr>
                <p:cNvPr id="172" name="Ink 171">
                  <a:extLst>
                    <a:ext uri="{FF2B5EF4-FFF2-40B4-BE49-F238E27FC236}">
                      <a16:creationId xmlns:a16="http://schemas.microsoft.com/office/drawing/2014/main" id="{3D9A12BE-7CB6-B540-88DB-028597634B77}"/>
                    </a:ext>
                  </a:extLst>
                </p:cNvPr>
                <p:cNvPicPr/>
                <p:nvPr/>
              </p:nvPicPr>
              <p:blipFill>
                <a:blip r:embed="rId239"/>
                <a:stretch>
                  <a:fillRect/>
                </a:stretch>
              </p:blipFill>
              <p:spPr>
                <a:xfrm>
                  <a:off x="3521623" y="3784579"/>
                  <a:ext cx="874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3" name="Ink 172">
                  <a:extLst>
                    <a:ext uri="{FF2B5EF4-FFF2-40B4-BE49-F238E27FC236}">
                      <a16:creationId xmlns:a16="http://schemas.microsoft.com/office/drawing/2014/main" id="{E64989EE-C194-D948-88B3-85F3DE4EA863}"/>
                    </a:ext>
                  </a:extLst>
                </p14:cNvPr>
                <p14:cNvContentPartPr/>
                <p14:nvPr/>
              </p14:nvContentPartPr>
              <p14:xfrm>
                <a:off x="3612343" y="3780979"/>
                <a:ext cx="63360" cy="63360"/>
              </p14:xfrm>
            </p:contentPart>
          </mc:Choice>
          <mc:Fallback xmlns="">
            <p:pic>
              <p:nvPicPr>
                <p:cNvPr id="173" name="Ink 172">
                  <a:extLst>
                    <a:ext uri="{FF2B5EF4-FFF2-40B4-BE49-F238E27FC236}">
                      <a16:creationId xmlns:a16="http://schemas.microsoft.com/office/drawing/2014/main" id="{E64989EE-C194-D948-88B3-85F3DE4EA863}"/>
                    </a:ext>
                  </a:extLst>
                </p:cNvPr>
                <p:cNvPicPr/>
                <p:nvPr/>
              </p:nvPicPr>
              <p:blipFill>
                <a:blip r:embed="rId241"/>
                <a:stretch>
                  <a:fillRect/>
                </a:stretch>
              </p:blipFill>
              <p:spPr>
                <a:xfrm>
                  <a:off x="3596775" y="3765411"/>
                  <a:ext cx="94135"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4" name="Ink 173">
                  <a:extLst>
                    <a:ext uri="{FF2B5EF4-FFF2-40B4-BE49-F238E27FC236}">
                      <a16:creationId xmlns:a16="http://schemas.microsoft.com/office/drawing/2014/main" id="{C7ECFA98-8949-4D4F-9460-D65B005E6592}"/>
                    </a:ext>
                  </a:extLst>
                </p14:cNvPr>
                <p14:cNvContentPartPr/>
                <p14:nvPr/>
              </p14:nvContentPartPr>
              <p14:xfrm>
                <a:off x="3687943" y="3762259"/>
                <a:ext cx="88200" cy="56880"/>
              </p14:xfrm>
            </p:contentPart>
          </mc:Choice>
          <mc:Fallback xmlns="">
            <p:pic>
              <p:nvPicPr>
                <p:cNvPr id="174" name="Ink 173">
                  <a:extLst>
                    <a:ext uri="{FF2B5EF4-FFF2-40B4-BE49-F238E27FC236}">
                      <a16:creationId xmlns:a16="http://schemas.microsoft.com/office/drawing/2014/main" id="{C7ECFA98-8949-4D4F-9460-D65B005E6592}"/>
                    </a:ext>
                  </a:extLst>
                </p:cNvPr>
                <p:cNvPicPr/>
                <p:nvPr/>
              </p:nvPicPr>
              <p:blipFill>
                <a:blip r:embed="rId243"/>
                <a:stretch>
                  <a:fillRect/>
                </a:stretch>
              </p:blipFill>
              <p:spPr>
                <a:xfrm>
                  <a:off x="3672526" y="3746779"/>
                  <a:ext cx="118676"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5" name="Ink 174">
                  <a:extLst>
                    <a:ext uri="{FF2B5EF4-FFF2-40B4-BE49-F238E27FC236}">
                      <a16:creationId xmlns:a16="http://schemas.microsoft.com/office/drawing/2014/main" id="{138DCE22-1EE3-5F4D-A0EF-9CEE9C2272B2}"/>
                    </a:ext>
                  </a:extLst>
                </p14:cNvPr>
                <p14:cNvContentPartPr/>
                <p14:nvPr/>
              </p14:nvContentPartPr>
              <p14:xfrm>
                <a:off x="3813583" y="3636259"/>
                <a:ext cx="156240" cy="145080"/>
              </p14:xfrm>
            </p:contentPart>
          </mc:Choice>
          <mc:Fallback xmlns="">
            <p:pic>
              <p:nvPicPr>
                <p:cNvPr id="175" name="Ink 174">
                  <a:extLst>
                    <a:ext uri="{FF2B5EF4-FFF2-40B4-BE49-F238E27FC236}">
                      <a16:creationId xmlns:a16="http://schemas.microsoft.com/office/drawing/2014/main" id="{138DCE22-1EE3-5F4D-A0EF-9CEE9C2272B2}"/>
                    </a:ext>
                  </a:extLst>
                </p:cNvPr>
                <p:cNvPicPr/>
                <p:nvPr/>
              </p:nvPicPr>
              <p:blipFill>
                <a:blip r:embed="rId245"/>
                <a:stretch>
                  <a:fillRect/>
                </a:stretch>
              </p:blipFill>
              <p:spPr>
                <a:xfrm>
                  <a:off x="3798067" y="3620779"/>
                  <a:ext cx="186911"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6" name="Ink 175">
                  <a:extLst>
                    <a:ext uri="{FF2B5EF4-FFF2-40B4-BE49-F238E27FC236}">
                      <a16:creationId xmlns:a16="http://schemas.microsoft.com/office/drawing/2014/main" id="{BCAC8503-AC02-4E46-9D68-8FBE856C977F}"/>
                    </a:ext>
                  </a:extLst>
                </p14:cNvPr>
                <p14:cNvContentPartPr/>
                <p14:nvPr/>
              </p14:nvContentPartPr>
              <p14:xfrm>
                <a:off x="3480223" y="3994819"/>
                <a:ext cx="50760" cy="69480"/>
              </p14:xfrm>
            </p:contentPart>
          </mc:Choice>
          <mc:Fallback xmlns="">
            <p:pic>
              <p:nvPicPr>
                <p:cNvPr id="176" name="Ink 175">
                  <a:extLst>
                    <a:ext uri="{FF2B5EF4-FFF2-40B4-BE49-F238E27FC236}">
                      <a16:creationId xmlns:a16="http://schemas.microsoft.com/office/drawing/2014/main" id="{BCAC8503-AC02-4E46-9D68-8FBE856C977F}"/>
                    </a:ext>
                  </a:extLst>
                </p:cNvPr>
                <p:cNvPicPr/>
                <p:nvPr/>
              </p:nvPicPr>
              <p:blipFill>
                <a:blip r:embed="rId247"/>
                <a:stretch>
                  <a:fillRect/>
                </a:stretch>
              </p:blipFill>
              <p:spPr>
                <a:xfrm>
                  <a:off x="3464743" y="3979419"/>
                  <a:ext cx="81360" cy="99922"/>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7" name="Ink 176">
                  <a:extLst>
                    <a:ext uri="{FF2B5EF4-FFF2-40B4-BE49-F238E27FC236}">
                      <a16:creationId xmlns:a16="http://schemas.microsoft.com/office/drawing/2014/main" id="{B5CF532F-A96D-1542-876A-50612B785E94}"/>
                    </a:ext>
                  </a:extLst>
                </p14:cNvPr>
                <p14:cNvContentPartPr/>
                <p14:nvPr/>
              </p14:nvContentPartPr>
              <p14:xfrm>
                <a:off x="3568423" y="3998419"/>
                <a:ext cx="19080" cy="160200"/>
              </p14:xfrm>
            </p:contentPart>
          </mc:Choice>
          <mc:Fallback xmlns="">
            <p:pic>
              <p:nvPicPr>
                <p:cNvPr id="177" name="Ink 176">
                  <a:extLst>
                    <a:ext uri="{FF2B5EF4-FFF2-40B4-BE49-F238E27FC236}">
                      <a16:creationId xmlns:a16="http://schemas.microsoft.com/office/drawing/2014/main" id="{B5CF532F-A96D-1542-876A-50612B785E94}"/>
                    </a:ext>
                  </a:extLst>
                </p:cNvPr>
                <p:cNvPicPr/>
                <p:nvPr/>
              </p:nvPicPr>
              <p:blipFill>
                <a:blip r:embed="rId249"/>
                <a:stretch>
                  <a:fillRect/>
                </a:stretch>
              </p:blipFill>
              <p:spPr>
                <a:xfrm>
                  <a:off x="3553230" y="3982939"/>
                  <a:ext cx="49113"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8" name="Ink 177">
                  <a:extLst>
                    <a:ext uri="{FF2B5EF4-FFF2-40B4-BE49-F238E27FC236}">
                      <a16:creationId xmlns:a16="http://schemas.microsoft.com/office/drawing/2014/main" id="{7C0F59FA-6222-714A-98AA-EF098456AC5F}"/>
                    </a:ext>
                  </a:extLst>
                </p14:cNvPr>
                <p14:cNvContentPartPr/>
                <p14:nvPr/>
              </p14:nvContentPartPr>
              <p14:xfrm>
                <a:off x="3574543" y="3945139"/>
                <a:ext cx="50760" cy="106560"/>
              </p14:xfrm>
            </p:contentPart>
          </mc:Choice>
          <mc:Fallback xmlns="">
            <p:pic>
              <p:nvPicPr>
                <p:cNvPr id="178" name="Ink 177">
                  <a:extLst>
                    <a:ext uri="{FF2B5EF4-FFF2-40B4-BE49-F238E27FC236}">
                      <a16:creationId xmlns:a16="http://schemas.microsoft.com/office/drawing/2014/main" id="{7C0F59FA-6222-714A-98AA-EF098456AC5F}"/>
                    </a:ext>
                  </a:extLst>
                </p:cNvPr>
                <p:cNvPicPr/>
                <p:nvPr/>
              </p:nvPicPr>
              <p:blipFill>
                <a:blip r:embed="rId251"/>
                <a:stretch>
                  <a:fillRect/>
                </a:stretch>
              </p:blipFill>
              <p:spPr>
                <a:xfrm>
                  <a:off x="3559063" y="3929659"/>
                  <a:ext cx="813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9" name="Ink 178">
                  <a:extLst>
                    <a:ext uri="{FF2B5EF4-FFF2-40B4-BE49-F238E27FC236}">
                      <a16:creationId xmlns:a16="http://schemas.microsoft.com/office/drawing/2014/main" id="{8CD7552D-4632-FB4B-B734-2DB9591FCA10}"/>
                    </a:ext>
                  </a:extLst>
                </p14:cNvPr>
                <p14:cNvContentPartPr/>
                <p14:nvPr/>
              </p14:nvContentPartPr>
              <p14:xfrm>
                <a:off x="3650143" y="3919219"/>
                <a:ext cx="220320" cy="75960"/>
              </p14:xfrm>
            </p:contentPart>
          </mc:Choice>
          <mc:Fallback xmlns="">
            <p:pic>
              <p:nvPicPr>
                <p:cNvPr id="179" name="Ink 178">
                  <a:extLst>
                    <a:ext uri="{FF2B5EF4-FFF2-40B4-BE49-F238E27FC236}">
                      <a16:creationId xmlns:a16="http://schemas.microsoft.com/office/drawing/2014/main" id="{8CD7552D-4632-FB4B-B734-2DB9591FCA10}"/>
                    </a:ext>
                  </a:extLst>
                </p:cNvPr>
                <p:cNvPicPr/>
                <p:nvPr/>
              </p:nvPicPr>
              <p:blipFill>
                <a:blip r:embed="rId253"/>
                <a:stretch>
                  <a:fillRect/>
                </a:stretch>
              </p:blipFill>
              <p:spPr>
                <a:xfrm>
                  <a:off x="3634688" y="3903665"/>
                  <a:ext cx="25087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1" name="Ink 180">
                  <a:extLst>
                    <a:ext uri="{FF2B5EF4-FFF2-40B4-BE49-F238E27FC236}">
                      <a16:creationId xmlns:a16="http://schemas.microsoft.com/office/drawing/2014/main" id="{2F6AC3FF-8E92-014C-96C1-0142FD5AB93D}"/>
                    </a:ext>
                  </a:extLst>
                </p14:cNvPr>
                <p14:cNvContentPartPr/>
                <p14:nvPr/>
              </p14:nvContentPartPr>
              <p14:xfrm>
                <a:off x="4461223" y="2712139"/>
                <a:ext cx="421560" cy="578880"/>
              </p14:xfrm>
            </p:contentPart>
          </mc:Choice>
          <mc:Fallback xmlns="">
            <p:pic>
              <p:nvPicPr>
                <p:cNvPr id="181" name="Ink 180">
                  <a:extLst>
                    <a:ext uri="{FF2B5EF4-FFF2-40B4-BE49-F238E27FC236}">
                      <a16:creationId xmlns:a16="http://schemas.microsoft.com/office/drawing/2014/main" id="{2F6AC3FF-8E92-014C-96C1-0142FD5AB93D}"/>
                    </a:ext>
                  </a:extLst>
                </p:cNvPr>
                <p:cNvPicPr/>
                <p:nvPr/>
              </p:nvPicPr>
              <p:blipFill>
                <a:blip r:embed="rId255"/>
                <a:stretch>
                  <a:fillRect/>
                </a:stretch>
              </p:blipFill>
              <p:spPr>
                <a:xfrm>
                  <a:off x="4445743" y="2696649"/>
                  <a:ext cx="452160" cy="60949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2" name="Ink 181">
                  <a:extLst>
                    <a:ext uri="{FF2B5EF4-FFF2-40B4-BE49-F238E27FC236}">
                      <a16:creationId xmlns:a16="http://schemas.microsoft.com/office/drawing/2014/main" id="{C6CCBEEE-474F-4541-A01C-2896D0B560DE}"/>
                    </a:ext>
                  </a:extLst>
                </p14:cNvPr>
                <p14:cNvContentPartPr/>
                <p14:nvPr/>
              </p14:nvContentPartPr>
              <p14:xfrm>
                <a:off x="4781983" y="2674339"/>
                <a:ext cx="113400" cy="182520"/>
              </p14:xfrm>
            </p:contentPart>
          </mc:Choice>
          <mc:Fallback xmlns="">
            <p:pic>
              <p:nvPicPr>
                <p:cNvPr id="182" name="Ink 181">
                  <a:extLst>
                    <a:ext uri="{FF2B5EF4-FFF2-40B4-BE49-F238E27FC236}">
                      <a16:creationId xmlns:a16="http://schemas.microsoft.com/office/drawing/2014/main" id="{C6CCBEEE-474F-4541-A01C-2896D0B560DE}"/>
                    </a:ext>
                  </a:extLst>
                </p:cNvPr>
                <p:cNvPicPr/>
                <p:nvPr/>
              </p:nvPicPr>
              <p:blipFill>
                <a:blip r:embed="rId257"/>
                <a:stretch>
                  <a:fillRect/>
                </a:stretch>
              </p:blipFill>
              <p:spPr>
                <a:xfrm>
                  <a:off x="4766503" y="2658859"/>
                  <a:ext cx="144000" cy="213120"/>
                </a:xfrm>
                <a:prstGeom prst="rect">
                  <a:avLst/>
                </a:prstGeom>
              </p:spPr>
            </p:pic>
          </mc:Fallback>
        </mc:AlternateContent>
      </p:grpSp>
      <p:grpSp>
        <p:nvGrpSpPr>
          <p:cNvPr id="279" name="Group 278">
            <a:extLst>
              <a:ext uri="{FF2B5EF4-FFF2-40B4-BE49-F238E27FC236}">
                <a16:creationId xmlns:a16="http://schemas.microsoft.com/office/drawing/2014/main" id="{B037F099-20FA-8741-8BB4-FB09FF492855}"/>
              </a:ext>
            </a:extLst>
          </p:cNvPr>
          <p:cNvGrpSpPr/>
          <p:nvPr/>
        </p:nvGrpSpPr>
        <p:grpSpPr>
          <a:xfrm>
            <a:off x="6705823" y="43099"/>
            <a:ext cx="1389600" cy="488160"/>
            <a:chOff x="6705823" y="43099"/>
            <a:chExt cx="1389600" cy="488160"/>
          </a:xfrm>
        </p:grpSpPr>
        <mc:AlternateContent xmlns:mc="http://schemas.openxmlformats.org/markup-compatibility/2006" xmlns:p14="http://schemas.microsoft.com/office/powerpoint/2010/main">
          <mc:Choice Requires="p14">
            <p:contentPart p14:bwMode="auto" r:id="rId258">
              <p14:nvContentPartPr>
                <p14:cNvPr id="258" name="Ink 257">
                  <a:extLst>
                    <a:ext uri="{FF2B5EF4-FFF2-40B4-BE49-F238E27FC236}">
                      <a16:creationId xmlns:a16="http://schemas.microsoft.com/office/drawing/2014/main" id="{DC815BAF-B182-0F48-A75D-8056B3A40A3A}"/>
                    </a:ext>
                  </a:extLst>
                </p14:cNvPr>
                <p14:cNvContentPartPr/>
                <p14:nvPr/>
              </p14:nvContentPartPr>
              <p14:xfrm>
                <a:off x="6705823" y="99979"/>
                <a:ext cx="44280" cy="236520"/>
              </p14:xfrm>
            </p:contentPart>
          </mc:Choice>
          <mc:Fallback xmlns="">
            <p:pic>
              <p:nvPicPr>
                <p:cNvPr id="258" name="Ink 257">
                  <a:extLst>
                    <a:ext uri="{FF2B5EF4-FFF2-40B4-BE49-F238E27FC236}">
                      <a16:creationId xmlns:a16="http://schemas.microsoft.com/office/drawing/2014/main" id="{DC815BAF-B182-0F48-A75D-8056B3A40A3A}"/>
                    </a:ext>
                  </a:extLst>
                </p:cNvPr>
                <p:cNvPicPr/>
                <p:nvPr/>
              </p:nvPicPr>
              <p:blipFill>
                <a:blip r:embed="rId259"/>
                <a:stretch>
                  <a:fillRect/>
                </a:stretch>
              </p:blipFill>
              <p:spPr>
                <a:xfrm>
                  <a:off x="6690343" y="84499"/>
                  <a:ext cx="748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59" name="Ink 258">
                  <a:extLst>
                    <a:ext uri="{FF2B5EF4-FFF2-40B4-BE49-F238E27FC236}">
                      <a16:creationId xmlns:a16="http://schemas.microsoft.com/office/drawing/2014/main" id="{E4B66F0B-0479-6A4A-8482-D5E3DB2869D2}"/>
                    </a:ext>
                  </a:extLst>
                </p14:cNvPr>
                <p14:cNvContentPartPr/>
                <p14:nvPr/>
              </p14:nvContentPartPr>
              <p14:xfrm>
                <a:off x="6712663" y="178819"/>
                <a:ext cx="137880" cy="113400"/>
              </p14:xfrm>
            </p:contentPart>
          </mc:Choice>
          <mc:Fallback xmlns="">
            <p:pic>
              <p:nvPicPr>
                <p:cNvPr id="259" name="Ink 258">
                  <a:extLst>
                    <a:ext uri="{FF2B5EF4-FFF2-40B4-BE49-F238E27FC236}">
                      <a16:creationId xmlns:a16="http://schemas.microsoft.com/office/drawing/2014/main" id="{E4B66F0B-0479-6A4A-8482-D5E3DB2869D2}"/>
                    </a:ext>
                  </a:extLst>
                </p:cNvPr>
                <p:cNvPicPr/>
                <p:nvPr/>
              </p:nvPicPr>
              <p:blipFill>
                <a:blip r:embed="rId261"/>
                <a:stretch>
                  <a:fillRect/>
                </a:stretch>
              </p:blipFill>
              <p:spPr>
                <a:xfrm>
                  <a:off x="6697223" y="163388"/>
                  <a:ext cx="16840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60" name="Ink 259">
                  <a:extLst>
                    <a:ext uri="{FF2B5EF4-FFF2-40B4-BE49-F238E27FC236}">
                      <a16:creationId xmlns:a16="http://schemas.microsoft.com/office/drawing/2014/main" id="{274B508B-8E08-0E4F-B9F5-D1310F7CEBE5}"/>
                    </a:ext>
                  </a:extLst>
                </p14:cNvPr>
                <p14:cNvContentPartPr/>
                <p14:nvPr/>
              </p14:nvContentPartPr>
              <p14:xfrm>
                <a:off x="6906703" y="100339"/>
                <a:ext cx="6480" cy="91080"/>
              </p14:xfrm>
            </p:contentPart>
          </mc:Choice>
          <mc:Fallback xmlns="">
            <p:pic>
              <p:nvPicPr>
                <p:cNvPr id="260" name="Ink 259">
                  <a:extLst>
                    <a:ext uri="{FF2B5EF4-FFF2-40B4-BE49-F238E27FC236}">
                      <a16:creationId xmlns:a16="http://schemas.microsoft.com/office/drawing/2014/main" id="{274B508B-8E08-0E4F-B9F5-D1310F7CEBE5}"/>
                    </a:ext>
                  </a:extLst>
                </p:cNvPr>
                <p:cNvPicPr/>
                <p:nvPr/>
              </p:nvPicPr>
              <p:blipFill>
                <a:blip r:embed="rId263"/>
                <a:stretch>
                  <a:fillRect/>
                </a:stretch>
              </p:blipFill>
              <p:spPr>
                <a:xfrm>
                  <a:off x="6891223" y="84859"/>
                  <a:ext cx="37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61" name="Ink 260">
                  <a:extLst>
                    <a:ext uri="{FF2B5EF4-FFF2-40B4-BE49-F238E27FC236}">
                      <a16:creationId xmlns:a16="http://schemas.microsoft.com/office/drawing/2014/main" id="{DA762AF8-2647-F148-8EA1-4901C1E45390}"/>
                    </a:ext>
                  </a:extLst>
                </p14:cNvPr>
                <p14:cNvContentPartPr/>
                <p14:nvPr/>
              </p14:nvContentPartPr>
              <p14:xfrm>
                <a:off x="6862783" y="134899"/>
                <a:ext cx="88200" cy="19080"/>
              </p14:xfrm>
            </p:contentPart>
          </mc:Choice>
          <mc:Fallback xmlns="">
            <p:pic>
              <p:nvPicPr>
                <p:cNvPr id="261" name="Ink 260">
                  <a:extLst>
                    <a:ext uri="{FF2B5EF4-FFF2-40B4-BE49-F238E27FC236}">
                      <a16:creationId xmlns:a16="http://schemas.microsoft.com/office/drawing/2014/main" id="{DA762AF8-2647-F148-8EA1-4901C1E45390}"/>
                    </a:ext>
                  </a:extLst>
                </p:cNvPr>
                <p:cNvPicPr/>
                <p:nvPr/>
              </p:nvPicPr>
              <p:blipFill>
                <a:blip r:embed="rId265"/>
                <a:stretch>
                  <a:fillRect/>
                </a:stretch>
              </p:blipFill>
              <p:spPr>
                <a:xfrm>
                  <a:off x="6847303" y="119419"/>
                  <a:ext cx="118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62" name="Ink 261">
                  <a:extLst>
                    <a:ext uri="{FF2B5EF4-FFF2-40B4-BE49-F238E27FC236}">
                      <a16:creationId xmlns:a16="http://schemas.microsoft.com/office/drawing/2014/main" id="{430B7EEE-52C2-794E-9A76-52C2B0C2EBE1}"/>
                    </a:ext>
                  </a:extLst>
                </p14:cNvPr>
                <p14:cNvContentPartPr/>
                <p14:nvPr/>
              </p14:nvContentPartPr>
              <p14:xfrm>
                <a:off x="7013623" y="204019"/>
                <a:ext cx="113400" cy="132480"/>
              </p14:xfrm>
            </p:contentPart>
          </mc:Choice>
          <mc:Fallback xmlns="">
            <p:pic>
              <p:nvPicPr>
                <p:cNvPr id="262" name="Ink 261">
                  <a:extLst>
                    <a:ext uri="{FF2B5EF4-FFF2-40B4-BE49-F238E27FC236}">
                      <a16:creationId xmlns:a16="http://schemas.microsoft.com/office/drawing/2014/main" id="{430B7EEE-52C2-794E-9A76-52C2B0C2EBE1}"/>
                    </a:ext>
                  </a:extLst>
                </p:cNvPr>
                <p:cNvPicPr/>
                <p:nvPr/>
              </p:nvPicPr>
              <p:blipFill>
                <a:blip r:embed="rId267"/>
                <a:stretch>
                  <a:fillRect/>
                </a:stretch>
              </p:blipFill>
              <p:spPr>
                <a:xfrm>
                  <a:off x="6998143" y="188539"/>
                  <a:ext cx="144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63" name="Ink 262">
                  <a:extLst>
                    <a:ext uri="{FF2B5EF4-FFF2-40B4-BE49-F238E27FC236}">
                      <a16:creationId xmlns:a16="http://schemas.microsoft.com/office/drawing/2014/main" id="{B59B4928-4005-CE45-BF4A-310EA5871193}"/>
                    </a:ext>
                  </a:extLst>
                </p14:cNvPr>
                <p14:cNvContentPartPr/>
                <p14:nvPr/>
              </p14:nvContentPartPr>
              <p14:xfrm>
                <a:off x="7158343" y="72619"/>
                <a:ext cx="100800" cy="219600"/>
              </p14:xfrm>
            </p:contentPart>
          </mc:Choice>
          <mc:Fallback xmlns="">
            <p:pic>
              <p:nvPicPr>
                <p:cNvPr id="263" name="Ink 262">
                  <a:extLst>
                    <a:ext uri="{FF2B5EF4-FFF2-40B4-BE49-F238E27FC236}">
                      <a16:creationId xmlns:a16="http://schemas.microsoft.com/office/drawing/2014/main" id="{B59B4928-4005-CE45-BF4A-310EA5871193}"/>
                    </a:ext>
                  </a:extLst>
                </p:cNvPr>
                <p:cNvPicPr/>
                <p:nvPr/>
              </p:nvPicPr>
              <p:blipFill>
                <a:blip r:embed="rId269"/>
                <a:stretch>
                  <a:fillRect/>
                </a:stretch>
              </p:blipFill>
              <p:spPr>
                <a:xfrm>
                  <a:off x="7142863" y="57164"/>
                  <a:ext cx="131400" cy="25015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64" name="Ink 263">
                  <a:extLst>
                    <a:ext uri="{FF2B5EF4-FFF2-40B4-BE49-F238E27FC236}">
                      <a16:creationId xmlns:a16="http://schemas.microsoft.com/office/drawing/2014/main" id="{F12AAE7F-D9FC-EA45-BC4F-C6AE70F4F564}"/>
                    </a:ext>
                  </a:extLst>
                </p14:cNvPr>
                <p14:cNvContentPartPr/>
                <p14:nvPr/>
              </p14:nvContentPartPr>
              <p14:xfrm>
                <a:off x="7290463" y="197539"/>
                <a:ext cx="107280" cy="63360"/>
              </p14:xfrm>
            </p:contentPart>
          </mc:Choice>
          <mc:Fallback xmlns="">
            <p:pic>
              <p:nvPicPr>
                <p:cNvPr id="264" name="Ink 263">
                  <a:extLst>
                    <a:ext uri="{FF2B5EF4-FFF2-40B4-BE49-F238E27FC236}">
                      <a16:creationId xmlns:a16="http://schemas.microsoft.com/office/drawing/2014/main" id="{F12AAE7F-D9FC-EA45-BC4F-C6AE70F4F564}"/>
                    </a:ext>
                  </a:extLst>
                </p:cNvPr>
                <p:cNvPicPr/>
                <p:nvPr/>
              </p:nvPicPr>
              <p:blipFill>
                <a:blip r:embed="rId271"/>
                <a:stretch>
                  <a:fillRect/>
                </a:stretch>
              </p:blipFill>
              <p:spPr>
                <a:xfrm>
                  <a:off x="7274983" y="181971"/>
                  <a:ext cx="13788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5" name="Ink 264">
                  <a:extLst>
                    <a:ext uri="{FF2B5EF4-FFF2-40B4-BE49-F238E27FC236}">
                      <a16:creationId xmlns:a16="http://schemas.microsoft.com/office/drawing/2014/main" id="{95A8B700-D5C8-004C-9ECD-4A2BFFB1DAB3}"/>
                    </a:ext>
                  </a:extLst>
                </p14:cNvPr>
                <p14:cNvContentPartPr/>
                <p14:nvPr/>
              </p14:nvContentPartPr>
              <p14:xfrm>
                <a:off x="7416103" y="181699"/>
                <a:ext cx="88200" cy="98280"/>
              </p14:xfrm>
            </p:contentPart>
          </mc:Choice>
          <mc:Fallback xmlns="">
            <p:pic>
              <p:nvPicPr>
                <p:cNvPr id="265" name="Ink 264">
                  <a:extLst>
                    <a:ext uri="{FF2B5EF4-FFF2-40B4-BE49-F238E27FC236}">
                      <a16:creationId xmlns:a16="http://schemas.microsoft.com/office/drawing/2014/main" id="{95A8B700-D5C8-004C-9ECD-4A2BFFB1DAB3}"/>
                    </a:ext>
                  </a:extLst>
                </p:cNvPr>
                <p:cNvPicPr/>
                <p:nvPr/>
              </p:nvPicPr>
              <p:blipFill>
                <a:blip r:embed="rId273"/>
                <a:stretch>
                  <a:fillRect/>
                </a:stretch>
              </p:blipFill>
              <p:spPr>
                <a:xfrm>
                  <a:off x="7400623" y="166219"/>
                  <a:ext cx="1188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66" name="Ink 265">
                  <a:extLst>
                    <a:ext uri="{FF2B5EF4-FFF2-40B4-BE49-F238E27FC236}">
                      <a16:creationId xmlns:a16="http://schemas.microsoft.com/office/drawing/2014/main" id="{BFAB7FEF-E8F5-8945-A0E3-696E0CCA5602}"/>
                    </a:ext>
                  </a:extLst>
                </p14:cNvPr>
                <p14:cNvContentPartPr/>
                <p14:nvPr/>
              </p14:nvContentPartPr>
              <p14:xfrm>
                <a:off x="7529143" y="188539"/>
                <a:ext cx="138600" cy="65880"/>
              </p14:xfrm>
            </p:contentPart>
          </mc:Choice>
          <mc:Fallback xmlns="">
            <p:pic>
              <p:nvPicPr>
                <p:cNvPr id="266" name="Ink 265">
                  <a:extLst>
                    <a:ext uri="{FF2B5EF4-FFF2-40B4-BE49-F238E27FC236}">
                      <a16:creationId xmlns:a16="http://schemas.microsoft.com/office/drawing/2014/main" id="{BFAB7FEF-E8F5-8945-A0E3-696E0CCA5602}"/>
                    </a:ext>
                  </a:extLst>
                </p:cNvPr>
                <p:cNvPicPr/>
                <p:nvPr/>
              </p:nvPicPr>
              <p:blipFill>
                <a:blip r:embed="rId275"/>
                <a:stretch>
                  <a:fillRect/>
                </a:stretch>
              </p:blipFill>
              <p:spPr>
                <a:xfrm>
                  <a:off x="7513663" y="173143"/>
                  <a:ext cx="169200" cy="96314"/>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7" name="Ink 266">
                  <a:extLst>
                    <a:ext uri="{FF2B5EF4-FFF2-40B4-BE49-F238E27FC236}">
                      <a16:creationId xmlns:a16="http://schemas.microsoft.com/office/drawing/2014/main" id="{EE7DA437-8416-8C4A-90B2-DA23776E9A07}"/>
                    </a:ext>
                  </a:extLst>
                </p14:cNvPr>
                <p14:cNvContentPartPr/>
                <p14:nvPr/>
              </p14:nvContentPartPr>
              <p14:xfrm>
                <a:off x="7711663" y="43099"/>
                <a:ext cx="264240" cy="223920"/>
              </p14:xfrm>
            </p:contentPart>
          </mc:Choice>
          <mc:Fallback xmlns="">
            <p:pic>
              <p:nvPicPr>
                <p:cNvPr id="267" name="Ink 266">
                  <a:extLst>
                    <a:ext uri="{FF2B5EF4-FFF2-40B4-BE49-F238E27FC236}">
                      <a16:creationId xmlns:a16="http://schemas.microsoft.com/office/drawing/2014/main" id="{EE7DA437-8416-8C4A-90B2-DA23776E9A07}"/>
                    </a:ext>
                  </a:extLst>
                </p:cNvPr>
                <p:cNvPicPr/>
                <p:nvPr/>
              </p:nvPicPr>
              <p:blipFill>
                <a:blip r:embed="rId277"/>
                <a:stretch>
                  <a:fillRect/>
                </a:stretch>
              </p:blipFill>
              <p:spPr>
                <a:xfrm>
                  <a:off x="7696204" y="27619"/>
                  <a:ext cx="294798"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69" name="Ink 268">
                  <a:extLst>
                    <a:ext uri="{FF2B5EF4-FFF2-40B4-BE49-F238E27FC236}">
                      <a16:creationId xmlns:a16="http://schemas.microsoft.com/office/drawing/2014/main" id="{EFF0FE38-810E-FD41-9886-5498B70CCFE9}"/>
                    </a:ext>
                  </a:extLst>
                </p14:cNvPr>
                <p14:cNvContentPartPr/>
                <p14:nvPr/>
              </p14:nvContentPartPr>
              <p14:xfrm>
                <a:off x="7064023" y="442699"/>
                <a:ext cx="100800" cy="88200"/>
              </p14:xfrm>
            </p:contentPart>
          </mc:Choice>
          <mc:Fallback xmlns="">
            <p:pic>
              <p:nvPicPr>
                <p:cNvPr id="269" name="Ink 268">
                  <a:extLst>
                    <a:ext uri="{FF2B5EF4-FFF2-40B4-BE49-F238E27FC236}">
                      <a16:creationId xmlns:a16="http://schemas.microsoft.com/office/drawing/2014/main" id="{EFF0FE38-810E-FD41-9886-5498B70CCFE9}"/>
                    </a:ext>
                  </a:extLst>
                </p:cNvPr>
                <p:cNvPicPr/>
                <p:nvPr/>
              </p:nvPicPr>
              <p:blipFill>
                <a:blip r:embed="rId279"/>
                <a:stretch>
                  <a:fillRect/>
                </a:stretch>
              </p:blipFill>
              <p:spPr>
                <a:xfrm>
                  <a:off x="7048543" y="427219"/>
                  <a:ext cx="131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0" name="Ink 269">
                  <a:extLst>
                    <a:ext uri="{FF2B5EF4-FFF2-40B4-BE49-F238E27FC236}">
                      <a16:creationId xmlns:a16="http://schemas.microsoft.com/office/drawing/2014/main" id="{8EE33A5F-715A-EC48-9C7D-1A52EAAA3C15}"/>
                    </a:ext>
                  </a:extLst>
                </p14:cNvPr>
                <p14:cNvContentPartPr/>
                <p14:nvPr/>
              </p14:nvContentPartPr>
              <p14:xfrm>
                <a:off x="7202263" y="455299"/>
                <a:ext cx="44280" cy="75960"/>
              </p14:xfrm>
            </p:contentPart>
          </mc:Choice>
          <mc:Fallback xmlns="">
            <p:pic>
              <p:nvPicPr>
                <p:cNvPr id="270" name="Ink 269">
                  <a:extLst>
                    <a:ext uri="{FF2B5EF4-FFF2-40B4-BE49-F238E27FC236}">
                      <a16:creationId xmlns:a16="http://schemas.microsoft.com/office/drawing/2014/main" id="{8EE33A5F-715A-EC48-9C7D-1A52EAAA3C15}"/>
                    </a:ext>
                  </a:extLst>
                </p:cNvPr>
                <p:cNvPicPr/>
                <p:nvPr/>
              </p:nvPicPr>
              <p:blipFill>
                <a:blip r:embed="rId281"/>
                <a:stretch>
                  <a:fillRect/>
                </a:stretch>
              </p:blipFill>
              <p:spPr>
                <a:xfrm>
                  <a:off x="7186783" y="439745"/>
                  <a:ext cx="748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1" name="Ink 270">
                  <a:extLst>
                    <a:ext uri="{FF2B5EF4-FFF2-40B4-BE49-F238E27FC236}">
                      <a16:creationId xmlns:a16="http://schemas.microsoft.com/office/drawing/2014/main" id="{399E4D37-5F38-8F47-AFF9-CF54199FDF48}"/>
                    </a:ext>
                  </a:extLst>
                </p14:cNvPr>
                <p14:cNvContentPartPr/>
                <p14:nvPr/>
              </p14:nvContentPartPr>
              <p14:xfrm>
                <a:off x="7340503" y="364579"/>
                <a:ext cx="19080" cy="166680"/>
              </p14:xfrm>
            </p:contentPart>
          </mc:Choice>
          <mc:Fallback xmlns="">
            <p:pic>
              <p:nvPicPr>
                <p:cNvPr id="271" name="Ink 270">
                  <a:extLst>
                    <a:ext uri="{FF2B5EF4-FFF2-40B4-BE49-F238E27FC236}">
                      <a16:creationId xmlns:a16="http://schemas.microsoft.com/office/drawing/2014/main" id="{399E4D37-5F38-8F47-AFF9-CF54199FDF48}"/>
                    </a:ext>
                  </a:extLst>
                </p:cNvPr>
                <p:cNvPicPr/>
                <p:nvPr/>
              </p:nvPicPr>
              <p:blipFill>
                <a:blip r:embed="rId283"/>
                <a:stretch>
                  <a:fillRect/>
                </a:stretch>
              </p:blipFill>
              <p:spPr>
                <a:xfrm>
                  <a:off x="7325023" y="349099"/>
                  <a:ext cx="49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2" name="Ink 271">
                  <a:extLst>
                    <a:ext uri="{FF2B5EF4-FFF2-40B4-BE49-F238E27FC236}">
                      <a16:creationId xmlns:a16="http://schemas.microsoft.com/office/drawing/2014/main" id="{6A67E3AB-9A02-9D47-A1FC-E1F770815D4F}"/>
                    </a:ext>
                  </a:extLst>
                </p14:cNvPr>
                <p14:cNvContentPartPr/>
                <p14:nvPr/>
              </p14:nvContentPartPr>
              <p14:xfrm>
                <a:off x="7287583" y="442699"/>
                <a:ext cx="97560" cy="19080"/>
              </p14:xfrm>
            </p:contentPart>
          </mc:Choice>
          <mc:Fallback xmlns="">
            <p:pic>
              <p:nvPicPr>
                <p:cNvPr id="272" name="Ink 271">
                  <a:extLst>
                    <a:ext uri="{FF2B5EF4-FFF2-40B4-BE49-F238E27FC236}">
                      <a16:creationId xmlns:a16="http://schemas.microsoft.com/office/drawing/2014/main" id="{6A67E3AB-9A02-9D47-A1FC-E1F770815D4F}"/>
                    </a:ext>
                  </a:extLst>
                </p:cNvPr>
                <p:cNvPicPr/>
                <p:nvPr/>
              </p:nvPicPr>
              <p:blipFill>
                <a:blip r:embed="rId285"/>
                <a:stretch>
                  <a:fillRect/>
                </a:stretch>
              </p:blipFill>
              <p:spPr>
                <a:xfrm>
                  <a:off x="7272103" y="427219"/>
                  <a:ext cx="128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3" name="Ink 272">
                  <a:extLst>
                    <a:ext uri="{FF2B5EF4-FFF2-40B4-BE49-F238E27FC236}">
                      <a16:creationId xmlns:a16="http://schemas.microsoft.com/office/drawing/2014/main" id="{5B7E85C4-4C11-4B41-B293-F7FFD1EB7F88}"/>
                    </a:ext>
                  </a:extLst>
                </p14:cNvPr>
                <p14:cNvContentPartPr/>
                <p14:nvPr/>
              </p14:nvContentPartPr>
              <p14:xfrm>
                <a:off x="7441303" y="442699"/>
                <a:ext cx="12960" cy="63360"/>
              </p14:xfrm>
            </p:contentPart>
          </mc:Choice>
          <mc:Fallback xmlns="">
            <p:pic>
              <p:nvPicPr>
                <p:cNvPr id="273" name="Ink 272">
                  <a:extLst>
                    <a:ext uri="{FF2B5EF4-FFF2-40B4-BE49-F238E27FC236}">
                      <a16:creationId xmlns:a16="http://schemas.microsoft.com/office/drawing/2014/main" id="{5B7E85C4-4C11-4B41-B293-F7FFD1EB7F88}"/>
                    </a:ext>
                  </a:extLst>
                </p:cNvPr>
                <p:cNvPicPr/>
                <p:nvPr/>
              </p:nvPicPr>
              <p:blipFill>
                <a:blip r:embed="rId287"/>
                <a:stretch>
                  <a:fillRect/>
                </a:stretch>
              </p:blipFill>
              <p:spPr>
                <a:xfrm>
                  <a:off x="7425823" y="427131"/>
                  <a:ext cx="4356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4" name="Ink 273">
                  <a:extLst>
                    <a:ext uri="{FF2B5EF4-FFF2-40B4-BE49-F238E27FC236}">
                      <a16:creationId xmlns:a16="http://schemas.microsoft.com/office/drawing/2014/main" id="{54403A6B-5F2E-B447-AACF-307E5D17F446}"/>
                    </a:ext>
                  </a:extLst>
                </p14:cNvPr>
                <p14:cNvContentPartPr/>
                <p14:nvPr/>
              </p14:nvContentPartPr>
              <p14:xfrm>
                <a:off x="7460023" y="335779"/>
                <a:ext cx="6480" cy="31680"/>
              </p14:xfrm>
            </p:contentPart>
          </mc:Choice>
          <mc:Fallback xmlns="">
            <p:pic>
              <p:nvPicPr>
                <p:cNvPr id="274" name="Ink 273">
                  <a:extLst>
                    <a:ext uri="{FF2B5EF4-FFF2-40B4-BE49-F238E27FC236}">
                      <a16:creationId xmlns:a16="http://schemas.microsoft.com/office/drawing/2014/main" id="{54403A6B-5F2E-B447-AACF-307E5D17F446}"/>
                    </a:ext>
                  </a:extLst>
                </p:cNvPr>
                <p:cNvPicPr/>
                <p:nvPr/>
              </p:nvPicPr>
              <p:blipFill>
                <a:blip r:embed="rId289"/>
                <a:stretch>
                  <a:fillRect/>
                </a:stretch>
              </p:blipFill>
              <p:spPr>
                <a:xfrm>
                  <a:off x="7444543" y="320299"/>
                  <a:ext cx="370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5" name="Ink 274">
                  <a:extLst>
                    <a:ext uri="{FF2B5EF4-FFF2-40B4-BE49-F238E27FC236}">
                      <a16:creationId xmlns:a16="http://schemas.microsoft.com/office/drawing/2014/main" id="{1E372801-A0F9-2E4E-B4DF-FCFF9856FC31}"/>
                    </a:ext>
                  </a:extLst>
                </p14:cNvPr>
                <p14:cNvContentPartPr/>
                <p14:nvPr/>
              </p14:nvContentPartPr>
              <p14:xfrm>
                <a:off x="7485223" y="417499"/>
                <a:ext cx="69480" cy="88200"/>
              </p14:xfrm>
            </p:contentPart>
          </mc:Choice>
          <mc:Fallback xmlns="">
            <p:pic>
              <p:nvPicPr>
                <p:cNvPr id="275" name="Ink 274">
                  <a:extLst>
                    <a:ext uri="{FF2B5EF4-FFF2-40B4-BE49-F238E27FC236}">
                      <a16:creationId xmlns:a16="http://schemas.microsoft.com/office/drawing/2014/main" id="{1E372801-A0F9-2E4E-B4DF-FCFF9856FC31}"/>
                    </a:ext>
                  </a:extLst>
                </p:cNvPr>
                <p:cNvPicPr/>
                <p:nvPr/>
              </p:nvPicPr>
              <p:blipFill>
                <a:blip r:embed="rId291"/>
                <a:stretch>
                  <a:fillRect/>
                </a:stretch>
              </p:blipFill>
              <p:spPr>
                <a:xfrm>
                  <a:off x="7469743" y="402019"/>
                  <a:ext cx="100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6" name="Ink 275">
                  <a:extLst>
                    <a:ext uri="{FF2B5EF4-FFF2-40B4-BE49-F238E27FC236}">
                      <a16:creationId xmlns:a16="http://schemas.microsoft.com/office/drawing/2014/main" id="{A8885F73-5FAD-4A4D-B942-756A9BA649FD}"/>
                    </a:ext>
                  </a:extLst>
                </p14:cNvPr>
                <p14:cNvContentPartPr/>
                <p14:nvPr/>
              </p14:nvContentPartPr>
              <p14:xfrm>
                <a:off x="7604743" y="336499"/>
                <a:ext cx="163800" cy="163080"/>
              </p14:xfrm>
            </p:contentPart>
          </mc:Choice>
          <mc:Fallback xmlns="">
            <p:pic>
              <p:nvPicPr>
                <p:cNvPr id="276" name="Ink 275">
                  <a:extLst>
                    <a:ext uri="{FF2B5EF4-FFF2-40B4-BE49-F238E27FC236}">
                      <a16:creationId xmlns:a16="http://schemas.microsoft.com/office/drawing/2014/main" id="{A8885F73-5FAD-4A4D-B942-756A9BA649FD}"/>
                    </a:ext>
                  </a:extLst>
                </p:cNvPr>
                <p:cNvPicPr/>
                <p:nvPr/>
              </p:nvPicPr>
              <p:blipFill>
                <a:blip r:embed="rId293"/>
                <a:stretch>
                  <a:fillRect/>
                </a:stretch>
              </p:blipFill>
              <p:spPr>
                <a:xfrm>
                  <a:off x="7589297" y="321019"/>
                  <a:ext cx="194333"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77" name="Ink 276">
                  <a:extLst>
                    <a:ext uri="{FF2B5EF4-FFF2-40B4-BE49-F238E27FC236}">
                      <a16:creationId xmlns:a16="http://schemas.microsoft.com/office/drawing/2014/main" id="{7948C402-3890-5F46-AB5F-0565A4BD93CF}"/>
                    </a:ext>
                  </a:extLst>
                </p14:cNvPr>
                <p14:cNvContentPartPr/>
                <p14:nvPr/>
              </p14:nvContentPartPr>
              <p14:xfrm>
                <a:off x="7689343" y="411379"/>
                <a:ext cx="73080" cy="19080"/>
              </p14:xfrm>
            </p:contentPart>
          </mc:Choice>
          <mc:Fallback xmlns="">
            <p:pic>
              <p:nvPicPr>
                <p:cNvPr id="277" name="Ink 276">
                  <a:extLst>
                    <a:ext uri="{FF2B5EF4-FFF2-40B4-BE49-F238E27FC236}">
                      <a16:creationId xmlns:a16="http://schemas.microsoft.com/office/drawing/2014/main" id="{7948C402-3890-5F46-AB5F-0565A4BD93CF}"/>
                    </a:ext>
                  </a:extLst>
                </p:cNvPr>
                <p:cNvPicPr/>
                <p:nvPr/>
              </p:nvPicPr>
              <p:blipFill>
                <a:blip r:embed="rId295"/>
                <a:stretch>
                  <a:fillRect/>
                </a:stretch>
              </p:blipFill>
              <p:spPr>
                <a:xfrm>
                  <a:off x="7673863" y="396186"/>
                  <a:ext cx="1036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78" name="Ink 277">
                  <a:extLst>
                    <a:ext uri="{FF2B5EF4-FFF2-40B4-BE49-F238E27FC236}">
                      <a16:creationId xmlns:a16="http://schemas.microsoft.com/office/drawing/2014/main" id="{B8AFE155-D9D2-C644-9494-1E482F595273}"/>
                    </a:ext>
                  </a:extLst>
                </p14:cNvPr>
                <p14:cNvContentPartPr/>
                <p14:nvPr/>
              </p14:nvContentPartPr>
              <p14:xfrm>
                <a:off x="7818583" y="244339"/>
                <a:ext cx="276840" cy="274320"/>
              </p14:xfrm>
            </p:contentPart>
          </mc:Choice>
          <mc:Fallback xmlns="">
            <p:pic>
              <p:nvPicPr>
                <p:cNvPr id="278" name="Ink 277">
                  <a:extLst>
                    <a:ext uri="{FF2B5EF4-FFF2-40B4-BE49-F238E27FC236}">
                      <a16:creationId xmlns:a16="http://schemas.microsoft.com/office/drawing/2014/main" id="{B8AFE155-D9D2-C644-9494-1E482F595273}"/>
                    </a:ext>
                  </a:extLst>
                </p:cNvPr>
                <p:cNvPicPr/>
                <p:nvPr/>
              </p:nvPicPr>
              <p:blipFill>
                <a:blip r:embed="rId297"/>
                <a:stretch>
                  <a:fillRect/>
                </a:stretch>
              </p:blipFill>
              <p:spPr>
                <a:xfrm>
                  <a:off x="7803123" y="228839"/>
                  <a:ext cx="307400" cy="304960"/>
                </a:xfrm>
                <a:prstGeom prst="rect">
                  <a:avLst/>
                </a:prstGeom>
              </p:spPr>
            </p:pic>
          </mc:Fallback>
        </mc:AlternateContent>
      </p:grpSp>
      <p:grpSp>
        <p:nvGrpSpPr>
          <p:cNvPr id="282" name="Group 281">
            <a:extLst>
              <a:ext uri="{FF2B5EF4-FFF2-40B4-BE49-F238E27FC236}">
                <a16:creationId xmlns:a16="http://schemas.microsoft.com/office/drawing/2014/main" id="{033EEEA7-9476-A145-921E-F174335DB935}"/>
              </a:ext>
            </a:extLst>
          </p:cNvPr>
          <p:cNvGrpSpPr/>
          <p:nvPr/>
        </p:nvGrpSpPr>
        <p:grpSpPr>
          <a:xfrm>
            <a:off x="7202263" y="1637539"/>
            <a:ext cx="220680" cy="654120"/>
            <a:chOff x="7202263" y="1637539"/>
            <a:chExt cx="220680" cy="654120"/>
          </a:xfrm>
        </p:grpSpPr>
        <mc:AlternateContent xmlns:mc="http://schemas.openxmlformats.org/markup-compatibility/2006" xmlns:p14="http://schemas.microsoft.com/office/powerpoint/2010/main">
          <mc:Choice Requires="p14">
            <p:contentPart p14:bwMode="auto" r:id="rId298">
              <p14:nvContentPartPr>
                <p14:cNvPr id="280" name="Ink 279">
                  <a:extLst>
                    <a:ext uri="{FF2B5EF4-FFF2-40B4-BE49-F238E27FC236}">
                      <a16:creationId xmlns:a16="http://schemas.microsoft.com/office/drawing/2014/main" id="{4F81D297-78C0-A14E-9C9A-12F0C4FC95CB}"/>
                    </a:ext>
                  </a:extLst>
                </p14:cNvPr>
                <p14:cNvContentPartPr/>
                <p14:nvPr/>
              </p14:nvContentPartPr>
              <p14:xfrm>
                <a:off x="7202263" y="1637539"/>
                <a:ext cx="176400" cy="622800"/>
              </p14:xfrm>
            </p:contentPart>
          </mc:Choice>
          <mc:Fallback xmlns="">
            <p:pic>
              <p:nvPicPr>
                <p:cNvPr id="280" name="Ink 279">
                  <a:extLst>
                    <a:ext uri="{FF2B5EF4-FFF2-40B4-BE49-F238E27FC236}">
                      <a16:creationId xmlns:a16="http://schemas.microsoft.com/office/drawing/2014/main" id="{4F81D297-78C0-A14E-9C9A-12F0C4FC95CB}"/>
                    </a:ext>
                  </a:extLst>
                </p:cNvPr>
                <p:cNvPicPr/>
                <p:nvPr/>
              </p:nvPicPr>
              <p:blipFill>
                <a:blip r:embed="rId299"/>
                <a:stretch>
                  <a:fillRect/>
                </a:stretch>
              </p:blipFill>
              <p:spPr>
                <a:xfrm>
                  <a:off x="7186783" y="1622059"/>
                  <a:ext cx="20700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81" name="Ink 280">
                  <a:extLst>
                    <a:ext uri="{FF2B5EF4-FFF2-40B4-BE49-F238E27FC236}">
                      <a16:creationId xmlns:a16="http://schemas.microsoft.com/office/drawing/2014/main" id="{C5FBE5C8-1FBB-A84A-A769-3A5E99313AC5}"/>
                    </a:ext>
                  </a:extLst>
                </p14:cNvPr>
                <p14:cNvContentPartPr/>
                <p14:nvPr/>
              </p14:nvContentPartPr>
              <p14:xfrm>
                <a:off x="7233943" y="2102659"/>
                <a:ext cx="189000" cy="189000"/>
              </p14:xfrm>
            </p:contentPart>
          </mc:Choice>
          <mc:Fallback xmlns="">
            <p:pic>
              <p:nvPicPr>
                <p:cNvPr id="281" name="Ink 280">
                  <a:extLst>
                    <a:ext uri="{FF2B5EF4-FFF2-40B4-BE49-F238E27FC236}">
                      <a16:creationId xmlns:a16="http://schemas.microsoft.com/office/drawing/2014/main" id="{C5FBE5C8-1FBB-A84A-A769-3A5E99313AC5}"/>
                    </a:ext>
                  </a:extLst>
                </p:cNvPr>
                <p:cNvPicPr/>
                <p:nvPr/>
              </p:nvPicPr>
              <p:blipFill>
                <a:blip r:embed="rId301"/>
                <a:stretch>
                  <a:fillRect/>
                </a:stretch>
              </p:blipFill>
              <p:spPr>
                <a:xfrm>
                  <a:off x="7218463" y="2087179"/>
                  <a:ext cx="219600" cy="219600"/>
                </a:xfrm>
                <a:prstGeom prst="rect">
                  <a:avLst/>
                </a:prstGeom>
              </p:spPr>
            </p:pic>
          </mc:Fallback>
        </mc:AlternateContent>
      </p:grpSp>
      <p:grpSp>
        <p:nvGrpSpPr>
          <p:cNvPr id="301" name="Group 300">
            <a:extLst>
              <a:ext uri="{FF2B5EF4-FFF2-40B4-BE49-F238E27FC236}">
                <a16:creationId xmlns:a16="http://schemas.microsoft.com/office/drawing/2014/main" id="{65B2A7DE-2740-6A40-903D-7A60FB25EA27}"/>
              </a:ext>
            </a:extLst>
          </p:cNvPr>
          <p:cNvGrpSpPr/>
          <p:nvPr/>
        </p:nvGrpSpPr>
        <p:grpSpPr>
          <a:xfrm>
            <a:off x="7576663" y="1867219"/>
            <a:ext cx="1524600" cy="555840"/>
            <a:chOff x="7576663" y="1867219"/>
            <a:chExt cx="1524600" cy="555840"/>
          </a:xfrm>
        </p:grpSpPr>
        <mc:AlternateContent xmlns:mc="http://schemas.openxmlformats.org/markup-compatibility/2006" xmlns:p14="http://schemas.microsoft.com/office/powerpoint/2010/main">
          <mc:Choice Requires="p14">
            <p:contentPart p14:bwMode="auto" r:id="rId302">
              <p14:nvContentPartPr>
                <p14:cNvPr id="283" name="Ink 282">
                  <a:extLst>
                    <a:ext uri="{FF2B5EF4-FFF2-40B4-BE49-F238E27FC236}">
                      <a16:creationId xmlns:a16="http://schemas.microsoft.com/office/drawing/2014/main" id="{876AAC94-CD2C-194B-95E2-9B019CD77C8A}"/>
                    </a:ext>
                  </a:extLst>
                </p14:cNvPr>
                <p14:cNvContentPartPr/>
                <p14:nvPr/>
              </p14:nvContentPartPr>
              <p14:xfrm>
                <a:off x="7586023" y="1948939"/>
                <a:ext cx="31680" cy="191880"/>
              </p14:xfrm>
            </p:contentPart>
          </mc:Choice>
          <mc:Fallback xmlns="">
            <p:pic>
              <p:nvPicPr>
                <p:cNvPr id="283" name="Ink 282">
                  <a:extLst>
                    <a:ext uri="{FF2B5EF4-FFF2-40B4-BE49-F238E27FC236}">
                      <a16:creationId xmlns:a16="http://schemas.microsoft.com/office/drawing/2014/main" id="{876AAC94-CD2C-194B-95E2-9B019CD77C8A}"/>
                    </a:ext>
                  </a:extLst>
                </p:cNvPr>
                <p:cNvPicPr/>
                <p:nvPr/>
              </p:nvPicPr>
              <p:blipFill>
                <a:blip r:embed="rId303"/>
                <a:stretch>
                  <a:fillRect/>
                </a:stretch>
              </p:blipFill>
              <p:spPr>
                <a:xfrm>
                  <a:off x="7570543" y="1933459"/>
                  <a:ext cx="622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84" name="Ink 283">
                  <a:extLst>
                    <a:ext uri="{FF2B5EF4-FFF2-40B4-BE49-F238E27FC236}">
                      <a16:creationId xmlns:a16="http://schemas.microsoft.com/office/drawing/2014/main" id="{C6976E2E-15DB-BC43-83E7-C07A2E34C197}"/>
                    </a:ext>
                  </a:extLst>
                </p14:cNvPr>
                <p14:cNvContentPartPr/>
                <p14:nvPr/>
              </p14:nvContentPartPr>
              <p14:xfrm>
                <a:off x="7576663" y="2004739"/>
                <a:ext cx="135360" cy="79200"/>
              </p14:xfrm>
            </p:contentPart>
          </mc:Choice>
          <mc:Fallback xmlns="">
            <p:pic>
              <p:nvPicPr>
                <p:cNvPr id="284" name="Ink 283">
                  <a:extLst>
                    <a:ext uri="{FF2B5EF4-FFF2-40B4-BE49-F238E27FC236}">
                      <a16:creationId xmlns:a16="http://schemas.microsoft.com/office/drawing/2014/main" id="{C6976E2E-15DB-BC43-83E7-C07A2E34C197}"/>
                    </a:ext>
                  </a:extLst>
                </p:cNvPr>
                <p:cNvPicPr/>
                <p:nvPr/>
              </p:nvPicPr>
              <p:blipFill>
                <a:blip r:embed="rId305"/>
                <a:stretch>
                  <a:fillRect/>
                </a:stretch>
              </p:blipFill>
              <p:spPr>
                <a:xfrm>
                  <a:off x="7561142" y="1989259"/>
                  <a:ext cx="166042"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85" name="Ink 284">
                  <a:extLst>
                    <a:ext uri="{FF2B5EF4-FFF2-40B4-BE49-F238E27FC236}">
                      <a16:creationId xmlns:a16="http://schemas.microsoft.com/office/drawing/2014/main" id="{E8BE3E48-BA69-AF42-AD40-1F0309A7E3ED}"/>
                    </a:ext>
                  </a:extLst>
                </p14:cNvPr>
                <p14:cNvContentPartPr/>
                <p14:nvPr/>
              </p14:nvContentPartPr>
              <p14:xfrm>
                <a:off x="7755583" y="1895299"/>
                <a:ext cx="25560" cy="163800"/>
              </p14:xfrm>
            </p:contentPart>
          </mc:Choice>
          <mc:Fallback xmlns="">
            <p:pic>
              <p:nvPicPr>
                <p:cNvPr id="285" name="Ink 284">
                  <a:extLst>
                    <a:ext uri="{FF2B5EF4-FFF2-40B4-BE49-F238E27FC236}">
                      <a16:creationId xmlns:a16="http://schemas.microsoft.com/office/drawing/2014/main" id="{E8BE3E48-BA69-AF42-AD40-1F0309A7E3ED}"/>
                    </a:ext>
                  </a:extLst>
                </p:cNvPr>
                <p:cNvPicPr/>
                <p:nvPr/>
              </p:nvPicPr>
              <p:blipFill>
                <a:blip r:embed="rId307"/>
                <a:stretch>
                  <a:fillRect/>
                </a:stretch>
              </p:blipFill>
              <p:spPr>
                <a:xfrm>
                  <a:off x="7739882" y="1879819"/>
                  <a:ext cx="56597"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86" name="Ink 285">
                  <a:extLst>
                    <a:ext uri="{FF2B5EF4-FFF2-40B4-BE49-F238E27FC236}">
                      <a16:creationId xmlns:a16="http://schemas.microsoft.com/office/drawing/2014/main" id="{8163A31B-CECE-CF49-B09D-08D4FEE81FED}"/>
                    </a:ext>
                  </a:extLst>
                </p14:cNvPr>
                <p14:cNvContentPartPr/>
                <p14:nvPr/>
              </p14:nvContentPartPr>
              <p14:xfrm>
                <a:off x="7731103" y="1951819"/>
                <a:ext cx="62640" cy="25560"/>
              </p14:xfrm>
            </p:contentPart>
          </mc:Choice>
          <mc:Fallback xmlns="">
            <p:pic>
              <p:nvPicPr>
                <p:cNvPr id="286" name="Ink 285">
                  <a:extLst>
                    <a:ext uri="{FF2B5EF4-FFF2-40B4-BE49-F238E27FC236}">
                      <a16:creationId xmlns:a16="http://schemas.microsoft.com/office/drawing/2014/main" id="{8163A31B-CECE-CF49-B09D-08D4FEE81FED}"/>
                    </a:ext>
                  </a:extLst>
                </p:cNvPr>
                <p:cNvPicPr/>
                <p:nvPr/>
              </p:nvPicPr>
              <p:blipFill>
                <a:blip r:embed="rId309"/>
                <a:stretch>
                  <a:fillRect/>
                </a:stretch>
              </p:blipFill>
              <p:spPr>
                <a:xfrm>
                  <a:off x="7715534" y="1936339"/>
                  <a:ext cx="93417"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87" name="Ink 286">
                  <a:extLst>
                    <a:ext uri="{FF2B5EF4-FFF2-40B4-BE49-F238E27FC236}">
                      <a16:creationId xmlns:a16="http://schemas.microsoft.com/office/drawing/2014/main" id="{630A9B02-1399-D246-9719-CFC5DF0EA0E1}"/>
                    </a:ext>
                  </a:extLst>
                </p14:cNvPr>
                <p14:cNvContentPartPr/>
                <p14:nvPr/>
              </p14:nvContentPartPr>
              <p14:xfrm>
                <a:off x="7988143" y="2002579"/>
                <a:ext cx="360" cy="62640"/>
              </p14:xfrm>
            </p:contentPart>
          </mc:Choice>
          <mc:Fallback xmlns="">
            <p:pic>
              <p:nvPicPr>
                <p:cNvPr id="287" name="Ink 286">
                  <a:extLst>
                    <a:ext uri="{FF2B5EF4-FFF2-40B4-BE49-F238E27FC236}">
                      <a16:creationId xmlns:a16="http://schemas.microsoft.com/office/drawing/2014/main" id="{630A9B02-1399-D246-9719-CFC5DF0EA0E1}"/>
                    </a:ext>
                  </a:extLst>
                </p:cNvPr>
                <p:cNvPicPr/>
                <p:nvPr/>
              </p:nvPicPr>
              <p:blipFill>
                <a:blip r:embed="rId311"/>
                <a:stretch>
                  <a:fillRect/>
                </a:stretch>
              </p:blipFill>
              <p:spPr>
                <a:xfrm>
                  <a:off x="7972663" y="1987099"/>
                  <a:ext cx="30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88" name="Ink 287">
                  <a:extLst>
                    <a:ext uri="{FF2B5EF4-FFF2-40B4-BE49-F238E27FC236}">
                      <a16:creationId xmlns:a16="http://schemas.microsoft.com/office/drawing/2014/main" id="{3A8967B2-5AFE-9A4B-A408-547B0A7CC57D}"/>
                    </a:ext>
                  </a:extLst>
                </p14:cNvPr>
                <p14:cNvContentPartPr/>
                <p14:nvPr/>
              </p14:nvContentPartPr>
              <p14:xfrm>
                <a:off x="7988143" y="1867219"/>
                <a:ext cx="12960" cy="34560"/>
              </p14:xfrm>
            </p:contentPart>
          </mc:Choice>
          <mc:Fallback xmlns="">
            <p:pic>
              <p:nvPicPr>
                <p:cNvPr id="288" name="Ink 287">
                  <a:extLst>
                    <a:ext uri="{FF2B5EF4-FFF2-40B4-BE49-F238E27FC236}">
                      <a16:creationId xmlns:a16="http://schemas.microsoft.com/office/drawing/2014/main" id="{3A8967B2-5AFE-9A4B-A408-547B0A7CC57D}"/>
                    </a:ext>
                  </a:extLst>
                </p:cNvPr>
                <p:cNvPicPr/>
                <p:nvPr/>
              </p:nvPicPr>
              <p:blipFill>
                <a:blip r:embed="rId313"/>
                <a:stretch>
                  <a:fillRect/>
                </a:stretch>
              </p:blipFill>
              <p:spPr>
                <a:xfrm>
                  <a:off x="7972663" y="1851899"/>
                  <a:ext cx="43560" cy="64845"/>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89" name="Ink 288">
                  <a:extLst>
                    <a:ext uri="{FF2B5EF4-FFF2-40B4-BE49-F238E27FC236}">
                      <a16:creationId xmlns:a16="http://schemas.microsoft.com/office/drawing/2014/main" id="{A00051E0-25AB-3548-81C4-A9E635D8B29C}"/>
                    </a:ext>
                  </a:extLst>
                </p14:cNvPr>
                <p14:cNvContentPartPr/>
                <p14:nvPr/>
              </p14:nvContentPartPr>
              <p14:xfrm>
                <a:off x="8044663" y="2001859"/>
                <a:ext cx="44280" cy="75960"/>
              </p14:xfrm>
            </p:contentPart>
          </mc:Choice>
          <mc:Fallback xmlns="">
            <p:pic>
              <p:nvPicPr>
                <p:cNvPr id="289" name="Ink 288">
                  <a:extLst>
                    <a:ext uri="{FF2B5EF4-FFF2-40B4-BE49-F238E27FC236}">
                      <a16:creationId xmlns:a16="http://schemas.microsoft.com/office/drawing/2014/main" id="{A00051E0-25AB-3548-81C4-A9E635D8B29C}"/>
                    </a:ext>
                  </a:extLst>
                </p:cNvPr>
                <p:cNvPicPr/>
                <p:nvPr/>
              </p:nvPicPr>
              <p:blipFill>
                <a:blip r:embed="rId315"/>
                <a:stretch>
                  <a:fillRect/>
                </a:stretch>
              </p:blipFill>
              <p:spPr>
                <a:xfrm>
                  <a:off x="8029183" y="1986379"/>
                  <a:ext cx="74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90" name="Ink 289">
                  <a:extLst>
                    <a:ext uri="{FF2B5EF4-FFF2-40B4-BE49-F238E27FC236}">
                      <a16:creationId xmlns:a16="http://schemas.microsoft.com/office/drawing/2014/main" id="{673E3D82-E9E9-5448-A959-3C4EFB4744DE}"/>
                    </a:ext>
                  </a:extLst>
                </p14:cNvPr>
                <p14:cNvContentPartPr/>
                <p14:nvPr/>
              </p14:nvContentPartPr>
              <p14:xfrm>
                <a:off x="8158063" y="1932739"/>
                <a:ext cx="245520" cy="138600"/>
              </p14:xfrm>
            </p:contentPart>
          </mc:Choice>
          <mc:Fallback xmlns="">
            <p:pic>
              <p:nvPicPr>
                <p:cNvPr id="290" name="Ink 289">
                  <a:extLst>
                    <a:ext uri="{FF2B5EF4-FFF2-40B4-BE49-F238E27FC236}">
                      <a16:creationId xmlns:a16="http://schemas.microsoft.com/office/drawing/2014/main" id="{673E3D82-E9E9-5448-A959-3C4EFB4744DE}"/>
                    </a:ext>
                  </a:extLst>
                </p:cNvPr>
                <p:cNvPicPr/>
                <p:nvPr/>
              </p:nvPicPr>
              <p:blipFill>
                <a:blip r:embed="rId317"/>
                <a:stretch>
                  <a:fillRect/>
                </a:stretch>
              </p:blipFill>
              <p:spPr>
                <a:xfrm>
                  <a:off x="8142583" y="1917259"/>
                  <a:ext cx="2761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93" name="Ink 292">
                  <a:extLst>
                    <a:ext uri="{FF2B5EF4-FFF2-40B4-BE49-F238E27FC236}">
                      <a16:creationId xmlns:a16="http://schemas.microsoft.com/office/drawing/2014/main" id="{4827B1A2-65AB-7E42-A235-B10449D210F2}"/>
                    </a:ext>
                  </a:extLst>
                </p14:cNvPr>
                <p14:cNvContentPartPr/>
                <p14:nvPr/>
              </p14:nvContentPartPr>
              <p14:xfrm>
                <a:off x="7755583" y="2329099"/>
                <a:ext cx="189000" cy="93960"/>
              </p14:xfrm>
            </p:contentPart>
          </mc:Choice>
          <mc:Fallback xmlns="">
            <p:pic>
              <p:nvPicPr>
                <p:cNvPr id="293" name="Ink 292">
                  <a:extLst>
                    <a:ext uri="{FF2B5EF4-FFF2-40B4-BE49-F238E27FC236}">
                      <a16:creationId xmlns:a16="http://schemas.microsoft.com/office/drawing/2014/main" id="{4827B1A2-65AB-7E42-A235-B10449D210F2}"/>
                    </a:ext>
                  </a:extLst>
                </p:cNvPr>
                <p:cNvPicPr/>
                <p:nvPr/>
              </p:nvPicPr>
              <p:blipFill>
                <a:blip r:embed="rId319"/>
                <a:stretch>
                  <a:fillRect/>
                </a:stretch>
              </p:blipFill>
              <p:spPr>
                <a:xfrm>
                  <a:off x="7740103" y="2313619"/>
                  <a:ext cx="2196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94" name="Ink 293">
                  <a:extLst>
                    <a:ext uri="{FF2B5EF4-FFF2-40B4-BE49-F238E27FC236}">
                      <a16:creationId xmlns:a16="http://schemas.microsoft.com/office/drawing/2014/main" id="{4E829AF3-6971-AE43-A5A2-1A16C41D30E1}"/>
                    </a:ext>
                  </a:extLst>
                </p14:cNvPr>
                <p14:cNvContentPartPr/>
                <p14:nvPr/>
              </p14:nvContentPartPr>
              <p14:xfrm>
                <a:off x="7988143" y="2316499"/>
                <a:ext cx="50760" cy="94680"/>
              </p14:xfrm>
            </p:contentPart>
          </mc:Choice>
          <mc:Fallback xmlns="">
            <p:pic>
              <p:nvPicPr>
                <p:cNvPr id="294" name="Ink 293">
                  <a:extLst>
                    <a:ext uri="{FF2B5EF4-FFF2-40B4-BE49-F238E27FC236}">
                      <a16:creationId xmlns:a16="http://schemas.microsoft.com/office/drawing/2014/main" id="{4E829AF3-6971-AE43-A5A2-1A16C41D30E1}"/>
                    </a:ext>
                  </a:extLst>
                </p:cNvPr>
                <p:cNvPicPr/>
                <p:nvPr/>
              </p:nvPicPr>
              <p:blipFill>
                <a:blip r:embed="rId321"/>
                <a:stretch>
                  <a:fillRect/>
                </a:stretch>
              </p:blipFill>
              <p:spPr>
                <a:xfrm>
                  <a:off x="7972552" y="2301019"/>
                  <a:ext cx="8157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95" name="Ink 294">
                  <a:extLst>
                    <a:ext uri="{FF2B5EF4-FFF2-40B4-BE49-F238E27FC236}">
                      <a16:creationId xmlns:a16="http://schemas.microsoft.com/office/drawing/2014/main" id="{5B5D428F-D374-BE40-9C70-6783547BD6BF}"/>
                    </a:ext>
                  </a:extLst>
                </p14:cNvPr>
                <p14:cNvContentPartPr/>
                <p14:nvPr/>
              </p14:nvContentPartPr>
              <p14:xfrm>
                <a:off x="8088943" y="2259619"/>
                <a:ext cx="94680" cy="119160"/>
              </p14:xfrm>
            </p:contentPart>
          </mc:Choice>
          <mc:Fallback xmlns="">
            <p:pic>
              <p:nvPicPr>
                <p:cNvPr id="295" name="Ink 294">
                  <a:extLst>
                    <a:ext uri="{FF2B5EF4-FFF2-40B4-BE49-F238E27FC236}">
                      <a16:creationId xmlns:a16="http://schemas.microsoft.com/office/drawing/2014/main" id="{5B5D428F-D374-BE40-9C70-6783547BD6BF}"/>
                    </a:ext>
                  </a:extLst>
                </p:cNvPr>
                <p:cNvPicPr/>
                <p:nvPr/>
              </p:nvPicPr>
              <p:blipFill>
                <a:blip r:embed="rId323"/>
                <a:stretch>
                  <a:fillRect/>
                </a:stretch>
              </p:blipFill>
              <p:spPr>
                <a:xfrm>
                  <a:off x="8073463" y="2244139"/>
                  <a:ext cx="125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96" name="Ink 295">
                  <a:extLst>
                    <a:ext uri="{FF2B5EF4-FFF2-40B4-BE49-F238E27FC236}">
                      <a16:creationId xmlns:a16="http://schemas.microsoft.com/office/drawing/2014/main" id="{4490D976-726E-A342-9794-F45714A04032}"/>
                    </a:ext>
                  </a:extLst>
                </p14:cNvPr>
                <p14:cNvContentPartPr/>
                <p14:nvPr/>
              </p14:nvContentPartPr>
              <p14:xfrm>
                <a:off x="8214583" y="2278699"/>
                <a:ext cx="94680" cy="100800"/>
              </p14:xfrm>
            </p:contentPart>
          </mc:Choice>
          <mc:Fallback xmlns="">
            <p:pic>
              <p:nvPicPr>
                <p:cNvPr id="296" name="Ink 295">
                  <a:extLst>
                    <a:ext uri="{FF2B5EF4-FFF2-40B4-BE49-F238E27FC236}">
                      <a16:creationId xmlns:a16="http://schemas.microsoft.com/office/drawing/2014/main" id="{4490D976-726E-A342-9794-F45714A04032}"/>
                    </a:ext>
                  </a:extLst>
                </p:cNvPr>
                <p:cNvPicPr/>
                <p:nvPr/>
              </p:nvPicPr>
              <p:blipFill>
                <a:blip r:embed="rId325"/>
                <a:stretch>
                  <a:fillRect/>
                </a:stretch>
              </p:blipFill>
              <p:spPr>
                <a:xfrm>
                  <a:off x="8199103" y="2263274"/>
                  <a:ext cx="1252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97" name="Ink 296">
                  <a:extLst>
                    <a:ext uri="{FF2B5EF4-FFF2-40B4-BE49-F238E27FC236}">
                      <a16:creationId xmlns:a16="http://schemas.microsoft.com/office/drawing/2014/main" id="{68FCBAB5-FDED-1944-93B7-68C793FDEA53}"/>
                    </a:ext>
                  </a:extLst>
                </p14:cNvPr>
                <p14:cNvContentPartPr/>
                <p14:nvPr/>
              </p14:nvContentPartPr>
              <p14:xfrm>
                <a:off x="8428423" y="2259619"/>
                <a:ext cx="75960" cy="100800"/>
              </p14:xfrm>
            </p:contentPart>
          </mc:Choice>
          <mc:Fallback xmlns="">
            <p:pic>
              <p:nvPicPr>
                <p:cNvPr id="297" name="Ink 296">
                  <a:extLst>
                    <a:ext uri="{FF2B5EF4-FFF2-40B4-BE49-F238E27FC236}">
                      <a16:creationId xmlns:a16="http://schemas.microsoft.com/office/drawing/2014/main" id="{68FCBAB5-FDED-1944-93B7-68C793FDEA53}"/>
                    </a:ext>
                  </a:extLst>
                </p:cNvPr>
                <p:cNvPicPr/>
                <p:nvPr/>
              </p:nvPicPr>
              <p:blipFill>
                <a:blip r:embed="rId327"/>
                <a:stretch>
                  <a:fillRect/>
                </a:stretch>
              </p:blipFill>
              <p:spPr>
                <a:xfrm>
                  <a:off x="8412943" y="2244139"/>
                  <a:ext cx="106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98" name="Ink 297">
                  <a:extLst>
                    <a:ext uri="{FF2B5EF4-FFF2-40B4-BE49-F238E27FC236}">
                      <a16:creationId xmlns:a16="http://schemas.microsoft.com/office/drawing/2014/main" id="{4C2BA0E8-10FA-D24E-A58E-9AFE92A3AEB1}"/>
                    </a:ext>
                  </a:extLst>
                </p14:cNvPr>
                <p14:cNvContentPartPr/>
                <p14:nvPr/>
              </p14:nvContentPartPr>
              <p14:xfrm>
                <a:off x="8528863" y="2150179"/>
                <a:ext cx="207720" cy="185400"/>
              </p14:xfrm>
            </p:contentPart>
          </mc:Choice>
          <mc:Fallback xmlns="">
            <p:pic>
              <p:nvPicPr>
                <p:cNvPr id="298" name="Ink 297">
                  <a:extLst>
                    <a:ext uri="{FF2B5EF4-FFF2-40B4-BE49-F238E27FC236}">
                      <a16:creationId xmlns:a16="http://schemas.microsoft.com/office/drawing/2014/main" id="{4C2BA0E8-10FA-D24E-A58E-9AFE92A3AEB1}"/>
                    </a:ext>
                  </a:extLst>
                </p:cNvPr>
                <p:cNvPicPr/>
                <p:nvPr/>
              </p:nvPicPr>
              <p:blipFill>
                <a:blip r:embed="rId329"/>
                <a:stretch>
                  <a:fillRect/>
                </a:stretch>
              </p:blipFill>
              <p:spPr>
                <a:xfrm>
                  <a:off x="8513383" y="2134729"/>
                  <a:ext cx="238320" cy="215941"/>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99" name="Ink 298">
                  <a:extLst>
                    <a:ext uri="{FF2B5EF4-FFF2-40B4-BE49-F238E27FC236}">
                      <a16:creationId xmlns:a16="http://schemas.microsoft.com/office/drawing/2014/main" id="{BEA9B202-34BA-EB47-B604-E92D5315EC84}"/>
                    </a:ext>
                  </a:extLst>
                </p14:cNvPr>
                <p14:cNvContentPartPr/>
                <p14:nvPr/>
              </p14:nvContentPartPr>
              <p14:xfrm>
                <a:off x="8655223" y="2209579"/>
                <a:ext cx="87840" cy="25560"/>
              </p14:xfrm>
            </p:contentPart>
          </mc:Choice>
          <mc:Fallback xmlns="">
            <p:pic>
              <p:nvPicPr>
                <p:cNvPr id="299" name="Ink 298">
                  <a:extLst>
                    <a:ext uri="{FF2B5EF4-FFF2-40B4-BE49-F238E27FC236}">
                      <a16:creationId xmlns:a16="http://schemas.microsoft.com/office/drawing/2014/main" id="{BEA9B202-34BA-EB47-B604-E92D5315EC84}"/>
                    </a:ext>
                  </a:extLst>
                </p:cNvPr>
                <p:cNvPicPr/>
                <p:nvPr/>
              </p:nvPicPr>
              <p:blipFill>
                <a:blip r:embed="rId331"/>
                <a:stretch>
                  <a:fillRect/>
                </a:stretch>
              </p:blipFill>
              <p:spPr>
                <a:xfrm>
                  <a:off x="8639679" y="2194099"/>
                  <a:ext cx="118566"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00" name="Ink 299">
                  <a:extLst>
                    <a:ext uri="{FF2B5EF4-FFF2-40B4-BE49-F238E27FC236}">
                      <a16:creationId xmlns:a16="http://schemas.microsoft.com/office/drawing/2014/main" id="{C685F5D4-031D-1546-9788-F31EBA085C1C}"/>
                    </a:ext>
                  </a:extLst>
                </p14:cNvPr>
                <p14:cNvContentPartPr/>
                <p14:nvPr/>
              </p14:nvContentPartPr>
              <p14:xfrm>
                <a:off x="8843143" y="2061979"/>
                <a:ext cx="258120" cy="330120"/>
              </p14:xfrm>
            </p:contentPart>
          </mc:Choice>
          <mc:Fallback xmlns="">
            <p:pic>
              <p:nvPicPr>
                <p:cNvPr id="300" name="Ink 299">
                  <a:extLst>
                    <a:ext uri="{FF2B5EF4-FFF2-40B4-BE49-F238E27FC236}">
                      <a16:creationId xmlns:a16="http://schemas.microsoft.com/office/drawing/2014/main" id="{C685F5D4-031D-1546-9788-F31EBA085C1C}"/>
                    </a:ext>
                  </a:extLst>
                </p:cNvPr>
                <p:cNvPicPr/>
                <p:nvPr/>
              </p:nvPicPr>
              <p:blipFill>
                <a:blip r:embed="rId333"/>
                <a:stretch>
                  <a:fillRect/>
                </a:stretch>
              </p:blipFill>
              <p:spPr>
                <a:xfrm>
                  <a:off x="8827663" y="2046499"/>
                  <a:ext cx="288720" cy="360720"/>
                </a:xfrm>
                <a:prstGeom prst="rect">
                  <a:avLst/>
                </a:prstGeom>
              </p:spPr>
            </p:pic>
          </mc:Fallback>
        </mc:AlternateContent>
      </p:grpSp>
      <p:grpSp>
        <p:nvGrpSpPr>
          <p:cNvPr id="306" name="Group 305">
            <a:extLst>
              <a:ext uri="{FF2B5EF4-FFF2-40B4-BE49-F238E27FC236}">
                <a16:creationId xmlns:a16="http://schemas.microsoft.com/office/drawing/2014/main" id="{7AB7FD0C-7689-6645-B17D-49891475D088}"/>
              </a:ext>
            </a:extLst>
          </p:cNvPr>
          <p:cNvGrpSpPr/>
          <p:nvPr/>
        </p:nvGrpSpPr>
        <p:grpSpPr>
          <a:xfrm>
            <a:off x="8208463" y="2524579"/>
            <a:ext cx="804960" cy="119160"/>
            <a:chOff x="8208463" y="2524579"/>
            <a:chExt cx="804960" cy="119160"/>
          </a:xfrm>
        </p:grpSpPr>
        <mc:AlternateContent xmlns:mc="http://schemas.openxmlformats.org/markup-compatibility/2006" xmlns:p14="http://schemas.microsoft.com/office/powerpoint/2010/main">
          <mc:Choice Requires="p14">
            <p:contentPart p14:bwMode="auto" r:id="rId334">
              <p14:nvContentPartPr>
                <p14:cNvPr id="302" name="Ink 301">
                  <a:extLst>
                    <a:ext uri="{FF2B5EF4-FFF2-40B4-BE49-F238E27FC236}">
                      <a16:creationId xmlns:a16="http://schemas.microsoft.com/office/drawing/2014/main" id="{06BC14DC-5CB9-9D48-AF4E-6670534270C6}"/>
                    </a:ext>
                  </a:extLst>
                </p14:cNvPr>
                <p14:cNvContentPartPr/>
                <p14:nvPr/>
              </p14:nvContentPartPr>
              <p14:xfrm>
                <a:off x="8208463" y="2567779"/>
                <a:ext cx="119880" cy="75960"/>
              </p14:xfrm>
            </p:contentPart>
          </mc:Choice>
          <mc:Fallback xmlns="">
            <p:pic>
              <p:nvPicPr>
                <p:cNvPr id="302" name="Ink 301">
                  <a:extLst>
                    <a:ext uri="{FF2B5EF4-FFF2-40B4-BE49-F238E27FC236}">
                      <a16:creationId xmlns:a16="http://schemas.microsoft.com/office/drawing/2014/main" id="{06BC14DC-5CB9-9D48-AF4E-6670534270C6}"/>
                    </a:ext>
                  </a:extLst>
                </p:cNvPr>
                <p:cNvPicPr/>
                <p:nvPr/>
              </p:nvPicPr>
              <p:blipFill>
                <a:blip r:embed="rId335"/>
                <a:stretch>
                  <a:fillRect/>
                </a:stretch>
              </p:blipFill>
              <p:spPr>
                <a:xfrm>
                  <a:off x="8192983" y="2552225"/>
                  <a:ext cx="1504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03" name="Ink 302">
                  <a:extLst>
                    <a:ext uri="{FF2B5EF4-FFF2-40B4-BE49-F238E27FC236}">
                      <a16:creationId xmlns:a16="http://schemas.microsoft.com/office/drawing/2014/main" id="{98ECA507-2A0B-994D-B73A-E802E3C56EE5}"/>
                    </a:ext>
                  </a:extLst>
                </p14:cNvPr>
                <p14:cNvContentPartPr/>
                <p14:nvPr/>
              </p14:nvContentPartPr>
              <p14:xfrm>
                <a:off x="8340223" y="2542579"/>
                <a:ext cx="107280" cy="94680"/>
              </p14:xfrm>
            </p:contentPart>
          </mc:Choice>
          <mc:Fallback xmlns="">
            <p:pic>
              <p:nvPicPr>
                <p:cNvPr id="303" name="Ink 302">
                  <a:extLst>
                    <a:ext uri="{FF2B5EF4-FFF2-40B4-BE49-F238E27FC236}">
                      <a16:creationId xmlns:a16="http://schemas.microsoft.com/office/drawing/2014/main" id="{98ECA507-2A0B-994D-B73A-E802E3C56EE5}"/>
                    </a:ext>
                  </a:extLst>
                </p:cNvPr>
                <p:cNvPicPr/>
                <p:nvPr/>
              </p:nvPicPr>
              <p:blipFill>
                <a:blip r:embed="rId337"/>
                <a:stretch>
                  <a:fillRect/>
                </a:stretch>
              </p:blipFill>
              <p:spPr>
                <a:xfrm>
                  <a:off x="8324743" y="2527099"/>
                  <a:ext cx="137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04" name="Ink 303">
                  <a:extLst>
                    <a:ext uri="{FF2B5EF4-FFF2-40B4-BE49-F238E27FC236}">
                      <a16:creationId xmlns:a16="http://schemas.microsoft.com/office/drawing/2014/main" id="{46AB545C-4D2E-4E4C-83B5-477146B70D94}"/>
                    </a:ext>
                  </a:extLst>
                </p14:cNvPr>
                <p14:cNvContentPartPr/>
                <p14:nvPr/>
              </p14:nvContentPartPr>
              <p14:xfrm>
                <a:off x="8484943" y="2524579"/>
                <a:ext cx="283320" cy="93960"/>
              </p14:xfrm>
            </p:contentPart>
          </mc:Choice>
          <mc:Fallback xmlns="">
            <p:pic>
              <p:nvPicPr>
                <p:cNvPr id="304" name="Ink 303">
                  <a:extLst>
                    <a:ext uri="{FF2B5EF4-FFF2-40B4-BE49-F238E27FC236}">
                      <a16:creationId xmlns:a16="http://schemas.microsoft.com/office/drawing/2014/main" id="{46AB545C-4D2E-4E4C-83B5-477146B70D94}"/>
                    </a:ext>
                  </a:extLst>
                </p:cNvPr>
                <p:cNvPicPr/>
                <p:nvPr/>
              </p:nvPicPr>
              <p:blipFill>
                <a:blip r:embed="rId339"/>
                <a:stretch>
                  <a:fillRect/>
                </a:stretch>
              </p:blipFill>
              <p:spPr>
                <a:xfrm>
                  <a:off x="8469463" y="2509099"/>
                  <a:ext cx="3139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05" name="Ink 304">
                  <a:extLst>
                    <a:ext uri="{FF2B5EF4-FFF2-40B4-BE49-F238E27FC236}">
                      <a16:creationId xmlns:a16="http://schemas.microsoft.com/office/drawing/2014/main" id="{3A3657D4-57FA-2246-A817-F4DA5B2B1241}"/>
                    </a:ext>
                  </a:extLst>
                </p14:cNvPr>
                <p14:cNvContentPartPr/>
                <p14:nvPr/>
              </p14:nvContentPartPr>
              <p14:xfrm>
                <a:off x="8811823" y="2529979"/>
                <a:ext cx="201600" cy="75960"/>
              </p14:xfrm>
            </p:contentPart>
          </mc:Choice>
          <mc:Fallback xmlns="">
            <p:pic>
              <p:nvPicPr>
                <p:cNvPr id="305" name="Ink 304">
                  <a:extLst>
                    <a:ext uri="{FF2B5EF4-FFF2-40B4-BE49-F238E27FC236}">
                      <a16:creationId xmlns:a16="http://schemas.microsoft.com/office/drawing/2014/main" id="{3A3657D4-57FA-2246-A817-F4DA5B2B1241}"/>
                    </a:ext>
                  </a:extLst>
                </p:cNvPr>
                <p:cNvPicPr/>
                <p:nvPr/>
              </p:nvPicPr>
              <p:blipFill>
                <a:blip r:embed="rId341"/>
                <a:stretch>
                  <a:fillRect/>
                </a:stretch>
              </p:blipFill>
              <p:spPr>
                <a:xfrm>
                  <a:off x="8796315" y="2514499"/>
                  <a:ext cx="232255" cy="106560"/>
                </a:xfrm>
                <a:prstGeom prst="rect">
                  <a:avLst/>
                </a:prstGeom>
              </p:spPr>
            </p:pic>
          </mc:Fallback>
        </mc:AlternateContent>
      </p:grpSp>
      <p:grpSp>
        <p:nvGrpSpPr>
          <p:cNvPr id="320" name="Group 319">
            <a:extLst>
              <a:ext uri="{FF2B5EF4-FFF2-40B4-BE49-F238E27FC236}">
                <a16:creationId xmlns:a16="http://schemas.microsoft.com/office/drawing/2014/main" id="{2D4B6655-5B6E-7A47-A899-B2F0AA116EF4}"/>
              </a:ext>
            </a:extLst>
          </p:cNvPr>
          <p:cNvGrpSpPr/>
          <p:nvPr/>
        </p:nvGrpSpPr>
        <p:grpSpPr>
          <a:xfrm>
            <a:off x="6686743" y="5780419"/>
            <a:ext cx="402840" cy="276840"/>
            <a:chOff x="6686743" y="5780419"/>
            <a:chExt cx="402840" cy="276840"/>
          </a:xfrm>
        </p:grpSpPr>
        <p:grpSp>
          <p:nvGrpSpPr>
            <p:cNvPr id="321" name="Group 320">
              <a:extLst>
                <a:ext uri="{FF2B5EF4-FFF2-40B4-BE49-F238E27FC236}">
                  <a16:creationId xmlns:a16="http://schemas.microsoft.com/office/drawing/2014/main" id="{708732DC-BB26-4A4B-9BA6-0535B1F03F66}"/>
                </a:ext>
              </a:extLst>
            </p:cNvPr>
            <p:cNvGrpSpPr/>
            <p:nvPr/>
          </p:nvGrpSpPr>
          <p:grpSpPr>
            <a:xfrm>
              <a:off x="6686743" y="5780419"/>
              <a:ext cx="402840" cy="276840"/>
              <a:chOff x="6686743" y="5780419"/>
              <a:chExt cx="402840" cy="276840"/>
            </a:xfrm>
          </p:grpSpPr>
          <mc:AlternateContent xmlns:mc="http://schemas.openxmlformats.org/markup-compatibility/2006" xmlns:p14="http://schemas.microsoft.com/office/powerpoint/2010/main">
            <mc:Choice Requires="p14">
              <p:contentPart p14:bwMode="auto" r:id="rId342">
                <p14:nvContentPartPr>
                  <p14:cNvPr id="318" name="Ink 317">
                    <a:extLst>
                      <a:ext uri="{FF2B5EF4-FFF2-40B4-BE49-F238E27FC236}">
                        <a16:creationId xmlns:a16="http://schemas.microsoft.com/office/drawing/2014/main" id="{6EDA9AF4-242C-9C4B-B6F7-837D955F37EE}"/>
                      </a:ext>
                    </a:extLst>
                  </p14:cNvPr>
                  <p14:cNvContentPartPr/>
                  <p14:nvPr/>
                </p14:nvContentPartPr>
                <p14:xfrm>
                  <a:off x="6686743" y="5780419"/>
                  <a:ext cx="321120" cy="276840"/>
                </p14:xfrm>
              </p:contentPart>
            </mc:Choice>
            <mc:Fallback xmlns="">
              <p:pic>
                <p:nvPicPr>
                  <p:cNvPr id="318" name="Ink 317">
                    <a:extLst>
                      <a:ext uri="{FF2B5EF4-FFF2-40B4-BE49-F238E27FC236}">
                        <a16:creationId xmlns:a16="http://schemas.microsoft.com/office/drawing/2014/main" id="{6EDA9AF4-242C-9C4B-B6F7-837D955F37EE}"/>
                      </a:ext>
                    </a:extLst>
                  </p:cNvPr>
                  <p:cNvPicPr/>
                  <p:nvPr/>
                </p:nvPicPr>
                <p:blipFill>
                  <a:blip r:embed="rId343"/>
                  <a:stretch>
                    <a:fillRect/>
                  </a:stretch>
                </p:blipFill>
                <p:spPr>
                  <a:xfrm>
                    <a:off x="6671246" y="5764939"/>
                    <a:ext cx="351754"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19" name="Ink 318">
                    <a:extLst>
                      <a:ext uri="{FF2B5EF4-FFF2-40B4-BE49-F238E27FC236}">
                        <a16:creationId xmlns:a16="http://schemas.microsoft.com/office/drawing/2014/main" id="{3DD4F2FA-8AE0-8749-ADF6-ED365936BDCD}"/>
                      </a:ext>
                    </a:extLst>
                  </p14:cNvPr>
                  <p14:cNvContentPartPr/>
                  <p14:nvPr/>
                </p14:nvContentPartPr>
                <p14:xfrm>
                  <a:off x="6976183" y="5830819"/>
                  <a:ext cx="113400" cy="107280"/>
                </p14:xfrm>
              </p:contentPart>
            </mc:Choice>
            <mc:Fallback xmlns="">
              <p:pic>
                <p:nvPicPr>
                  <p:cNvPr id="319" name="Ink 318">
                    <a:extLst>
                      <a:ext uri="{FF2B5EF4-FFF2-40B4-BE49-F238E27FC236}">
                        <a16:creationId xmlns:a16="http://schemas.microsoft.com/office/drawing/2014/main" id="{3DD4F2FA-8AE0-8749-ADF6-ED365936BDCD}"/>
                      </a:ext>
                    </a:extLst>
                  </p:cNvPr>
                  <p:cNvPicPr/>
                  <p:nvPr/>
                </p:nvPicPr>
                <p:blipFill>
                  <a:blip r:embed="rId345"/>
                  <a:stretch>
                    <a:fillRect/>
                  </a:stretch>
                </p:blipFill>
                <p:spPr>
                  <a:xfrm>
                    <a:off x="6960703" y="5815339"/>
                    <a:ext cx="144000" cy="137880"/>
                  </a:xfrm>
                  <a:prstGeom prst="rect">
                    <a:avLst/>
                  </a:prstGeom>
                </p:spPr>
              </p:pic>
            </mc:Fallback>
          </mc:AlternateContent>
        </p:grpSp>
      </p:grpSp>
      <p:grpSp>
        <p:nvGrpSpPr>
          <p:cNvPr id="331" name="Group 330">
            <a:extLst>
              <a:ext uri="{FF2B5EF4-FFF2-40B4-BE49-F238E27FC236}">
                <a16:creationId xmlns:a16="http://schemas.microsoft.com/office/drawing/2014/main" id="{F740A420-0038-A64C-BB06-91C9A9DE416F}"/>
              </a:ext>
            </a:extLst>
          </p:cNvPr>
          <p:cNvGrpSpPr/>
          <p:nvPr/>
        </p:nvGrpSpPr>
        <p:grpSpPr>
          <a:xfrm>
            <a:off x="7189663" y="5775019"/>
            <a:ext cx="1119600" cy="344520"/>
            <a:chOff x="7189663" y="5775019"/>
            <a:chExt cx="1119600" cy="344520"/>
          </a:xfrm>
        </p:grpSpPr>
        <mc:AlternateContent xmlns:mc="http://schemas.openxmlformats.org/markup-compatibility/2006" xmlns:p14="http://schemas.microsoft.com/office/powerpoint/2010/main">
          <mc:Choice Requires="p14">
            <p:contentPart p14:bwMode="auto" r:id="rId346">
              <p14:nvContentPartPr>
                <p14:cNvPr id="322" name="Ink 321">
                  <a:extLst>
                    <a:ext uri="{FF2B5EF4-FFF2-40B4-BE49-F238E27FC236}">
                      <a16:creationId xmlns:a16="http://schemas.microsoft.com/office/drawing/2014/main" id="{48C021FF-9BE5-E547-BD44-48A47EB2AD95}"/>
                    </a:ext>
                  </a:extLst>
                </p14:cNvPr>
                <p14:cNvContentPartPr/>
                <p14:nvPr/>
              </p14:nvContentPartPr>
              <p14:xfrm>
                <a:off x="7189663" y="5843419"/>
                <a:ext cx="151200" cy="63360"/>
              </p14:xfrm>
            </p:contentPart>
          </mc:Choice>
          <mc:Fallback xmlns="">
            <p:pic>
              <p:nvPicPr>
                <p:cNvPr id="322" name="Ink 321">
                  <a:extLst>
                    <a:ext uri="{FF2B5EF4-FFF2-40B4-BE49-F238E27FC236}">
                      <a16:creationId xmlns:a16="http://schemas.microsoft.com/office/drawing/2014/main" id="{48C021FF-9BE5-E547-BD44-48A47EB2AD95}"/>
                    </a:ext>
                  </a:extLst>
                </p:cNvPr>
                <p:cNvPicPr/>
                <p:nvPr/>
              </p:nvPicPr>
              <p:blipFill>
                <a:blip r:embed="rId347"/>
                <a:stretch>
                  <a:fillRect/>
                </a:stretch>
              </p:blipFill>
              <p:spPr>
                <a:xfrm>
                  <a:off x="7174183" y="5827851"/>
                  <a:ext cx="18180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23" name="Ink 322">
                  <a:extLst>
                    <a:ext uri="{FF2B5EF4-FFF2-40B4-BE49-F238E27FC236}">
                      <a16:creationId xmlns:a16="http://schemas.microsoft.com/office/drawing/2014/main" id="{AF3807F6-9EF4-4348-AE55-EC6B3E4A6DC6}"/>
                    </a:ext>
                  </a:extLst>
                </p14:cNvPr>
                <p14:cNvContentPartPr/>
                <p14:nvPr/>
              </p14:nvContentPartPr>
              <p14:xfrm>
                <a:off x="7384783" y="5849899"/>
                <a:ext cx="63360" cy="69480"/>
              </p14:xfrm>
            </p:contentPart>
          </mc:Choice>
          <mc:Fallback xmlns="">
            <p:pic>
              <p:nvPicPr>
                <p:cNvPr id="323" name="Ink 322">
                  <a:extLst>
                    <a:ext uri="{FF2B5EF4-FFF2-40B4-BE49-F238E27FC236}">
                      <a16:creationId xmlns:a16="http://schemas.microsoft.com/office/drawing/2014/main" id="{AF3807F6-9EF4-4348-AE55-EC6B3E4A6DC6}"/>
                    </a:ext>
                  </a:extLst>
                </p:cNvPr>
                <p:cNvPicPr/>
                <p:nvPr/>
              </p:nvPicPr>
              <p:blipFill>
                <a:blip r:embed="rId349"/>
                <a:stretch>
                  <a:fillRect/>
                </a:stretch>
              </p:blipFill>
              <p:spPr>
                <a:xfrm>
                  <a:off x="7369303" y="5834419"/>
                  <a:ext cx="93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24" name="Ink 323">
                  <a:extLst>
                    <a:ext uri="{FF2B5EF4-FFF2-40B4-BE49-F238E27FC236}">
                      <a16:creationId xmlns:a16="http://schemas.microsoft.com/office/drawing/2014/main" id="{7FF07716-A984-A748-9E4E-419C3B35F279}"/>
                    </a:ext>
                  </a:extLst>
                </p14:cNvPr>
                <p14:cNvContentPartPr/>
                <p14:nvPr/>
              </p14:nvContentPartPr>
              <p14:xfrm>
                <a:off x="7491703" y="5837299"/>
                <a:ext cx="145080" cy="82080"/>
              </p14:xfrm>
            </p:contentPart>
          </mc:Choice>
          <mc:Fallback xmlns="">
            <p:pic>
              <p:nvPicPr>
                <p:cNvPr id="324" name="Ink 323">
                  <a:extLst>
                    <a:ext uri="{FF2B5EF4-FFF2-40B4-BE49-F238E27FC236}">
                      <a16:creationId xmlns:a16="http://schemas.microsoft.com/office/drawing/2014/main" id="{7FF07716-A984-A748-9E4E-419C3B35F279}"/>
                    </a:ext>
                  </a:extLst>
                </p:cNvPr>
                <p:cNvPicPr/>
                <p:nvPr/>
              </p:nvPicPr>
              <p:blipFill>
                <a:blip r:embed="rId351"/>
                <a:stretch>
                  <a:fillRect/>
                </a:stretch>
              </p:blipFill>
              <p:spPr>
                <a:xfrm>
                  <a:off x="7476223" y="5821819"/>
                  <a:ext cx="175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25" name="Ink 324">
                  <a:extLst>
                    <a:ext uri="{FF2B5EF4-FFF2-40B4-BE49-F238E27FC236}">
                      <a16:creationId xmlns:a16="http://schemas.microsoft.com/office/drawing/2014/main" id="{E61CBC20-DCF9-8148-AFDA-B3CEEE637BC2}"/>
                    </a:ext>
                  </a:extLst>
                </p14:cNvPr>
                <p14:cNvContentPartPr/>
                <p14:nvPr/>
              </p14:nvContentPartPr>
              <p14:xfrm>
                <a:off x="7667743" y="5780419"/>
                <a:ext cx="6480" cy="31680"/>
              </p14:xfrm>
            </p:contentPart>
          </mc:Choice>
          <mc:Fallback xmlns="">
            <p:pic>
              <p:nvPicPr>
                <p:cNvPr id="325" name="Ink 324">
                  <a:extLst>
                    <a:ext uri="{FF2B5EF4-FFF2-40B4-BE49-F238E27FC236}">
                      <a16:creationId xmlns:a16="http://schemas.microsoft.com/office/drawing/2014/main" id="{E61CBC20-DCF9-8148-AFDA-B3CEEE637BC2}"/>
                    </a:ext>
                  </a:extLst>
                </p:cNvPr>
                <p:cNvPicPr/>
                <p:nvPr/>
              </p:nvPicPr>
              <p:blipFill>
                <a:blip r:embed="rId353"/>
                <a:stretch>
                  <a:fillRect/>
                </a:stretch>
              </p:blipFill>
              <p:spPr>
                <a:xfrm>
                  <a:off x="7653078" y="5764939"/>
                  <a:ext cx="35469"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26" name="Ink 325">
                  <a:extLst>
                    <a:ext uri="{FF2B5EF4-FFF2-40B4-BE49-F238E27FC236}">
                      <a16:creationId xmlns:a16="http://schemas.microsoft.com/office/drawing/2014/main" id="{32443D0B-8BF1-E44C-BFF5-04B4E048A1DA}"/>
                    </a:ext>
                  </a:extLst>
                </p14:cNvPr>
                <p14:cNvContentPartPr/>
                <p14:nvPr/>
              </p14:nvContentPartPr>
              <p14:xfrm>
                <a:off x="7692583" y="5856019"/>
                <a:ext cx="44280" cy="38160"/>
              </p14:xfrm>
            </p:contentPart>
          </mc:Choice>
          <mc:Fallback xmlns="">
            <p:pic>
              <p:nvPicPr>
                <p:cNvPr id="326" name="Ink 325">
                  <a:extLst>
                    <a:ext uri="{FF2B5EF4-FFF2-40B4-BE49-F238E27FC236}">
                      <a16:creationId xmlns:a16="http://schemas.microsoft.com/office/drawing/2014/main" id="{32443D0B-8BF1-E44C-BFF5-04B4E048A1DA}"/>
                    </a:ext>
                  </a:extLst>
                </p:cNvPr>
                <p:cNvPicPr/>
                <p:nvPr/>
              </p:nvPicPr>
              <p:blipFill>
                <a:blip r:embed="rId355"/>
                <a:stretch>
                  <a:fillRect/>
                </a:stretch>
              </p:blipFill>
              <p:spPr>
                <a:xfrm>
                  <a:off x="7677103" y="5840392"/>
                  <a:ext cx="74880"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27" name="Ink 326">
                  <a:extLst>
                    <a:ext uri="{FF2B5EF4-FFF2-40B4-BE49-F238E27FC236}">
                      <a16:creationId xmlns:a16="http://schemas.microsoft.com/office/drawing/2014/main" id="{B858581E-932F-454E-A321-5B595CEAAA1E}"/>
                    </a:ext>
                  </a:extLst>
                </p14:cNvPr>
                <p14:cNvContentPartPr/>
                <p14:nvPr/>
              </p14:nvContentPartPr>
              <p14:xfrm>
                <a:off x="7730383" y="5862139"/>
                <a:ext cx="119880" cy="257400"/>
              </p14:xfrm>
            </p:contentPart>
          </mc:Choice>
          <mc:Fallback xmlns="">
            <p:pic>
              <p:nvPicPr>
                <p:cNvPr id="327" name="Ink 326">
                  <a:extLst>
                    <a:ext uri="{FF2B5EF4-FFF2-40B4-BE49-F238E27FC236}">
                      <a16:creationId xmlns:a16="http://schemas.microsoft.com/office/drawing/2014/main" id="{B858581E-932F-454E-A321-5B595CEAAA1E}"/>
                    </a:ext>
                  </a:extLst>
                </p:cNvPr>
                <p:cNvPicPr/>
                <p:nvPr/>
              </p:nvPicPr>
              <p:blipFill>
                <a:blip r:embed="rId357"/>
                <a:stretch>
                  <a:fillRect/>
                </a:stretch>
              </p:blipFill>
              <p:spPr>
                <a:xfrm>
                  <a:off x="7714903" y="5846659"/>
                  <a:ext cx="15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28" name="Ink 327">
                  <a:extLst>
                    <a:ext uri="{FF2B5EF4-FFF2-40B4-BE49-F238E27FC236}">
                      <a16:creationId xmlns:a16="http://schemas.microsoft.com/office/drawing/2014/main" id="{2695B5FE-9D35-5F4B-A4E6-CBB762D59113}"/>
                    </a:ext>
                  </a:extLst>
                </p14:cNvPr>
                <p14:cNvContentPartPr/>
                <p14:nvPr/>
              </p14:nvContentPartPr>
              <p14:xfrm>
                <a:off x="7950703" y="5874739"/>
                <a:ext cx="31680" cy="69480"/>
              </p14:xfrm>
            </p:contentPart>
          </mc:Choice>
          <mc:Fallback xmlns="">
            <p:pic>
              <p:nvPicPr>
                <p:cNvPr id="328" name="Ink 327">
                  <a:extLst>
                    <a:ext uri="{FF2B5EF4-FFF2-40B4-BE49-F238E27FC236}">
                      <a16:creationId xmlns:a16="http://schemas.microsoft.com/office/drawing/2014/main" id="{2695B5FE-9D35-5F4B-A4E6-CBB762D59113}"/>
                    </a:ext>
                  </a:extLst>
                </p:cNvPr>
                <p:cNvPicPr/>
                <p:nvPr/>
              </p:nvPicPr>
              <p:blipFill>
                <a:blip r:embed="rId359"/>
                <a:stretch>
                  <a:fillRect/>
                </a:stretch>
              </p:blipFill>
              <p:spPr>
                <a:xfrm>
                  <a:off x="7935223" y="5859259"/>
                  <a:ext cx="62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29" name="Ink 328">
                  <a:extLst>
                    <a:ext uri="{FF2B5EF4-FFF2-40B4-BE49-F238E27FC236}">
                      <a16:creationId xmlns:a16="http://schemas.microsoft.com/office/drawing/2014/main" id="{20C8DCE9-BA6B-4A48-8204-723EA8CF5DD4}"/>
                    </a:ext>
                  </a:extLst>
                </p14:cNvPr>
                <p14:cNvContentPartPr/>
                <p14:nvPr/>
              </p14:nvContentPartPr>
              <p14:xfrm>
                <a:off x="8044663" y="5775019"/>
                <a:ext cx="182520" cy="175680"/>
              </p14:xfrm>
            </p:contentPart>
          </mc:Choice>
          <mc:Fallback xmlns="">
            <p:pic>
              <p:nvPicPr>
                <p:cNvPr id="329" name="Ink 328">
                  <a:extLst>
                    <a:ext uri="{FF2B5EF4-FFF2-40B4-BE49-F238E27FC236}">
                      <a16:creationId xmlns:a16="http://schemas.microsoft.com/office/drawing/2014/main" id="{20C8DCE9-BA6B-4A48-8204-723EA8CF5DD4}"/>
                    </a:ext>
                  </a:extLst>
                </p:cNvPr>
                <p:cNvPicPr/>
                <p:nvPr/>
              </p:nvPicPr>
              <p:blipFill>
                <a:blip r:embed="rId361"/>
                <a:stretch>
                  <a:fillRect/>
                </a:stretch>
              </p:blipFill>
              <p:spPr>
                <a:xfrm>
                  <a:off x="8029183" y="5759539"/>
                  <a:ext cx="2131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30" name="Ink 329">
                  <a:extLst>
                    <a:ext uri="{FF2B5EF4-FFF2-40B4-BE49-F238E27FC236}">
                      <a16:creationId xmlns:a16="http://schemas.microsoft.com/office/drawing/2014/main" id="{F3D6BCC9-6B7E-6949-A486-E3DE0BD171FD}"/>
                    </a:ext>
                  </a:extLst>
                </p14:cNvPr>
                <p14:cNvContentPartPr/>
                <p14:nvPr/>
              </p14:nvContentPartPr>
              <p14:xfrm>
                <a:off x="8143303" y="5843419"/>
                <a:ext cx="165960" cy="12960"/>
              </p14:xfrm>
            </p:contentPart>
          </mc:Choice>
          <mc:Fallback xmlns="">
            <p:pic>
              <p:nvPicPr>
                <p:cNvPr id="330" name="Ink 329">
                  <a:extLst>
                    <a:ext uri="{FF2B5EF4-FFF2-40B4-BE49-F238E27FC236}">
                      <a16:creationId xmlns:a16="http://schemas.microsoft.com/office/drawing/2014/main" id="{F3D6BCC9-6B7E-6949-A486-E3DE0BD171FD}"/>
                    </a:ext>
                  </a:extLst>
                </p:cNvPr>
                <p:cNvPicPr/>
                <p:nvPr/>
              </p:nvPicPr>
              <p:blipFill>
                <a:blip r:embed="rId363"/>
                <a:stretch>
                  <a:fillRect/>
                </a:stretch>
              </p:blipFill>
              <p:spPr>
                <a:xfrm>
                  <a:off x="8127789" y="5827939"/>
                  <a:ext cx="196627" cy="43560"/>
                </a:xfrm>
                <a:prstGeom prst="rect">
                  <a:avLst/>
                </a:prstGeom>
              </p:spPr>
            </p:pic>
          </mc:Fallback>
        </mc:AlternateContent>
      </p:grpSp>
      <p:grpSp>
        <p:nvGrpSpPr>
          <p:cNvPr id="352" name="Group 351">
            <a:extLst>
              <a:ext uri="{FF2B5EF4-FFF2-40B4-BE49-F238E27FC236}">
                <a16:creationId xmlns:a16="http://schemas.microsoft.com/office/drawing/2014/main" id="{EF61318A-5AC6-A744-A48E-F257F8D9F4F2}"/>
              </a:ext>
            </a:extLst>
          </p:cNvPr>
          <p:cNvGrpSpPr/>
          <p:nvPr/>
        </p:nvGrpSpPr>
        <p:grpSpPr>
          <a:xfrm>
            <a:off x="6630223" y="6058699"/>
            <a:ext cx="2552760" cy="463320"/>
            <a:chOff x="6630223" y="6058699"/>
            <a:chExt cx="2552760" cy="463320"/>
          </a:xfrm>
        </p:grpSpPr>
        <mc:AlternateContent xmlns:mc="http://schemas.openxmlformats.org/markup-compatibility/2006" xmlns:p14="http://schemas.microsoft.com/office/powerpoint/2010/main">
          <mc:Choice Requires="p14">
            <p:contentPart p14:bwMode="auto" r:id="rId364">
              <p14:nvContentPartPr>
                <p14:cNvPr id="332" name="Ink 331">
                  <a:extLst>
                    <a:ext uri="{FF2B5EF4-FFF2-40B4-BE49-F238E27FC236}">
                      <a16:creationId xmlns:a16="http://schemas.microsoft.com/office/drawing/2014/main" id="{763FC607-CB08-0D41-A35D-A35708333164}"/>
                    </a:ext>
                  </a:extLst>
                </p14:cNvPr>
                <p14:cNvContentPartPr/>
                <p14:nvPr/>
              </p14:nvContentPartPr>
              <p14:xfrm>
                <a:off x="6630223" y="6082459"/>
                <a:ext cx="100080" cy="142200"/>
              </p14:xfrm>
            </p:contentPart>
          </mc:Choice>
          <mc:Fallback xmlns="">
            <p:pic>
              <p:nvPicPr>
                <p:cNvPr id="332" name="Ink 331">
                  <a:extLst>
                    <a:ext uri="{FF2B5EF4-FFF2-40B4-BE49-F238E27FC236}">
                      <a16:creationId xmlns:a16="http://schemas.microsoft.com/office/drawing/2014/main" id="{763FC607-CB08-0D41-A35D-A35708333164}"/>
                    </a:ext>
                  </a:extLst>
                </p:cNvPr>
                <p:cNvPicPr/>
                <p:nvPr/>
              </p:nvPicPr>
              <p:blipFill>
                <a:blip r:embed="rId365"/>
                <a:stretch>
                  <a:fillRect/>
                </a:stretch>
              </p:blipFill>
              <p:spPr>
                <a:xfrm>
                  <a:off x="6614743" y="6066979"/>
                  <a:ext cx="1306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33" name="Ink 332">
                  <a:extLst>
                    <a:ext uri="{FF2B5EF4-FFF2-40B4-BE49-F238E27FC236}">
                      <a16:creationId xmlns:a16="http://schemas.microsoft.com/office/drawing/2014/main" id="{878FB46F-FCAD-2B44-9AE4-B9703DA7F386}"/>
                    </a:ext>
                  </a:extLst>
                </p14:cNvPr>
                <p14:cNvContentPartPr/>
                <p14:nvPr/>
              </p14:nvContentPartPr>
              <p14:xfrm>
                <a:off x="6768463" y="6138979"/>
                <a:ext cx="82080" cy="82080"/>
              </p14:xfrm>
            </p:contentPart>
          </mc:Choice>
          <mc:Fallback xmlns="">
            <p:pic>
              <p:nvPicPr>
                <p:cNvPr id="333" name="Ink 332">
                  <a:extLst>
                    <a:ext uri="{FF2B5EF4-FFF2-40B4-BE49-F238E27FC236}">
                      <a16:creationId xmlns:a16="http://schemas.microsoft.com/office/drawing/2014/main" id="{878FB46F-FCAD-2B44-9AE4-B9703DA7F386}"/>
                    </a:ext>
                  </a:extLst>
                </p:cNvPr>
                <p:cNvPicPr/>
                <p:nvPr/>
              </p:nvPicPr>
              <p:blipFill>
                <a:blip r:embed="rId367"/>
                <a:stretch>
                  <a:fillRect/>
                </a:stretch>
              </p:blipFill>
              <p:spPr>
                <a:xfrm>
                  <a:off x="6752983" y="6123499"/>
                  <a:ext cx="112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34" name="Ink 333">
                  <a:extLst>
                    <a:ext uri="{FF2B5EF4-FFF2-40B4-BE49-F238E27FC236}">
                      <a16:creationId xmlns:a16="http://schemas.microsoft.com/office/drawing/2014/main" id="{00D2F545-4A45-9642-9892-D62124A6F3F2}"/>
                    </a:ext>
                  </a:extLst>
                </p14:cNvPr>
                <p14:cNvContentPartPr/>
                <p14:nvPr/>
              </p14:nvContentPartPr>
              <p14:xfrm>
                <a:off x="6894463" y="6145099"/>
                <a:ext cx="63360" cy="82080"/>
              </p14:xfrm>
            </p:contentPart>
          </mc:Choice>
          <mc:Fallback xmlns="">
            <p:pic>
              <p:nvPicPr>
                <p:cNvPr id="334" name="Ink 333">
                  <a:extLst>
                    <a:ext uri="{FF2B5EF4-FFF2-40B4-BE49-F238E27FC236}">
                      <a16:creationId xmlns:a16="http://schemas.microsoft.com/office/drawing/2014/main" id="{00D2F545-4A45-9642-9892-D62124A6F3F2}"/>
                    </a:ext>
                  </a:extLst>
                </p:cNvPr>
                <p:cNvPicPr/>
                <p:nvPr/>
              </p:nvPicPr>
              <p:blipFill>
                <a:blip r:embed="rId369"/>
                <a:stretch>
                  <a:fillRect/>
                </a:stretch>
              </p:blipFill>
              <p:spPr>
                <a:xfrm>
                  <a:off x="6878983" y="6129619"/>
                  <a:ext cx="93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35" name="Ink 334">
                  <a:extLst>
                    <a:ext uri="{FF2B5EF4-FFF2-40B4-BE49-F238E27FC236}">
                      <a16:creationId xmlns:a16="http://schemas.microsoft.com/office/drawing/2014/main" id="{5237B6B5-1223-894B-88E5-A149B9972EDD}"/>
                    </a:ext>
                  </a:extLst>
                </p14:cNvPr>
                <p14:cNvContentPartPr/>
                <p14:nvPr/>
              </p14:nvContentPartPr>
              <p14:xfrm>
                <a:off x="6988423" y="6132499"/>
                <a:ext cx="107280" cy="44280"/>
              </p14:xfrm>
            </p:contentPart>
          </mc:Choice>
          <mc:Fallback xmlns="">
            <p:pic>
              <p:nvPicPr>
                <p:cNvPr id="335" name="Ink 334">
                  <a:extLst>
                    <a:ext uri="{FF2B5EF4-FFF2-40B4-BE49-F238E27FC236}">
                      <a16:creationId xmlns:a16="http://schemas.microsoft.com/office/drawing/2014/main" id="{5237B6B5-1223-894B-88E5-A149B9972EDD}"/>
                    </a:ext>
                  </a:extLst>
                </p:cNvPr>
                <p:cNvPicPr/>
                <p:nvPr/>
              </p:nvPicPr>
              <p:blipFill>
                <a:blip r:embed="rId371"/>
                <a:stretch>
                  <a:fillRect/>
                </a:stretch>
              </p:blipFill>
              <p:spPr>
                <a:xfrm>
                  <a:off x="6972943" y="6117019"/>
                  <a:ext cx="137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36" name="Ink 335">
                  <a:extLst>
                    <a:ext uri="{FF2B5EF4-FFF2-40B4-BE49-F238E27FC236}">
                      <a16:creationId xmlns:a16="http://schemas.microsoft.com/office/drawing/2014/main" id="{8FCE3B11-56E3-4944-B595-CE945A840990}"/>
                    </a:ext>
                  </a:extLst>
                </p14:cNvPr>
                <p14:cNvContentPartPr/>
                <p14:nvPr/>
              </p14:nvContentPartPr>
              <p14:xfrm>
                <a:off x="7114423" y="6120259"/>
                <a:ext cx="138600" cy="100800"/>
              </p14:xfrm>
            </p:contentPart>
          </mc:Choice>
          <mc:Fallback xmlns="">
            <p:pic>
              <p:nvPicPr>
                <p:cNvPr id="336" name="Ink 335">
                  <a:extLst>
                    <a:ext uri="{FF2B5EF4-FFF2-40B4-BE49-F238E27FC236}">
                      <a16:creationId xmlns:a16="http://schemas.microsoft.com/office/drawing/2014/main" id="{8FCE3B11-56E3-4944-B595-CE945A840990}"/>
                    </a:ext>
                  </a:extLst>
                </p:cNvPr>
                <p:cNvPicPr/>
                <p:nvPr/>
              </p:nvPicPr>
              <p:blipFill>
                <a:blip r:embed="rId373"/>
                <a:stretch>
                  <a:fillRect/>
                </a:stretch>
              </p:blipFill>
              <p:spPr>
                <a:xfrm>
                  <a:off x="7098943" y="6104779"/>
                  <a:ext cx="169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37" name="Ink 336">
                  <a:extLst>
                    <a:ext uri="{FF2B5EF4-FFF2-40B4-BE49-F238E27FC236}">
                      <a16:creationId xmlns:a16="http://schemas.microsoft.com/office/drawing/2014/main" id="{A25B651E-D37C-BF45-BD78-B3BEC77F5B96}"/>
                    </a:ext>
                  </a:extLst>
                </p14:cNvPr>
                <p14:cNvContentPartPr/>
                <p14:nvPr/>
              </p14:nvContentPartPr>
              <p14:xfrm>
                <a:off x="7303063" y="6138979"/>
                <a:ext cx="132480" cy="88200"/>
              </p14:xfrm>
            </p:contentPart>
          </mc:Choice>
          <mc:Fallback xmlns="">
            <p:pic>
              <p:nvPicPr>
                <p:cNvPr id="337" name="Ink 336">
                  <a:extLst>
                    <a:ext uri="{FF2B5EF4-FFF2-40B4-BE49-F238E27FC236}">
                      <a16:creationId xmlns:a16="http://schemas.microsoft.com/office/drawing/2014/main" id="{A25B651E-D37C-BF45-BD78-B3BEC77F5B96}"/>
                    </a:ext>
                  </a:extLst>
                </p:cNvPr>
                <p:cNvPicPr/>
                <p:nvPr/>
              </p:nvPicPr>
              <p:blipFill>
                <a:blip r:embed="rId375"/>
                <a:stretch>
                  <a:fillRect/>
                </a:stretch>
              </p:blipFill>
              <p:spPr>
                <a:xfrm>
                  <a:off x="7287583" y="6123562"/>
                  <a:ext cx="1630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38" name="Ink 337">
                  <a:extLst>
                    <a:ext uri="{FF2B5EF4-FFF2-40B4-BE49-F238E27FC236}">
                      <a16:creationId xmlns:a16="http://schemas.microsoft.com/office/drawing/2014/main" id="{5ACD3CEB-4CBC-7E48-BF11-69CD4863F657}"/>
                    </a:ext>
                  </a:extLst>
                </p14:cNvPr>
                <p14:cNvContentPartPr/>
                <p14:nvPr/>
              </p14:nvContentPartPr>
              <p14:xfrm>
                <a:off x="7535623" y="6120259"/>
                <a:ext cx="25560" cy="189000"/>
              </p14:xfrm>
            </p:contentPart>
          </mc:Choice>
          <mc:Fallback xmlns="">
            <p:pic>
              <p:nvPicPr>
                <p:cNvPr id="338" name="Ink 337">
                  <a:extLst>
                    <a:ext uri="{FF2B5EF4-FFF2-40B4-BE49-F238E27FC236}">
                      <a16:creationId xmlns:a16="http://schemas.microsoft.com/office/drawing/2014/main" id="{5ACD3CEB-4CBC-7E48-BF11-69CD4863F657}"/>
                    </a:ext>
                  </a:extLst>
                </p:cNvPr>
                <p:cNvPicPr/>
                <p:nvPr/>
              </p:nvPicPr>
              <p:blipFill>
                <a:blip r:embed="rId377"/>
                <a:stretch>
                  <a:fillRect/>
                </a:stretch>
              </p:blipFill>
              <p:spPr>
                <a:xfrm>
                  <a:off x="7520143" y="6104779"/>
                  <a:ext cx="561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39" name="Ink 338">
                  <a:extLst>
                    <a:ext uri="{FF2B5EF4-FFF2-40B4-BE49-F238E27FC236}">
                      <a16:creationId xmlns:a16="http://schemas.microsoft.com/office/drawing/2014/main" id="{0C538FCA-0BD0-1E40-B46E-850CEA0B68B4}"/>
                    </a:ext>
                  </a:extLst>
                </p14:cNvPr>
                <p14:cNvContentPartPr/>
                <p14:nvPr/>
              </p14:nvContentPartPr>
              <p14:xfrm>
                <a:off x="7550383" y="6189379"/>
                <a:ext cx="92520" cy="82080"/>
              </p14:xfrm>
            </p:contentPart>
          </mc:Choice>
          <mc:Fallback xmlns="">
            <p:pic>
              <p:nvPicPr>
                <p:cNvPr id="339" name="Ink 338">
                  <a:extLst>
                    <a:ext uri="{FF2B5EF4-FFF2-40B4-BE49-F238E27FC236}">
                      <a16:creationId xmlns:a16="http://schemas.microsoft.com/office/drawing/2014/main" id="{0C538FCA-0BD0-1E40-B46E-850CEA0B68B4}"/>
                    </a:ext>
                  </a:extLst>
                </p:cNvPr>
                <p:cNvPicPr/>
                <p:nvPr/>
              </p:nvPicPr>
              <p:blipFill>
                <a:blip r:embed="rId379"/>
                <a:stretch>
                  <a:fillRect/>
                </a:stretch>
              </p:blipFill>
              <p:spPr>
                <a:xfrm>
                  <a:off x="7534903" y="6173899"/>
                  <a:ext cx="1231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40" name="Ink 339">
                  <a:extLst>
                    <a:ext uri="{FF2B5EF4-FFF2-40B4-BE49-F238E27FC236}">
                      <a16:creationId xmlns:a16="http://schemas.microsoft.com/office/drawing/2014/main" id="{3A21E67A-3AD3-2048-9A77-7206307D39CF}"/>
                    </a:ext>
                  </a:extLst>
                </p14:cNvPr>
                <p14:cNvContentPartPr/>
                <p14:nvPr/>
              </p14:nvContentPartPr>
              <p14:xfrm>
                <a:off x="7724263" y="6141859"/>
                <a:ext cx="360" cy="104400"/>
              </p14:xfrm>
            </p:contentPart>
          </mc:Choice>
          <mc:Fallback xmlns="">
            <p:pic>
              <p:nvPicPr>
                <p:cNvPr id="340" name="Ink 339">
                  <a:extLst>
                    <a:ext uri="{FF2B5EF4-FFF2-40B4-BE49-F238E27FC236}">
                      <a16:creationId xmlns:a16="http://schemas.microsoft.com/office/drawing/2014/main" id="{3A21E67A-3AD3-2048-9A77-7206307D39CF}"/>
                    </a:ext>
                  </a:extLst>
                </p:cNvPr>
                <p:cNvPicPr/>
                <p:nvPr/>
              </p:nvPicPr>
              <p:blipFill>
                <a:blip r:embed="rId381"/>
                <a:stretch>
                  <a:fillRect/>
                </a:stretch>
              </p:blipFill>
              <p:spPr>
                <a:xfrm>
                  <a:off x="7708783" y="6126379"/>
                  <a:ext cx="309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41" name="Ink 340">
                  <a:extLst>
                    <a:ext uri="{FF2B5EF4-FFF2-40B4-BE49-F238E27FC236}">
                      <a16:creationId xmlns:a16="http://schemas.microsoft.com/office/drawing/2014/main" id="{00246616-45ED-E24C-B690-639B31354D2A}"/>
                    </a:ext>
                  </a:extLst>
                </p14:cNvPr>
                <p14:cNvContentPartPr/>
                <p14:nvPr/>
              </p14:nvContentPartPr>
              <p14:xfrm>
                <a:off x="7690063" y="6176779"/>
                <a:ext cx="84960" cy="12960"/>
              </p14:xfrm>
            </p:contentPart>
          </mc:Choice>
          <mc:Fallback xmlns="">
            <p:pic>
              <p:nvPicPr>
                <p:cNvPr id="341" name="Ink 340">
                  <a:extLst>
                    <a:ext uri="{FF2B5EF4-FFF2-40B4-BE49-F238E27FC236}">
                      <a16:creationId xmlns:a16="http://schemas.microsoft.com/office/drawing/2014/main" id="{00246616-45ED-E24C-B690-639B31354D2A}"/>
                    </a:ext>
                  </a:extLst>
                </p:cNvPr>
                <p:cNvPicPr/>
                <p:nvPr/>
              </p:nvPicPr>
              <p:blipFill>
                <a:blip r:embed="rId383"/>
                <a:stretch>
                  <a:fillRect/>
                </a:stretch>
              </p:blipFill>
              <p:spPr>
                <a:xfrm>
                  <a:off x="7674583" y="6161299"/>
                  <a:ext cx="115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42" name="Ink 341">
                  <a:extLst>
                    <a:ext uri="{FF2B5EF4-FFF2-40B4-BE49-F238E27FC236}">
                      <a16:creationId xmlns:a16="http://schemas.microsoft.com/office/drawing/2014/main" id="{157F4174-CD18-0F42-AEE1-E7CA96B0999A}"/>
                    </a:ext>
                  </a:extLst>
                </p14:cNvPr>
                <p14:cNvContentPartPr/>
                <p14:nvPr/>
              </p14:nvContentPartPr>
              <p14:xfrm>
                <a:off x="7887703" y="6208099"/>
                <a:ext cx="82080" cy="88560"/>
              </p14:xfrm>
            </p:contentPart>
          </mc:Choice>
          <mc:Fallback xmlns="">
            <p:pic>
              <p:nvPicPr>
                <p:cNvPr id="342" name="Ink 341">
                  <a:extLst>
                    <a:ext uri="{FF2B5EF4-FFF2-40B4-BE49-F238E27FC236}">
                      <a16:creationId xmlns:a16="http://schemas.microsoft.com/office/drawing/2014/main" id="{157F4174-CD18-0F42-AEE1-E7CA96B0999A}"/>
                    </a:ext>
                  </a:extLst>
                </p:cNvPr>
                <p:cNvPicPr/>
                <p:nvPr/>
              </p:nvPicPr>
              <p:blipFill>
                <a:blip r:embed="rId385"/>
                <a:stretch>
                  <a:fillRect/>
                </a:stretch>
              </p:blipFill>
              <p:spPr>
                <a:xfrm>
                  <a:off x="7872223" y="6192556"/>
                  <a:ext cx="11268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43" name="Ink 342">
                  <a:extLst>
                    <a:ext uri="{FF2B5EF4-FFF2-40B4-BE49-F238E27FC236}">
                      <a16:creationId xmlns:a16="http://schemas.microsoft.com/office/drawing/2014/main" id="{50B6544F-0E43-DD46-9DB1-30992EE7B49D}"/>
                    </a:ext>
                  </a:extLst>
                </p14:cNvPr>
                <p14:cNvContentPartPr/>
                <p14:nvPr/>
              </p14:nvContentPartPr>
              <p14:xfrm>
                <a:off x="8019823" y="6108379"/>
                <a:ext cx="88560" cy="168840"/>
              </p14:xfrm>
            </p:contentPart>
          </mc:Choice>
          <mc:Fallback xmlns="">
            <p:pic>
              <p:nvPicPr>
                <p:cNvPr id="343" name="Ink 342">
                  <a:extLst>
                    <a:ext uri="{FF2B5EF4-FFF2-40B4-BE49-F238E27FC236}">
                      <a16:creationId xmlns:a16="http://schemas.microsoft.com/office/drawing/2014/main" id="{50B6544F-0E43-DD46-9DB1-30992EE7B49D}"/>
                    </a:ext>
                  </a:extLst>
                </p:cNvPr>
                <p:cNvPicPr/>
                <p:nvPr/>
              </p:nvPicPr>
              <p:blipFill>
                <a:blip r:embed="rId387"/>
                <a:stretch>
                  <a:fillRect/>
                </a:stretch>
              </p:blipFill>
              <p:spPr>
                <a:xfrm>
                  <a:off x="8004343" y="6092899"/>
                  <a:ext cx="119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44" name="Ink 343">
                  <a:extLst>
                    <a:ext uri="{FF2B5EF4-FFF2-40B4-BE49-F238E27FC236}">
                      <a16:creationId xmlns:a16="http://schemas.microsoft.com/office/drawing/2014/main" id="{5387F83C-516B-7847-ABE6-EAFE5527B4E6}"/>
                    </a:ext>
                  </a:extLst>
                </p14:cNvPr>
                <p14:cNvContentPartPr/>
                <p14:nvPr/>
              </p14:nvContentPartPr>
              <p14:xfrm>
                <a:off x="8107663" y="6182899"/>
                <a:ext cx="107280" cy="69480"/>
              </p14:xfrm>
            </p:contentPart>
          </mc:Choice>
          <mc:Fallback xmlns="">
            <p:pic>
              <p:nvPicPr>
                <p:cNvPr id="344" name="Ink 343">
                  <a:extLst>
                    <a:ext uri="{FF2B5EF4-FFF2-40B4-BE49-F238E27FC236}">
                      <a16:creationId xmlns:a16="http://schemas.microsoft.com/office/drawing/2014/main" id="{5387F83C-516B-7847-ABE6-EAFE5527B4E6}"/>
                    </a:ext>
                  </a:extLst>
                </p:cNvPr>
                <p:cNvPicPr/>
                <p:nvPr/>
              </p:nvPicPr>
              <p:blipFill>
                <a:blip r:embed="rId389"/>
                <a:stretch>
                  <a:fillRect/>
                </a:stretch>
              </p:blipFill>
              <p:spPr>
                <a:xfrm>
                  <a:off x="8092131" y="6167419"/>
                  <a:ext cx="13798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45" name="Ink 344">
                  <a:extLst>
                    <a:ext uri="{FF2B5EF4-FFF2-40B4-BE49-F238E27FC236}">
                      <a16:creationId xmlns:a16="http://schemas.microsoft.com/office/drawing/2014/main" id="{78252167-723B-F24B-9AEA-E82017DAFBA8}"/>
                    </a:ext>
                  </a:extLst>
                </p14:cNvPr>
                <p14:cNvContentPartPr/>
                <p14:nvPr/>
              </p14:nvContentPartPr>
              <p14:xfrm>
                <a:off x="8239783" y="6176779"/>
                <a:ext cx="75960" cy="75960"/>
              </p14:xfrm>
            </p:contentPart>
          </mc:Choice>
          <mc:Fallback xmlns="">
            <p:pic>
              <p:nvPicPr>
                <p:cNvPr id="345" name="Ink 344">
                  <a:extLst>
                    <a:ext uri="{FF2B5EF4-FFF2-40B4-BE49-F238E27FC236}">
                      <a16:creationId xmlns:a16="http://schemas.microsoft.com/office/drawing/2014/main" id="{78252167-723B-F24B-9AEA-E82017DAFBA8}"/>
                    </a:ext>
                  </a:extLst>
                </p:cNvPr>
                <p:cNvPicPr/>
                <p:nvPr/>
              </p:nvPicPr>
              <p:blipFill>
                <a:blip r:embed="rId391"/>
                <a:stretch>
                  <a:fillRect/>
                </a:stretch>
              </p:blipFill>
              <p:spPr>
                <a:xfrm>
                  <a:off x="8224303" y="6161299"/>
                  <a:ext cx="106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46" name="Ink 345">
                  <a:extLst>
                    <a:ext uri="{FF2B5EF4-FFF2-40B4-BE49-F238E27FC236}">
                      <a16:creationId xmlns:a16="http://schemas.microsoft.com/office/drawing/2014/main" id="{1DEC3969-7535-1047-9A6E-BC21AA64A00F}"/>
                    </a:ext>
                  </a:extLst>
                </p14:cNvPr>
                <p14:cNvContentPartPr/>
                <p14:nvPr/>
              </p14:nvContentPartPr>
              <p14:xfrm>
                <a:off x="8346703" y="6170299"/>
                <a:ext cx="145080" cy="82080"/>
              </p14:xfrm>
            </p:contentPart>
          </mc:Choice>
          <mc:Fallback xmlns="">
            <p:pic>
              <p:nvPicPr>
                <p:cNvPr id="346" name="Ink 345">
                  <a:extLst>
                    <a:ext uri="{FF2B5EF4-FFF2-40B4-BE49-F238E27FC236}">
                      <a16:creationId xmlns:a16="http://schemas.microsoft.com/office/drawing/2014/main" id="{1DEC3969-7535-1047-9A6E-BC21AA64A00F}"/>
                    </a:ext>
                  </a:extLst>
                </p:cNvPr>
                <p:cNvPicPr/>
                <p:nvPr/>
              </p:nvPicPr>
              <p:blipFill>
                <a:blip r:embed="rId393"/>
                <a:stretch>
                  <a:fillRect/>
                </a:stretch>
              </p:blipFill>
              <p:spPr>
                <a:xfrm>
                  <a:off x="8331223" y="6154819"/>
                  <a:ext cx="175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47" name="Ink 346">
                  <a:extLst>
                    <a:ext uri="{FF2B5EF4-FFF2-40B4-BE49-F238E27FC236}">
                      <a16:creationId xmlns:a16="http://schemas.microsoft.com/office/drawing/2014/main" id="{04C94DDB-44B5-614D-9B05-2D41D5BF80D0}"/>
                    </a:ext>
                  </a:extLst>
                </p14:cNvPr>
                <p14:cNvContentPartPr/>
                <p14:nvPr/>
              </p14:nvContentPartPr>
              <p14:xfrm>
                <a:off x="8491063" y="6058699"/>
                <a:ext cx="207720" cy="181440"/>
              </p14:xfrm>
            </p:contentPart>
          </mc:Choice>
          <mc:Fallback xmlns="">
            <p:pic>
              <p:nvPicPr>
                <p:cNvPr id="347" name="Ink 346">
                  <a:extLst>
                    <a:ext uri="{FF2B5EF4-FFF2-40B4-BE49-F238E27FC236}">
                      <a16:creationId xmlns:a16="http://schemas.microsoft.com/office/drawing/2014/main" id="{04C94DDB-44B5-614D-9B05-2D41D5BF80D0}"/>
                    </a:ext>
                  </a:extLst>
                </p:cNvPr>
                <p:cNvPicPr/>
                <p:nvPr/>
              </p:nvPicPr>
              <p:blipFill>
                <a:blip r:embed="rId395"/>
                <a:stretch>
                  <a:fillRect/>
                </a:stretch>
              </p:blipFill>
              <p:spPr>
                <a:xfrm>
                  <a:off x="8475583" y="6043219"/>
                  <a:ext cx="2383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48" name="Ink 347">
                  <a:extLst>
                    <a:ext uri="{FF2B5EF4-FFF2-40B4-BE49-F238E27FC236}">
                      <a16:creationId xmlns:a16="http://schemas.microsoft.com/office/drawing/2014/main" id="{4E8F3D28-FFCF-D54C-8039-34C2FE95BE0D}"/>
                    </a:ext>
                  </a:extLst>
                </p14:cNvPr>
                <p14:cNvContentPartPr/>
                <p14:nvPr/>
              </p14:nvContentPartPr>
              <p14:xfrm>
                <a:off x="8799223" y="6114499"/>
                <a:ext cx="383760" cy="119160"/>
              </p14:xfrm>
            </p:contentPart>
          </mc:Choice>
          <mc:Fallback xmlns="">
            <p:pic>
              <p:nvPicPr>
                <p:cNvPr id="348" name="Ink 347">
                  <a:extLst>
                    <a:ext uri="{FF2B5EF4-FFF2-40B4-BE49-F238E27FC236}">
                      <a16:creationId xmlns:a16="http://schemas.microsoft.com/office/drawing/2014/main" id="{4E8F3D28-FFCF-D54C-8039-34C2FE95BE0D}"/>
                    </a:ext>
                  </a:extLst>
                </p:cNvPr>
                <p:cNvPicPr/>
                <p:nvPr/>
              </p:nvPicPr>
              <p:blipFill>
                <a:blip r:embed="rId397"/>
                <a:stretch>
                  <a:fillRect/>
                </a:stretch>
              </p:blipFill>
              <p:spPr>
                <a:xfrm>
                  <a:off x="8783743" y="6098972"/>
                  <a:ext cx="414360" cy="149853"/>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9" name="Ink 348">
                  <a:extLst>
                    <a:ext uri="{FF2B5EF4-FFF2-40B4-BE49-F238E27FC236}">
                      <a16:creationId xmlns:a16="http://schemas.microsoft.com/office/drawing/2014/main" id="{2D0C0B50-ABA7-5B41-8279-45D4099793A0}"/>
                    </a:ext>
                  </a:extLst>
                </p14:cNvPr>
                <p14:cNvContentPartPr/>
                <p14:nvPr/>
              </p14:nvContentPartPr>
              <p14:xfrm>
                <a:off x="8032423" y="6402859"/>
                <a:ext cx="88200" cy="107280"/>
              </p14:xfrm>
            </p:contentPart>
          </mc:Choice>
          <mc:Fallback xmlns="">
            <p:pic>
              <p:nvPicPr>
                <p:cNvPr id="349" name="Ink 348">
                  <a:extLst>
                    <a:ext uri="{FF2B5EF4-FFF2-40B4-BE49-F238E27FC236}">
                      <a16:creationId xmlns:a16="http://schemas.microsoft.com/office/drawing/2014/main" id="{2D0C0B50-ABA7-5B41-8279-45D4099793A0}"/>
                    </a:ext>
                  </a:extLst>
                </p:cNvPr>
                <p:cNvPicPr/>
                <p:nvPr/>
              </p:nvPicPr>
              <p:blipFill>
                <a:blip r:embed="rId399"/>
                <a:stretch>
                  <a:fillRect/>
                </a:stretch>
              </p:blipFill>
              <p:spPr>
                <a:xfrm>
                  <a:off x="8017006" y="6387379"/>
                  <a:ext cx="118676"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50" name="Ink 349">
                  <a:extLst>
                    <a:ext uri="{FF2B5EF4-FFF2-40B4-BE49-F238E27FC236}">
                      <a16:creationId xmlns:a16="http://schemas.microsoft.com/office/drawing/2014/main" id="{EBB8DF7E-F0D9-7C49-ABE2-3CFD09947714}"/>
                    </a:ext>
                  </a:extLst>
                </p14:cNvPr>
                <p14:cNvContentPartPr/>
                <p14:nvPr/>
              </p14:nvContentPartPr>
              <p14:xfrm>
                <a:off x="8132863" y="6333739"/>
                <a:ext cx="207720" cy="188280"/>
              </p14:xfrm>
            </p:contentPart>
          </mc:Choice>
          <mc:Fallback xmlns="">
            <p:pic>
              <p:nvPicPr>
                <p:cNvPr id="350" name="Ink 349">
                  <a:extLst>
                    <a:ext uri="{FF2B5EF4-FFF2-40B4-BE49-F238E27FC236}">
                      <a16:creationId xmlns:a16="http://schemas.microsoft.com/office/drawing/2014/main" id="{EBB8DF7E-F0D9-7C49-ABE2-3CFD09947714}"/>
                    </a:ext>
                  </a:extLst>
                </p:cNvPr>
                <p:cNvPicPr/>
                <p:nvPr/>
              </p:nvPicPr>
              <p:blipFill>
                <a:blip r:embed="rId401"/>
                <a:stretch>
                  <a:fillRect/>
                </a:stretch>
              </p:blipFill>
              <p:spPr>
                <a:xfrm>
                  <a:off x="8117410" y="6318259"/>
                  <a:ext cx="238267"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51" name="Ink 350">
                  <a:extLst>
                    <a:ext uri="{FF2B5EF4-FFF2-40B4-BE49-F238E27FC236}">
                      <a16:creationId xmlns:a16="http://schemas.microsoft.com/office/drawing/2014/main" id="{4D86A42A-67AE-C340-A281-AEF2B24E2E6C}"/>
                    </a:ext>
                  </a:extLst>
                </p14:cNvPr>
                <p14:cNvContentPartPr/>
                <p14:nvPr/>
              </p14:nvContentPartPr>
              <p14:xfrm>
                <a:off x="8396743" y="6384139"/>
                <a:ext cx="132480" cy="93960"/>
              </p14:xfrm>
            </p:contentPart>
          </mc:Choice>
          <mc:Fallback xmlns="">
            <p:pic>
              <p:nvPicPr>
                <p:cNvPr id="351" name="Ink 350">
                  <a:extLst>
                    <a:ext uri="{FF2B5EF4-FFF2-40B4-BE49-F238E27FC236}">
                      <a16:creationId xmlns:a16="http://schemas.microsoft.com/office/drawing/2014/main" id="{4D86A42A-67AE-C340-A281-AEF2B24E2E6C}"/>
                    </a:ext>
                  </a:extLst>
                </p:cNvPr>
                <p:cNvPicPr/>
                <p:nvPr/>
              </p:nvPicPr>
              <p:blipFill>
                <a:blip r:embed="rId403"/>
                <a:stretch>
                  <a:fillRect/>
                </a:stretch>
              </p:blipFill>
              <p:spPr>
                <a:xfrm>
                  <a:off x="8381263" y="6368659"/>
                  <a:ext cx="163080" cy="124560"/>
                </a:xfrm>
                <a:prstGeom prst="rect">
                  <a:avLst/>
                </a:prstGeom>
              </p:spPr>
            </p:pic>
          </mc:Fallback>
        </mc:AlternateContent>
      </p:grpSp>
      <p:grpSp>
        <p:nvGrpSpPr>
          <p:cNvPr id="370" name="Group 369">
            <a:extLst>
              <a:ext uri="{FF2B5EF4-FFF2-40B4-BE49-F238E27FC236}">
                <a16:creationId xmlns:a16="http://schemas.microsoft.com/office/drawing/2014/main" id="{AEA5CAE4-C0C6-0644-A4F6-B16005E19375}"/>
              </a:ext>
            </a:extLst>
          </p:cNvPr>
          <p:cNvGrpSpPr/>
          <p:nvPr/>
        </p:nvGrpSpPr>
        <p:grpSpPr>
          <a:xfrm>
            <a:off x="8818303" y="4516099"/>
            <a:ext cx="1201320" cy="661320"/>
            <a:chOff x="8818303" y="4516099"/>
            <a:chExt cx="1201320" cy="661320"/>
          </a:xfrm>
        </p:grpSpPr>
        <mc:AlternateContent xmlns:mc="http://schemas.openxmlformats.org/markup-compatibility/2006" xmlns:p14="http://schemas.microsoft.com/office/powerpoint/2010/main">
          <mc:Choice Requires="p14">
            <p:contentPart p14:bwMode="auto" r:id="rId404">
              <p14:nvContentPartPr>
                <p14:cNvPr id="353" name="Ink 352">
                  <a:extLst>
                    <a:ext uri="{FF2B5EF4-FFF2-40B4-BE49-F238E27FC236}">
                      <a16:creationId xmlns:a16="http://schemas.microsoft.com/office/drawing/2014/main" id="{1AAAD782-D8AC-7146-9495-75845FA8C22C}"/>
                    </a:ext>
                  </a:extLst>
                </p14:cNvPr>
                <p14:cNvContentPartPr/>
                <p14:nvPr/>
              </p14:nvContentPartPr>
              <p14:xfrm>
                <a:off x="8818303" y="4567219"/>
                <a:ext cx="276840" cy="452880"/>
              </p14:xfrm>
            </p:contentPart>
          </mc:Choice>
          <mc:Fallback xmlns="">
            <p:pic>
              <p:nvPicPr>
                <p:cNvPr id="353" name="Ink 352">
                  <a:extLst>
                    <a:ext uri="{FF2B5EF4-FFF2-40B4-BE49-F238E27FC236}">
                      <a16:creationId xmlns:a16="http://schemas.microsoft.com/office/drawing/2014/main" id="{1AAAD782-D8AC-7146-9495-75845FA8C22C}"/>
                    </a:ext>
                  </a:extLst>
                </p:cNvPr>
                <p:cNvPicPr/>
                <p:nvPr/>
              </p:nvPicPr>
              <p:blipFill>
                <a:blip r:embed="rId405"/>
                <a:stretch>
                  <a:fillRect/>
                </a:stretch>
              </p:blipFill>
              <p:spPr>
                <a:xfrm>
                  <a:off x="8802823" y="4551751"/>
                  <a:ext cx="307440" cy="483456"/>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54" name="Ink 353">
                  <a:extLst>
                    <a:ext uri="{FF2B5EF4-FFF2-40B4-BE49-F238E27FC236}">
                      <a16:creationId xmlns:a16="http://schemas.microsoft.com/office/drawing/2014/main" id="{DADC2803-C115-B74D-96B3-34E605DC6C17}"/>
                    </a:ext>
                  </a:extLst>
                </p14:cNvPr>
                <p14:cNvContentPartPr/>
                <p14:nvPr/>
              </p14:nvContentPartPr>
              <p14:xfrm>
                <a:off x="9019183" y="4548139"/>
                <a:ext cx="94680" cy="170280"/>
              </p14:xfrm>
            </p:contentPart>
          </mc:Choice>
          <mc:Fallback xmlns="">
            <p:pic>
              <p:nvPicPr>
                <p:cNvPr id="354" name="Ink 353">
                  <a:extLst>
                    <a:ext uri="{FF2B5EF4-FFF2-40B4-BE49-F238E27FC236}">
                      <a16:creationId xmlns:a16="http://schemas.microsoft.com/office/drawing/2014/main" id="{DADC2803-C115-B74D-96B3-34E605DC6C17}"/>
                    </a:ext>
                  </a:extLst>
                </p:cNvPr>
                <p:cNvPicPr/>
                <p:nvPr/>
              </p:nvPicPr>
              <p:blipFill>
                <a:blip r:embed="rId407"/>
                <a:stretch>
                  <a:fillRect/>
                </a:stretch>
              </p:blipFill>
              <p:spPr>
                <a:xfrm>
                  <a:off x="9003703" y="4532626"/>
                  <a:ext cx="12528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6" name="Ink 355">
                  <a:extLst>
                    <a:ext uri="{FF2B5EF4-FFF2-40B4-BE49-F238E27FC236}">
                      <a16:creationId xmlns:a16="http://schemas.microsoft.com/office/drawing/2014/main" id="{42978D40-6F1F-A944-A3D0-33FE370E0A90}"/>
                    </a:ext>
                  </a:extLst>
                </p14:cNvPr>
                <p14:cNvContentPartPr/>
                <p14:nvPr/>
              </p14:nvContentPartPr>
              <p14:xfrm>
                <a:off x="9252103" y="4542739"/>
                <a:ext cx="38160" cy="207000"/>
              </p14:xfrm>
            </p:contentPart>
          </mc:Choice>
          <mc:Fallback xmlns="">
            <p:pic>
              <p:nvPicPr>
                <p:cNvPr id="356" name="Ink 355">
                  <a:extLst>
                    <a:ext uri="{FF2B5EF4-FFF2-40B4-BE49-F238E27FC236}">
                      <a16:creationId xmlns:a16="http://schemas.microsoft.com/office/drawing/2014/main" id="{42978D40-6F1F-A944-A3D0-33FE370E0A90}"/>
                    </a:ext>
                  </a:extLst>
                </p:cNvPr>
                <p:cNvPicPr/>
                <p:nvPr/>
              </p:nvPicPr>
              <p:blipFill>
                <a:blip r:embed="rId409"/>
                <a:stretch>
                  <a:fillRect/>
                </a:stretch>
              </p:blipFill>
              <p:spPr>
                <a:xfrm>
                  <a:off x="9236623" y="4527286"/>
                  <a:ext cx="68760" cy="237547"/>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7" name="Ink 356">
                  <a:extLst>
                    <a:ext uri="{FF2B5EF4-FFF2-40B4-BE49-F238E27FC236}">
                      <a16:creationId xmlns:a16="http://schemas.microsoft.com/office/drawing/2014/main" id="{2118A8CA-25B7-414F-A1CC-26EA039741A8}"/>
                    </a:ext>
                  </a:extLst>
                </p14:cNvPr>
                <p14:cNvContentPartPr/>
                <p14:nvPr/>
              </p14:nvContentPartPr>
              <p14:xfrm>
                <a:off x="9252103" y="4598539"/>
                <a:ext cx="107280" cy="100800"/>
              </p14:xfrm>
            </p:contentPart>
          </mc:Choice>
          <mc:Fallback xmlns="">
            <p:pic>
              <p:nvPicPr>
                <p:cNvPr id="357" name="Ink 356">
                  <a:extLst>
                    <a:ext uri="{FF2B5EF4-FFF2-40B4-BE49-F238E27FC236}">
                      <a16:creationId xmlns:a16="http://schemas.microsoft.com/office/drawing/2014/main" id="{2118A8CA-25B7-414F-A1CC-26EA039741A8}"/>
                    </a:ext>
                  </a:extLst>
                </p:cNvPr>
                <p:cNvPicPr/>
                <p:nvPr/>
              </p:nvPicPr>
              <p:blipFill>
                <a:blip r:embed="rId411"/>
                <a:stretch>
                  <a:fillRect/>
                </a:stretch>
              </p:blipFill>
              <p:spPr>
                <a:xfrm>
                  <a:off x="9236623" y="4583059"/>
                  <a:ext cx="137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8" name="Ink 357">
                  <a:extLst>
                    <a:ext uri="{FF2B5EF4-FFF2-40B4-BE49-F238E27FC236}">
                      <a16:creationId xmlns:a16="http://schemas.microsoft.com/office/drawing/2014/main" id="{DCA65D81-E8F1-A043-8AB8-A0336D2C8827}"/>
                    </a:ext>
                  </a:extLst>
                </p14:cNvPr>
                <p14:cNvContentPartPr/>
                <p14:nvPr/>
              </p14:nvContentPartPr>
              <p14:xfrm>
                <a:off x="9421663" y="4516099"/>
                <a:ext cx="19080" cy="151920"/>
              </p14:xfrm>
            </p:contentPart>
          </mc:Choice>
          <mc:Fallback xmlns="">
            <p:pic>
              <p:nvPicPr>
                <p:cNvPr id="358" name="Ink 357">
                  <a:extLst>
                    <a:ext uri="{FF2B5EF4-FFF2-40B4-BE49-F238E27FC236}">
                      <a16:creationId xmlns:a16="http://schemas.microsoft.com/office/drawing/2014/main" id="{DCA65D81-E8F1-A043-8AB8-A0336D2C8827}"/>
                    </a:ext>
                  </a:extLst>
                </p:cNvPr>
                <p:cNvPicPr/>
                <p:nvPr/>
              </p:nvPicPr>
              <p:blipFill>
                <a:blip r:embed="rId413"/>
                <a:stretch>
                  <a:fillRect/>
                </a:stretch>
              </p:blipFill>
              <p:spPr>
                <a:xfrm>
                  <a:off x="9406183" y="4500619"/>
                  <a:ext cx="496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9" name="Ink 358">
                  <a:extLst>
                    <a:ext uri="{FF2B5EF4-FFF2-40B4-BE49-F238E27FC236}">
                      <a16:creationId xmlns:a16="http://schemas.microsoft.com/office/drawing/2014/main" id="{4FFAA301-6AD6-1748-B669-336278E1009B}"/>
                    </a:ext>
                  </a:extLst>
                </p14:cNvPr>
                <p14:cNvContentPartPr/>
                <p14:nvPr/>
              </p14:nvContentPartPr>
              <p14:xfrm>
                <a:off x="9396463" y="4554619"/>
                <a:ext cx="94680" cy="38160"/>
              </p14:xfrm>
            </p:contentPart>
          </mc:Choice>
          <mc:Fallback xmlns="">
            <p:pic>
              <p:nvPicPr>
                <p:cNvPr id="359" name="Ink 358">
                  <a:extLst>
                    <a:ext uri="{FF2B5EF4-FFF2-40B4-BE49-F238E27FC236}">
                      <a16:creationId xmlns:a16="http://schemas.microsoft.com/office/drawing/2014/main" id="{4FFAA301-6AD6-1748-B669-336278E1009B}"/>
                    </a:ext>
                  </a:extLst>
                </p:cNvPr>
                <p:cNvPicPr/>
                <p:nvPr/>
              </p:nvPicPr>
              <p:blipFill>
                <a:blip r:embed="rId415"/>
                <a:stretch>
                  <a:fillRect/>
                </a:stretch>
              </p:blipFill>
              <p:spPr>
                <a:xfrm>
                  <a:off x="9380983" y="4539139"/>
                  <a:ext cx="125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61" name="Ink 360">
                  <a:extLst>
                    <a:ext uri="{FF2B5EF4-FFF2-40B4-BE49-F238E27FC236}">
                      <a16:creationId xmlns:a16="http://schemas.microsoft.com/office/drawing/2014/main" id="{CBB40F29-6A49-274C-9C2F-4983EE3AB0E1}"/>
                    </a:ext>
                  </a:extLst>
                </p14:cNvPr>
                <p14:cNvContentPartPr/>
                <p14:nvPr/>
              </p14:nvContentPartPr>
              <p14:xfrm>
                <a:off x="9126103" y="4900219"/>
                <a:ext cx="75960" cy="94680"/>
              </p14:xfrm>
            </p:contentPart>
          </mc:Choice>
          <mc:Fallback xmlns="">
            <p:pic>
              <p:nvPicPr>
                <p:cNvPr id="361" name="Ink 360">
                  <a:extLst>
                    <a:ext uri="{FF2B5EF4-FFF2-40B4-BE49-F238E27FC236}">
                      <a16:creationId xmlns:a16="http://schemas.microsoft.com/office/drawing/2014/main" id="{CBB40F29-6A49-274C-9C2F-4983EE3AB0E1}"/>
                    </a:ext>
                  </a:extLst>
                </p:cNvPr>
                <p:cNvPicPr/>
                <p:nvPr/>
              </p:nvPicPr>
              <p:blipFill>
                <a:blip r:embed="rId417"/>
                <a:stretch>
                  <a:fillRect/>
                </a:stretch>
              </p:blipFill>
              <p:spPr>
                <a:xfrm>
                  <a:off x="9110549" y="4884739"/>
                  <a:ext cx="10670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2" name="Ink 361">
                  <a:extLst>
                    <a:ext uri="{FF2B5EF4-FFF2-40B4-BE49-F238E27FC236}">
                      <a16:creationId xmlns:a16="http://schemas.microsoft.com/office/drawing/2014/main" id="{AE873FE0-49E6-7740-8D4F-4B7CCD7FEE99}"/>
                    </a:ext>
                  </a:extLst>
                </p14:cNvPr>
                <p14:cNvContentPartPr/>
                <p14:nvPr/>
              </p14:nvContentPartPr>
              <p14:xfrm>
                <a:off x="9239503" y="4796899"/>
                <a:ext cx="113400" cy="166680"/>
              </p14:xfrm>
            </p:contentPart>
          </mc:Choice>
          <mc:Fallback xmlns="">
            <p:pic>
              <p:nvPicPr>
                <p:cNvPr id="362" name="Ink 361">
                  <a:extLst>
                    <a:ext uri="{FF2B5EF4-FFF2-40B4-BE49-F238E27FC236}">
                      <a16:creationId xmlns:a16="http://schemas.microsoft.com/office/drawing/2014/main" id="{AE873FE0-49E6-7740-8D4F-4B7CCD7FEE99}"/>
                    </a:ext>
                  </a:extLst>
                </p:cNvPr>
                <p:cNvPicPr/>
                <p:nvPr/>
              </p:nvPicPr>
              <p:blipFill>
                <a:blip r:embed="rId419"/>
                <a:stretch>
                  <a:fillRect/>
                </a:stretch>
              </p:blipFill>
              <p:spPr>
                <a:xfrm>
                  <a:off x="9224072" y="4781419"/>
                  <a:ext cx="143903"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22A093FB-BF99-BD4E-8853-AA59AD60B295}"/>
                    </a:ext>
                  </a:extLst>
                </p14:cNvPr>
                <p14:cNvContentPartPr/>
                <p14:nvPr/>
              </p14:nvContentPartPr>
              <p14:xfrm>
                <a:off x="9390343" y="4850179"/>
                <a:ext cx="63360" cy="94680"/>
              </p14:xfrm>
            </p:contentPart>
          </mc:Choice>
          <mc:Fallback xmlns="">
            <p:pic>
              <p:nvPicPr>
                <p:cNvPr id="363" name="Ink 362">
                  <a:extLst>
                    <a:ext uri="{FF2B5EF4-FFF2-40B4-BE49-F238E27FC236}">
                      <a16:creationId xmlns:a16="http://schemas.microsoft.com/office/drawing/2014/main" id="{22A093FB-BF99-BD4E-8853-AA59AD60B295}"/>
                    </a:ext>
                  </a:extLst>
                </p:cNvPr>
                <p:cNvPicPr/>
                <p:nvPr/>
              </p:nvPicPr>
              <p:blipFill>
                <a:blip r:embed="rId421"/>
                <a:stretch>
                  <a:fillRect/>
                </a:stretch>
              </p:blipFill>
              <p:spPr>
                <a:xfrm>
                  <a:off x="9374863" y="4834699"/>
                  <a:ext cx="93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4" name="Ink 363">
                  <a:extLst>
                    <a:ext uri="{FF2B5EF4-FFF2-40B4-BE49-F238E27FC236}">
                      <a16:creationId xmlns:a16="http://schemas.microsoft.com/office/drawing/2014/main" id="{C83B04DA-B0EB-8D45-8B7D-B8E1A9CE7BAA}"/>
                    </a:ext>
                  </a:extLst>
                </p14:cNvPr>
                <p14:cNvContentPartPr/>
                <p14:nvPr/>
              </p14:nvContentPartPr>
              <p14:xfrm>
                <a:off x="9472063" y="4850899"/>
                <a:ext cx="138600" cy="93960"/>
              </p14:xfrm>
            </p:contentPart>
          </mc:Choice>
          <mc:Fallback xmlns="">
            <p:pic>
              <p:nvPicPr>
                <p:cNvPr id="364" name="Ink 363">
                  <a:extLst>
                    <a:ext uri="{FF2B5EF4-FFF2-40B4-BE49-F238E27FC236}">
                      <a16:creationId xmlns:a16="http://schemas.microsoft.com/office/drawing/2014/main" id="{C83B04DA-B0EB-8D45-8B7D-B8E1A9CE7BAA}"/>
                    </a:ext>
                  </a:extLst>
                </p:cNvPr>
                <p:cNvPicPr/>
                <p:nvPr/>
              </p:nvPicPr>
              <p:blipFill>
                <a:blip r:embed="rId423"/>
                <a:stretch>
                  <a:fillRect/>
                </a:stretch>
              </p:blipFill>
              <p:spPr>
                <a:xfrm>
                  <a:off x="9456623" y="4835419"/>
                  <a:ext cx="169121"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5" name="Ink 364">
                  <a:extLst>
                    <a:ext uri="{FF2B5EF4-FFF2-40B4-BE49-F238E27FC236}">
                      <a16:creationId xmlns:a16="http://schemas.microsoft.com/office/drawing/2014/main" id="{F6A666EA-1759-9A4E-86FF-43D2E6354378}"/>
                    </a:ext>
                  </a:extLst>
                </p14:cNvPr>
                <p14:cNvContentPartPr/>
                <p14:nvPr/>
              </p14:nvContentPartPr>
              <p14:xfrm>
                <a:off x="9641623" y="4839739"/>
                <a:ext cx="94680" cy="92520"/>
              </p14:xfrm>
            </p:contentPart>
          </mc:Choice>
          <mc:Fallback xmlns="">
            <p:pic>
              <p:nvPicPr>
                <p:cNvPr id="365" name="Ink 364">
                  <a:extLst>
                    <a:ext uri="{FF2B5EF4-FFF2-40B4-BE49-F238E27FC236}">
                      <a16:creationId xmlns:a16="http://schemas.microsoft.com/office/drawing/2014/main" id="{F6A666EA-1759-9A4E-86FF-43D2E6354378}"/>
                    </a:ext>
                  </a:extLst>
                </p:cNvPr>
                <p:cNvPicPr/>
                <p:nvPr/>
              </p:nvPicPr>
              <p:blipFill>
                <a:blip r:embed="rId425"/>
                <a:stretch>
                  <a:fillRect/>
                </a:stretch>
              </p:blipFill>
              <p:spPr>
                <a:xfrm>
                  <a:off x="9626143" y="4824259"/>
                  <a:ext cx="125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6" name="Ink 365">
                  <a:extLst>
                    <a:ext uri="{FF2B5EF4-FFF2-40B4-BE49-F238E27FC236}">
                      <a16:creationId xmlns:a16="http://schemas.microsoft.com/office/drawing/2014/main" id="{06FFA9E0-9F27-DD45-947F-24BE41309D9A}"/>
                    </a:ext>
                  </a:extLst>
                </p14:cNvPr>
                <p14:cNvContentPartPr/>
                <p14:nvPr/>
              </p14:nvContentPartPr>
              <p14:xfrm>
                <a:off x="9780223" y="4701139"/>
                <a:ext cx="239400" cy="218160"/>
              </p14:xfrm>
            </p:contentPart>
          </mc:Choice>
          <mc:Fallback xmlns="">
            <p:pic>
              <p:nvPicPr>
                <p:cNvPr id="366" name="Ink 365">
                  <a:extLst>
                    <a:ext uri="{FF2B5EF4-FFF2-40B4-BE49-F238E27FC236}">
                      <a16:creationId xmlns:a16="http://schemas.microsoft.com/office/drawing/2014/main" id="{06FFA9E0-9F27-DD45-947F-24BE41309D9A}"/>
                    </a:ext>
                  </a:extLst>
                </p:cNvPr>
                <p:cNvPicPr/>
                <p:nvPr/>
              </p:nvPicPr>
              <p:blipFill>
                <a:blip r:embed="rId427"/>
                <a:stretch>
                  <a:fillRect/>
                </a:stretch>
              </p:blipFill>
              <p:spPr>
                <a:xfrm>
                  <a:off x="9764743" y="4685659"/>
                  <a:ext cx="2700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67" name="Ink 366">
                  <a:extLst>
                    <a:ext uri="{FF2B5EF4-FFF2-40B4-BE49-F238E27FC236}">
                      <a16:creationId xmlns:a16="http://schemas.microsoft.com/office/drawing/2014/main" id="{7DF619B4-7920-9443-BA1F-597586707FE8}"/>
                    </a:ext>
                  </a:extLst>
                </p14:cNvPr>
                <p14:cNvContentPartPr/>
                <p14:nvPr/>
              </p14:nvContentPartPr>
              <p14:xfrm>
                <a:off x="9421663" y="4957819"/>
                <a:ext cx="270720" cy="219600"/>
              </p14:xfrm>
            </p:contentPart>
          </mc:Choice>
          <mc:Fallback xmlns="">
            <p:pic>
              <p:nvPicPr>
                <p:cNvPr id="367" name="Ink 366">
                  <a:extLst>
                    <a:ext uri="{FF2B5EF4-FFF2-40B4-BE49-F238E27FC236}">
                      <a16:creationId xmlns:a16="http://schemas.microsoft.com/office/drawing/2014/main" id="{7DF619B4-7920-9443-BA1F-597586707FE8}"/>
                    </a:ext>
                  </a:extLst>
                </p:cNvPr>
                <p:cNvPicPr/>
                <p:nvPr/>
              </p:nvPicPr>
              <p:blipFill>
                <a:blip r:embed="rId429"/>
                <a:stretch>
                  <a:fillRect/>
                </a:stretch>
              </p:blipFill>
              <p:spPr>
                <a:xfrm>
                  <a:off x="9406183" y="4942339"/>
                  <a:ext cx="3013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68" name="Ink 367">
                  <a:extLst>
                    <a:ext uri="{FF2B5EF4-FFF2-40B4-BE49-F238E27FC236}">
                      <a16:creationId xmlns:a16="http://schemas.microsoft.com/office/drawing/2014/main" id="{6C68DFB6-EC29-3148-B8D8-8AA56D21BC88}"/>
                    </a:ext>
                  </a:extLst>
                </p14:cNvPr>
                <p14:cNvContentPartPr/>
                <p14:nvPr/>
              </p14:nvContentPartPr>
              <p14:xfrm>
                <a:off x="9710743" y="5051419"/>
                <a:ext cx="63360" cy="100800"/>
              </p14:xfrm>
            </p:contentPart>
          </mc:Choice>
          <mc:Fallback xmlns="">
            <p:pic>
              <p:nvPicPr>
                <p:cNvPr id="368" name="Ink 367">
                  <a:extLst>
                    <a:ext uri="{FF2B5EF4-FFF2-40B4-BE49-F238E27FC236}">
                      <a16:creationId xmlns:a16="http://schemas.microsoft.com/office/drawing/2014/main" id="{6C68DFB6-EC29-3148-B8D8-8AA56D21BC88}"/>
                    </a:ext>
                  </a:extLst>
                </p:cNvPr>
                <p:cNvPicPr/>
                <p:nvPr/>
              </p:nvPicPr>
              <p:blipFill>
                <a:blip r:embed="rId431"/>
                <a:stretch>
                  <a:fillRect/>
                </a:stretch>
              </p:blipFill>
              <p:spPr>
                <a:xfrm>
                  <a:off x="9695263" y="5035994"/>
                  <a:ext cx="9396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69" name="Ink 368">
                  <a:extLst>
                    <a:ext uri="{FF2B5EF4-FFF2-40B4-BE49-F238E27FC236}">
                      <a16:creationId xmlns:a16="http://schemas.microsoft.com/office/drawing/2014/main" id="{A6402A1E-2F33-8C42-AE48-48A349CFD783}"/>
                    </a:ext>
                  </a:extLst>
                </p14:cNvPr>
                <p14:cNvContentPartPr/>
                <p14:nvPr/>
              </p14:nvContentPartPr>
              <p14:xfrm>
                <a:off x="9824143" y="5057539"/>
                <a:ext cx="132480" cy="93960"/>
              </p14:xfrm>
            </p:contentPart>
          </mc:Choice>
          <mc:Fallback xmlns="">
            <p:pic>
              <p:nvPicPr>
                <p:cNvPr id="369" name="Ink 368">
                  <a:extLst>
                    <a:ext uri="{FF2B5EF4-FFF2-40B4-BE49-F238E27FC236}">
                      <a16:creationId xmlns:a16="http://schemas.microsoft.com/office/drawing/2014/main" id="{A6402A1E-2F33-8C42-AE48-48A349CFD783}"/>
                    </a:ext>
                  </a:extLst>
                </p:cNvPr>
                <p:cNvPicPr/>
                <p:nvPr/>
              </p:nvPicPr>
              <p:blipFill>
                <a:blip r:embed="rId433"/>
                <a:stretch>
                  <a:fillRect/>
                </a:stretch>
              </p:blipFill>
              <p:spPr>
                <a:xfrm>
                  <a:off x="9808663" y="5042059"/>
                  <a:ext cx="163080" cy="124560"/>
                </a:xfrm>
                <a:prstGeom prst="rect">
                  <a:avLst/>
                </a:prstGeom>
              </p:spPr>
            </p:pic>
          </mc:Fallback>
        </mc:AlternateContent>
      </p:grpSp>
      <p:grpSp>
        <p:nvGrpSpPr>
          <p:cNvPr id="399" name="Group 398">
            <a:extLst>
              <a:ext uri="{FF2B5EF4-FFF2-40B4-BE49-F238E27FC236}">
                <a16:creationId xmlns:a16="http://schemas.microsoft.com/office/drawing/2014/main" id="{A97F23C5-3F93-8E48-91C7-50EAD16698C5}"/>
              </a:ext>
            </a:extLst>
          </p:cNvPr>
          <p:cNvGrpSpPr/>
          <p:nvPr/>
        </p:nvGrpSpPr>
        <p:grpSpPr>
          <a:xfrm>
            <a:off x="1355503" y="5082739"/>
            <a:ext cx="1930320" cy="509760"/>
            <a:chOff x="1355503" y="5082739"/>
            <a:chExt cx="1930320" cy="509760"/>
          </a:xfrm>
        </p:grpSpPr>
        <mc:AlternateContent xmlns:mc="http://schemas.openxmlformats.org/markup-compatibility/2006" xmlns:p14="http://schemas.microsoft.com/office/powerpoint/2010/main">
          <mc:Choice Requires="p14">
            <p:contentPart p14:bwMode="auto" r:id="rId434">
              <p14:nvContentPartPr>
                <p14:cNvPr id="374" name="Ink 373">
                  <a:extLst>
                    <a:ext uri="{FF2B5EF4-FFF2-40B4-BE49-F238E27FC236}">
                      <a16:creationId xmlns:a16="http://schemas.microsoft.com/office/drawing/2014/main" id="{D9CC33D8-7310-8B46-B055-4CA8420ADAD3}"/>
                    </a:ext>
                  </a:extLst>
                </p14:cNvPr>
                <p14:cNvContentPartPr/>
                <p14:nvPr/>
              </p14:nvContentPartPr>
              <p14:xfrm>
                <a:off x="1355503" y="5246179"/>
                <a:ext cx="88200" cy="19080"/>
              </p14:xfrm>
            </p:contentPart>
          </mc:Choice>
          <mc:Fallback xmlns="">
            <p:pic>
              <p:nvPicPr>
                <p:cNvPr id="374" name="Ink 373">
                  <a:extLst>
                    <a:ext uri="{FF2B5EF4-FFF2-40B4-BE49-F238E27FC236}">
                      <a16:creationId xmlns:a16="http://schemas.microsoft.com/office/drawing/2014/main" id="{D9CC33D8-7310-8B46-B055-4CA8420ADAD3}"/>
                    </a:ext>
                  </a:extLst>
                </p:cNvPr>
                <p:cNvPicPr/>
                <p:nvPr/>
              </p:nvPicPr>
              <p:blipFill>
                <a:blip r:embed="rId435"/>
                <a:stretch>
                  <a:fillRect/>
                </a:stretch>
              </p:blipFill>
              <p:spPr>
                <a:xfrm>
                  <a:off x="1340086" y="5230986"/>
                  <a:ext cx="118676"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5" name="Ink 374">
                  <a:extLst>
                    <a:ext uri="{FF2B5EF4-FFF2-40B4-BE49-F238E27FC236}">
                      <a16:creationId xmlns:a16="http://schemas.microsoft.com/office/drawing/2014/main" id="{B9FA0A78-1FF7-1A45-AC99-6FB6ADEB4A12}"/>
                    </a:ext>
                  </a:extLst>
                </p14:cNvPr>
                <p14:cNvContentPartPr/>
                <p14:nvPr/>
              </p14:nvContentPartPr>
              <p14:xfrm>
                <a:off x="1594183" y="5179939"/>
                <a:ext cx="12960" cy="180000"/>
              </p14:xfrm>
            </p:contentPart>
          </mc:Choice>
          <mc:Fallback xmlns="">
            <p:pic>
              <p:nvPicPr>
                <p:cNvPr id="375" name="Ink 374">
                  <a:extLst>
                    <a:ext uri="{FF2B5EF4-FFF2-40B4-BE49-F238E27FC236}">
                      <a16:creationId xmlns:a16="http://schemas.microsoft.com/office/drawing/2014/main" id="{B9FA0A78-1FF7-1A45-AC99-6FB6ADEB4A12}"/>
                    </a:ext>
                  </a:extLst>
                </p:cNvPr>
                <p:cNvPicPr/>
                <p:nvPr/>
              </p:nvPicPr>
              <p:blipFill>
                <a:blip r:embed="rId437"/>
                <a:stretch>
                  <a:fillRect/>
                </a:stretch>
              </p:blipFill>
              <p:spPr>
                <a:xfrm>
                  <a:off x="1578703" y="5164459"/>
                  <a:ext cx="43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76" name="Ink 375">
                  <a:extLst>
                    <a:ext uri="{FF2B5EF4-FFF2-40B4-BE49-F238E27FC236}">
                      <a16:creationId xmlns:a16="http://schemas.microsoft.com/office/drawing/2014/main" id="{3E998D70-47BE-2A4C-BC4E-02841C629473}"/>
                    </a:ext>
                  </a:extLst>
                </p14:cNvPr>
                <p14:cNvContentPartPr/>
                <p14:nvPr/>
              </p14:nvContentPartPr>
              <p14:xfrm>
                <a:off x="1594183" y="5107939"/>
                <a:ext cx="126000" cy="126000"/>
              </p14:xfrm>
            </p:contentPart>
          </mc:Choice>
          <mc:Fallback xmlns="">
            <p:pic>
              <p:nvPicPr>
                <p:cNvPr id="376" name="Ink 375">
                  <a:extLst>
                    <a:ext uri="{FF2B5EF4-FFF2-40B4-BE49-F238E27FC236}">
                      <a16:creationId xmlns:a16="http://schemas.microsoft.com/office/drawing/2014/main" id="{3E998D70-47BE-2A4C-BC4E-02841C629473}"/>
                    </a:ext>
                  </a:extLst>
                </p:cNvPr>
                <p:cNvPicPr/>
                <p:nvPr/>
              </p:nvPicPr>
              <p:blipFill>
                <a:blip r:embed="rId439"/>
                <a:stretch>
                  <a:fillRect/>
                </a:stretch>
              </p:blipFill>
              <p:spPr>
                <a:xfrm>
                  <a:off x="1578703" y="5092503"/>
                  <a:ext cx="15660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77" name="Ink 376">
                  <a:extLst>
                    <a:ext uri="{FF2B5EF4-FFF2-40B4-BE49-F238E27FC236}">
                      <a16:creationId xmlns:a16="http://schemas.microsoft.com/office/drawing/2014/main" id="{C9D52A79-2665-5A4A-B92C-1B9B57CC83F4}"/>
                    </a:ext>
                  </a:extLst>
                </p14:cNvPr>
                <p14:cNvContentPartPr/>
                <p14:nvPr/>
              </p14:nvContentPartPr>
              <p14:xfrm>
                <a:off x="1719823" y="5246179"/>
                <a:ext cx="69480" cy="88560"/>
              </p14:xfrm>
            </p:contentPart>
          </mc:Choice>
          <mc:Fallback xmlns="">
            <p:pic>
              <p:nvPicPr>
                <p:cNvPr id="377" name="Ink 376">
                  <a:extLst>
                    <a:ext uri="{FF2B5EF4-FFF2-40B4-BE49-F238E27FC236}">
                      <a16:creationId xmlns:a16="http://schemas.microsoft.com/office/drawing/2014/main" id="{C9D52A79-2665-5A4A-B92C-1B9B57CC83F4}"/>
                    </a:ext>
                  </a:extLst>
                </p:cNvPr>
                <p:cNvPicPr/>
                <p:nvPr/>
              </p:nvPicPr>
              <p:blipFill>
                <a:blip r:embed="rId441"/>
                <a:stretch>
                  <a:fillRect/>
                </a:stretch>
              </p:blipFill>
              <p:spPr>
                <a:xfrm>
                  <a:off x="1704343" y="5230699"/>
                  <a:ext cx="100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78" name="Ink 377">
                  <a:extLst>
                    <a:ext uri="{FF2B5EF4-FFF2-40B4-BE49-F238E27FC236}">
                      <a16:creationId xmlns:a16="http://schemas.microsoft.com/office/drawing/2014/main" id="{37D6B794-09FE-794D-B1F2-193782C8EF8A}"/>
                    </a:ext>
                  </a:extLst>
                </p14:cNvPr>
                <p14:cNvContentPartPr/>
                <p14:nvPr/>
              </p14:nvContentPartPr>
              <p14:xfrm>
                <a:off x="1858423" y="5252299"/>
                <a:ext cx="44280" cy="75960"/>
              </p14:xfrm>
            </p:contentPart>
          </mc:Choice>
          <mc:Fallback xmlns="">
            <p:pic>
              <p:nvPicPr>
                <p:cNvPr id="378" name="Ink 377">
                  <a:extLst>
                    <a:ext uri="{FF2B5EF4-FFF2-40B4-BE49-F238E27FC236}">
                      <a16:creationId xmlns:a16="http://schemas.microsoft.com/office/drawing/2014/main" id="{37D6B794-09FE-794D-B1F2-193782C8EF8A}"/>
                    </a:ext>
                  </a:extLst>
                </p:cNvPr>
                <p:cNvPicPr/>
                <p:nvPr/>
              </p:nvPicPr>
              <p:blipFill>
                <a:blip r:embed="rId443"/>
                <a:stretch>
                  <a:fillRect/>
                </a:stretch>
              </p:blipFill>
              <p:spPr>
                <a:xfrm>
                  <a:off x="1842943" y="5236819"/>
                  <a:ext cx="74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79" name="Ink 378">
                  <a:extLst>
                    <a:ext uri="{FF2B5EF4-FFF2-40B4-BE49-F238E27FC236}">
                      <a16:creationId xmlns:a16="http://schemas.microsoft.com/office/drawing/2014/main" id="{346F0F0C-B091-0D4E-AD91-7B46C71DA51A}"/>
                    </a:ext>
                  </a:extLst>
                </p14:cNvPr>
                <p14:cNvContentPartPr/>
                <p14:nvPr/>
              </p14:nvContentPartPr>
              <p14:xfrm>
                <a:off x="1958863" y="5252299"/>
                <a:ext cx="38160" cy="75960"/>
              </p14:xfrm>
            </p:contentPart>
          </mc:Choice>
          <mc:Fallback xmlns="">
            <p:pic>
              <p:nvPicPr>
                <p:cNvPr id="379" name="Ink 378">
                  <a:extLst>
                    <a:ext uri="{FF2B5EF4-FFF2-40B4-BE49-F238E27FC236}">
                      <a16:creationId xmlns:a16="http://schemas.microsoft.com/office/drawing/2014/main" id="{346F0F0C-B091-0D4E-AD91-7B46C71DA51A}"/>
                    </a:ext>
                  </a:extLst>
                </p:cNvPr>
                <p:cNvPicPr/>
                <p:nvPr/>
              </p:nvPicPr>
              <p:blipFill>
                <a:blip r:embed="rId445"/>
                <a:stretch>
                  <a:fillRect/>
                </a:stretch>
              </p:blipFill>
              <p:spPr>
                <a:xfrm>
                  <a:off x="1943236" y="5236819"/>
                  <a:ext cx="69051"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80" name="Ink 379">
                  <a:extLst>
                    <a:ext uri="{FF2B5EF4-FFF2-40B4-BE49-F238E27FC236}">
                      <a16:creationId xmlns:a16="http://schemas.microsoft.com/office/drawing/2014/main" id="{93BC5247-DA72-5F40-81B0-07BDFD7DACD5}"/>
                    </a:ext>
                  </a:extLst>
                </p14:cNvPr>
                <p14:cNvContentPartPr/>
                <p14:nvPr/>
              </p14:nvContentPartPr>
              <p14:xfrm>
                <a:off x="2078383" y="5249779"/>
                <a:ext cx="6480" cy="59760"/>
              </p14:xfrm>
            </p:contentPart>
          </mc:Choice>
          <mc:Fallback xmlns="">
            <p:pic>
              <p:nvPicPr>
                <p:cNvPr id="380" name="Ink 379">
                  <a:extLst>
                    <a:ext uri="{FF2B5EF4-FFF2-40B4-BE49-F238E27FC236}">
                      <a16:creationId xmlns:a16="http://schemas.microsoft.com/office/drawing/2014/main" id="{93BC5247-DA72-5F40-81B0-07BDFD7DACD5}"/>
                    </a:ext>
                  </a:extLst>
                </p:cNvPr>
                <p:cNvPicPr/>
                <p:nvPr/>
              </p:nvPicPr>
              <p:blipFill>
                <a:blip r:embed="rId447"/>
                <a:stretch>
                  <a:fillRect/>
                </a:stretch>
              </p:blipFill>
              <p:spPr>
                <a:xfrm>
                  <a:off x="2063718" y="5234299"/>
                  <a:ext cx="35469"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1" name="Ink 380">
                  <a:extLst>
                    <a:ext uri="{FF2B5EF4-FFF2-40B4-BE49-F238E27FC236}">
                      <a16:creationId xmlns:a16="http://schemas.microsoft.com/office/drawing/2014/main" id="{003EDF43-4A01-2E4C-922A-EDADF74C8106}"/>
                    </a:ext>
                  </a:extLst>
                </p14:cNvPr>
                <p14:cNvContentPartPr/>
                <p14:nvPr/>
              </p14:nvContentPartPr>
              <p14:xfrm>
                <a:off x="2097103" y="5145739"/>
                <a:ext cx="12960" cy="44280"/>
              </p14:xfrm>
            </p:contentPart>
          </mc:Choice>
          <mc:Fallback xmlns="">
            <p:pic>
              <p:nvPicPr>
                <p:cNvPr id="381" name="Ink 380">
                  <a:extLst>
                    <a:ext uri="{FF2B5EF4-FFF2-40B4-BE49-F238E27FC236}">
                      <a16:creationId xmlns:a16="http://schemas.microsoft.com/office/drawing/2014/main" id="{003EDF43-4A01-2E4C-922A-EDADF74C8106}"/>
                    </a:ext>
                  </a:extLst>
                </p:cNvPr>
                <p:cNvPicPr/>
                <p:nvPr/>
              </p:nvPicPr>
              <p:blipFill>
                <a:blip r:embed="rId449"/>
                <a:stretch>
                  <a:fillRect/>
                </a:stretch>
              </p:blipFill>
              <p:spPr>
                <a:xfrm>
                  <a:off x="2081623" y="5130259"/>
                  <a:ext cx="435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82" name="Ink 381">
                  <a:extLst>
                    <a:ext uri="{FF2B5EF4-FFF2-40B4-BE49-F238E27FC236}">
                      <a16:creationId xmlns:a16="http://schemas.microsoft.com/office/drawing/2014/main" id="{015D9E1C-B51F-BE4D-9EE3-CFE7CA320A30}"/>
                    </a:ext>
                  </a:extLst>
                </p14:cNvPr>
                <p14:cNvContentPartPr/>
                <p14:nvPr/>
              </p14:nvContentPartPr>
              <p14:xfrm>
                <a:off x="2160103" y="5195779"/>
                <a:ext cx="94680" cy="100800"/>
              </p14:xfrm>
            </p:contentPart>
          </mc:Choice>
          <mc:Fallback xmlns="">
            <p:pic>
              <p:nvPicPr>
                <p:cNvPr id="382" name="Ink 381">
                  <a:extLst>
                    <a:ext uri="{FF2B5EF4-FFF2-40B4-BE49-F238E27FC236}">
                      <a16:creationId xmlns:a16="http://schemas.microsoft.com/office/drawing/2014/main" id="{015D9E1C-B51F-BE4D-9EE3-CFE7CA320A30}"/>
                    </a:ext>
                  </a:extLst>
                </p:cNvPr>
                <p:cNvPicPr/>
                <p:nvPr/>
              </p:nvPicPr>
              <p:blipFill>
                <a:blip r:embed="rId451"/>
                <a:stretch>
                  <a:fillRect/>
                </a:stretch>
              </p:blipFill>
              <p:spPr>
                <a:xfrm>
                  <a:off x="2144623" y="5180299"/>
                  <a:ext cx="125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83" name="Ink 382">
                  <a:extLst>
                    <a:ext uri="{FF2B5EF4-FFF2-40B4-BE49-F238E27FC236}">
                      <a16:creationId xmlns:a16="http://schemas.microsoft.com/office/drawing/2014/main" id="{73E9059F-A0C5-2E44-9EF9-121D318A6E55}"/>
                    </a:ext>
                  </a:extLst>
                </p14:cNvPr>
                <p14:cNvContentPartPr/>
                <p14:nvPr/>
              </p14:nvContentPartPr>
              <p14:xfrm>
                <a:off x="2273143" y="5214859"/>
                <a:ext cx="82080" cy="82080"/>
              </p14:xfrm>
            </p:contentPart>
          </mc:Choice>
          <mc:Fallback xmlns="">
            <p:pic>
              <p:nvPicPr>
                <p:cNvPr id="383" name="Ink 382">
                  <a:extLst>
                    <a:ext uri="{FF2B5EF4-FFF2-40B4-BE49-F238E27FC236}">
                      <a16:creationId xmlns:a16="http://schemas.microsoft.com/office/drawing/2014/main" id="{73E9059F-A0C5-2E44-9EF9-121D318A6E55}"/>
                    </a:ext>
                  </a:extLst>
                </p:cNvPr>
                <p:cNvPicPr/>
                <p:nvPr/>
              </p:nvPicPr>
              <p:blipFill>
                <a:blip r:embed="rId453"/>
                <a:stretch>
                  <a:fillRect/>
                </a:stretch>
              </p:blipFill>
              <p:spPr>
                <a:xfrm>
                  <a:off x="2257663" y="5199379"/>
                  <a:ext cx="112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84" name="Ink 383">
                  <a:extLst>
                    <a:ext uri="{FF2B5EF4-FFF2-40B4-BE49-F238E27FC236}">
                      <a16:creationId xmlns:a16="http://schemas.microsoft.com/office/drawing/2014/main" id="{75A84580-B69C-E045-AABA-1344A35E0A35}"/>
                    </a:ext>
                  </a:extLst>
                </p14:cNvPr>
                <p14:cNvContentPartPr/>
                <p14:nvPr/>
              </p14:nvContentPartPr>
              <p14:xfrm>
                <a:off x="2499583" y="5146459"/>
                <a:ext cx="360" cy="156960"/>
              </p14:xfrm>
            </p:contentPart>
          </mc:Choice>
          <mc:Fallback xmlns="">
            <p:pic>
              <p:nvPicPr>
                <p:cNvPr id="384" name="Ink 383">
                  <a:extLst>
                    <a:ext uri="{FF2B5EF4-FFF2-40B4-BE49-F238E27FC236}">
                      <a16:creationId xmlns:a16="http://schemas.microsoft.com/office/drawing/2014/main" id="{75A84580-B69C-E045-AABA-1344A35E0A35}"/>
                    </a:ext>
                  </a:extLst>
                </p:cNvPr>
                <p:cNvPicPr/>
                <p:nvPr/>
              </p:nvPicPr>
              <p:blipFill>
                <a:blip r:embed="rId455"/>
                <a:stretch>
                  <a:fillRect/>
                </a:stretch>
              </p:blipFill>
              <p:spPr>
                <a:xfrm>
                  <a:off x="2484103" y="5130979"/>
                  <a:ext cx="309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85" name="Ink 384">
                  <a:extLst>
                    <a:ext uri="{FF2B5EF4-FFF2-40B4-BE49-F238E27FC236}">
                      <a16:creationId xmlns:a16="http://schemas.microsoft.com/office/drawing/2014/main" id="{4DBB68E8-6D2C-854D-AE0E-F049C8392C01}"/>
                    </a:ext>
                  </a:extLst>
                </p14:cNvPr>
                <p14:cNvContentPartPr/>
                <p14:nvPr/>
              </p14:nvContentPartPr>
              <p14:xfrm>
                <a:off x="2512183" y="5183179"/>
                <a:ext cx="75960" cy="69480"/>
              </p14:xfrm>
            </p:contentPart>
          </mc:Choice>
          <mc:Fallback xmlns="">
            <p:pic>
              <p:nvPicPr>
                <p:cNvPr id="385" name="Ink 384">
                  <a:extLst>
                    <a:ext uri="{FF2B5EF4-FFF2-40B4-BE49-F238E27FC236}">
                      <a16:creationId xmlns:a16="http://schemas.microsoft.com/office/drawing/2014/main" id="{4DBB68E8-6D2C-854D-AE0E-F049C8392C01}"/>
                    </a:ext>
                  </a:extLst>
                </p:cNvPr>
                <p:cNvPicPr/>
                <p:nvPr/>
              </p:nvPicPr>
              <p:blipFill>
                <a:blip r:embed="rId457"/>
                <a:stretch>
                  <a:fillRect/>
                </a:stretch>
              </p:blipFill>
              <p:spPr>
                <a:xfrm>
                  <a:off x="2496703" y="5167699"/>
                  <a:ext cx="106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86" name="Ink 385">
                  <a:extLst>
                    <a:ext uri="{FF2B5EF4-FFF2-40B4-BE49-F238E27FC236}">
                      <a16:creationId xmlns:a16="http://schemas.microsoft.com/office/drawing/2014/main" id="{B74CAEB7-CD00-5E47-BACB-174F13DEBA3A}"/>
                    </a:ext>
                  </a:extLst>
                </p14:cNvPr>
                <p14:cNvContentPartPr/>
                <p14:nvPr/>
              </p14:nvContentPartPr>
              <p14:xfrm>
                <a:off x="2663023" y="5082739"/>
                <a:ext cx="12960" cy="138600"/>
              </p14:xfrm>
            </p:contentPart>
          </mc:Choice>
          <mc:Fallback xmlns="">
            <p:pic>
              <p:nvPicPr>
                <p:cNvPr id="386" name="Ink 385">
                  <a:extLst>
                    <a:ext uri="{FF2B5EF4-FFF2-40B4-BE49-F238E27FC236}">
                      <a16:creationId xmlns:a16="http://schemas.microsoft.com/office/drawing/2014/main" id="{B74CAEB7-CD00-5E47-BACB-174F13DEBA3A}"/>
                    </a:ext>
                  </a:extLst>
                </p:cNvPr>
                <p:cNvPicPr/>
                <p:nvPr/>
              </p:nvPicPr>
              <p:blipFill>
                <a:blip r:embed="rId459"/>
                <a:stretch>
                  <a:fillRect/>
                </a:stretch>
              </p:blipFill>
              <p:spPr>
                <a:xfrm>
                  <a:off x="2647101" y="5067299"/>
                  <a:ext cx="44434"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87" name="Ink 386">
                  <a:extLst>
                    <a:ext uri="{FF2B5EF4-FFF2-40B4-BE49-F238E27FC236}">
                      <a16:creationId xmlns:a16="http://schemas.microsoft.com/office/drawing/2014/main" id="{62E3EB4D-3E91-844B-806A-65A9CD11EEA7}"/>
                    </a:ext>
                  </a:extLst>
                </p14:cNvPr>
                <p14:cNvContentPartPr/>
                <p14:nvPr/>
              </p14:nvContentPartPr>
              <p14:xfrm>
                <a:off x="2625943" y="5133139"/>
                <a:ext cx="119160" cy="31680"/>
              </p14:xfrm>
            </p:contentPart>
          </mc:Choice>
          <mc:Fallback xmlns="">
            <p:pic>
              <p:nvPicPr>
                <p:cNvPr id="387" name="Ink 386">
                  <a:extLst>
                    <a:ext uri="{FF2B5EF4-FFF2-40B4-BE49-F238E27FC236}">
                      <a16:creationId xmlns:a16="http://schemas.microsoft.com/office/drawing/2014/main" id="{62E3EB4D-3E91-844B-806A-65A9CD11EEA7}"/>
                    </a:ext>
                  </a:extLst>
                </p:cNvPr>
                <p:cNvPicPr/>
                <p:nvPr/>
              </p:nvPicPr>
              <p:blipFill>
                <a:blip r:embed="rId461"/>
                <a:stretch>
                  <a:fillRect/>
                </a:stretch>
              </p:blipFill>
              <p:spPr>
                <a:xfrm>
                  <a:off x="2610463" y="5117659"/>
                  <a:ext cx="149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89" name="Ink 388">
                  <a:extLst>
                    <a:ext uri="{FF2B5EF4-FFF2-40B4-BE49-F238E27FC236}">
                      <a16:creationId xmlns:a16="http://schemas.microsoft.com/office/drawing/2014/main" id="{A466E276-DD04-DF47-A866-181B2F20F031}"/>
                    </a:ext>
                  </a:extLst>
                </p14:cNvPr>
                <p14:cNvContentPartPr/>
                <p14:nvPr/>
              </p14:nvContentPartPr>
              <p14:xfrm>
                <a:off x="1946263" y="5472619"/>
                <a:ext cx="44280" cy="69480"/>
              </p14:xfrm>
            </p:contentPart>
          </mc:Choice>
          <mc:Fallback xmlns="">
            <p:pic>
              <p:nvPicPr>
                <p:cNvPr id="389" name="Ink 388">
                  <a:extLst>
                    <a:ext uri="{FF2B5EF4-FFF2-40B4-BE49-F238E27FC236}">
                      <a16:creationId xmlns:a16="http://schemas.microsoft.com/office/drawing/2014/main" id="{A466E276-DD04-DF47-A866-181B2F20F031}"/>
                    </a:ext>
                  </a:extLst>
                </p:cNvPr>
                <p:cNvPicPr/>
                <p:nvPr/>
              </p:nvPicPr>
              <p:blipFill>
                <a:blip r:embed="rId463"/>
                <a:stretch>
                  <a:fillRect/>
                </a:stretch>
              </p:blipFill>
              <p:spPr>
                <a:xfrm>
                  <a:off x="1930783" y="5457139"/>
                  <a:ext cx="74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90" name="Ink 389">
                  <a:extLst>
                    <a:ext uri="{FF2B5EF4-FFF2-40B4-BE49-F238E27FC236}">
                      <a16:creationId xmlns:a16="http://schemas.microsoft.com/office/drawing/2014/main" id="{85E441E7-5D57-F244-9C17-FC0442833138}"/>
                    </a:ext>
                  </a:extLst>
                </p14:cNvPr>
                <p14:cNvContentPartPr/>
                <p14:nvPr/>
              </p14:nvContentPartPr>
              <p14:xfrm>
                <a:off x="2047063" y="5359219"/>
                <a:ext cx="82080" cy="151200"/>
              </p14:xfrm>
            </p:contentPart>
          </mc:Choice>
          <mc:Fallback xmlns="">
            <p:pic>
              <p:nvPicPr>
                <p:cNvPr id="390" name="Ink 389">
                  <a:extLst>
                    <a:ext uri="{FF2B5EF4-FFF2-40B4-BE49-F238E27FC236}">
                      <a16:creationId xmlns:a16="http://schemas.microsoft.com/office/drawing/2014/main" id="{85E441E7-5D57-F244-9C17-FC0442833138}"/>
                    </a:ext>
                  </a:extLst>
                </p:cNvPr>
                <p:cNvPicPr/>
                <p:nvPr/>
              </p:nvPicPr>
              <p:blipFill>
                <a:blip r:embed="rId465"/>
                <a:stretch>
                  <a:fillRect/>
                </a:stretch>
              </p:blipFill>
              <p:spPr>
                <a:xfrm>
                  <a:off x="2031583" y="5343739"/>
                  <a:ext cx="112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91" name="Ink 390">
                  <a:extLst>
                    <a:ext uri="{FF2B5EF4-FFF2-40B4-BE49-F238E27FC236}">
                      <a16:creationId xmlns:a16="http://schemas.microsoft.com/office/drawing/2014/main" id="{B7679F1B-923D-E942-88AD-19FADAAB4FC4}"/>
                    </a:ext>
                  </a:extLst>
                </p14:cNvPr>
                <p14:cNvContentPartPr/>
                <p14:nvPr/>
              </p14:nvContentPartPr>
              <p14:xfrm>
                <a:off x="2210503" y="5460739"/>
                <a:ext cx="69480" cy="50040"/>
              </p14:xfrm>
            </p:contentPart>
          </mc:Choice>
          <mc:Fallback xmlns="">
            <p:pic>
              <p:nvPicPr>
                <p:cNvPr id="391" name="Ink 390">
                  <a:extLst>
                    <a:ext uri="{FF2B5EF4-FFF2-40B4-BE49-F238E27FC236}">
                      <a16:creationId xmlns:a16="http://schemas.microsoft.com/office/drawing/2014/main" id="{B7679F1B-923D-E942-88AD-19FADAAB4FC4}"/>
                    </a:ext>
                  </a:extLst>
                </p:cNvPr>
                <p:cNvPicPr/>
                <p:nvPr/>
              </p:nvPicPr>
              <p:blipFill>
                <a:blip r:embed="rId467"/>
                <a:stretch>
                  <a:fillRect/>
                </a:stretch>
              </p:blipFill>
              <p:spPr>
                <a:xfrm>
                  <a:off x="2195023" y="5445259"/>
                  <a:ext cx="1000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92" name="Ink 391">
                  <a:extLst>
                    <a:ext uri="{FF2B5EF4-FFF2-40B4-BE49-F238E27FC236}">
                      <a16:creationId xmlns:a16="http://schemas.microsoft.com/office/drawing/2014/main" id="{3D3D78E4-1C97-7F45-9AD3-D25652067753}"/>
                    </a:ext>
                  </a:extLst>
                </p14:cNvPr>
                <p14:cNvContentPartPr/>
                <p14:nvPr/>
              </p14:nvContentPartPr>
              <p14:xfrm>
                <a:off x="2292223" y="5447419"/>
                <a:ext cx="113400" cy="56880"/>
              </p14:xfrm>
            </p:contentPart>
          </mc:Choice>
          <mc:Fallback xmlns="">
            <p:pic>
              <p:nvPicPr>
                <p:cNvPr id="392" name="Ink 391">
                  <a:extLst>
                    <a:ext uri="{FF2B5EF4-FFF2-40B4-BE49-F238E27FC236}">
                      <a16:creationId xmlns:a16="http://schemas.microsoft.com/office/drawing/2014/main" id="{3D3D78E4-1C97-7F45-9AD3-D25652067753}"/>
                    </a:ext>
                  </a:extLst>
                </p:cNvPr>
                <p:cNvPicPr/>
                <p:nvPr/>
              </p:nvPicPr>
              <p:blipFill>
                <a:blip r:embed="rId469"/>
                <a:stretch>
                  <a:fillRect/>
                </a:stretch>
              </p:blipFill>
              <p:spPr>
                <a:xfrm>
                  <a:off x="2276792" y="5432036"/>
                  <a:ext cx="143903" cy="87288"/>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93" name="Ink 392">
                  <a:extLst>
                    <a:ext uri="{FF2B5EF4-FFF2-40B4-BE49-F238E27FC236}">
                      <a16:creationId xmlns:a16="http://schemas.microsoft.com/office/drawing/2014/main" id="{C0137F78-BA2F-5045-BF97-13475BE008F2}"/>
                    </a:ext>
                  </a:extLst>
                </p14:cNvPr>
                <p14:cNvContentPartPr/>
                <p14:nvPr/>
              </p14:nvContentPartPr>
              <p14:xfrm>
                <a:off x="2436583" y="5434819"/>
                <a:ext cx="82080" cy="63360"/>
              </p14:xfrm>
            </p:contentPart>
          </mc:Choice>
          <mc:Fallback xmlns="">
            <p:pic>
              <p:nvPicPr>
                <p:cNvPr id="393" name="Ink 392">
                  <a:extLst>
                    <a:ext uri="{FF2B5EF4-FFF2-40B4-BE49-F238E27FC236}">
                      <a16:creationId xmlns:a16="http://schemas.microsoft.com/office/drawing/2014/main" id="{C0137F78-BA2F-5045-BF97-13475BE008F2}"/>
                    </a:ext>
                  </a:extLst>
                </p:cNvPr>
                <p:cNvPicPr/>
                <p:nvPr/>
              </p:nvPicPr>
              <p:blipFill>
                <a:blip r:embed="rId471"/>
                <a:stretch>
                  <a:fillRect/>
                </a:stretch>
              </p:blipFill>
              <p:spPr>
                <a:xfrm>
                  <a:off x="2421103" y="5419339"/>
                  <a:ext cx="112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94" name="Ink 393">
                  <a:extLst>
                    <a:ext uri="{FF2B5EF4-FFF2-40B4-BE49-F238E27FC236}">
                      <a16:creationId xmlns:a16="http://schemas.microsoft.com/office/drawing/2014/main" id="{3F6E37D0-9959-A446-B1CB-A53660B21E15}"/>
                    </a:ext>
                  </a:extLst>
                </p14:cNvPr>
                <p14:cNvContentPartPr/>
                <p14:nvPr/>
              </p14:nvContentPartPr>
              <p14:xfrm>
                <a:off x="2543503" y="5290819"/>
                <a:ext cx="220320" cy="200880"/>
              </p14:xfrm>
            </p:contentPart>
          </mc:Choice>
          <mc:Fallback xmlns="">
            <p:pic>
              <p:nvPicPr>
                <p:cNvPr id="394" name="Ink 393">
                  <a:extLst>
                    <a:ext uri="{FF2B5EF4-FFF2-40B4-BE49-F238E27FC236}">
                      <a16:creationId xmlns:a16="http://schemas.microsoft.com/office/drawing/2014/main" id="{3F6E37D0-9959-A446-B1CB-A53660B21E15}"/>
                    </a:ext>
                  </a:extLst>
                </p:cNvPr>
                <p:cNvPicPr/>
                <p:nvPr/>
              </p:nvPicPr>
              <p:blipFill>
                <a:blip r:embed="rId473"/>
                <a:stretch>
                  <a:fillRect/>
                </a:stretch>
              </p:blipFill>
              <p:spPr>
                <a:xfrm>
                  <a:off x="2528023" y="5275339"/>
                  <a:ext cx="250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95" name="Ink 394">
                  <a:extLst>
                    <a:ext uri="{FF2B5EF4-FFF2-40B4-BE49-F238E27FC236}">
                      <a16:creationId xmlns:a16="http://schemas.microsoft.com/office/drawing/2014/main" id="{239F9708-3135-E546-BB44-BAA842A7FD31}"/>
                    </a:ext>
                  </a:extLst>
                </p14:cNvPr>
                <p14:cNvContentPartPr/>
                <p14:nvPr/>
              </p14:nvContentPartPr>
              <p14:xfrm>
                <a:off x="2851663" y="5390899"/>
                <a:ext cx="44280" cy="75960"/>
              </p14:xfrm>
            </p:contentPart>
          </mc:Choice>
          <mc:Fallback xmlns="">
            <p:pic>
              <p:nvPicPr>
                <p:cNvPr id="395" name="Ink 394">
                  <a:extLst>
                    <a:ext uri="{FF2B5EF4-FFF2-40B4-BE49-F238E27FC236}">
                      <a16:creationId xmlns:a16="http://schemas.microsoft.com/office/drawing/2014/main" id="{239F9708-3135-E546-BB44-BAA842A7FD31}"/>
                    </a:ext>
                  </a:extLst>
                </p:cNvPr>
                <p:cNvPicPr/>
                <p:nvPr/>
              </p:nvPicPr>
              <p:blipFill>
                <a:blip r:embed="rId475"/>
                <a:stretch>
                  <a:fillRect/>
                </a:stretch>
              </p:blipFill>
              <p:spPr>
                <a:xfrm>
                  <a:off x="2836308" y="5375419"/>
                  <a:ext cx="74633"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96" name="Ink 395">
                  <a:extLst>
                    <a:ext uri="{FF2B5EF4-FFF2-40B4-BE49-F238E27FC236}">
                      <a16:creationId xmlns:a16="http://schemas.microsoft.com/office/drawing/2014/main" id="{0D98D5AF-690A-D940-B416-DD7921F19E6B}"/>
                    </a:ext>
                  </a:extLst>
                </p14:cNvPr>
                <p14:cNvContentPartPr/>
                <p14:nvPr/>
              </p14:nvContentPartPr>
              <p14:xfrm>
                <a:off x="2952103" y="5403499"/>
                <a:ext cx="19080" cy="189000"/>
              </p14:xfrm>
            </p:contentPart>
          </mc:Choice>
          <mc:Fallback xmlns="">
            <p:pic>
              <p:nvPicPr>
                <p:cNvPr id="396" name="Ink 395">
                  <a:extLst>
                    <a:ext uri="{FF2B5EF4-FFF2-40B4-BE49-F238E27FC236}">
                      <a16:creationId xmlns:a16="http://schemas.microsoft.com/office/drawing/2014/main" id="{0D98D5AF-690A-D940-B416-DD7921F19E6B}"/>
                    </a:ext>
                  </a:extLst>
                </p:cNvPr>
                <p:cNvPicPr/>
                <p:nvPr/>
              </p:nvPicPr>
              <p:blipFill>
                <a:blip r:embed="rId477"/>
                <a:stretch>
                  <a:fillRect/>
                </a:stretch>
              </p:blipFill>
              <p:spPr>
                <a:xfrm>
                  <a:off x="2936623" y="5388019"/>
                  <a:ext cx="496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97" name="Ink 396">
                  <a:extLst>
                    <a:ext uri="{FF2B5EF4-FFF2-40B4-BE49-F238E27FC236}">
                      <a16:creationId xmlns:a16="http://schemas.microsoft.com/office/drawing/2014/main" id="{CB11EA7E-5E8C-6F46-95B9-4E7DAB5237BF}"/>
                    </a:ext>
                  </a:extLst>
                </p14:cNvPr>
                <p14:cNvContentPartPr/>
                <p14:nvPr/>
              </p14:nvContentPartPr>
              <p14:xfrm>
                <a:off x="2945983" y="5384419"/>
                <a:ext cx="82080" cy="88560"/>
              </p14:xfrm>
            </p:contentPart>
          </mc:Choice>
          <mc:Fallback xmlns="">
            <p:pic>
              <p:nvPicPr>
                <p:cNvPr id="397" name="Ink 396">
                  <a:extLst>
                    <a:ext uri="{FF2B5EF4-FFF2-40B4-BE49-F238E27FC236}">
                      <a16:creationId xmlns:a16="http://schemas.microsoft.com/office/drawing/2014/main" id="{CB11EA7E-5E8C-6F46-95B9-4E7DAB5237BF}"/>
                    </a:ext>
                  </a:extLst>
                </p:cNvPr>
                <p:cNvPicPr/>
                <p:nvPr/>
              </p:nvPicPr>
              <p:blipFill>
                <a:blip r:embed="rId479"/>
                <a:stretch>
                  <a:fillRect/>
                </a:stretch>
              </p:blipFill>
              <p:spPr>
                <a:xfrm>
                  <a:off x="2930503" y="5368876"/>
                  <a:ext cx="11268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98" name="Ink 397">
                  <a:extLst>
                    <a:ext uri="{FF2B5EF4-FFF2-40B4-BE49-F238E27FC236}">
                      <a16:creationId xmlns:a16="http://schemas.microsoft.com/office/drawing/2014/main" id="{8A696323-B45A-BB45-96A6-EA03D3EAA770}"/>
                    </a:ext>
                  </a:extLst>
                </p14:cNvPr>
                <p14:cNvContentPartPr/>
                <p14:nvPr/>
              </p14:nvContentPartPr>
              <p14:xfrm>
                <a:off x="3065503" y="5365699"/>
                <a:ext cx="220320" cy="113400"/>
              </p14:xfrm>
            </p:contentPart>
          </mc:Choice>
          <mc:Fallback xmlns="">
            <p:pic>
              <p:nvPicPr>
                <p:cNvPr id="398" name="Ink 397">
                  <a:extLst>
                    <a:ext uri="{FF2B5EF4-FFF2-40B4-BE49-F238E27FC236}">
                      <a16:creationId xmlns:a16="http://schemas.microsoft.com/office/drawing/2014/main" id="{8A696323-B45A-BB45-96A6-EA03D3EAA770}"/>
                    </a:ext>
                  </a:extLst>
                </p:cNvPr>
                <p:cNvPicPr/>
                <p:nvPr/>
              </p:nvPicPr>
              <p:blipFill>
                <a:blip r:embed="rId481"/>
                <a:stretch>
                  <a:fillRect/>
                </a:stretch>
              </p:blipFill>
              <p:spPr>
                <a:xfrm>
                  <a:off x="3050048" y="5350268"/>
                  <a:ext cx="250870" cy="14390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2">
            <p14:nvContentPartPr>
              <p14:cNvPr id="400" name="Ink 399">
                <a:extLst>
                  <a:ext uri="{FF2B5EF4-FFF2-40B4-BE49-F238E27FC236}">
                    <a16:creationId xmlns:a16="http://schemas.microsoft.com/office/drawing/2014/main" id="{4E1268C1-3221-564B-9718-F84C93C5CEF8}"/>
                  </a:ext>
                </a:extLst>
              </p14:cNvPr>
              <p14:cNvContentPartPr/>
              <p14:nvPr/>
            </p14:nvContentPartPr>
            <p14:xfrm>
              <a:off x="1229503" y="5962939"/>
              <a:ext cx="132480" cy="12960"/>
            </p14:xfrm>
          </p:contentPart>
        </mc:Choice>
        <mc:Fallback xmlns="">
          <p:pic>
            <p:nvPicPr>
              <p:cNvPr id="400" name="Ink 399">
                <a:extLst>
                  <a:ext uri="{FF2B5EF4-FFF2-40B4-BE49-F238E27FC236}">
                    <a16:creationId xmlns:a16="http://schemas.microsoft.com/office/drawing/2014/main" id="{4E1268C1-3221-564B-9718-F84C93C5CEF8}"/>
                  </a:ext>
                </a:extLst>
              </p:cNvPr>
              <p:cNvPicPr/>
              <p:nvPr/>
            </p:nvPicPr>
            <p:blipFill>
              <a:blip r:embed="rId483"/>
              <a:stretch>
                <a:fillRect/>
              </a:stretch>
            </p:blipFill>
            <p:spPr>
              <a:xfrm>
                <a:off x="1213981" y="5947459"/>
                <a:ext cx="163163" cy="43560"/>
              </a:xfrm>
              <a:prstGeom prst="rect">
                <a:avLst/>
              </a:prstGeom>
            </p:spPr>
          </p:pic>
        </mc:Fallback>
      </mc:AlternateContent>
      <p:grpSp>
        <p:nvGrpSpPr>
          <p:cNvPr id="436" name="Group 435">
            <a:extLst>
              <a:ext uri="{FF2B5EF4-FFF2-40B4-BE49-F238E27FC236}">
                <a16:creationId xmlns:a16="http://schemas.microsoft.com/office/drawing/2014/main" id="{3F2B40C3-877A-7F47-837A-237635F4A521}"/>
              </a:ext>
            </a:extLst>
          </p:cNvPr>
          <p:cNvGrpSpPr/>
          <p:nvPr/>
        </p:nvGrpSpPr>
        <p:grpSpPr>
          <a:xfrm>
            <a:off x="1625503" y="5712019"/>
            <a:ext cx="1779480" cy="521640"/>
            <a:chOff x="1625503" y="5712019"/>
            <a:chExt cx="1779480" cy="521640"/>
          </a:xfrm>
        </p:grpSpPr>
        <mc:AlternateContent xmlns:mc="http://schemas.openxmlformats.org/markup-compatibility/2006" xmlns:p14="http://schemas.microsoft.com/office/powerpoint/2010/main">
          <mc:Choice Requires="p14">
            <p:contentPart p14:bwMode="auto" r:id="rId484">
              <p14:nvContentPartPr>
                <p14:cNvPr id="425" name="Ink 424">
                  <a:extLst>
                    <a:ext uri="{FF2B5EF4-FFF2-40B4-BE49-F238E27FC236}">
                      <a16:creationId xmlns:a16="http://schemas.microsoft.com/office/drawing/2014/main" id="{6774598E-5E65-C544-99F5-A954BF68F028}"/>
                    </a:ext>
                  </a:extLst>
                </p14:cNvPr>
                <p14:cNvContentPartPr/>
                <p14:nvPr/>
              </p14:nvContentPartPr>
              <p14:xfrm>
                <a:off x="1625503" y="5821819"/>
                <a:ext cx="69480" cy="286200"/>
              </p14:xfrm>
            </p:contentPart>
          </mc:Choice>
          <mc:Fallback xmlns="">
            <p:pic>
              <p:nvPicPr>
                <p:cNvPr id="425" name="Ink 424">
                  <a:extLst>
                    <a:ext uri="{FF2B5EF4-FFF2-40B4-BE49-F238E27FC236}">
                      <a16:creationId xmlns:a16="http://schemas.microsoft.com/office/drawing/2014/main" id="{6774598E-5E65-C544-99F5-A954BF68F028}"/>
                    </a:ext>
                  </a:extLst>
                </p:cNvPr>
                <p:cNvPicPr/>
                <p:nvPr/>
              </p:nvPicPr>
              <p:blipFill>
                <a:blip r:embed="rId485"/>
                <a:stretch>
                  <a:fillRect/>
                </a:stretch>
              </p:blipFill>
              <p:spPr>
                <a:xfrm>
                  <a:off x="1610023" y="5806339"/>
                  <a:ext cx="1000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6" name="Ink 425">
                  <a:extLst>
                    <a:ext uri="{FF2B5EF4-FFF2-40B4-BE49-F238E27FC236}">
                      <a16:creationId xmlns:a16="http://schemas.microsoft.com/office/drawing/2014/main" id="{7C932950-D3A6-9648-AB55-7E446619BD9C}"/>
                    </a:ext>
                  </a:extLst>
                </p14:cNvPr>
                <p14:cNvContentPartPr/>
                <p14:nvPr/>
              </p14:nvContentPartPr>
              <p14:xfrm>
                <a:off x="1795423" y="5919019"/>
                <a:ext cx="100800" cy="138600"/>
              </p14:xfrm>
            </p:contentPart>
          </mc:Choice>
          <mc:Fallback xmlns="">
            <p:pic>
              <p:nvPicPr>
                <p:cNvPr id="426" name="Ink 425">
                  <a:extLst>
                    <a:ext uri="{FF2B5EF4-FFF2-40B4-BE49-F238E27FC236}">
                      <a16:creationId xmlns:a16="http://schemas.microsoft.com/office/drawing/2014/main" id="{7C932950-D3A6-9648-AB55-7E446619BD9C}"/>
                    </a:ext>
                  </a:extLst>
                </p:cNvPr>
                <p:cNvPicPr/>
                <p:nvPr/>
              </p:nvPicPr>
              <p:blipFill>
                <a:blip r:embed="rId487"/>
                <a:stretch>
                  <a:fillRect/>
                </a:stretch>
              </p:blipFill>
              <p:spPr>
                <a:xfrm>
                  <a:off x="1779943" y="5903539"/>
                  <a:ext cx="131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7" name="Ink 426">
                  <a:extLst>
                    <a:ext uri="{FF2B5EF4-FFF2-40B4-BE49-F238E27FC236}">
                      <a16:creationId xmlns:a16="http://schemas.microsoft.com/office/drawing/2014/main" id="{2BC35605-2850-0C46-9FF0-FDA6A947CCF3}"/>
                    </a:ext>
                  </a:extLst>
                </p14:cNvPr>
                <p14:cNvContentPartPr/>
                <p14:nvPr/>
              </p14:nvContentPartPr>
              <p14:xfrm>
                <a:off x="1978303" y="5931619"/>
                <a:ext cx="75240" cy="100800"/>
              </p14:xfrm>
            </p:contentPart>
          </mc:Choice>
          <mc:Fallback xmlns="">
            <p:pic>
              <p:nvPicPr>
                <p:cNvPr id="427" name="Ink 426">
                  <a:extLst>
                    <a:ext uri="{FF2B5EF4-FFF2-40B4-BE49-F238E27FC236}">
                      <a16:creationId xmlns:a16="http://schemas.microsoft.com/office/drawing/2014/main" id="{2BC35605-2850-0C46-9FF0-FDA6A947CCF3}"/>
                    </a:ext>
                  </a:extLst>
                </p:cNvPr>
                <p:cNvPicPr/>
                <p:nvPr/>
              </p:nvPicPr>
              <p:blipFill>
                <a:blip r:embed="rId489"/>
                <a:stretch>
                  <a:fillRect/>
                </a:stretch>
              </p:blipFill>
              <p:spPr>
                <a:xfrm>
                  <a:off x="1962823" y="5916194"/>
                  <a:ext cx="10584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4F789E0B-C405-6645-9516-C9A2A5E41337}"/>
                    </a:ext>
                  </a:extLst>
                </p14:cNvPr>
                <p14:cNvContentPartPr/>
                <p14:nvPr/>
              </p14:nvContentPartPr>
              <p14:xfrm>
                <a:off x="2109703" y="5838019"/>
                <a:ext cx="113400" cy="181440"/>
              </p14:xfrm>
            </p:contentPart>
          </mc:Choice>
          <mc:Fallback xmlns="">
            <p:pic>
              <p:nvPicPr>
                <p:cNvPr id="428" name="Ink 427">
                  <a:extLst>
                    <a:ext uri="{FF2B5EF4-FFF2-40B4-BE49-F238E27FC236}">
                      <a16:creationId xmlns:a16="http://schemas.microsoft.com/office/drawing/2014/main" id="{4F789E0B-C405-6645-9516-C9A2A5E41337}"/>
                    </a:ext>
                  </a:extLst>
                </p:cNvPr>
                <p:cNvPicPr/>
                <p:nvPr/>
              </p:nvPicPr>
              <p:blipFill>
                <a:blip r:embed="rId491"/>
                <a:stretch>
                  <a:fillRect/>
                </a:stretch>
              </p:blipFill>
              <p:spPr>
                <a:xfrm>
                  <a:off x="2094223" y="5822539"/>
                  <a:ext cx="144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29" name="Ink 428">
                  <a:extLst>
                    <a:ext uri="{FF2B5EF4-FFF2-40B4-BE49-F238E27FC236}">
                      <a16:creationId xmlns:a16="http://schemas.microsoft.com/office/drawing/2014/main" id="{46445C67-4EB8-F842-BEE0-B5F14D39D6DB}"/>
                    </a:ext>
                  </a:extLst>
                </p14:cNvPr>
                <p14:cNvContentPartPr/>
                <p14:nvPr/>
              </p14:nvContentPartPr>
              <p14:xfrm>
                <a:off x="2241823" y="5894539"/>
                <a:ext cx="100800" cy="339120"/>
              </p14:xfrm>
            </p:contentPart>
          </mc:Choice>
          <mc:Fallback xmlns="">
            <p:pic>
              <p:nvPicPr>
                <p:cNvPr id="429" name="Ink 428">
                  <a:extLst>
                    <a:ext uri="{FF2B5EF4-FFF2-40B4-BE49-F238E27FC236}">
                      <a16:creationId xmlns:a16="http://schemas.microsoft.com/office/drawing/2014/main" id="{46445C67-4EB8-F842-BEE0-B5F14D39D6DB}"/>
                    </a:ext>
                  </a:extLst>
                </p:cNvPr>
                <p:cNvPicPr/>
                <p:nvPr/>
              </p:nvPicPr>
              <p:blipFill>
                <a:blip r:embed="rId493"/>
                <a:stretch>
                  <a:fillRect/>
                </a:stretch>
              </p:blipFill>
              <p:spPr>
                <a:xfrm>
                  <a:off x="2226398" y="5879059"/>
                  <a:ext cx="131291"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0" name="Ink 429">
                  <a:extLst>
                    <a:ext uri="{FF2B5EF4-FFF2-40B4-BE49-F238E27FC236}">
                      <a16:creationId xmlns:a16="http://schemas.microsoft.com/office/drawing/2014/main" id="{C2EF7165-7E08-164A-9F69-BD96A033A856}"/>
                    </a:ext>
                  </a:extLst>
                </p14:cNvPr>
                <p14:cNvContentPartPr/>
                <p14:nvPr/>
              </p14:nvContentPartPr>
              <p14:xfrm>
                <a:off x="2493463" y="5912539"/>
                <a:ext cx="63360" cy="100080"/>
              </p14:xfrm>
            </p:contentPart>
          </mc:Choice>
          <mc:Fallback xmlns="">
            <p:pic>
              <p:nvPicPr>
                <p:cNvPr id="430" name="Ink 429">
                  <a:extLst>
                    <a:ext uri="{FF2B5EF4-FFF2-40B4-BE49-F238E27FC236}">
                      <a16:creationId xmlns:a16="http://schemas.microsoft.com/office/drawing/2014/main" id="{C2EF7165-7E08-164A-9F69-BD96A033A856}"/>
                    </a:ext>
                  </a:extLst>
                </p:cNvPr>
                <p:cNvPicPr/>
                <p:nvPr/>
              </p:nvPicPr>
              <p:blipFill>
                <a:blip r:embed="rId495"/>
                <a:stretch>
                  <a:fillRect/>
                </a:stretch>
              </p:blipFill>
              <p:spPr>
                <a:xfrm>
                  <a:off x="2477983" y="5897059"/>
                  <a:ext cx="93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431" name="Ink 430">
                  <a:extLst>
                    <a:ext uri="{FF2B5EF4-FFF2-40B4-BE49-F238E27FC236}">
                      <a16:creationId xmlns:a16="http://schemas.microsoft.com/office/drawing/2014/main" id="{A384ED1A-8AD7-6740-8AFB-ED6E056F4346}"/>
                    </a:ext>
                  </a:extLst>
                </p14:cNvPr>
                <p14:cNvContentPartPr/>
                <p14:nvPr/>
              </p14:nvContentPartPr>
              <p14:xfrm>
                <a:off x="2587423" y="5793739"/>
                <a:ext cx="119880" cy="188280"/>
              </p14:xfrm>
            </p:contentPart>
          </mc:Choice>
          <mc:Fallback xmlns="">
            <p:pic>
              <p:nvPicPr>
                <p:cNvPr id="431" name="Ink 430">
                  <a:extLst>
                    <a:ext uri="{FF2B5EF4-FFF2-40B4-BE49-F238E27FC236}">
                      <a16:creationId xmlns:a16="http://schemas.microsoft.com/office/drawing/2014/main" id="{A384ED1A-8AD7-6740-8AFB-ED6E056F4346}"/>
                    </a:ext>
                  </a:extLst>
                </p:cNvPr>
                <p:cNvPicPr/>
                <p:nvPr/>
              </p:nvPicPr>
              <p:blipFill>
                <a:blip r:embed="rId497"/>
                <a:stretch>
                  <a:fillRect/>
                </a:stretch>
              </p:blipFill>
              <p:spPr>
                <a:xfrm>
                  <a:off x="2571943" y="5778259"/>
                  <a:ext cx="1504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2" name="Ink 431">
                  <a:extLst>
                    <a:ext uri="{FF2B5EF4-FFF2-40B4-BE49-F238E27FC236}">
                      <a16:creationId xmlns:a16="http://schemas.microsoft.com/office/drawing/2014/main" id="{0DF6DFD2-EDFB-B04E-AFF0-1598615AFF1C}"/>
                    </a:ext>
                  </a:extLst>
                </p14:cNvPr>
                <p14:cNvContentPartPr/>
                <p14:nvPr/>
              </p14:nvContentPartPr>
              <p14:xfrm>
                <a:off x="2758063" y="5874739"/>
                <a:ext cx="62640" cy="100800"/>
              </p14:xfrm>
            </p:contentPart>
          </mc:Choice>
          <mc:Fallback xmlns="">
            <p:pic>
              <p:nvPicPr>
                <p:cNvPr id="432" name="Ink 431">
                  <a:extLst>
                    <a:ext uri="{FF2B5EF4-FFF2-40B4-BE49-F238E27FC236}">
                      <a16:creationId xmlns:a16="http://schemas.microsoft.com/office/drawing/2014/main" id="{0DF6DFD2-EDFB-B04E-AFF0-1598615AFF1C}"/>
                    </a:ext>
                  </a:extLst>
                </p:cNvPr>
                <p:cNvPicPr/>
                <p:nvPr/>
              </p:nvPicPr>
              <p:blipFill>
                <a:blip r:embed="rId499"/>
                <a:stretch>
                  <a:fillRect/>
                </a:stretch>
              </p:blipFill>
              <p:spPr>
                <a:xfrm>
                  <a:off x="2742583" y="5859259"/>
                  <a:ext cx="93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3" name="Ink 432">
                  <a:extLst>
                    <a:ext uri="{FF2B5EF4-FFF2-40B4-BE49-F238E27FC236}">
                      <a16:creationId xmlns:a16="http://schemas.microsoft.com/office/drawing/2014/main" id="{DC05B522-5C52-BF4B-961E-F4576E84C6D1}"/>
                    </a:ext>
                  </a:extLst>
                </p14:cNvPr>
                <p14:cNvContentPartPr/>
                <p14:nvPr/>
              </p14:nvContentPartPr>
              <p14:xfrm>
                <a:off x="2864263" y="5893819"/>
                <a:ext cx="94680" cy="88560"/>
              </p14:xfrm>
            </p:contentPart>
          </mc:Choice>
          <mc:Fallback xmlns="">
            <p:pic>
              <p:nvPicPr>
                <p:cNvPr id="433" name="Ink 432">
                  <a:extLst>
                    <a:ext uri="{FF2B5EF4-FFF2-40B4-BE49-F238E27FC236}">
                      <a16:creationId xmlns:a16="http://schemas.microsoft.com/office/drawing/2014/main" id="{DC05B522-5C52-BF4B-961E-F4576E84C6D1}"/>
                    </a:ext>
                  </a:extLst>
                </p:cNvPr>
                <p:cNvPicPr/>
                <p:nvPr/>
              </p:nvPicPr>
              <p:blipFill>
                <a:blip r:embed="rId501"/>
                <a:stretch>
                  <a:fillRect/>
                </a:stretch>
              </p:blipFill>
              <p:spPr>
                <a:xfrm>
                  <a:off x="2848783" y="5878339"/>
                  <a:ext cx="1252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4" name="Ink 433">
                  <a:extLst>
                    <a:ext uri="{FF2B5EF4-FFF2-40B4-BE49-F238E27FC236}">
                      <a16:creationId xmlns:a16="http://schemas.microsoft.com/office/drawing/2014/main" id="{909B30C5-B9E0-2142-A6BA-5196F02CD4C5}"/>
                    </a:ext>
                  </a:extLst>
                </p14:cNvPr>
                <p14:cNvContentPartPr/>
                <p14:nvPr/>
              </p14:nvContentPartPr>
              <p14:xfrm>
                <a:off x="3002503" y="5881939"/>
                <a:ext cx="100800" cy="81360"/>
              </p14:xfrm>
            </p:contentPart>
          </mc:Choice>
          <mc:Fallback xmlns="">
            <p:pic>
              <p:nvPicPr>
                <p:cNvPr id="434" name="Ink 433">
                  <a:extLst>
                    <a:ext uri="{FF2B5EF4-FFF2-40B4-BE49-F238E27FC236}">
                      <a16:creationId xmlns:a16="http://schemas.microsoft.com/office/drawing/2014/main" id="{909B30C5-B9E0-2142-A6BA-5196F02CD4C5}"/>
                    </a:ext>
                  </a:extLst>
                </p:cNvPr>
                <p:cNvPicPr/>
                <p:nvPr/>
              </p:nvPicPr>
              <p:blipFill>
                <a:blip r:embed="rId503"/>
                <a:stretch>
                  <a:fillRect/>
                </a:stretch>
              </p:blipFill>
              <p:spPr>
                <a:xfrm>
                  <a:off x="2987023" y="5866459"/>
                  <a:ext cx="131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35" name="Ink 434">
                  <a:extLst>
                    <a:ext uri="{FF2B5EF4-FFF2-40B4-BE49-F238E27FC236}">
                      <a16:creationId xmlns:a16="http://schemas.microsoft.com/office/drawing/2014/main" id="{3B05A5AE-70E0-C347-872C-95D979D4BD0F}"/>
                    </a:ext>
                  </a:extLst>
                </p14:cNvPr>
                <p14:cNvContentPartPr/>
                <p14:nvPr/>
              </p14:nvContentPartPr>
              <p14:xfrm>
                <a:off x="3128143" y="5712019"/>
                <a:ext cx="276840" cy="244800"/>
              </p14:xfrm>
            </p:contentPart>
          </mc:Choice>
          <mc:Fallback xmlns="">
            <p:pic>
              <p:nvPicPr>
                <p:cNvPr id="435" name="Ink 434">
                  <a:extLst>
                    <a:ext uri="{FF2B5EF4-FFF2-40B4-BE49-F238E27FC236}">
                      <a16:creationId xmlns:a16="http://schemas.microsoft.com/office/drawing/2014/main" id="{3B05A5AE-70E0-C347-872C-95D979D4BD0F}"/>
                    </a:ext>
                  </a:extLst>
                </p:cNvPr>
                <p:cNvPicPr/>
                <p:nvPr/>
              </p:nvPicPr>
              <p:blipFill>
                <a:blip r:embed="rId505"/>
                <a:stretch>
                  <a:fillRect/>
                </a:stretch>
              </p:blipFill>
              <p:spPr>
                <a:xfrm>
                  <a:off x="3112663" y="5696539"/>
                  <a:ext cx="307440" cy="275400"/>
                </a:xfrm>
                <a:prstGeom prst="rect">
                  <a:avLst/>
                </a:prstGeom>
              </p:spPr>
            </p:pic>
          </mc:Fallback>
        </mc:AlternateContent>
      </p:grpSp>
      <p:grpSp>
        <p:nvGrpSpPr>
          <p:cNvPr id="486" name="Group 485">
            <a:extLst>
              <a:ext uri="{FF2B5EF4-FFF2-40B4-BE49-F238E27FC236}">
                <a16:creationId xmlns:a16="http://schemas.microsoft.com/office/drawing/2014/main" id="{4B69CF91-F439-554C-9F85-448ADA71D0AE}"/>
              </a:ext>
            </a:extLst>
          </p:cNvPr>
          <p:cNvGrpSpPr/>
          <p:nvPr/>
        </p:nvGrpSpPr>
        <p:grpSpPr>
          <a:xfrm>
            <a:off x="4410823" y="1134259"/>
            <a:ext cx="1251720" cy="1452960"/>
            <a:chOff x="4410823" y="1134259"/>
            <a:chExt cx="1251720" cy="1452960"/>
          </a:xfrm>
        </p:grpSpPr>
        <mc:AlternateContent xmlns:mc="http://schemas.openxmlformats.org/markup-compatibility/2006" xmlns:p14="http://schemas.microsoft.com/office/powerpoint/2010/main">
          <mc:Choice Requires="p14">
            <p:contentPart p14:bwMode="auto" r:id="rId506">
              <p14:nvContentPartPr>
                <p14:cNvPr id="438" name="Ink 437">
                  <a:extLst>
                    <a:ext uri="{FF2B5EF4-FFF2-40B4-BE49-F238E27FC236}">
                      <a16:creationId xmlns:a16="http://schemas.microsoft.com/office/drawing/2014/main" id="{01D3284D-CF53-0B47-9A92-F883B2E5DDB3}"/>
                    </a:ext>
                  </a:extLst>
                </p14:cNvPr>
                <p14:cNvContentPartPr/>
                <p14:nvPr/>
              </p14:nvContentPartPr>
              <p14:xfrm>
                <a:off x="4442143" y="2247379"/>
                <a:ext cx="107280" cy="94680"/>
              </p14:xfrm>
            </p:contentPart>
          </mc:Choice>
          <mc:Fallback xmlns="">
            <p:pic>
              <p:nvPicPr>
                <p:cNvPr id="438" name="Ink 437">
                  <a:extLst>
                    <a:ext uri="{FF2B5EF4-FFF2-40B4-BE49-F238E27FC236}">
                      <a16:creationId xmlns:a16="http://schemas.microsoft.com/office/drawing/2014/main" id="{01D3284D-CF53-0B47-9A92-F883B2E5DDB3}"/>
                    </a:ext>
                  </a:extLst>
                </p:cNvPr>
                <p:cNvPicPr/>
                <p:nvPr/>
              </p:nvPicPr>
              <p:blipFill>
                <a:blip r:embed="rId507"/>
                <a:stretch>
                  <a:fillRect/>
                </a:stretch>
              </p:blipFill>
              <p:spPr>
                <a:xfrm>
                  <a:off x="4426663" y="2231899"/>
                  <a:ext cx="137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439" name="Ink 438">
                  <a:extLst>
                    <a:ext uri="{FF2B5EF4-FFF2-40B4-BE49-F238E27FC236}">
                      <a16:creationId xmlns:a16="http://schemas.microsoft.com/office/drawing/2014/main" id="{563C1A6C-B298-9D4D-9762-6B06397808C5}"/>
                    </a:ext>
                  </a:extLst>
                </p14:cNvPr>
                <p14:cNvContentPartPr/>
                <p14:nvPr/>
              </p14:nvContentPartPr>
              <p14:xfrm>
                <a:off x="4410823" y="2121379"/>
                <a:ext cx="157680" cy="126000"/>
              </p14:xfrm>
            </p:contentPart>
          </mc:Choice>
          <mc:Fallback xmlns="">
            <p:pic>
              <p:nvPicPr>
                <p:cNvPr id="439" name="Ink 438">
                  <a:extLst>
                    <a:ext uri="{FF2B5EF4-FFF2-40B4-BE49-F238E27FC236}">
                      <a16:creationId xmlns:a16="http://schemas.microsoft.com/office/drawing/2014/main" id="{563C1A6C-B298-9D4D-9762-6B06397808C5}"/>
                    </a:ext>
                  </a:extLst>
                </p:cNvPr>
                <p:cNvPicPr/>
                <p:nvPr/>
              </p:nvPicPr>
              <p:blipFill>
                <a:blip r:embed="rId509"/>
                <a:stretch>
                  <a:fillRect/>
                </a:stretch>
              </p:blipFill>
              <p:spPr>
                <a:xfrm>
                  <a:off x="4395308" y="2105899"/>
                  <a:ext cx="18835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0" name="Ink 439">
                  <a:extLst>
                    <a:ext uri="{FF2B5EF4-FFF2-40B4-BE49-F238E27FC236}">
                      <a16:creationId xmlns:a16="http://schemas.microsoft.com/office/drawing/2014/main" id="{7FE49FAC-95AB-2B4E-A374-96F135F19E78}"/>
                    </a:ext>
                  </a:extLst>
                </p14:cNvPr>
                <p14:cNvContentPartPr/>
                <p14:nvPr/>
              </p14:nvContentPartPr>
              <p14:xfrm>
                <a:off x="4555543" y="2090059"/>
                <a:ext cx="82080" cy="50760"/>
              </p14:xfrm>
            </p:contentPart>
          </mc:Choice>
          <mc:Fallback xmlns="">
            <p:pic>
              <p:nvPicPr>
                <p:cNvPr id="440" name="Ink 439">
                  <a:extLst>
                    <a:ext uri="{FF2B5EF4-FFF2-40B4-BE49-F238E27FC236}">
                      <a16:creationId xmlns:a16="http://schemas.microsoft.com/office/drawing/2014/main" id="{7FE49FAC-95AB-2B4E-A374-96F135F19E78}"/>
                    </a:ext>
                  </a:extLst>
                </p:cNvPr>
                <p:cNvPicPr/>
                <p:nvPr/>
              </p:nvPicPr>
              <p:blipFill>
                <a:blip r:embed="rId511"/>
                <a:stretch>
                  <a:fillRect/>
                </a:stretch>
              </p:blipFill>
              <p:spPr>
                <a:xfrm>
                  <a:off x="4540063" y="2074579"/>
                  <a:ext cx="112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1" name="Ink 440">
                  <a:extLst>
                    <a:ext uri="{FF2B5EF4-FFF2-40B4-BE49-F238E27FC236}">
                      <a16:creationId xmlns:a16="http://schemas.microsoft.com/office/drawing/2014/main" id="{739C1DEF-EBE6-A246-83D8-84498EE1BC35}"/>
                    </a:ext>
                  </a:extLst>
                </p14:cNvPr>
                <p14:cNvContentPartPr/>
                <p14:nvPr/>
              </p14:nvContentPartPr>
              <p14:xfrm>
                <a:off x="4612063" y="2001859"/>
                <a:ext cx="88200" cy="88200"/>
              </p14:xfrm>
            </p:contentPart>
          </mc:Choice>
          <mc:Fallback xmlns="">
            <p:pic>
              <p:nvPicPr>
                <p:cNvPr id="441" name="Ink 440">
                  <a:extLst>
                    <a:ext uri="{FF2B5EF4-FFF2-40B4-BE49-F238E27FC236}">
                      <a16:creationId xmlns:a16="http://schemas.microsoft.com/office/drawing/2014/main" id="{739C1DEF-EBE6-A246-83D8-84498EE1BC35}"/>
                    </a:ext>
                  </a:extLst>
                </p:cNvPr>
                <p:cNvPicPr/>
                <p:nvPr/>
              </p:nvPicPr>
              <p:blipFill>
                <a:blip r:embed="rId513"/>
                <a:stretch>
                  <a:fillRect/>
                </a:stretch>
              </p:blipFill>
              <p:spPr>
                <a:xfrm>
                  <a:off x="4596646" y="1986379"/>
                  <a:ext cx="118676"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2" name="Ink 441">
                  <a:extLst>
                    <a:ext uri="{FF2B5EF4-FFF2-40B4-BE49-F238E27FC236}">
                      <a16:creationId xmlns:a16="http://schemas.microsoft.com/office/drawing/2014/main" id="{767D169F-AEE9-F848-A2D5-A0B185B68472}"/>
                    </a:ext>
                  </a:extLst>
                </p14:cNvPr>
                <p14:cNvContentPartPr/>
                <p14:nvPr/>
              </p14:nvContentPartPr>
              <p14:xfrm>
                <a:off x="4668583" y="1926619"/>
                <a:ext cx="69480" cy="82080"/>
              </p14:xfrm>
            </p:contentPart>
          </mc:Choice>
          <mc:Fallback xmlns="">
            <p:pic>
              <p:nvPicPr>
                <p:cNvPr id="442" name="Ink 441">
                  <a:extLst>
                    <a:ext uri="{FF2B5EF4-FFF2-40B4-BE49-F238E27FC236}">
                      <a16:creationId xmlns:a16="http://schemas.microsoft.com/office/drawing/2014/main" id="{767D169F-AEE9-F848-A2D5-A0B185B68472}"/>
                    </a:ext>
                  </a:extLst>
                </p:cNvPr>
                <p:cNvPicPr/>
                <p:nvPr/>
              </p:nvPicPr>
              <p:blipFill>
                <a:blip r:embed="rId515"/>
                <a:stretch>
                  <a:fillRect/>
                </a:stretch>
              </p:blipFill>
              <p:spPr>
                <a:xfrm>
                  <a:off x="4653103" y="1911139"/>
                  <a:ext cx="100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43" name="Ink 442">
                  <a:extLst>
                    <a:ext uri="{FF2B5EF4-FFF2-40B4-BE49-F238E27FC236}">
                      <a16:creationId xmlns:a16="http://schemas.microsoft.com/office/drawing/2014/main" id="{F9ECD7B6-BD23-4148-8CA8-462D6CF76D58}"/>
                    </a:ext>
                  </a:extLst>
                </p14:cNvPr>
                <p14:cNvContentPartPr/>
                <p14:nvPr/>
              </p14:nvContentPartPr>
              <p14:xfrm>
                <a:off x="4718983" y="1781899"/>
                <a:ext cx="82080" cy="88200"/>
              </p14:xfrm>
            </p:contentPart>
          </mc:Choice>
          <mc:Fallback xmlns="">
            <p:pic>
              <p:nvPicPr>
                <p:cNvPr id="443" name="Ink 442">
                  <a:extLst>
                    <a:ext uri="{FF2B5EF4-FFF2-40B4-BE49-F238E27FC236}">
                      <a16:creationId xmlns:a16="http://schemas.microsoft.com/office/drawing/2014/main" id="{F9ECD7B6-BD23-4148-8CA8-462D6CF76D58}"/>
                    </a:ext>
                  </a:extLst>
                </p:cNvPr>
                <p:cNvPicPr/>
                <p:nvPr/>
              </p:nvPicPr>
              <p:blipFill>
                <a:blip r:embed="rId517"/>
                <a:stretch>
                  <a:fillRect/>
                </a:stretch>
              </p:blipFill>
              <p:spPr>
                <a:xfrm>
                  <a:off x="4703503" y="1766419"/>
                  <a:ext cx="112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44" name="Ink 443">
                  <a:extLst>
                    <a:ext uri="{FF2B5EF4-FFF2-40B4-BE49-F238E27FC236}">
                      <a16:creationId xmlns:a16="http://schemas.microsoft.com/office/drawing/2014/main" id="{E537B099-B926-8841-B051-9AF7C9F0443C}"/>
                    </a:ext>
                  </a:extLst>
                </p14:cNvPr>
                <p14:cNvContentPartPr/>
                <p14:nvPr/>
              </p14:nvContentPartPr>
              <p14:xfrm>
                <a:off x="4694503" y="1775779"/>
                <a:ext cx="125280" cy="12960"/>
              </p14:xfrm>
            </p:contentPart>
          </mc:Choice>
          <mc:Fallback xmlns="">
            <p:pic>
              <p:nvPicPr>
                <p:cNvPr id="444" name="Ink 443">
                  <a:extLst>
                    <a:ext uri="{FF2B5EF4-FFF2-40B4-BE49-F238E27FC236}">
                      <a16:creationId xmlns:a16="http://schemas.microsoft.com/office/drawing/2014/main" id="{E537B099-B926-8841-B051-9AF7C9F0443C}"/>
                    </a:ext>
                  </a:extLst>
                </p:cNvPr>
                <p:cNvPicPr/>
                <p:nvPr/>
              </p:nvPicPr>
              <p:blipFill>
                <a:blip r:embed="rId519"/>
                <a:stretch>
                  <a:fillRect/>
                </a:stretch>
              </p:blipFill>
              <p:spPr>
                <a:xfrm>
                  <a:off x="4679067" y="1760299"/>
                  <a:ext cx="155792"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45" name="Ink 444">
                  <a:extLst>
                    <a:ext uri="{FF2B5EF4-FFF2-40B4-BE49-F238E27FC236}">
                      <a16:creationId xmlns:a16="http://schemas.microsoft.com/office/drawing/2014/main" id="{A544B0EF-AE61-5D4C-9968-CEB8B7BC18F5}"/>
                    </a:ext>
                  </a:extLst>
                </p14:cNvPr>
                <p14:cNvContentPartPr/>
                <p14:nvPr/>
              </p14:nvContentPartPr>
              <p14:xfrm>
                <a:off x="4718983" y="1703059"/>
                <a:ext cx="119880" cy="73080"/>
              </p14:xfrm>
            </p:contentPart>
          </mc:Choice>
          <mc:Fallback xmlns="">
            <p:pic>
              <p:nvPicPr>
                <p:cNvPr id="445" name="Ink 444">
                  <a:extLst>
                    <a:ext uri="{FF2B5EF4-FFF2-40B4-BE49-F238E27FC236}">
                      <a16:creationId xmlns:a16="http://schemas.microsoft.com/office/drawing/2014/main" id="{A544B0EF-AE61-5D4C-9968-CEB8B7BC18F5}"/>
                    </a:ext>
                  </a:extLst>
                </p:cNvPr>
                <p:cNvPicPr/>
                <p:nvPr/>
              </p:nvPicPr>
              <p:blipFill>
                <a:blip r:embed="rId521"/>
                <a:stretch>
                  <a:fillRect/>
                </a:stretch>
              </p:blipFill>
              <p:spPr>
                <a:xfrm>
                  <a:off x="4703503" y="1687579"/>
                  <a:ext cx="1504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46" name="Ink 445">
                  <a:extLst>
                    <a:ext uri="{FF2B5EF4-FFF2-40B4-BE49-F238E27FC236}">
                      <a16:creationId xmlns:a16="http://schemas.microsoft.com/office/drawing/2014/main" id="{C018EA2D-DD12-FB42-BC01-27678C046206}"/>
                    </a:ext>
                  </a:extLst>
                </p14:cNvPr>
                <p14:cNvContentPartPr/>
                <p14:nvPr/>
              </p14:nvContentPartPr>
              <p14:xfrm>
                <a:off x="4806823" y="1649779"/>
                <a:ext cx="119880" cy="79200"/>
              </p14:xfrm>
            </p:contentPart>
          </mc:Choice>
          <mc:Fallback xmlns="">
            <p:pic>
              <p:nvPicPr>
                <p:cNvPr id="446" name="Ink 445">
                  <a:extLst>
                    <a:ext uri="{FF2B5EF4-FFF2-40B4-BE49-F238E27FC236}">
                      <a16:creationId xmlns:a16="http://schemas.microsoft.com/office/drawing/2014/main" id="{C018EA2D-DD12-FB42-BC01-27678C046206}"/>
                    </a:ext>
                  </a:extLst>
                </p:cNvPr>
                <p:cNvPicPr/>
                <p:nvPr/>
              </p:nvPicPr>
              <p:blipFill>
                <a:blip r:embed="rId523"/>
                <a:stretch>
                  <a:fillRect/>
                </a:stretch>
              </p:blipFill>
              <p:spPr>
                <a:xfrm>
                  <a:off x="4791343" y="1634299"/>
                  <a:ext cx="1504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47" name="Ink 446">
                  <a:extLst>
                    <a:ext uri="{FF2B5EF4-FFF2-40B4-BE49-F238E27FC236}">
                      <a16:creationId xmlns:a16="http://schemas.microsoft.com/office/drawing/2014/main" id="{8F818BE3-8506-9D4D-9583-F4B89AA56C10}"/>
                    </a:ext>
                  </a:extLst>
                </p14:cNvPr>
                <p14:cNvContentPartPr/>
                <p14:nvPr/>
              </p14:nvContentPartPr>
              <p14:xfrm>
                <a:off x="4813303" y="1531339"/>
                <a:ext cx="88560" cy="62640"/>
              </p14:xfrm>
            </p:contentPart>
          </mc:Choice>
          <mc:Fallback xmlns="">
            <p:pic>
              <p:nvPicPr>
                <p:cNvPr id="447" name="Ink 446">
                  <a:extLst>
                    <a:ext uri="{FF2B5EF4-FFF2-40B4-BE49-F238E27FC236}">
                      <a16:creationId xmlns:a16="http://schemas.microsoft.com/office/drawing/2014/main" id="{8F818BE3-8506-9D4D-9583-F4B89AA56C10}"/>
                    </a:ext>
                  </a:extLst>
                </p:cNvPr>
                <p:cNvPicPr/>
                <p:nvPr/>
              </p:nvPicPr>
              <p:blipFill>
                <a:blip r:embed="rId525"/>
                <a:stretch>
                  <a:fillRect/>
                </a:stretch>
              </p:blipFill>
              <p:spPr>
                <a:xfrm>
                  <a:off x="4797823" y="1515859"/>
                  <a:ext cx="119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48" name="Ink 447">
                  <a:extLst>
                    <a:ext uri="{FF2B5EF4-FFF2-40B4-BE49-F238E27FC236}">
                      <a16:creationId xmlns:a16="http://schemas.microsoft.com/office/drawing/2014/main" id="{5010727D-06E7-4C47-B3E1-436CB8A13B06}"/>
                    </a:ext>
                  </a:extLst>
                </p14:cNvPr>
                <p14:cNvContentPartPr/>
                <p14:nvPr/>
              </p14:nvContentPartPr>
              <p14:xfrm>
                <a:off x="4810423" y="1492819"/>
                <a:ext cx="53280" cy="100800"/>
              </p14:xfrm>
            </p:contentPart>
          </mc:Choice>
          <mc:Fallback xmlns="">
            <p:pic>
              <p:nvPicPr>
                <p:cNvPr id="448" name="Ink 447">
                  <a:extLst>
                    <a:ext uri="{FF2B5EF4-FFF2-40B4-BE49-F238E27FC236}">
                      <a16:creationId xmlns:a16="http://schemas.microsoft.com/office/drawing/2014/main" id="{5010727D-06E7-4C47-B3E1-436CB8A13B06}"/>
                    </a:ext>
                  </a:extLst>
                </p:cNvPr>
                <p:cNvPicPr/>
                <p:nvPr/>
              </p:nvPicPr>
              <p:blipFill>
                <a:blip r:embed="rId527"/>
                <a:stretch>
                  <a:fillRect/>
                </a:stretch>
              </p:blipFill>
              <p:spPr>
                <a:xfrm>
                  <a:off x="4794943" y="1477394"/>
                  <a:ext cx="838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50" name="Ink 449">
                  <a:extLst>
                    <a:ext uri="{FF2B5EF4-FFF2-40B4-BE49-F238E27FC236}">
                      <a16:creationId xmlns:a16="http://schemas.microsoft.com/office/drawing/2014/main" id="{8ED50A67-F7C5-1A43-A68A-023E858A7DD6}"/>
                    </a:ext>
                  </a:extLst>
                </p14:cNvPr>
                <p14:cNvContentPartPr/>
                <p14:nvPr/>
              </p14:nvContentPartPr>
              <p14:xfrm>
                <a:off x="4530343" y="2523859"/>
                <a:ext cx="56880" cy="63360"/>
              </p14:xfrm>
            </p:contentPart>
          </mc:Choice>
          <mc:Fallback xmlns="">
            <p:pic>
              <p:nvPicPr>
                <p:cNvPr id="450" name="Ink 449">
                  <a:extLst>
                    <a:ext uri="{FF2B5EF4-FFF2-40B4-BE49-F238E27FC236}">
                      <a16:creationId xmlns:a16="http://schemas.microsoft.com/office/drawing/2014/main" id="{8ED50A67-F7C5-1A43-A68A-023E858A7DD6}"/>
                    </a:ext>
                  </a:extLst>
                </p:cNvPr>
                <p:cNvPicPr/>
                <p:nvPr/>
              </p:nvPicPr>
              <p:blipFill>
                <a:blip r:embed="rId529"/>
                <a:stretch>
                  <a:fillRect/>
                </a:stretch>
              </p:blipFill>
              <p:spPr>
                <a:xfrm>
                  <a:off x="4514960" y="2508379"/>
                  <a:ext cx="87288"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51" name="Ink 450">
                  <a:extLst>
                    <a:ext uri="{FF2B5EF4-FFF2-40B4-BE49-F238E27FC236}">
                      <a16:creationId xmlns:a16="http://schemas.microsoft.com/office/drawing/2014/main" id="{29889195-7285-6F46-93D3-F4E70FFD4E37}"/>
                    </a:ext>
                  </a:extLst>
                </p14:cNvPr>
                <p14:cNvContentPartPr/>
                <p14:nvPr/>
              </p14:nvContentPartPr>
              <p14:xfrm>
                <a:off x="4486423" y="2423419"/>
                <a:ext cx="157680" cy="82080"/>
              </p14:xfrm>
            </p:contentPart>
          </mc:Choice>
          <mc:Fallback xmlns="">
            <p:pic>
              <p:nvPicPr>
                <p:cNvPr id="451" name="Ink 450">
                  <a:extLst>
                    <a:ext uri="{FF2B5EF4-FFF2-40B4-BE49-F238E27FC236}">
                      <a16:creationId xmlns:a16="http://schemas.microsoft.com/office/drawing/2014/main" id="{29889195-7285-6F46-93D3-F4E70FFD4E37}"/>
                    </a:ext>
                  </a:extLst>
                </p:cNvPr>
                <p:cNvPicPr/>
                <p:nvPr/>
              </p:nvPicPr>
              <p:blipFill>
                <a:blip r:embed="rId531"/>
                <a:stretch>
                  <a:fillRect/>
                </a:stretch>
              </p:blipFill>
              <p:spPr>
                <a:xfrm>
                  <a:off x="4470943" y="2407939"/>
                  <a:ext cx="188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52" name="Ink 451">
                  <a:extLst>
                    <a:ext uri="{FF2B5EF4-FFF2-40B4-BE49-F238E27FC236}">
                      <a16:creationId xmlns:a16="http://schemas.microsoft.com/office/drawing/2014/main" id="{9E5D3338-8150-A049-A7B8-5C827715FF97}"/>
                    </a:ext>
                  </a:extLst>
                </p14:cNvPr>
                <p14:cNvContentPartPr/>
                <p14:nvPr/>
              </p14:nvContentPartPr>
              <p14:xfrm>
                <a:off x="4643383" y="2329099"/>
                <a:ext cx="82080" cy="81360"/>
              </p14:xfrm>
            </p:contentPart>
          </mc:Choice>
          <mc:Fallback xmlns="">
            <p:pic>
              <p:nvPicPr>
                <p:cNvPr id="452" name="Ink 451">
                  <a:extLst>
                    <a:ext uri="{FF2B5EF4-FFF2-40B4-BE49-F238E27FC236}">
                      <a16:creationId xmlns:a16="http://schemas.microsoft.com/office/drawing/2014/main" id="{9E5D3338-8150-A049-A7B8-5C827715FF97}"/>
                    </a:ext>
                  </a:extLst>
                </p:cNvPr>
                <p:cNvPicPr/>
                <p:nvPr/>
              </p:nvPicPr>
              <p:blipFill>
                <a:blip r:embed="rId533"/>
                <a:stretch>
                  <a:fillRect/>
                </a:stretch>
              </p:blipFill>
              <p:spPr>
                <a:xfrm>
                  <a:off x="4627903" y="2313619"/>
                  <a:ext cx="1126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53" name="Ink 452">
                  <a:extLst>
                    <a:ext uri="{FF2B5EF4-FFF2-40B4-BE49-F238E27FC236}">
                      <a16:creationId xmlns:a16="http://schemas.microsoft.com/office/drawing/2014/main" id="{9A7A337F-74A6-5047-B9E3-E21DCA54C1F8}"/>
                    </a:ext>
                  </a:extLst>
                </p14:cNvPr>
                <p14:cNvContentPartPr/>
                <p14:nvPr/>
              </p14:nvContentPartPr>
              <p14:xfrm>
                <a:off x="4681183" y="2234779"/>
                <a:ext cx="82080" cy="69480"/>
              </p14:xfrm>
            </p:contentPart>
          </mc:Choice>
          <mc:Fallback xmlns="">
            <p:pic>
              <p:nvPicPr>
                <p:cNvPr id="453" name="Ink 452">
                  <a:extLst>
                    <a:ext uri="{FF2B5EF4-FFF2-40B4-BE49-F238E27FC236}">
                      <a16:creationId xmlns:a16="http://schemas.microsoft.com/office/drawing/2014/main" id="{9A7A337F-74A6-5047-B9E3-E21DCA54C1F8}"/>
                    </a:ext>
                  </a:extLst>
                </p:cNvPr>
                <p:cNvPicPr/>
                <p:nvPr/>
              </p:nvPicPr>
              <p:blipFill>
                <a:blip r:embed="rId535"/>
                <a:stretch>
                  <a:fillRect/>
                </a:stretch>
              </p:blipFill>
              <p:spPr>
                <a:xfrm>
                  <a:off x="4665703" y="2219299"/>
                  <a:ext cx="112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54" name="Ink 453">
                  <a:extLst>
                    <a:ext uri="{FF2B5EF4-FFF2-40B4-BE49-F238E27FC236}">
                      <a16:creationId xmlns:a16="http://schemas.microsoft.com/office/drawing/2014/main" id="{78407226-84FB-3744-991F-7A6807AB3F80}"/>
                    </a:ext>
                  </a:extLst>
                </p14:cNvPr>
                <p14:cNvContentPartPr/>
                <p14:nvPr/>
              </p14:nvContentPartPr>
              <p14:xfrm>
                <a:off x="4750303" y="2146579"/>
                <a:ext cx="88200" cy="69480"/>
              </p14:xfrm>
            </p:contentPart>
          </mc:Choice>
          <mc:Fallback xmlns="">
            <p:pic>
              <p:nvPicPr>
                <p:cNvPr id="454" name="Ink 453">
                  <a:extLst>
                    <a:ext uri="{FF2B5EF4-FFF2-40B4-BE49-F238E27FC236}">
                      <a16:creationId xmlns:a16="http://schemas.microsoft.com/office/drawing/2014/main" id="{78407226-84FB-3744-991F-7A6807AB3F80}"/>
                    </a:ext>
                  </a:extLst>
                </p:cNvPr>
                <p:cNvPicPr/>
                <p:nvPr/>
              </p:nvPicPr>
              <p:blipFill>
                <a:blip r:embed="rId537"/>
                <a:stretch>
                  <a:fillRect/>
                </a:stretch>
              </p:blipFill>
              <p:spPr>
                <a:xfrm>
                  <a:off x="4734823" y="2131099"/>
                  <a:ext cx="118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55" name="Ink 454">
                  <a:extLst>
                    <a:ext uri="{FF2B5EF4-FFF2-40B4-BE49-F238E27FC236}">
                      <a16:creationId xmlns:a16="http://schemas.microsoft.com/office/drawing/2014/main" id="{D41F41D8-5A30-4445-9F07-78C54D0B8C77}"/>
                    </a:ext>
                  </a:extLst>
                </p14:cNvPr>
                <p14:cNvContentPartPr/>
                <p14:nvPr/>
              </p14:nvContentPartPr>
              <p14:xfrm>
                <a:off x="4819423" y="2039659"/>
                <a:ext cx="107280" cy="69480"/>
              </p14:xfrm>
            </p:contentPart>
          </mc:Choice>
          <mc:Fallback xmlns="">
            <p:pic>
              <p:nvPicPr>
                <p:cNvPr id="455" name="Ink 454">
                  <a:extLst>
                    <a:ext uri="{FF2B5EF4-FFF2-40B4-BE49-F238E27FC236}">
                      <a16:creationId xmlns:a16="http://schemas.microsoft.com/office/drawing/2014/main" id="{D41F41D8-5A30-4445-9F07-78C54D0B8C77}"/>
                    </a:ext>
                  </a:extLst>
                </p:cNvPr>
                <p:cNvPicPr/>
                <p:nvPr/>
              </p:nvPicPr>
              <p:blipFill>
                <a:blip r:embed="rId539"/>
                <a:stretch>
                  <a:fillRect/>
                </a:stretch>
              </p:blipFill>
              <p:spPr>
                <a:xfrm>
                  <a:off x="4803943" y="2024179"/>
                  <a:ext cx="137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56" name="Ink 455">
                  <a:extLst>
                    <a:ext uri="{FF2B5EF4-FFF2-40B4-BE49-F238E27FC236}">
                      <a16:creationId xmlns:a16="http://schemas.microsoft.com/office/drawing/2014/main" id="{D522CB4F-0B52-584F-8BCE-656EEDDBFF83}"/>
                    </a:ext>
                  </a:extLst>
                </p14:cNvPr>
                <p14:cNvContentPartPr/>
                <p14:nvPr/>
              </p14:nvContentPartPr>
              <p14:xfrm>
                <a:off x="4806823" y="1914019"/>
                <a:ext cx="163800" cy="126000"/>
              </p14:xfrm>
            </p:contentPart>
          </mc:Choice>
          <mc:Fallback xmlns="">
            <p:pic>
              <p:nvPicPr>
                <p:cNvPr id="456" name="Ink 455">
                  <a:extLst>
                    <a:ext uri="{FF2B5EF4-FFF2-40B4-BE49-F238E27FC236}">
                      <a16:creationId xmlns:a16="http://schemas.microsoft.com/office/drawing/2014/main" id="{D522CB4F-0B52-584F-8BCE-656EEDDBFF83}"/>
                    </a:ext>
                  </a:extLst>
                </p:cNvPr>
                <p:cNvPicPr/>
                <p:nvPr/>
              </p:nvPicPr>
              <p:blipFill>
                <a:blip r:embed="rId541"/>
                <a:stretch>
                  <a:fillRect/>
                </a:stretch>
              </p:blipFill>
              <p:spPr>
                <a:xfrm>
                  <a:off x="4791343" y="1898583"/>
                  <a:ext cx="19440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57" name="Ink 456">
                  <a:extLst>
                    <a:ext uri="{FF2B5EF4-FFF2-40B4-BE49-F238E27FC236}">
                      <a16:creationId xmlns:a16="http://schemas.microsoft.com/office/drawing/2014/main" id="{7A6B7242-00D3-0C44-9009-4F781016E0A3}"/>
                    </a:ext>
                  </a:extLst>
                </p14:cNvPr>
                <p14:cNvContentPartPr/>
                <p14:nvPr/>
              </p14:nvContentPartPr>
              <p14:xfrm>
                <a:off x="4913743" y="1832299"/>
                <a:ext cx="100800" cy="100800"/>
              </p14:xfrm>
            </p:contentPart>
          </mc:Choice>
          <mc:Fallback xmlns="">
            <p:pic>
              <p:nvPicPr>
                <p:cNvPr id="457" name="Ink 456">
                  <a:extLst>
                    <a:ext uri="{FF2B5EF4-FFF2-40B4-BE49-F238E27FC236}">
                      <a16:creationId xmlns:a16="http://schemas.microsoft.com/office/drawing/2014/main" id="{7A6B7242-00D3-0C44-9009-4F781016E0A3}"/>
                    </a:ext>
                  </a:extLst>
                </p:cNvPr>
                <p:cNvPicPr/>
                <p:nvPr/>
              </p:nvPicPr>
              <p:blipFill>
                <a:blip r:embed="rId543"/>
                <a:stretch>
                  <a:fillRect/>
                </a:stretch>
              </p:blipFill>
              <p:spPr>
                <a:xfrm>
                  <a:off x="4898263" y="1816874"/>
                  <a:ext cx="13140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58" name="Ink 457">
                  <a:extLst>
                    <a:ext uri="{FF2B5EF4-FFF2-40B4-BE49-F238E27FC236}">
                      <a16:creationId xmlns:a16="http://schemas.microsoft.com/office/drawing/2014/main" id="{53EDF915-F76C-EE4E-BC7D-A1662D1C872C}"/>
                    </a:ext>
                  </a:extLst>
                </p14:cNvPr>
                <p14:cNvContentPartPr/>
                <p14:nvPr/>
              </p14:nvContentPartPr>
              <p14:xfrm>
                <a:off x="5001943" y="1725379"/>
                <a:ext cx="50760" cy="38160"/>
              </p14:xfrm>
            </p:contentPart>
          </mc:Choice>
          <mc:Fallback xmlns="">
            <p:pic>
              <p:nvPicPr>
                <p:cNvPr id="458" name="Ink 457">
                  <a:extLst>
                    <a:ext uri="{FF2B5EF4-FFF2-40B4-BE49-F238E27FC236}">
                      <a16:creationId xmlns:a16="http://schemas.microsoft.com/office/drawing/2014/main" id="{53EDF915-F76C-EE4E-BC7D-A1662D1C872C}"/>
                    </a:ext>
                  </a:extLst>
                </p:cNvPr>
                <p:cNvPicPr/>
                <p:nvPr/>
              </p:nvPicPr>
              <p:blipFill>
                <a:blip r:embed="rId545"/>
                <a:stretch>
                  <a:fillRect/>
                </a:stretch>
              </p:blipFill>
              <p:spPr>
                <a:xfrm>
                  <a:off x="4986463" y="1709752"/>
                  <a:ext cx="81360"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59" name="Ink 458">
                  <a:extLst>
                    <a:ext uri="{FF2B5EF4-FFF2-40B4-BE49-F238E27FC236}">
                      <a16:creationId xmlns:a16="http://schemas.microsoft.com/office/drawing/2014/main" id="{DCDC85E3-B2C8-3340-86F8-7FF6D9183495}"/>
                    </a:ext>
                  </a:extLst>
                </p14:cNvPr>
                <p14:cNvContentPartPr/>
                <p14:nvPr/>
              </p14:nvContentPartPr>
              <p14:xfrm>
                <a:off x="5033263" y="1662379"/>
                <a:ext cx="170280" cy="94680"/>
              </p14:xfrm>
            </p:contentPart>
          </mc:Choice>
          <mc:Fallback xmlns="">
            <p:pic>
              <p:nvPicPr>
                <p:cNvPr id="459" name="Ink 458">
                  <a:extLst>
                    <a:ext uri="{FF2B5EF4-FFF2-40B4-BE49-F238E27FC236}">
                      <a16:creationId xmlns:a16="http://schemas.microsoft.com/office/drawing/2014/main" id="{DCDC85E3-B2C8-3340-86F8-7FF6D9183495}"/>
                    </a:ext>
                  </a:extLst>
                </p:cNvPr>
                <p:cNvPicPr/>
                <p:nvPr/>
              </p:nvPicPr>
              <p:blipFill>
                <a:blip r:embed="rId547"/>
                <a:stretch>
                  <a:fillRect/>
                </a:stretch>
              </p:blipFill>
              <p:spPr>
                <a:xfrm>
                  <a:off x="5017750" y="1646899"/>
                  <a:ext cx="20094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60" name="Ink 459">
                  <a:extLst>
                    <a:ext uri="{FF2B5EF4-FFF2-40B4-BE49-F238E27FC236}">
                      <a16:creationId xmlns:a16="http://schemas.microsoft.com/office/drawing/2014/main" id="{95455137-06E9-084A-AA8F-BBD27E4DA3AA}"/>
                    </a:ext>
                  </a:extLst>
                </p14:cNvPr>
                <p14:cNvContentPartPr/>
                <p14:nvPr/>
              </p14:nvContentPartPr>
              <p14:xfrm>
                <a:off x="5021383" y="1580659"/>
                <a:ext cx="87840" cy="107280"/>
              </p14:xfrm>
            </p:contentPart>
          </mc:Choice>
          <mc:Fallback xmlns="">
            <p:pic>
              <p:nvPicPr>
                <p:cNvPr id="460" name="Ink 459">
                  <a:extLst>
                    <a:ext uri="{FF2B5EF4-FFF2-40B4-BE49-F238E27FC236}">
                      <a16:creationId xmlns:a16="http://schemas.microsoft.com/office/drawing/2014/main" id="{95455137-06E9-084A-AA8F-BBD27E4DA3AA}"/>
                    </a:ext>
                  </a:extLst>
                </p:cNvPr>
                <p:cNvPicPr/>
                <p:nvPr/>
              </p:nvPicPr>
              <p:blipFill>
                <a:blip r:embed="rId549"/>
                <a:stretch>
                  <a:fillRect/>
                </a:stretch>
              </p:blipFill>
              <p:spPr>
                <a:xfrm>
                  <a:off x="5005839" y="1565179"/>
                  <a:ext cx="118566"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61" name="Ink 460">
                  <a:extLst>
                    <a:ext uri="{FF2B5EF4-FFF2-40B4-BE49-F238E27FC236}">
                      <a16:creationId xmlns:a16="http://schemas.microsoft.com/office/drawing/2014/main" id="{A7C1F491-F8F4-0446-881F-7F928A9F3DCB}"/>
                    </a:ext>
                  </a:extLst>
                </p14:cNvPr>
                <p14:cNvContentPartPr/>
                <p14:nvPr/>
              </p14:nvContentPartPr>
              <p14:xfrm>
                <a:off x="5077183" y="1506139"/>
                <a:ext cx="94680" cy="81360"/>
              </p14:xfrm>
            </p:contentPart>
          </mc:Choice>
          <mc:Fallback xmlns="">
            <p:pic>
              <p:nvPicPr>
                <p:cNvPr id="461" name="Ink 460">
                  <a:extLst>
                    <a:ext uri="{FF2B5EF4-FFF2-40B4-BE49-F238E27FC236}">
                      <a16:creationId xmlns:a16="http://schemas.microsoft.com/office/drawing/2014/main" id="{A7C1F491-F8F4-0446-881F-7F928A9F3DCB}"/>
                    </a:ext>
                  </a:extLst>
                </p:cNvPr>
                <p:cNvPicPr/>
                <p:nvPr/>
              </p:nvPicPr>
              <p:blipFill>
                <a:blip r:embed="rId551"/>
                <a:stretch>
                  <a:fillRect/>
                </a:stretch>
              </p:blipFill>
              <p:spPr>
                <a:xfrm>
                  <a:off x="5061703" y="1490659"/>
                  <a:ext cx="125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62" name="Ink 461">
                  <a:extLst>
                    <a:ext uri="{FF2B5EF4-FFF2-40B4-BE49-F238E27FC236}">
                      <a16:creationId xmlns:a16="http://schemas.microsoft.com/office/drawing/2014/main" id="{90DFDB85-7171-CF4D-8BD6-DA7C8C98F622}"/>
                    </a:ext>
                  </a:extLst>
                </p14:cNvPr>
                <p14:cNvContentPartPr/>
                <p14:nvPr/>
              </p14:nvContentPartPr>
              <p14:xfrm>
                <a:off x="5121463" y="1411099"/>
                <a:ext cx="138600" cy="75960"/>
              </p14:xfrm>
            </p:contentPart>
          </mc:Choice>
          <mc:Fallback xmlns="">
            <p:pic>
              <p:nvPicPr>
                <p:cNvPr id="462" name="Ink 461">
                  <a:extLst>
                    <a:ext uri="{FF2B5EF4-FFF2-40B4-BE49-F238E27FC236}">
                      <a16:creationId xmlns:a16="http://schemas.microsoft.com/office/drawing/2014/main" id="{90DFDB85-7171-CF4D-8BD6-DA7C8C98F622}"/>
                    </a:ext>
                  </a:extLst>
                </p:cNvPr>
                <p:cNvPicPr/>
                <p:nvPr/>
              </p:nvPicPr>
              <p:blipFill>
                <a:blip r:embed="rId553"/>
                <a:stretch>
                  <a:fillRect/>
                </a:stretch>
              </p:blipFill>
              <p:spPr>
                <a:xfrm>
                  <a:off x="5105983" y="1395619"/>
                  <a:ext cx="169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63" name="Ink 462">
                  <a:extLst>
                    <a:ext uri="{FF2B5EF4-FFF2-40B4-BE49-F238E27FC236}">
                      <a16:creationId xmlns:a16="http://schemas.microsoft.com/office/drawing/2014/main" id="{9750BDB2-1FCB-9A4A-81A3-503CA81709E1}"/>
                    </a:ext>
                  </a:extLst>
                </p14:cNvPr>
                <p14:cNvContentPartPr/>
                <p14:nvPr/>
              </p14:nvContentPartPr>
              <p14:xfrm>
                <a:off x="5291023" y="1379419"/>
                <a:ext cx="6480" cy="19080"/>
              </p14:xfrm>
            </p:contentPart>
          </mc:Choice>
          <mc:Fallback xmlns="">
            <p:pic>
              <p:nvPicPr>
                <p:cNvPr id="463" name="Ink 462">
                  <a:extLst>
                    <a:ext uri="{FF2B5EF4-FFF2-40B4-BE49-F238E27FC236}">
                      <a16:creationId xmlns:a16="http://schemas.microsoft.com/office/drawing/2014/main" id="{9750BDB2-1FCB-9A4A-81A3-503CA81709E1}"/>
                    </a:ext>
                  </a:extLst>
                </p:cNvPr>
                <p:cNvPicPr/>
                <p:nvPr/>
              </p:nvPicPr>
              <p:blipFill>
                <a:blip r:embed="rId555"/>
                <a:stretch>
                  <a:fillRect/>
                </a:stretch>
              </p:blipFill>
              <p:spPr>
                <a:xfrm>
                  <a:off x="5275543" y="1363939"/>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65" name="Ink 464">
                  <a:extLst>
                    <a:ext uri="{FF2B5EF4-FFF2-40B4-BE49-F238E27FC236}">
                      <a16:creationId xmlns:a16="http://schemas.microsoft.com/office/drawing/2014/main" id="{AB25A929-9244-5449-A403-EA26B114F5F8}"/>
                    </a:ext>
                  </a:extLst>
                </p14:cNvPr>
                <p14:cNvContentPartPr/>
                <p14:nvPr/>
              </p14:nvContentPartPr>
              <p14:xfrm>
                <a:off x="4797823" y="2492539"/>
                <a:ext cx="116280" cy="69480"/>
              </p14:xfrm>
            </p:contentPart>
          </mc:Choice>
          <mc:Fallback xmlns="">
            <p:pic>
              <p:nvPicPr>
                <p:cNvPr id="465" name="Ink 464">
                  <a:extLst>
                    <a:ext uri="{FF2B5EF4-FFF2-40B4-BE49-F238E27FC236}">
                      <a16:creationId xmlns:a16="http://schemas.microsoft.com/office/drawing/2014/main" id="{AB25A929-9244-5449-A403-EA26B114F5F8}"/>
                    </a:ext>
                  </a:extLst>
                </p:cNvPr>
                <p:cNvPicPr/>
                <p:nvPr/>
              </p:nvPicPr>
              <p:blipFill>
                <a:blip r:embed="rId557"/>
                <a:stretch>
                  <a:fillRect/>
                </a:stretch>
              </p:blipFill>
              <p:spPr>
                <a:xfrm>
                  <a:off x="4782343" y="2477059"/>
                  <a:ext cx="146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66" name="Ink 465">
                  <a:extLst>
                    <a:ext uri="{FF2B5EF4-FFF2-40B4-BE49-F238E27FC236}">
                      <a16:creationId xmlns:a16="http://schemas.microsoft.com/office/drawing/2014/main" id="{E30926BD-DB7A-5546-B0F5-C3D2608A76E5}"/>
                    </a:ext>
                  </a:extLst>
                </p14:cNvPr>
                <p14:cNvContentPartPr/>
                <p14:nvPr/>
              </p14:nvContentPartPr>
              <p14:xfrm>
                <a:off x="4788103" y="2473459"/>
                <a:ext cx="138600" cy="25560"/>
              </p14:xfrm>
            </p:contentPart>
          </mc:Choice>
          <mc:Fallback xmlns="">
            <p:pic>
              <p:nvPicPr>
                <p:cNvPr id="466" name="Ink 465">
                  <a:extLst>
                    <a:ext uri="{FF2B5EF4-FFF2-40B4-BE49-F238E27FC236}">
                      <a16:creationId xmlns:a16="http://schemas.microsoft.com/office/drawing/2014/main" id="{E30926BD-DB7A-5546-B0F5-C3D2608A76E5}"/>
                    </a:ext>
                  </a:extLst>
                </p:cNvPr>
                <p:cNvPicPr/>
                <p:nvPr/>
              </p:nvPicPr>
              <p:blipFill>
                <a:blip r:embed="rId559"/>
                <a:stretch>
                  <a:fillRect/>
                </a:stretch>
              </p:blipFill>
              <p:spPr>
                <a:xfrm>
                  <a:off x="4772663" y="2457979"/>
                  <a:ext cx="169121"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67" name="Ink 466">
                  <a:extLst>
                    <a:ext uri="{FF2B5EF4-FFF2-40B4-BE49-F238E27FC236}">
                      <a16:creationId xmlns:a16="http://schemas.microsoft.com/office/drawing/2014/main" id="{27F322E8-34DD-214A-A90A-A3ADD0A6FA5E}"/>
                    </a:ext>
                  </a:extLst>
                </p14:cNvPr>
                <p14:cNvContentPartPr/>
                <p14:nvPr/>
              </p14:nvContentPartPr>
              <p14:xfrm>
                <a:off x="4806823" y="2423419"/>
                <a:ext cx="113400" cy="44280"/>
              </p14:xfrm>
            </p:contentPart>
          </mc:Choice>
          <mc:Fallback xmlns="">
            <p:pic>
              <p:nvPicPr>
                <p:cNvPr id="467" name="Ink 466">
                  <a:extLst>
                    <a:ext uri="{FF2B5EF4-FFF2-40B4-BE49-F238E27FC236}">
                      <a16:creationId xmlns:a16="http://schemas.microsoft.com/office/drawing/2014/main" id="{27F322E8-34DD-214A-A90A-A3ADD0A6FA5E}"/>
                    </a:ext>
                  </a:extLst>
                </p:cNvPr>
                <p:cNvPicPr/>
                <p:nvPr/>
              </p:nvPicPr>
              <p:blipFill>
                <a:blip r:embed="rId561"/>
                <a:stretch>
                  <a:fillRect/>
                </a:stretch>
              </p:blipFill>
              <p:spPr>
                <a:xfrm>
                  <a:off x="4791343" y="2407939"/>
                  <a:ext cx="144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468" name="Ink 467">
                  <a:extLst>
                    <a:ext uri="{FF2B5EF4-FFF2-40B4-BE49-F238E27FC236}">
                      <a16:creationId xmlns:a16="http://schemas.microsoft.com/office/drawing/2014/main" id="{20E058B6-C1EA-9346-AB9C-6AE2D780430D}"/>
                    </a:ext>
                  </a:extLst>
                </p14:cNvPr>
                <p14:cNvContentPartPr/>
                <p14:nvPr/>
              </p14:nvContentPartPr>
              <p14:xfrm>
                <a:off x="4907623" y="2341699"/>
                <a:ext cx="100800" cy="75960"/>
              </p14:xfrm>
            </p:contentPart>
          </mc:Choice>
          <mc:Fallback xmlns="">
            <p:pic>
              <p:nvPicPr>
                <p:cNvPr id="468" name="Ink 467">
                  <a:extLst>
                    <a:ext uri="{FF2B5EF4-FFF2-40B4-BE49-F238E27FC236}">
                      <a16:creationId xmlns:a16="http://schemas.microsoft.com/office/drawing/2014/main" id="{20E058B6-C1EA-9346-AB9C-6AE2D780430D}"/>
                    </a:ext>
                  </a:extLst>
                </p:cNvPr>
                <p:cNvPicPr/>
                <p:nvPr/>
              </p:nvPicPr>
              <p:blipFill>
                <a:blip r:embed="rId563"/>
                <a:stretch>
                  <a:fillRect/>
                </a:stretch>
              </p:blipFill>
              <p:spPr>
                <a:xfrm>
                  <a:off x="4892198" y="2326219"/>
                  <a:ext cx="131291"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69" name="Ink 468">
                  <a:extLst>
                    <a:ext uri="{FF2B5EF4-FFF2-40B4-BE49-F238E27FC236}">
                      <a16:creationId xmlns:a16="http://schemas.microsoft.com/office/drawing/2014/main" id="{A2BD82D8-B77C-DC4F-8133-8805846C8B5F}"/>
                    </a:ext>
                  </a:extLst>
                </p14:cNvPr>
                <p14:cNvContentPartPr/>
                <p14:nvPr/>
              </p14:nvContentPartPr>
              <p14:xfrm>
                <a:off x="4920223" y="2228299"/>
                <a:ext cx="69480" cy="50760"/>
              </p14:xfrm>
            </p:contentPart>
          </mc:Choice>
          <mc:Fallback xmlns="">
            <p:pic>
              <p:nvPicPr>
                <p:cNvPr id="469" name="Ink 468">
                  <a:extLst>
                    <a:ext uri="{FF2B5EF4-FFF2-40B4-BE49-F238E27FC236}">
                      <a16:creationId xmlns:a16="http://schemas.microsoft.com/office/drawing/2014/main" id="{A2BD82D8-B77C-DC4F-8133-8805846C8B5F}"/>
                    </a:ext>
                  </a:extLst>
                </p:cNvPr>
                <p:cNvPicPr/>
                <p:nvPr/>
              </p:nvPicPr>
              <p:blipFill>
                <a:blip r:embed="rId565"/>
                <a:stretch>
                  <a:fillRect/>
                </a:stretch>
              </p:blipFill>
              <p:spPr>
                <a:xfrm>
                  <a:off x="4904743" y="2212708"/>
                  <a:ext cx="100080"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70" name="Ink 469">
                  <a:extLst>
                    <a:ext uri="{FF2B5EF4-FFF2-40B4-BE49-F238E27FC236}">
                      <a16:creationId xmlns:a16="http://schemas.microsoft.com/office/drawing/2014/main" id="{C24656FF-D500-4343-B8AE-CCE20C0F8B9D}"/>
                    </a:ext>
                  </a:extLst>
                </p14:cNvPr>
                <p14:cNvContentPartPr/>
                <p14:nvPr/>
              </p14:nvContentPartPr>
              <p14:xfrm>
                <a:off x="4932823" y="2228299"/>
                <a:ext cx="25560" cy="44280"/>
              </p14:xfrm>
            </p:contentPart>
          </mc:Choice>
          <mc:Fallback xmlns="">
            <p:pic>
              <p:nvPicPr>
                <p:cNvPr id="470" name="Ink 469">
                  <a:extLst>
                    <a:ext uri="{FF2B5EF4-FFF2-40B4-BE49-F238E27FC236}">
                      <a16:creationId xmlns:a16="http://schemas.microsoft.com/office/drawing/2014/main" id="{C24656FF-D500-4343-B8AE-CCE20C0F8B9D}"/>
                    </a:ext>
                  </a:extLst>
                </p:cNvPr>
                <p:cNvPicPr/>
                <p:nvPr/>
              </p:nvPicPr>
              <p:blipFill>
                <a:blip r:embed="rId567"/>
                <a:stretch>
                  <a:fillRect/>
                </a:stretch>
              </p:blipFill>
              <p:spPr>
                <a:xfrm>
                  <a:off x="4917343" y="2212819"/>
                  <a:ext cx="56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71" name="Ink 470">
                  <a:extLst>
                    <a:ext uri="{FF2B5EF4-FFF2-40B4-BE49-F238E27FC236}">
                      <a16:creationId xmlns:a16="http://schemas.microsoft.com/office/drawing/2014/main" id="{DDAB37E1-99E8-F941-ABDA-AA81B22047AD}"/>
                    </a:ext>
                  </a:extLst>
                </p14:cNvPr>
                <p14:cNvContentPartPr/>
                <p14:nvPr/>
              </p14:nvContentPartPr>
              <p14:xfrm>
                <a:off x="5033263" y="2203099"/>
                <a:ext cx="113400" cy="100800"/>
              </p14:xfrm>
            </p:contentPart>
          </mc:Choice>
          <mc:Fallback xmlns="">
            <p:pic>
              <p:nvPicPr>
                <p:cNvPr id="471" name="Ink 470">
                  <a:extLst>
                    <a:ext uri="{FF2B5EF4-FFF2-40B4-BE49-F238E27FC236}">
                      <a16:creationId xmlns:a16="http://schemas.microsoft.com/office/drawing/2014/main" id="{DDAB37E1-99E8-F941-ABDA-AA81B22047AD}"/>
                    </a:ext>
                  </a:extLst>
                </p:cNvPr>
                <p:cNvPicPr/>
                <p:nvPr/>
              </p:nvPicPr>
              <p:blipFill>
                <a:blip r:embed="rId569"/>
                <a:stretch>
                  <a:fillRect/>
                </a:stretch>
              </p:blipFill>
              <p:spPr>
                <a:xfrm>
                  <a:off x="5017783" y="2187619"/>
                  <a:ext cx="144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472" name="Ink 471">
                  <a:extLst>
                    <a:ext uri="{FF2B5EF4-FFF2-40B4-BE49-F238E27FC236}">
                      <a16:creationId xmlns:a16="http://schemas.microsoft.com/office/drawing/2014/main" id="{F9778BFD-81B5-A646-90D2-96D587B5C876}"/>
                    </a:ext>
                  </a:extLst>
                </p14:cNvPr>
                <p14:cNvContentPartPr/>
                <p14:nvPr/>
              </p14:nvContentPartPr>
              <p14:xfrm>
                <a:off x="5108863" y="2102659"/>
                <a:ext cx="88200" cy="56880"/>
              </p14:xfrm>
            </p:contentPart>
          </mc:Choice>
          <mc:Fallback xmlns="">
            <p:pic>
              <p:nvPicPr>
                <p:cNvPr id="472" name="Ink 471">
                  <a:extLst>
                    <a:ext uri="{FF2B5EF4-FFF2-40B4-BE49-F238E27FC236}">
                      <a16:creationId xmlns:a16="http://schemas.microsoft.com/office/drawing/2014/main" id="{F9778BFD-81B5-A646-90D2-96D587B5C876}"/>
                    </a:ext>
                  </a:extLst>
                </p:cNvPr>
                <p:cNvPicPr/>
                <p:nvPr/>
              </p:nvPicPr>
              <p:blipFill>
                <a:blip r:embed="rId571"/>
                <a:stretch>
                  <a:fillRect/>
                </a:stretch>
              </p:blipFill>
              <p:spPr>
                <a:xfrm>
                  <a:off x="5093446" y="2087276"/>
                  <a:ext cx="118676" cy="87288"/>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473" name="Ink 472">
                  <a:extLst>
                    <a:ext uri="{FF2B5EF4-FFF2-40B4-BE49-F238E27FC236}">
                      <a16:creationId xmlns:a16="http://schemas.microsoft.com/office/drawing/2014/main" id="{36CCDE2F-DBD2-7141-9288-5A24268A2AB7}"/>
                    </a:ext>
                  </a:extLst>
                </p14:cNvPr>
                <p14:cNvContentPartPr/>
                <p14:nvPr/>
              </p14:nvContentPartPr>
              <p14:xfrm>
                <a:off x="5146303" y="2020939"/>
                <a:ext cx="69480" cy="50760"/>
              </p14:xfrm>
            </p:contentPart>
          </mc:Choice>
          <mc:Fallback xmlns="">
            <p:pic>
              <p:nvPicPr>
                <p:cNvPr id="473" name="Ink 472">
                  <a:extLst>
                    <a:ext uri="{FF2B5EF4-FFF2-40B4-BE49-F238E27FC236}">
                      <a16:creationId xmlns:a16="http://schemas.microsoft.com/office/drawing/2014/main" id="{36CCDE2F-DBD2-7141-9288-5A24268A2AB7}"/>
                    </a:ext>
                  </a:extLst>
                </p:cNvPr>
                <p:cNvPicPr/>
                <p:nvPr/>
              </p:nvPicPr>
              <p:blipFill>
                <a:blip r:embed="rId573"/>
                <a:stretch>
                  <a:fillRect/>
                </a:stretch>
              </p:blipFill>
              <p:spPr>
                <a:xfrm>
                  <a:off x="5130823" y="2005459"/>
                  <a:ext cx="1000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474" name="Ink 473">
                  <a:extLst>
                    <a:ext uri="{FF2B5EF4-FFF2-40B4-BE49-F238E27FC236}">
                      <a16:creationId xmlns:a16="http://schemas.microsoft.com/office/drawing/2014/main" id="{6FB0E9BC-05BA-D142-9F09-40CBA6CE12EE}"/>
                    </a:ext>
                  </a:extLst>
                </p14:cNvPr>
                <p14:cNvContentPartPr/>
                <p14:nvPr/>
              </p14:nvContentPartPr>
              <p14:xfrm>
                <a:off x="5196703" y="1882699"/>
                <a:ext cx="113400" cy="145080"/>
              </p14:xfrm>
            </p:contentPart>
          </mc:Choice>
          <mc:Fallback xmlns="">
            <p:pic>
              <p:nvPicPr>
                <p:cNvPr id="474" name="Ink 473">
                  <a:extLst>
                    <a:ext uri="{FF2B5EF4-FFF2-40B4-BE49-F238E27FC236}">
                      <a16:creationId xmlns:a16="http://schemas.microsoft.com/office/drawing/2014/main" id="{6FB0E9BC-05BA-D142-9F09-40CBA6CE12EE}"/>
                    </a:ext>
                  </a:extLst>
                </p:cNvPr>
                <p:cNvPicPr/>
                <p:nvPr/>
              </p:nvPicPr>
              <p:blipFill>
                <a:blip r:embed="rId575"/>
                <a:stretch>
                  <a:fillRect/>
                </a:stretch>
              </p:blipFill>
              <p:spPr>
                <a:xfrm>
                  <a:off x="5181223" y="1867219"/>
                  <a:ext cx="144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75" name="Ink 474">
                  <a:extLst>
                    <a:ext uri="{FF2B5EF4-FFF2-40B4-BE49-F238E27FC236}">
                      <a16:creationId xmlns:a16="http://schemas.microsoft.com/office/drawing/2014/main" id="{9A767800-7ECA-3B45-AF4D-B67A5330A954}"/>
                    </a:ext>
                  </a:extLst>
                </p14:cNvPr>
                <p14:cNvContentPartPr/>
                <p14:nvPr/>
              </p14:nvContentPartPr>
              <p14:xfrm>
                <a:off x="5304343" y="1794499"/>
                <a:ext cx="50040" cy="25560"/>
              </p14:xfrm>
            </p:contentPart>
          </mc:Choice>
          <mc:Fallback xmlns="">
            <p:pic>
              <p:nvPicPr>
                <p:cNvPr id="475" name="Ink 474">
                  <a:extLst>
                    <a:ext uri="{FF2B5EF4-FFF2-40B4-BE49-F238E27FC236}">
                      <a16:creationId xmlns:a16="http://schemas.microsoft.com/office/drawing/2014/main" id="{9A767800-7ECA-3B45-AF4D-B67A5330A954}"/>
                    </a:ext>
                  </a:extLst>
                </p:cNvPr>
                <p:cNvPicPr/>
                <p:nvPr/>
              </p:nvPicPr>
              <p:blipFill>
                <a:blip r:embed="rId577"/>
                <a:stretch>
                  <a:fillRect/>
                </a:stretch>
              </p:blipFill>
              <p:spPr>
                <a:xfrm>
                  <a:off x="5288863" y="1778798"/>
                  <a:ext cx="8064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476" name="Ink 475">
                  <a:extLst>
                    <a:ext uri="{FF2B5EF4-FFF2-40B4-BE49-F238E27FC236}">
                      <a16:creationId xmlns:a16="http://schemas.microsoft.com/office/drawing/2014/main" id="{1CAF56E7-D6A2-A847-9833-5799CE3EB463}"/>
                    </a:ext>
                  </a:extLst>
                </p14:cNvPr>
                <p14:cNvContentPartPr/>
                <p14:nvPr/>
              </p14:nvContentPartPr>
              <p14:xfrm>
                <a:off x="5247103" y="1750579"/>
                <a:ext cx="25560" cy="12960"/>
              </p14:xfrm>
            </p:contentPart>
          </mc:Choice>
          <mc:Fallback xmlns="">
            <p:pic>
              <p:nvPicPr>
                <p:cNvPr id="476" name="Ink 475">
                  <a:extLst>
                    <a:ext uri="{FF2B5EF4-FFF2-40B4-BE49-F238E27FC236}">
                      <a16:creationId xmlns:a16="http://schemas.microsoft.com/office/drawing/2014/main" id="{1CAF56E7-D6A2-A847-9833-5799CE3EB463}"/>
                    </a:ext>
                  </a:extLst>
                </p:cNvPr>
                <p:cNvPicPr/>
                <p:nvPr/>
              </p:nvPicPr>
              <p:blipFill>
                <a:blip r:embed="rId579"/>
                <a:stretch>
                  <a:fillRect/>
                </a:stretch>
              </p:blipFill>
              <p:spPr>
                <a:xfrm>
                  <a:off x="5231623" y="1735099"/>
                  <a:ext cx="56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477" name="Ink 476">
                  <a:extLst>
                    <a:ext uri="{FF2B5EF4-FFF2-40B4-BE49-F238E27FC236}">
                      <a16:creationId xmlns:a16="http://schemas.microsoft.com/office/drawing/2014/main" id="{CD566F2A-F79E-DA41-90BF-51A131C14945}"/>
                    </a:ext>
                  </a:extLst>
                </p14:cNvPr>
                <p14:cNvContentPartPr/>
                <p14:nvPr/>
              </p14:nvContentPartPr>
              <p14:xfrm>
                <a:off x="5316223" y="1725379"/>
                <a:ext cx="100800" cy="50760"/>
              </p14:xfrm>
            </p:contentPart>
          </mc:Choice>
          <mc:Fallback xmlns="">
            <p:pic>
              <p:nvPicPr>
                <p:cNvPr id="477" name="Ink 476">
                  <a:extLst>
                    <a:ext uri="{FF2B5EF4-FFF2-40B4-BE49-F238E27FC236}">
                      <a16:creationId xmlns:a16="http://schemas.microsoft.com/office/drawing/2014/main" id="{CD566F2A-F79E-DA41-90BF-51A131C14945}"/>
                    </a:ext>
                  </a:extLst>
                </p:cNvPr>
                <p:cNvPicPr/>
                <p:nvPr/>
              </p:nvPicPr>
              <p:blipFill>
                <a:blip r:embed="rId581"/>
                <a:stretch>
                  <a:fillRect/>
                </a:stretch>
              </p:blipFill>
              <p:spPr>
                <a:xfrm>
                  <a:off x="5300798" y="1709788"/>
                  <a:ext cx="131291"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78" name="Ink 477">
                  <a:extLst>
                    <a:ext uri="{FF2B5EF4-FFF2-40B4-BE49-F238E27FC236}">
                      <a16:creationId xmlns:a16="http://schemas.microsoft.com/office/drawing/2014/main" id="{82281C89-831C-A542-8EE4-7EDA67183D03}"/>
                    </a:ext>
                  </a:extLst>
                </p14:cNvPr>
                <p14:cNvContentPartPr/>
                <p14:nvPr/>
              </p14:nvContentPartPr>
              <p14:xfrm>
                <a:off x="5310103" y="1624939"/>
                <a:ext cx="126000" cy="63360"/>
              </p14:xfrm>
            </p:contentPart>
          </mc:Choice>
          <mc:Fallback xmlns="">
            <p:pic>
              <p:nvPicPr>
                <p:cNvPr id="478" name="Ink 477">
                  <a:extLst>
                    <a:ext uri="{FF2B5EF4-FFF2-40B4-BE49-F238E27FC236}">
                      <a16:creationId xmlns:a16="http://schemas.microsoft.com/office/drawing/2014/main" id="{82281C89-831C-A542-8EE4-7EDA67183D03}"/>
                    </a:ext>
                  </a:extLst>
                </p:cNvPr>
                <p:cNvPicPr/>
                <p:nvPr/>
              </p:nvPicPr>
              <p:blipFill>
                <a:blip r:embed="rId583"/>
                <a:stretch>
                  <a:fillRect/>
                </a:stretch>
              </p:blipFill>
              <p:spPr>
                <a:xfrm>
                  <a:off x="5294623" y="1609459"/>
                  <a:ext cx="156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79" name="Ink 478">
                  <a:extLst>
                    <a:ext uri="{FF2B5EF4-FFF2-40B4-BE49-F238E27FC236}">
                      <a16:creationId xmlns:a16="http://schemas.microsoft.com/office/drawing/2014/main" id="{58BAD1B4-F49D-834B-9E3F-1ACC95C77DE3}"/>
                    </a:ext>
                  </a:extLst>
                </p14:cNvPr>
                <p14:cNvContentPartPr/>
                <p14:nvPr/>
              </p14:nvContentPartPr>
              <p14:xfrm>
                <a:off x="5322343" y="1612339"/>
                <a:ext cx="25560" cy="63360"/>
              </p14:xfrm>
            </p:contentPart>
          </mc:Choice>
          <mc:Fallback xmlns="">
            <p:pic>
              <p:nvPicPr>
                <p:cNvPr id="479" name="Ink 478">
                  <a:extLst>
                    <a:ext uri="{FF2B5EF4-FFF2-40B4-BE49-F238E27FC236}">
                      <a16:creationId xmlns:a16="http://schemas.microsoft.com/office/drawing/2014/main" id="{58BAD1B4-F49D-834B-9E3F-1ACC95C77DE3}"/>
                    </a:ext>
                  </a:extLst>
                </p:cNvPr>
                <p:cNvPicPr/>
                <p:nvPr/>
              </p:nvPicPr>
              <p:blipFill>
                <a:blip r:embed="rId585"/>
                <a:stretch>
                  <a:fillRect/>
                </a:stretch>
              </p:blipFill>
              <p:spPr>
                <a:xfrm>
                  <a:off x="5306863" y="1596859"/>
                  <a:ext cx="56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480" name="Ink 479">
                  <a:extLst>
                    <a:ext uri="{FF2B5EF4-FFF2-40B4-BE49-F238E27FC236}">
                      <a16:creationId xmlns:a16="http://schemas.microsoft.com/office/drawing/2014/main" id="{08D2EDC8-1B2B-B74E-8AC1-7C0B03E018DD}"/>
                    </a:ext>
                  </a:extLst>
                </p14:cNvPr>
                <p14:cNvContentPartPr/>
                <p14:nvPr/>
              </p14:nvContentPartPr>
              <p14:xfrm>
                <a:off x="5379223" y="1549339"/>
                <a:ext cx="75960" cy="38160"/>
              </p14:xfrm>
            </p:contentPart>
          </mc:Choice>
          <mc:Fallback xmlns="">
            <p:pic>
              <p:nvPicPr>
                <p:cNvPr id="480" name="Ink 479">
                  <a:extLst>
                    <a:ext uri="{FF2B5EF4-FFF2-40B4-BE49-F238E27FC236}">
                      <a16:creationId xmlns:a16="http://schemas.microsoft.com/office/drawing/2014/main" id="{08D2EDC8-1B2B-B74E-8AC1-7C0B03E018DD}"/>
                    </a:ext>
                  </a:extLst>
                </p:cNvPr>
                <p:cNvPicPr/>
                <p:nvPr/>
              </p:nvPicPr>
              <p:blipFill>
                <a:blip r:embed="rId587"/>
                <a:stretch>
                  <a:fillRect/>
                </a:stretch>
              </p:blipFill>
              <p:spPr>
                <a:xfrm>
                  <a:off x="5363743" y="1533712"/>
                  <a:ext cx="106560"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482" name="Ink 481">
                  <a:extLst>
                    <a:ext uri="{FF2B5EF4-FFF2-40B4-BE49-F238E27FC236}">
                      <a16:creationId xmlns:a16="http://schemas.microsoft.com/office/drawing/2014/main" id="{5AA07632-F0D4-A048-821F-B3B021F8ECC1}"/>
                    </a:ext>
                  </a:extLst>
                </p14:cNvPr>
                <p14:cNvContentPartPr/>
                <p14:nvPr/>
              </p14:nvContentPartPr>
              <p14:xfrm>
                <a:off x="5454463" y="1411099"/>
                <a:ext cx="75960" cy="56880"/>
              </p14:xfrm>
            </p:contentPart>
          </mc:Choice>
          <mc:Fallback xmlns="">
            <p:pic>
              <p:nvPicPr>
                <p:cNvPr id="482" name="Ink 481">
                  <a:extLst>
                    <a:ext uri="{FF2B5EF4-FFF2-40B4-BE49-F238E27FC236}">
                      <a16:creationId xmlns:a16="http://schemas.microsoft.com/office/drawing/2014/main" id="{5AA07632-F0D4-A048-821F-B3B021F8ECC1}"/>
                    </a:ext>
                  </a:extLst>
                </p:cNvPr>
                <p:cNvPicPr/>
                <p:nvPr/>
              </p:nvPicPr>
              <p:blipFill>
                <a:blip r:embed="rId589"/>
                <a:stretch>
                  <a:fillRect/>
                </a:stretch>
              </p:blipFill>
              <p:spPr>
                <a:xfrm>
                  <a:off x="5438909" y="1395619"/>
                  <a:ext cx="106706"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83" name="Ink 482">
                  <a:extLst>
                    <a:ext uri="{FF2B5EF4-FFF2-40B4-BE49-F238E27FC236}">
                      <a16:creationId xmlns:a16="http://schemas.microsoft.com/office/drawing/2014/main" id="{94F847F2-DCFB-D644-BFE1-C1A9E0F89839}"/>
                    </a:ext>
                  </a:extLst>
                </p14:cNvPr>
                <p14:cNvContentPartPr/>
                <p14:nvPr/>
              </p14:nvContentPartPr>
              <p14:xfrm>
                <a:off x="5510983" y="1310299"/>
                <a:ext cx="63360" cy="82080"/>
              </p14:xfrm>
            </p:contentPart>
          </mc:Choice>
          <mc:Fallback xmlns="">
            <p:pic>
              <p:nvPicPr>
                <p:cNvPr id="483" name="Ink 482">
                  <a:extLst>
                    <a:ext uri="{FF2B5EF4-FFF2-40B4-BE49-F238E27FC236}">
                      <a16:creationId xmlns:a16="http://schemas.microsoft.com/office/drawing/2014/main" id="{94F847F2-DCFB-D644-BFE1-C1A9E0F89839}"/>
                    </a:ext>
                  </a:extLst>
                </p:cNvPr>
                <p:cNvPicPr/>
                <p:nvPr/>
              </p:nvPicPr>
              <p:blipFill>
                <a:blip r:embed="rId591"/>
                <a:stretch>
                  <a:fillRect/>
                </a:stretch>
              </p:blipFill>
              <p:spPr>
                <a:xfrm>
                  <a:off x="5495503" y="1294819"/>
                  <a:ext cx="93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84" name="Ink 483">
                  <a:extLst>
                    <a:ext uri="{FF2B5EF4-FFF2-40B4-BE49-F238E27FC236}">
                      <a16:creationId xmlns:a16="http://schemas.microsoft.com/office/drawing/2014/main" id="{752F4F49-AED1-F742-8C38-92587FE94165}"/>
                    </a:ext>
                  </a:extLst>
                </p14:cNvPr>
                <p14:cNvContentPartPr/>
                <p14:nvPr/>
              </p14:nvContentPartPr>
              <p14:xfrm>
                <a:off x="5486143" y="1134259"/>
                <a:ext cx="157680" cy="201600"/>
              </p14:xfrm>
            </p:contentPart>
          </mc:Choice>
          <mc:Fallback xmlns="">
            <p:pic>
              <p:nvPicPr>
                <p:cNvPr id="484" name="Ink 483">
                  <a:extLst>
                    <a:ext uri="{FF2B5EF4-FFF2-40B4-BE49-F238E27FC236}">
                      <a16:creationId xmlns:a16="http://schemas.microsoft.com/office/drawing/2014/main" id="{752F4F49-AED1-F742-8C38-92587FE94165}"/>
                    </a:ext>
                  </a:extLst>
                </p:cNvPr>
                <p:cNvPicPr/>
                <p:nvPr/>
              </p:nvPicPr>
              <p:blipFill>
                <a:blip r:embed="rId593"/>
                <a:stretch>
                  <a:fillRect/>
                </a:stretch>
              </p:blipFill>
              <p:spPr>
                <a:xfrm>
                  <a:off x="5470663" y="1118779"/>
                  <a:ext cx="188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485" name="Ink 484">
                  <a:extLst>
                    <a:ext uri="{FF2B5EF4-FFF2-40B4-BE49-F238E27FC236}">
                      <a16:creationId xmlns:a16="http://schemas.microsoft.com/office/drawing/2014/main" id="{5503E68F-211E-104A-BAB0-3034CDB131DA}"/>
                    </a:ext>
                  </a:extLst>
                </p14:cNvPr>
                <p14:cNvContentPartPr/>
                <p14:nvPr/>
              </p14:nvContentPartPr>
              <p14:xfrm>
                <a:off x="5662183" y="1134259"/>
                <a:ext cx="360" cy="25560"/>
              </p14:xfrm>
            </p:contentPart>
          </mc:Choice>
          <mc:Fallback xmlns="">
            <p:pic>
              <p:nvPicPr>
                <p:cNvPr id="485" name="Ink 484">
                  <a:extLst>
                    <a:ext uri="{FF2B5EF4-FFF2-40B4-BE49-F238E27FC236}">
                      <a16:creationId xmlns:a16="http://schemas.microsoft.com/office/drawing/2014/main" id="{5503E68F-211E-104A-BAB0-3034CDB131DA}"/>
                    </a:ext>
                  </a:extLst>
                </p:cNvPr>
                <p:cNvPicPr/>
                <p:nvPr/>
              </p:nvPicPr>
              <p:blipFill>
                <a:blip r:embed="rId595"/>
                <a:stretch>
                  <a:fillRect/>
                </a:stretch>
              </p:blipFill>
              <p:spPr>
                <a:xfrm>
                  <a:off x="5646703" y="1118779"/>
                  <a:ext cx="30960" cy="56160"/>
                </a:xfrm>
                <a:prstGeom prst="rect">
                  <a:avLst/>
                </a:prstGeom>
              </p:spPr>
            </p:pic>
          </mc:Fallback>
        </mc:AlternateContent>
      </p:grpSp>
      <p:grpSp>
        <p:nvGrpSpPr>
          <p:cNvPr id="502" name="Group 501">
            <a:extLst>
              <a:ext uri="{FF2B5EF4-FFF2-40B4-BE49-F238E27FC236}">
                <a16:creationId xmlns:a16="http://schemas.microsoft.com/office/drawing/2014/main" id="{C1A798CB-CD4F-764B-9BCF-066E90576990}"/>
              </a:ext>
            </a:extLst>
          </p:cNvPr>
          <p:cNvGrpSpPr/>
          <p:nvPr/>
        </p:nvGrpSpPr>
        <p:grpSpPr>
          <a:xfrm>
            <a:off x="5051983" y="15739"/>
            <a:ext cx="1509480" cy="867600"/>
            <a:chOff x="5051983" y="15739"/>
            <a:chExt cx="1509480" cy="867600"/>
          </a:xfrm>
        </p:grpSpPr>
        <mc:AlternateContent xmlns:mc="http://schemas.openxmlformats.org/markup-compatibility/2006" xmlns:p14="http://schemas.microsoft.com/office/powerpoint/2010/main">
          <mc:Choice Requires="p14">
            <p:contentPart p14:bwMode="auto" r:id="rId596">
              <p14:nvContentPartPr>
                <p14:cNvPr id="223" name="Ink 222">
                  <a:extLst>
                    <a:ext uri="{FF2B5EF4-FFF2-40B4-BE49-F238E27FC236}">
                      <a16:creationId xmlns:a16="http://schemas.microsoft.com/office/drawing/2014/main" id="{615EE38B-0825-3446-9FBE-DBB2D4A0F7EB}"/>
                    </a:ext>
                  </a:extLst>
                </p14:cNvPr>
                <p14:cNvContentPartPr/>
                <p14:nvPr/>
              </p14:nvContentPartPr>
              <p14:xfrm>
                <a:off x="5416663" y="173059"/>
                <a:ext cx="25560" cy="188280"/>
              </p14:xfrm>
            </p:contentPart>
          </mc:Choice>
          <mc:Fallback xmlns="">
            <p:pic>
              <p:nvPicPr>
                <p:cNvPr id="223" name="Ink 222">
                  <a:extLst>
                    <a:ext uri="{FF2B5EF4-FFF2-40B4-BE49-F238E27FC236}">
                      <a16:creationId xmlns:a16="http://schemas.microsoft.com/office/drawing/2014/main" id="{615EE38B-0825-3446-9FBE-DBB2D4A0F7EB}"/>
                    </a:ext>
                  </a:extLst>
                </p:cNvPr>
                <p:cNvPicPr/>
                <p:nvPr/>
              </p:nvPicPr>
              <p:blipFill>
                <a:blip r:embed="rId597"/>
                <a:stretch>
                  <a:fillRect/>
                </a:stretch>
              </p:blipFill>
              <p:spPr>
                <a:xfrm>
                  <a:off x="5401183" y="157579"/>
                  <a:ext cx="56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224" name="Ink 223">
                  <a:extLst>
                    <a:ext uri="{FF2B5EF4-FFF2-40B4-BE49-F238E27FC236}">
                      <a16:creationId xmlns:a16="http://schemas.microsoft.com/office/drawing/2014/main" id="{D287B8A3-8029-3D49-9691-27407ACF60DA}"/>
                    </a:ext>
                  </a:extLst>
                </p14:cNvPr>
                <p14:cNvContentPartPr/>
                <p14:nvPr/>
              </p14:nvContentPartPr>
              <p14:xfrm>
                <a:off x="5385343" y="160459"/>
                <a:ext cx="145080" cy="106560"/>
              </p14:xfrm>
            </p:contentPart>
          </mc:Choice>
          <mc:Fallback xmlns="">
            <p:pic>
              <p:nvPicPr>
                <p:cNvPr id="224" name="Ink 223">
                  <a:extLst>
                    <a:ext uri="{FF2B5EF4-FFF2-40B4-BE49-F238E27FC236}">
                      <a16:creationId xmlns:a16="http://schemas.microsoft.com/office/drawing/2014/main" id="{D287B8A3-8029-3D49-9691-27407ACF60DA}"/>
                    </a:ext>
                  </a:extLst>
                </p:cNvPr>
                <p:cNvPicPr/>
                <p:nvPr/>
              </p:nvPicPr>
              <p:blipFill>
                <a:blip r:embed="rId599"/>
                <a:stretch>
                  <a:fillRect/>
                </a:stretch>
              </p:blipFill>
              <p:spPr>
                <a:xfrm>
                  <a:off x="5369824" y="144979"/>
                  <a:ext cx="175756"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225" name="Ink 224">
                  <a:extLst>
                    <a:ext uri="{FF2B5EF4-FFF2-40B4-BE49-F238E27FC236}">
                      <a16:creationId xmlns:a16="http://schemas.microsoft.com/office/drawing/2014/main" id="{AEDAD581-D4F2-F745-8889-09E1F0AD3957}"/>
                    </a:ext>
                  </a:extLst>
                </p14:cNvPr>
                <p14:cNvContentPartPr/>
                <p14:nvPr/>
              </p14:nvContentPartPr>
              <p14:xfrm>
                <a:off x="5492263" y="128059"/>
                <a:ext cx="31680" cy="151200"/>
              </p14:xfrm>
            </p:contentPart>
          </mc:Choice>
          <mc:Fallback xmlns="">
            <p:pic>
              <p:nvPicPr>
                <p:cNvPr id="225" name="Ink 224">
                  <a:extLst>
                    <a:ext uri="{FF2B5EF4-FFF2-40B4-BE49-F238E27FC236}">
                      <a16:creationId xmlns:a16="http://schemas.microsoft.com/office/drawing/2014/main" id="{AEDAD581-D4F2-F745-8889-09E1F0AD3957}"/>
                    </a:ext>
                  </a:extLst>
                </p:cNvPr>
                <p:cNvPicPr/>
                <p:nvPr/>
              </p:nvPicPr>
              <p:blipFill>
                <a:blip r:embed="rId601"/>
                <a:stretch>
                  <a:fillRect/>
                </a:stretch>
              </p:blipFill>
              <p:spPr>
                <a:xfrm>
                  <a:off x="5476957" y="112579"/>
                  <a:ext cx="61936"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226" name="Ink 225">
                  <a:extLst>
                    <a:ext uri="{FF2B5EF4-FFF2-40B4-BE49-F238E27FC236}">
                      <a16:creationId xmlns:a16="http://schemas.microsoft.com/office/drawing/2014/main" id="{3EE54660-1190-244C-BD3A-DFF2CC40F051}"/>
                    </a:ext>
                  </a:extLst>
                </p14:cNvPr>
                <p14:cNvContentPartPr/>
                <p14:nvPr/>
              </p14:nvContentPartPr>
              <p14:xfrm>
                <a:off x="5580103" y="153259"/>
                <a:ext cx="75960" cy="107280"/>
              </p14:xfrm>
            </p:contentPart>
          </mc:Choice>
          <mc:Fallback xmlns="">
            <p:pic>
              <p:nvPicPr>
                <p:cNvPr id="226" name="Ink 225">
                  <a:extLst>
                    <a:ext uri="{FF2B5EF4-FFF2-40B4-BE49-F238E27FC236}">
                      <a16:creationId xmlns:a16="http://schemas.microsoft.com/office/drawing/2014/main" id="{3EE54660-1190-244C-BD3A-DFF2CC40F051}"/>
                    </a:ext>
                  </a:extLst>
                </p:cNvPr>
                <p:cNvPicPr/>
                <p:nvPr/>
              </p:nvPicPr>
              <p:blipFill>
                <a:blip r:embed="rId603"/>
                <a:stretch>
                  <a:fillRect/>
                </a:stretch>
              </p:blipFill>
              <p:spPr>
                <a:xfrm>
                  <a:off x="5564623" y="137779"/>
                  <a:ext cx="106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227" name="Ink 226">
                  <a:extLst>
                    <a:ext uri="{FF2B5EF4-FFF2-40B4-BE49-F238E27FC236}">
                      <a16:creationId xmlns:a16="http://schemas.microsoft.com/office/drawing/2014/main" id="{1110F81D-FD5E-E744-A271-91C3FEACA887}"/>
                    </a:ext>
                  </a:extLst>
                </p14:cNvPr>
                <p14:cNvContentPartPr/>
                <p14:nvPr/>
              </p14:nvContentPartPr>
              <p14:xfrm>
                <a:off x="5706103" y="84859"/>
                <a:ext cx="19080" cy="100080"/>
              </p14:xfrm>
            </p:contentPart>
          </mc:Choice>
          <mc:Fallback xmlns="">
            <p:pic>
              <p:nvPicPr>
                <p:cNvPr id="227" name="Ink 226">
                  <a:extLst>
                    <a:ext uri="{FF2B5EF4-FFF2-40B4-BE49-F238E27FC236}">
                      <a16:creationId xmlns:a16="http://schemas.microsoft.com/office/drawing/2014/main" id="{1110F81D-FD5E-E744-A271-91C3FEACA887}"/>
                    </a:ext>
                  </a:extLst>
                </p:cNvPr>
                <p:cNvPicPr/>
                <p:nvPr/>
              </p:nvPicPr>
              <p:blipFill>
                <a:blip r:embed="rId605"/>
                <a:stretch>
                  <a:fillRect/>
                </a:stretch>
              </p:blipFill>
              <p:spPr>
                <a:xfrm>
                  <a:off x="5690910" y="69379"/>
                  <a:ext cx="49113"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228" name="Ink 227">
                  <a:extLst>
                    <a:ext uri="{FF2B5EF4-FFF2-40B4-BE49-F238E27FC236}">
                      <a16:creationId xmlns:a16="http://schemas.microsoft.com/office/drawing/2014/main" id="{318A29BC-472F-B542-A0D3-B52D381E209D}"/>
                    </a:ext>
                  </a:extLst>
                </p14:cNvPr>
                <p14:cNvContentPartPr/>
                <p14:nvPr/>
              </p14:nvContentPartPr>
              <p14:xfrm>
                <a:off x="5656423" y="115459"/>
                <a:ext cx="93960" cy="25560"/>
              </p14:xfrm>
            </p:contentPart>
          </mc:Choice>
          <mc:Fallback xmlns="">
            <p:pic>
              <p:nvPicPr>
                <p:cNvPr id="228" name="Ink 227">
                  <a:extLst>
                    <a:ext uri="{FF2B5EF4-FFF2-40B4-BE49-F238E27FC236}">
                      <a16:creationId xmlns:a16="http://schemas.microsoft.com/office/drawing/2014/main" id="{318A29BC-472F-B542-A0D3-B52D381E209D}"/>
                    </a:ext>
                  </a:extLst>
                </p:cNvPr>
                <p:cNvPicPr/>
                <p:nvPr/>
              </p:nvPicPr>
              <p:blipFill>
                <a:blip r:embed="rId607"/>
                <a:stretch>
                  <a:fillRect/>
                </a:stretch>
              </p:blipFill>
              <p:spPr>
                <a:xfrm>
                  <a:off x="5641002" y="99979"/>
                  <a:ext cx="124443"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230" name="Ink 229">
                  <a:extLst>
                    <a:ext uri="{FF2B5EF4-FFF2-40B4-BE49-F238E27FC236}">
                      <a16:creationId xmlns:a16="http://schemas.microsoft.com/office/drawing/2014/main" id="{37CEAC0A-8449-0045-A9F4-358A18E878EF}"/>
                    </a:ext>
                  </a:extLst>
                </p14:cNvPr>
                <p14:cNvContentPartPr/>
                <p14:nvPr/>
              </p14:nvContentPartPr>
              <p14:xfrm>
                <a:off x="5806543" y="172339"/>
                <a:ext cx="44280" cy="100800"/>
              </p14:xfrm>
            </p:contentPart>
          </mc:Choice>
          <mc:Fallback xmlns="">
            <p:pic>
              <p:nvPicPr>
                <p:cNvPr id="230" name="Ink 229">
                  <a:extLst>
                    <a:ext uri="{FF2B5EF4-FFF2-40B4-BE49-F238E27FC236}">
                      <a16:creationId xmlns:a16="http://schemas.microsoft.com/office/drawing/2014/main" id="{37CEAC0A-8449-0045-A9F4-358A18E878EF}"/>
                    </a:ext>
                  </a:extLst>
                </p:cNvPr>
                <p:cNvPicPr/>
                <p:nvPr/>
              </p:nvPicPr>
              <p:blipFill>
                <a:blip r:embed="rId609"/>
                <a:stretch>
                  <a:fillRect/>
                </a:stretch>
              </p:blipFill>
              <p:spPr>
                <a:xfrm>
                  <a:off x="5791063" y="156914"/>
                  <a:ext cx="748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231" name="Ink 230">
                  <a:extLst>
                    <a:ext uri="{FF2B5EF4-FFF2-40B4-BE49-F238E27FC236}">
                      <a16:creationId xmlns:a16="http://schemas.microsoft.com/office/drawing/2014/main" id="{E05F01BC-8FCF-AB41-A1BE-4930DE183784}"/>
                    </a:ext>
                  </a:extLst>
                </p14:cNvPr>
                <p14:cNvContentPartPr/>
                <p14:nvPr/>
              </p14:nvContentPartPr>
              <p14:xfrm>
                <a:off x="5882143" y="90619"/>
                <a:ext cx="100800" cy="138600"/>
              </p14:xfrm>
            </p:contentPart>
          </mc:Choice>
          <mc:Fallback xmlns="">
            <p:pic>
              <p:nvPicPr>
                <p:cNvPr id="231" name="Ink 230">
                  <a:extLst>
                    <a:ext uri="{FF2B5EF4-FFF2-40B4-BE49-F238E27FC236}">
                      <a16:creationId xmlns:a16="http://schemas.microsoft.com/office/drawing/2014/main" id="{E05F01BC-8FCF-AB41-A1BE-4930DE183784}"/>
                    </a:ext>
                  </a:extLst>
                </p:cNvPr>
                <p:cNvPicPr/>
                <p:nvPr/>
              </p:nvPicPr>
              <p:blipFill>
                <a:blip r:embed="rId611"/>
                <a:stretch>
                  <a:fillRect/>
                </a:stretch>
              </p:blipFill>
              <p:spPr>
                <a:xfrm>
                  <a:off x="5866718" y="75139"/>
                  <a:ext cx="131291"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232" name="Ink 231">
                  <a:extLst>
                    <a:ext uri="{FF2B5EF4-FFF2-40B4-BE49-F238E27FC236}">
                      <a16:creationId xmlns:a16="http://schemas.microsoft.com/office/drawing/2014/main" id="{62299480-1929-B94C-834C-97E351F79107}"/>
                    </a:ext>
                  </a:extLst>
                </p14:cNvPr>
                <p14:cNvContentPartPr/>
                <p14:nvPr/>
              </p14:nvContentPartPr>
              <p14:xfrm>
                <a:off x="6020383" y="140659"/>
                <a:ext cx="56880" cy="44280"/>
              </p14:xfrm>
            </p:contentPart>
          </mc:Choice>
          <mc:Fallback xmlns="">
            <p:pic>
              <p:nvPicPr>
                <p:cNvPr id="232" name="Ink 231">
                  <a:extLst>
                    <a:ext uri="{FF2B5EF4-FFF2-40B4-BE49-F238E27FC236}">
                      <a16:creationId xmlns:a16="http://schemas.microsoft.com/office/drawing/2014/main" id="{62299480-1929-B94C-834C-97E351F79107}"/>
                    </a:ext>
                  </a:extLst>
                </p:cNvPr>
                <p:cNvPicPr/>
                <p:nvPr/>
              </p:nvPicPr>
              <p:blipFill>
                <a:blip r:embed="rId613"/>
                <a:stretch>
                  <a:fillRect/>
                </a:stretch>
              </p:blipFill>
              <p:spPr>
                <a:xfrm>
                  <a:off x="6005000" y="125179"/>
                  <a:ext cx="87288"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233" name="Ink 232">
                  <a:extLst>
                    <a:ext uri="{FF2B5EF4-FFF2-40B4-BE49-F238E27FC236}">
                      <a16:creationId xmlns:a16="http://schemas.microsoft.com/office/drawing/2014/main" id="{B4C52E44-3E8F-0F4E-9F83-F01172B9ECD3}"/>
                    </a:ext>
                  </a:extLst>
                </p14:cNvPr>
                <p14:cNvContentPartPr/>
                <p14:nvPr/>
              </p14:nvContentPartPr>
              <p14:xfrm>
                <a:off x="6108223" y="119059"/>
                <a:ext cx="88560" cy="71640"/>
              </p14:xfrm>
            </p:contentPart>
          </mc:Choice>
          <mc:Fallback xmlns="">
            <p:pic>
              <p:nvPicPr>
                <p:cNvPr id="233" name="Ink 232">
                  <a:extLst>
                    <a:ext uri="{FF2B5EF4-FFF2-40B4-BE49-F238E27FC236}">
                      <a16:creationId xmlns:a16="http://schemas.microsoft.com/office/drawing/2014/main" id="{B4C52E44-3E8F-0F4E-9F83-F01172B9ECD3}"/>
                    </a:ext>
                  </a:extLst>
                </p:cNvPr>
                <p:cNvPicPr/>
                <p:nvPr/>
              </p:nvPicPr>
              <p:blipFill>
                <a:blip r:embed="rId615"/>
                <a:stretch>
                  <a:fillRect/>
                </a:stretch>
              </p:blipFill>
              <p:spPr>
                <a:xfrm>
                  <a:off x="6092680" y="103579"/>
                  <a:ext cx="119285"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234" name="Ink 233">
                  <a:extLst>
                    <a:ext uri="{FF2B5EF4-FFF2-40B4-BE49-F238E27FC236}">
                      <a16:creationId xmlns:a16="http://schemas.microsoft.com/office/drawing/2014/main" id="{6E8E7D05-10C8-C342-ABB2-AD366896296F}"/>
                    </a:ext>
                  </a:extLst>
                </p14:cNvPr>
                <p14:cNvContentPartPr/>
                <p14:nvPr/>
              </p14:nvContentPartPr>
              <p14:xfrm>
                <a:off x="6202543" y="116179"/>
                <a:ext cx="100800" cy="62640"/>
              </p14:xfrm>
            </p:contentPart>
          </mc:Choice>
          <mc:Fallback xmlns="">
            <p:pic>
              <p:nvPicPr>
                <p:cNvPr id="234" name="Ink 233">
                  <a:extLst>
                    <a:ext uri="{FF2B5EF4-FFF2-40B4-BE49-F238E27FC236}">
                      <a16:creationId xmlns:a16="http://schemas.microsoft.com/office/drawing/2014/main" id="{6E8E7D05-10C8-C342-ABB2-AD366896296F}"/>
                    </a:ext>
                  </a:extLst>
                </p:cNvPr>
                <p:cNvPicPr/>
                <p:nvPr/>
              </p:nvPicPr>
              <p:blipFill>
                <a:blip r:embed="rId617"/>
                <a:stretch>
                  <a:fillRect/>
                </a:stretch>
              </p:blipFill>
              <p:spPr>
                <a:xfrm>
                  <a:off x="6187063" y="100699"/>
                  <a:ext cx="1314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235" name="Ink 234">
                  <a:extLst>
                    <a:ext uri="{FF2B5EF4-FFF2-40B4-BE49-F238E27FC236}">
                      <a16:creationId xmlns:a16="http://schemas.microsoft.com/office/drawing/2014/main" id="{580860CA-CB35-754C-A773-C13996ACF02B}"/>
                    </a:ext>
                  </a:extLst>
                </p14:cNvPr>
                <p14:cNvContentPartPr/>
                <p14:nvPr/>
              </p14:nvContentPartPr>
              <p14:xfrm>
                <a:off x="6334663" y="15739"/>
                <a:ext cx="226800" cy="182160"/>
              </p14:xfrm>
            </p:contentPart>
          </mc:Choice>
          <mc:Fallback xmlns="">
            <p:pic>
              <p:nvPicPr>
                <p:cNvPr id="235" name="Ink 234">
                  <a:extLst>
                    <a:ext uri="{FF2B5EF4-FFF2-40B4-BE49-F238E27FC236}">
                      <a16:creationId xmlns:a16="http://schemas.microsoft.com/office/drawing/2014/main" id="{580860CA-CB35-754C-A773-C13996ACF02B}"/>
                    </a:ext>
                  </a:extLst>
                </p:cNvPr>
                <p:cNvPicPr/>
                <p:nvPr/>
              </p:nvPicPr>
              <p:blipFill>
                <a:blip r:embed="rId619"/>
                <a:stretch>
                  <a:fillRect/>
                </a:stretch>
              </p:blipFill>
              <p:spPr>
                <a:xfrm>
                  <a:off x="6319158" y="259"/>
                  <a:ext cx="257449"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237" name="Ink 236">
                  <a:extLst>
                    <a:ext uri="{FF2B5EF4-FFF2-40B4-BE49-F238E27FC236}">
                      <a16:creationId xmlns:a16="http://schemas.microsoft.com/office/drawing/2014/main" id="{ACA0B5B4-596A-2A42-8E55-411CD919BAD9}"/>
                    </a:ext>
                  </a:extLst>
                </p14:cNvPr>
                <p14:cNvContentPartPr/>
                <p14:nvPr/>
              </p14:nvContentPartPr>
              <p14:xfrm>
                <a:off x="5051983" y="537019"/>
                <a:ext cx="63360" cy="100800"/>
              </p14:xfrm>
            </p:contentPart>
          </mc:Choice>
          <mc:Fallback xmlns="">
            <p:pic>
              <p:nvPicPr>
                <p:cNvPr id="237" name="Ink 236">
                  <a:extLst>
                    <a:ext uri="{FF2B5EF4-FFF2-40B4-BE49-F238E27FC236}">
                      <a16:creationId xmlns:a16="http://schemas.microsoft.com/office/drawing/2014/main" id="{ACA0B5B4-596A-2A42-8E55-411CD919BAD9}"/>
                    </a:ext>
                  </a:extLst>
                </p:cNvPr>
                <p:cNvPicPr/>
                <p:nvPr/>
              </p:nvPicPr>
              <p:blipFill>
                <a:blip r:embed="rId621"/>
                <a:stretch>
                  <a:fillRect/>
                </a:stretch>
              </p:blipFill>
              <p:spPr>
                <a:xfrm>
                  <a:off x="5036503" y="521539"/>
                  <a:ext cx="93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238" name="Ink 237">
                  <a:extLst>
                    <a:ext uri="{FF2B5EF4-FFF2-40B4-BE49-F238E27FC236}">
                      <a16:creationId xmlns:a16="http://schemas.microsoft.com/office/drawing/2014/main" id="{1059B110-01FC-EF4F-B5D4-6FBBCE1DA56B}"/>
                    </a:ext>
                  </a:extLst>
                </p14:cNvPr>
                <p14:cNvContentPartPr/>
                <p14:nvPr/>
              </p14:nvContentPartPr>
              <p14:xfrm>
                <a:off x="5165383" y="487699"/>
                <a:ext cx="94680" cy="131760"/>
              </p14:xfrm>
            </p:contentPart>
          </mc:Choice>
          <mc:Fallback xmlns="">
            <p:pic>
              <p:nvPicPr>
                <p:cNvPr id="238" name="Ink 237">
                  <a:extLst>
                    <a:ext uri="{FF2B5EF4-FFF2-40B4-BE49-F238E27FC236}">
                      <a16:creationId xmlns:a16="http://schemas.microsoft.com/office/drawing/2014/main" id="{1059B110-01FC-EF4F-B5D4-6FBBCE1DA56B}"/>
                    </a:ext>
                  </a:extLst>
                </p:cNvPr>
                <p:cNvPicPr/>
                <p:nvPr/>
              </p:nvPicPr>
              <p:blipFill>
                <a:blip r:embed="rId623"/>
                <a:stretch>
                  <a:fillRect/>
                </a:stretch>
              </p:blipFill>
              <p:spPr>
                <a:xfrm>
                  <a:off x="5149903" y="472219"/>
                  <a:ext cx="125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239" name="Ink 238">
                  <a:extLst>
                    <a:ext uri="{FF2B5EF4-FFF2-40B4-BE49-F238E27FC236}">
                      <a16:creationId xmlns:a16="http://schemas.microsoft.com/office/drawing/2014/main" id="{9849440E-3E98-8A43-A8E4-835563890A74}"/>
                    </a:ext>
                  </a:extLst>
                </p14:cNvPr>
                <p14:cNvContentPartPr/>
                <p14:nvPr/>
              </p14:nvContentPartPr>
              <p14:xfrm>
                <a:off x="5152783" y="530899"/>
                <a:ext cx="69480" cy="31680"/>
              </p14:xfrm>
            </p:contentPart>
          </mc:Choice>
          <mc:Fallback xmlns="">
            <p:pic>
              <p:nvPicPr>
                <p:cNvPr id="239" name="Ink 238">
                  <a:extLst>
                    <a:ext uri="{FF2B5EF4-FFF2-40B4-BE49-F238E27FC236}">
                      <a16:creationId xmlns:a16="http://schemas.microsoft.com/office/drawing/2014/main" id="{9849440E-3E98-8A43-A8E4-835563890A74}"/>
                    </a:ext>
                  </a:extLst>
                </p:cNvPr>
                <p:cNvPicPr/>
                <p:nvPr/>
              </p:nvPicPr>
              <p:blipFill>
                <a:blip r:embed="rId625"/>
                <a:stretch>
                  <a:fillRect/>
                </a:stretch>
              </p:blipFill>
              <p:spPr>
                <a:xfrm>
                  <a:off x="5137383" y="515593"/>
                  <a:ext cx="99922"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240" name="Ink 239">
                  <a:extLst>
                    <a:ext uri="{FF2B5EF4-FFF2-40B4-BE49-F238E27FC236}">
                      <a16:creationId xmlns:a16="http://schemas.microsoft.com/office/drawing/2014/main" id="{94A45610-EB48-3F4F-B7E5-ACF73651431B}"/>
                    </a:ext>
                  </a:extLst>
                </p14:cNvPr>
                <p14:cNvContentPartPr/>
                <p14:nvPr/>
              </p14:nvContentPartPr>
              <p14:xfrm>
                <a:off x="5284903" y="393379"/>
                <a:ext cx="289440" cy="194040"/>
              </p14:xfrm>
            </p:contentPart>
          </mc:Choice>
          <mc:Fallback xmlns="">
            <p:pic>
              <p:nvPicPr>
                <p:cNvPr id="240" name="Ink 239">
                  <a:extLst>
                    <a:ext uri="{FF2B5EF4-FFF2-40B4-BE49-F238E27FC236}">
                      <a16:creationId xmlns:a16="http://schemas.microsoft.com/office/drawing/2014/main" id="{94A45610-EB48-3F4F-B7E5-ACF73651431B}"/>
                    </a:ext>
                  </a:extLst>
                </p:cNvPr>
                <p:cNvPicPr/>
                <p:nvPr/>
              </p:nvPicPr>
              <p:blipFill>
                <a:blip r:embed="rId627"/>
                <a:stretch>
                  <a:fillRect/>
                </a:stretch>
              </p:blipFill>
              <p:spPr>
                <a:xfrm>
                  <a:off x="5269442" y="377899"/>
                  <a:ext cx="320002"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241" name="Ink 240">
                  <a:extLst>
                    <a:ext uri="{FF2B5EF4-FFF2-40B4-BE49-F238E27FC236}">
                      <a16:creationId xmlns:a16="http://schemas.microsoft.com/office/drawing/2014/main" id="{966CFFC9-3033-4540-AD28-981BB38C40C8}"/>
                    </a:ext>
                  </a:extLst>
                </p14:cNvPr>
                <p14:cNvContentPartPr/>
                <p14:nvPr/>
              </p14:nvContentPartPr>
              <p14:xfrm>
                <a:off x="5499103" y="436579"/>
                <a:ext cx="87840" cy="12960"/>
              </p14:xfrm>
            </p:contentPart>
          </mc:Choice>
          <mc:Fallback xmlns="">
            <p:pic>
              <p:nvPicPr>
                <p:cNvPr id="241" name="Ink 240">
                  <a:extLst>
                    <a:ext uri="{FF2B5EF4-FFF2-40B4-BE49-F238E27FC236}">
                      <a16:creationId xmlns:a16="http://schemas.microsoft.com/office/drawing/2014/main" id="{966CFFC9-3033-4540-AD28-981BB38C40C8}"/>
                    </a:ext>
                  </a:extLst>
                </p:cNvPr>
                <p:cNvPicPr/>
                <p:nvPr/>
              </p:nvPicPr>
              <p:blipFill>
                <a:blip r:embed="rId629"/>
                <a:stretch>
                  <a:fillRect/>
                </a:stretch>
              </p:blipFill>
              <p:spPr>
                <a:xfrm>
                  <a:off x="5483559" y="421099"/>
                  <a:ext cx="118566"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245" name="Ink 244">
                  <a:extLst>
                    <a:ext uri="{FF2B5EF4-FFF2-40B4-BE49-F238E27FC236}">
                      <a16:creationId xmlns:a16="http://schemas.microsoft.com/office/drawing/2014/main" id="{BB100D24-6E01-8E4A-9456-155F395CC27B}"/>
                    </a:ext>
                  </a:extLst>
                </p14:cNvPr>
                <p14:cNvContentPartPr/>
                <p14:nvPr/>
              </p14:nvContentPartPr>
              <p14:xfrm>
                <a:off x="5460943" y="725659"/>
                <a:ext cx="75960" cy="69480"/>
              </p14:xfrm>
            </p:contentPart>
          </mc:Choice>
          <mc:Fallback xmlns="">
            <p:pic>
              <p:nvPicPr>
                <p:cNvPr id="245" name="Ink 244">
                  <a:extLst>
                    <a:ext uri="{FF2B5EF4-FFF2-40B4-BE49-F238E27FC236}">
                      <a16:creationId xmlns:a16="http://schemas.microsoft.com/office/drawing/2014/main" id="{BB100D24-6E01-8E4A-9456-155F395CC27B}"/>
                    </a:ext>
                  </a:extLst>
                </p:cNvPr>
                <p:cNvPicPr/>
                <p:nvPr/>
              </p:nvPicPr>
              <p:blipFill>
                <a:blip r:embed="rId631"/>
                <a:stretch>
                  <a:fillRect/>
                </a:stretch>
              </p:blipFill>
              <p:spPr>
                <a:xfrm>
                  <a:off x="5445463" y="710179"/>
                  <a:ext cx="106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246" name="Ink 245">
                  <a:extLst>
                    <a:ext uri="{FF2B5EF4-FFF2-40B4-BE49-F238E27FC236}">
                      <a16:creationId xmlns:a16="http://schemas.microsoft.com/office/drawing/2014/main" id="{1C32C2DD-AF39-AD4A-8BB5-35B24611FD2A}"/>
                    </a:ext>
                  </a:extLst>
                </p14:cNvPr>
                <p14:cNvContentPartPr/>
                <p14:nvPr/>
              </p14:nvContentPartPr>
              <p14:xfrm>
                <a:off x="5561383" y="700459"/>
                <a:ext cx="69480" cy="69480"/>
              </p14:xfrm>
            </p:contentPart>
          </mc:Choice>
          <mc:Fallback xmlns="">
            <p:pic>
              <p:nvPicPr>
                <p:cNvPr id="246" name="Ink 245">
                  <a:extLst>
                    <a:ext uri="{FF2B5EF4-FFF2-40B4-BE49-F238E27FC236}">
                      <a16:creationId xmlns:a16="http://schemas.microsoft.com/office/drawing/2014/main" id="{1C32C2DD-AF39-AD4A-8BB5-35B24611FD2A}"/>
                    </a:ext>
                  </a:extLst>
                </p:cNvPr>
                <p:cNvPicPr/>
                <p:nvPr/>
              </p:nvPicPr>
              <p:blipFill>
                <a:blip r:embed="rId633"/>
                <a:stretch>
                  <a:fillRect/>
                </a:stretch>
              </p:blipFill>
              <p:spPr>
                <a:xfrm>
                  <a:off x="5545903" y="684979"/>
                  <a:ext cx="100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247" name="Ink 246">
                  <a:extLst>
                    <a:ext uri="{FF2B5EF4-FFF2-40B4-BE49-F238E27FC236}">
                      <a16:creationId xmlns:a16="http://schemas.microsoft.com/office/drawing/2014/main" id="{B1B206F6-6843-5041-AFE4-6E284D7E48D4}"/>
                    </a:ext>
                  </a:extLst>
                </p14:cNvPr>
                <p14:cNvContentPartPr/>
                <p14:nvPr/>
              </p14:nvContentPartPr>
              <p14:xfrm>
                <a:off x="5643103" y="571939"/>
                <a:ext cx="44280" cy="154080"/>
              </p14:xfrm>
            </p:contentPart>
          </mc:Choice>
          <mc:Fallback xmlns="">
            <p:pic>
              <p:nvPicPr>
                <p:cNvPr id="247" name="Ink 246">
                  <a:extLst>
                    <a:ext uri="{FF2B5EF4-FFF2-40B4-BE49-F238E27FC236}">
                      <a16:creationId xmlns:a16="http://schemas.microsoft.com/office/drawing/2014/main" id="{B1B206F6-6843-5041-AFE4-6E284D7E48D4}"/>
                    </a:ext>
                  </a:extLst>
                </p:cNvPr>
                <p:cNvPicPr/>
                <p:nvPr/>
              </p:nvPicPr>
              <p:blipFill>
                <a:blip r:embed="rId635"/>
                <a:stretch>
                  <a:fillRect/>
                </a:stretch>
              </p:blipFill>
              <p:spPr>
                <a:xfrm>
                  <a:off x="5627623" y="556459"/>
                  <a:ext cx="74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248" name="Ink 247">
                  <a:extLst>
                    <a:ext uri="{FF2B5EF4-FFF2-40B4-BE49-F238E27FC236}">
                      <a16:creationId xmlns:a16="http://schemas.microsoft.com/office/drawing/2014/main" id="{2746384B-6670-8F4D-983E-7AE879E99473}"/>
                    </a:ext>
                  </a:extLst>
                </p14:cNvPr>
                <p14:cNvContentPartPr/>
                <p14:nvPr/>
              </p14:nvContentPartPr>
              <p14:xfrm>
                <a:off x="5617903" y="625219"/>
                <a:ext cx="63360" cy="31680"/>
              </p14:xfrm>
            </p:contentPart>
          </mc:Choice>
          <mc:Fallback xmlns="">
            <p:pic>
              <p:nvPicPr>
                <p:cNvPr id="248" name="Ink 247">
                  <a:extLst>
                    <a:ext uri="{FF2B5EF4-FFF2-40B4-BE49-F238E27FC236}">
                      <a16:creationId xmlns:a16="http://schemas.microsoft.com/office/drawing/2014/main" id="{2746384B-6670-8F4D-983E-7AE879E99473}"/>
                    </a:ext>
                  </a:extLst>
                </p:cNvPr>
                <p:cNvPicPr/>
                <p:nvPr/>
              </p:nvPicPr>
              <p:blipFill>
                <a:blip r:embed="rId637"/>
                <a:stretch>
                  <a:fillRect/>
                </a:stretch>
              </p:blipFill>
              <p:spPr>
                <a:xfrm>
                  <a:off x="5602335" y="609913"/>
                  <a:ext cx="94135"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249" name="Ink 248">
                  <a:extLst>
                    <a:ext uri="{FF2B5EF4-FFF2-40B4-BE49-F238E27FC236}">
                      <a16:creationId xmlns:a16="http://schemas.microsoft.com/office/drawing/2014/main" id="{8C1BF57D-289A-6A41-9D87-0523AB40C891}"/>
                    </a:ext>
                  </a:extLst>
                </p14:cNvPr>
                <p14:cNvContentPartPr/>
                <p14:nvPr/>
              </p14:nvContentPartPr>
              <p14:xfrm>
                <a:off x="5743903" y="606139"/>
                <a:ext cx="19080" cy="56880"/>
              </p14:xfrm>
            </p:contentPart>
          </mc:Choice>
          <mc:Fallback xmlns="">
            <p:pic>
              <p:nvPicPr>
                <p:cNvPr id="249" name="Ink 248">
                  <a:extLst>
                    <a:ext uri="{FF2B5EF4-FFF2-40B4-BE49-F238E27FC236}">
                      <a16:creationId xmlns:a16="http://schemas.microsoft.com/office/drawing/2014/main" id="{8C1BF57D-289A-6A41-9D87-0523AB40C891}"/>
                    </a:ext>
                  </a:extLst>
                </p:cNvPr>
                <p:cNvPicPr/>
                <p:nvPr/>
              </p:nvPicPr>
              <p:blipFill>
                <a:blip r:embed="rId639"/>
                <a:stretch>
                  <a:fillRect/>
                </a:stretch>
              </p:blipFill>
              <p:spPr>
                <a:xfrm>
                  <a:off x="5728423" y="590659"/>
                  <a:ext cx="49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250" name="Ink 249">
                  <a:extLst>
                    <a:ext uri="{FF2B5EF4-FFF2-40B4-BE49-F238E27FC236}">
                      <a16:creationId xmlns:a16="http://schemas.microsoft.com/office/drawing/2014/main" id="{21EF6F6C-D97F-8A4B-BBF8-545E75607F6C}"/>
                    </a:ext>
                  </a:extLst>
                </p14:cNvPr>
                <p14:cNvContentPartPr/>
                <p14:nvPr/>
              </p14:nvContentPartPr>
              <p14:xfrm>
                <a:off x="5724823" y="465019"/>
                <a:ext cx="12960" cy="34560"/>
              </p14:xfrm>
            </p:contentPart>
          </mc:Choice>
          <mc:Fallback xmlns="">
            <p:pic>
              <p:nvPicPr>
                <p:cNvPr id="250" name="Ink 249">
                  <a:extLst>
                    <a:ext uri="{FF2B5EF4-FFF2-40B4-BE49-F238E27FC236}">
                      <a16:creationId xmlns:a16="http://schemas.microsoft.com/office/drawing/2014/main" id="{21EF6F6C-D97F-8A4B-BBF8-545E75607F6C}"/>
                    </a:ext>
                  </a:extLst>
                </p:cNvPr>
                <p:cNvPicPr/>
                <p:nvPr/>
              </p:nvPicPr>
              <p:blipFill>
                <a:blip r:embed="rId641"/>
                <a:stretch>
                  <a:fillRect/>
                </a:stretch>
              </p:blipFill>
              <p:spPr>
                <a:xfrm>
                  <a:off x="5709343" y="449539"/>
                  <a:ext cx="435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251" name="Ink 250">
                  <a:extLst>
                    <a:ext uri="{FF2B5EF4-FFF2-40B4-BE49-F238E27FC236}">
                      <a16:creationId xmlns:a16="http://schemas.microsoft.com/office/drawing/2014/main" id="{411BD1D4-7345-B842-B276-AA58C9A8E7F3}"/>
                    </a:ext>
                  </a:extLst>
                </p14:cNvPr>
                <p14:cNvContentPartPr/>
                <p14:nvPr/>
              </p14:nvContentPartPr>
              <p14:xfrm>
                <a:off x="5793943" y="530899"/>
                <a:ext cx="56880" cy="107280"/>
              </p14:xfrm>
            </p:contentPart>
          </mc:Choice>
          <mc:Fallback xmlns="">
            <p:pic>
              <p:nvPicPr>
                <p:cNvPr id="251" name="Ink 250">
                  <a:extLst>
                    <a:ext uri="{FF2B5EF4-FFF2-40B4-BE49-F238E27FC236}">
                      <a16:creationId xmlns:a16="http://schemas.microsoft.com/office/drawing/2014/main" id="{411BD1D4-7345-B842-B276-AA58C9A8E7F3}"/>
                    </a:ext>
                  </a:extLst>
                </p:cNvPr>
                <p:cNvPicPr/>
                <p:nvPr/>
              </p:nvPicPr>
              <p:blipFill>
                <a:blip r:embed="rId643"/>
                <a:stretch>
                  <a:fillRect/>
                </a:stretch>
              </p:blipFill>
              <p:spPr>
                <a:xfrm>
                  <a:off x="5778463" y="515419"/>
                  <a:ext cx="87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252" name="Ink 251">
                  <a:extLst>
                    <a:ext uri="{FF2B5EF4-FFF2-40B4-BE49-F238E27FC236}">
                      <a16:creationId xmlns:a16="http://schemas.microsoft.com/office/drawing/2014/main" id="{F8671CD9-BDF7-6C44-A096-01E8E43527A8}"/>
                    </a:ext>
                  </a:extLst>
                </p14:cNvPr>
                <p14:cNvContentPartPr/>
                <p14:nvPr/>
              </p14:nvContentPartPr>
              <p14:xfrm>
                <a:off x="5894743" y="402379"/>
                <a:ext cx="176400" cy="204480"/>
              </p14:xfrm>
            </p:contentPart>
          </mc:Choice>
          <mc:Fallback xmlns="">
            <p:pic>
              <p:nvPicPr>
                <p:cNvPr id="252" name="Ink 251">
                  <a:extLst>
                    <a:ext uri="{FF2B5EF4-FFF2-40B4-BE49-F238E27FC236}">
                      <a16:creationId xmlns:a16="http://schemas.microsoft.com/office/drawing/2014/main" id="{F8671CD9-BDF7-6C44-A096-01E8E43527A8}"/>
                    </a:ext>
                  </a:extLst>
                </p:cNvPr>
                <p:cNvPicPr/>
                <p:nvPr/>
              </p:nvPicPr>
              <p:blipFill>
                <a:blip r:embed="rId645"/>
                <a:stretch>
                  <a:fillRect/>
                </a:stretch>
              </p:blipFill>
              <p:spPr>
                <a:xfrm>
                  <a:off x="5879263" y="386899"/>
                  <a:ext cx="207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253" name="Ink 252">
                  <a:extLst>
                    <a:ext uri="{FF2B5EF4-FFF2-40B4-BE49-F238E27FC236}">
                      <a16:creationId xmlns:a16="http://schemas.microsoft.com/office/drawing/2014/main" id="{3D7A449A-8D61-A340-ABD3-2BC53383CB6E}"/>
                    </a:ext>
                  </a:extLst>
                </p14:cNvPr>
                <p14:cNvContentPartPr/>
                <p14:nvPr/>
              </p14:nvContentPartPr>
              <p14:xfrm>
                <a:off x="5958823" y="430099"/>
                <a:ext cx="131040" cy="56880"/>
              </p14:xfrm>
            </p:contentPart>
          </mc:Choice>
          <mc:Fallback xmlns="">
            <p:pic>
              <p:nvPicPr>
                <p:cNvPr id="253" name="Ink 252">
                  <a:extLst>
                    <a:ext uri="{FF2B5EF4-FFF2-40B4-BE49-F238E27FC236}">
                      <a16:creationId xmlns:a16="http://schemas.microsoft.com/office/drawing/2014/main" id="{3D7A449A-8D61-A340-ABD3-2BC53383CB6E}"/>
                    </a:ext>
                  </a:extLst>
                </p:cNvPr>
                <p:cNvPicPr/>
                <p:nvPr/>
              </p:nvPicPr>
              <p:blipFill>
                <a:blip r:embed="rId647"/>
                <a:stretch>
                  <a:fillRect/>
                </a:stretch>
              </p:blipFill>
              <p:spPr>
                <a:xfrm>
                  <a:off x="5943343" y="414619"/>
                  <a:ext cx="161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254" name="Ink 253">
                  <a:extLst>
                    <a:ext uri="{FF2B5EF4-FFF2-40B4-BE49-F238E27FC236}">
                      <a16:creationId xmlns:a16="http://schemas.microsoft.com/office/drawing/2014/main" id="{B31EF782-B758-F54C-8C71-987C7E3503CA}"/>
                    </a:ext>
                  </a:extLst>
                </p14:cNvPr>
                <p14:cNvContentPartPr/>
                <p14:nvPr/>
              </p14:nvContentPartPr>
              <p14:xfrm>
                <a:off x="6070783" y="323179"/>
                <a:ext cx="6480" cy="38160"/>
              </p14:xfrm>
            </p:contentPart>
          </mc:Choice>
          <mc:Fallback xmlns="">
            <p:pic>
              <p:nvPicPr>
                <p:cNvPr id="254" name="Ink 253">
                  <a:extLst>
                    <a:ext uri="{FF2B5EF4-FFF2-40B4-BE49-F238E27FC236}">
                      <a16:creationId xmlns:a16="http://schemas.microsoft.com/office/drawing/2014/main" id="{B31EF782-B758-F54C-8C71-987C7E3503CA}"/>
                    </a:ext>
                  </a:extLst>
                </p:cNvPr>
                <p:cNvPicPr/>
                <p:nvPr/>
              </p:nvPicPr>
              <p:blipFill>
                <a:blip r:embed="rId649"/>
                <a:stretch>
                  <a:fillRect/>
                </a:stretch>
              </p:blipFill>
              <p:spPr>
                <a:xfrm>
                  <a:off x="6056118" y="307699"/>
                  <a:ext cx="35469"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255" name="Ink 254">
                  <a:extLst>
                    <a:ext uri="{FF2B5EF4-FFF2-40B4-BE49-F238E27FC236}">
                      <a16:creationId xmlns:a16="http://schemas.microsoft.com/office/drawing/2014/main" id="{CC91ABB7-C37E-BC44-BD47-D0F7B7F207FF}"/>
                    </a:ext>
                  </a:extLst>
                </p14:cNvPr>
                <p14:cNvContentPartPr/>
                <p14:nvPr/>
              </p14:nvContentPartPr>
              <p14:xfrm>
                <a:off x="6108223" y="360979"/>
                <a:ext cx="82080" cy="50760"/>
              </p14:xfrm>
            </p:contentPart>
          </mc:Choice>
          <mc:Fallback xmlns="">
            <p:pic>
              <p:nvPicPr>
                <p:cNvPr id="255" name="Ink 254">
                  <a:extLst>
                    <a:ext uri="{FF2B5EF4-FFF2-40B4-BE49-F238E27FC236}">
                      <a16:creationId xmlns:a16="http://schemas.microsoft.com/office/drawing/2014/main" id="{CC91ABB7-C37E-BC44-BD47-D0F7B7F207FF}"/>
                    </a:ext>
                  </a:extLst>
                </p:cNvPr>
                <p:cNvPicPr/>
                <p:nvPr/>
              </p:nvPicPr>
              <p:blipFill>
                <a:blip r:embed="rId651"/>
                <a:stretch>
                  <a:fillRect/>
                </a:stretch>
              </p:blipFill>
              <p:spPr>
                <a:xfrm>
                  <a:off x="6092743" y="345388"/>
                  <a:ext cx="112680"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256" name="Ink 255">
                  <a:extLst>
                    <a:ext uri="{FF2B5EF4-FFF2-40B4-BE49-F238E27FC236}">
                      <a16:creationId xmlns:a16="http://schemas.microsoft.com/office/drawing/2014/main" id="{1E4E0A06-6C0D-3C41-84F0-CDE7E32B5A39}"/>
                    </a:ext>
                  </a:extLst>
                </p14:cNvPr>
                <p14:cNvContentPartPr/>
                <p14:nvPr/>
              </p14:nvContentPartPr>
              <p14:xfrm>
                <a:off x="6221623" y="310939"/>
                <a:ext cx="145080" cy="365040"/>
              </p14:xfrm>
            </p:contentPart>
          </mc:Choice>
          <mc:Fallback xmlns="">
            <p:pic>
              <p:nvPicPr>
                <p:cNvPr id="256" name="Ink 255">
                  <a:extLst>
                    <a:ext uri="{FF2B5EF4-FFF2-40B4-BE49-F238E27FC236}">
                      <a16:creationId xmlns:a16="http://schemas.microsoft.com/office/drawing/2014/main" id="{1E4E0A06-6C0D-3C41-84F0-CDE7E32B5A39}"/>
                    </a:ext>
                  </a:extLst>
                </p:cNvPr>
                <p:cNvPicPr/>
                <p:nvPr/>
              </p:nvPicPr>
              <p:blipFill>
                <a:blip r:embed="rId653"/>
                <a:stretch>
                  <a:fillRect/>
                </a:stretch>
              </p:blipFill>
              <p:spPr>
                <a:xfrm>
                  <a:off x="6206143" y="295459"/>
                  <a:ext cx="1756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91" name="Ink 490">
                  <a:extLst>
                    <a:ext uri="{FF2B5EF4-FFF2-40B4-BE49-F238E27FC236}">
                      <a16:creationId xmlns:a16="http://schemas.microsoft.com/office/drawing/2014/main" id="{CE80D479-53D1-5E43-8A77-2E63D1AD479E}"/>
                    </a:ext>
                  </a:extLst>
                </p14:cNvPr>
                <p14:cNvContentPartPr/>
                <p14:nvPr/>
              </p14:nvContentPartPr>
              <p14:xfrm>
                <a:off x="5234503" y="813859"/>
                <a:ext cx="25560" cy="69480"/>
              </p14:xfrm>
            </p:contentPart>
          </mc:Choice>
          <mc:Fallback xmlns="">
            <p:pic>
              <p:nvPicPr>
                <p:cNvPr id="491" name="Ink 490">
                  <a:extLst>
                    <a:ext uri="{FF2B5EF4-FFF2-40B4-BE49-F238E27FC236}">
                      <a16:creationId xmlns:a16="http://schemas.microsoft.com/office/drawing/2014/main" id="{CE80D479-53D1-5E43-8A77-2E63D1AD479E}"/>
                    </a:ext>
                  </a:extLst>
                </p:cNvPr>
                <p:cNvPicPr/>
                <p:nvPr/>
              </p:nvPicPr>
              <p:blipFill>
                <a:blip r:embed="rId655"/>
                <a:stretch>
                  <a:fillRect/>
                </a:stretch>
              </p:blipFill>
              <p:spPr>
                <a:xfrm>
                  <a:off x="5219023" y="798379"/>
                  <a:ext cx="56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92" name="Ink 491">
                  <a:extLst>
                    <a:ext uri="{FF2B5EF4-FFF2-40B4-BE49-F238E27FC236}">
                      <a16:creationId xmlns:a16="http://schemas.microsoft.com/office/drawing/2014/main" id="{FE88A953-7502-DC41-BC8D-712100028A74}"/>
                    </a:ext>
                  </a:extLst>
                </p14:cNvPr>
                <p14:cNvContentPartPr/>
                <p14:nvPr/>
              </p14:nvContentPartPr>
              <p14:xfrm>
                <a:off x="5209303" y="713059"/>
                <a:ext cx="6480" cy="25560"/>
              </p14:xfrm>
            </p:contentPart>
          </mc:Choice>
          <mc:Fallback xmlns="">
            <p:pic>
              <p:nvPicPr>
                <p:cNvPr id="492" name="Ink 491">
                  <a:extLst>
                    <a:ext uri="{FF2B5EF4-FFF2-40B4-BE49-F238E27FC236}">
                      <a16:creationId xmlns:a16="http://schemas.microsoft.com/office/drawing/2014/main" id="{FE88A953-7502-DC41-BC8D-712100028A74}"/>
                    </a:ext>
                  </a:extLst>
                </p:cNvPr>
                <p:cNvPicPr/>
                <p:nvPr/>
              </p:nvPicPr>
              <p:blipFill>
                <a:blip r:embed="rId657"/>
                <a:stretch>
                  <a:fillRect/>
                </a:stretch>
              </p:blipFill>
              <p:spPr>
                <a:xfrm>
                  <a:off x="5193823" y="697579"/>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01" name="Ink 500">
                  <a:extLst>
                    <a:ext uri="{FF2B5EF4-FFF2-40B4-BE49-F238E27FC236}">
                      <a16:creationId xmlns:a16="http://schemas.microsoft.com/office/drawing/2014/main" id="{2423971E-6970-E348-BB65-821FDFFF29D3}"/>
                    </a:ext>
                  </a:extLst>
                </p14:cNvPr>
                <p14:cNvContentPartPr/>
                <p14:nvPr/>
              </p14:nvContentPartPr>
              <p14:xfrm>
                <a:off x="5284903" y="763459"/>
                <a:ext cx="132480" cy="107280"/>
              </p14:xfrm>
            </p:contentPart>
          </mc:Choice>
          <mc:Fallback xmlns="">
            <p:pic>
              <p:nvPicPr>
                <p:cNvPr id="501" name="Ink 500">
                  <a:extLst>
                    <a:ext uri="{FF2B5EF4-FFF2-40B4-BE49-F238E27FC236}">
                      <a16:creationId xmlns:a16="http://schemas.microsoft.com/office/drawing/2014/main" id="{2423971E-6970-E348-BB65-821FDFFF29D3}"/>
                    </a:ext>
                  </a:extLst>
                </p:cNvPr>
                <p:cNvPicPr/>
                <p:nvPr/>
              </p:nvPicPr>
              <p:blipFill>
                <a:blip r:embed="rId659"/>
                <a:stretch>
                  <a:fillRect/>
                </a:stretch>
              </p:blipFill>
              <p:spPr>
                <a:xfrm>
                  <a:off x="5269423" y="747979"/>
                  <a:ext cx="163080" cy="137880"/>
                </a:xfrm>
                <a:prstGeom prst="rect">
                  <a:avLst/>
                </a:prstGeom>
              </p:spPr>
            </p:pic>
          </mc:Fallback>
        </mc:AlternateContent>
      </p:grpSp>
      <p:grpSp>
        <p:nvGrpSpPr>
          <p:cNvPr id="508" name="Group 507">
            <a:extLst>
              <a:ext uri="{FF2B5EF4-FFF2-40B4-BE49-F238E27FC236}">
                <a16:creationId xmlns:a16="http://schemas.microsoft.com/office/drawing/2014/main" id="{8859562B-510F-4946-96CD-D3F1DE2DAB92}"/>
              </a:ext>
            </a:extLst>
          </p:cNvPr>
          <p:cNvGrpSpPr/>
          <p:nvPr/>
        </p:nvGrpSpPr>
        <p:grpSpPr>
          <a:xfrm>
            <a:off x="8179663" y="267379"/>
            <a:ext cx="695520" cy="301680"/>
            <a:chOff x="8179663" y="267379"/>
            <a:chExt cx="695520" cy="301680"/>
          </a:xfrm>
        </p:grpSpPr>
        <mc:AlternateContent xmlns:mc="http://schemas.openxmlformats.org/markup-compatibility/2006" xmlns:p14="http://schemas.microsoft.com/office/powerpoint/2010/main">
          <mc:Choice Requires="p14">
            <p:contentPart p14:bwMode="auto" r:id="rId660">
              <p14:nvContentPartPr>
                <p14:cNvPr id="503" name="Ink 502">
                  <a:extLst>
                    <a:ext uri="{FF2B5EF4-FFF2-40B4-BE49-F238E27FC236}">
                      <a16:creationId xmlns:a16="http://schemas.microsoft.com/office/drawing/2014/main" id="{04442A78-3AC2-8245-B1D2-9205ABCCE85B}"/>
                    </a:ext>
                  </a:extLst>
                </p14:cNvPr>
                <p14:cNvContentPartPr/>
                <p14:nvPr/>
              </p14:nvContentPartPr>
              <p14:xfrm>
                <a:off x="8179663" y="267379"/>
                <a:ext cx="85680" cy="182160"/>
              </p14:xfrm>
            </p:contentPart>
          </mc:Choice>
          <mc:Fallback xmlns="">
            <p:pic>
              <p:nvPicPr>
                <p:cNvPr id="503" name="Ink 502">
                  <a:extLst>
                    <a:ext uri="{FF2B5EF4-FFF2-40B4-BE49-F238E27FC236}">
                      <a16:creationId xmlns:a16="http://schemas.microsoft.com/office/drawing/2014/main" id="{04442A78-3AC2-8245-B1D2-9205ABCCE85B}"/>
                    </a:ext>
                  </a:extLst>
                </p:cNvPr>
                <p:cNvPicPr/>
                <p:nvPr/>
              </p:nvPicPr>
              <p:blipFill>
                <a:blip r:embed="rId661"/>
                <a:stretch>
                  <a:fillRect/>
                </a:stretch>
              </p:blipFill>
              <p:spPr>
                <a:xfrm>
                  <a:off x="8164183" y="251868"/>
                  <a:ext cx="116280" cy="212821"/>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504" name="Ink 503">
                  <a:extLst>
                    <a:ext uri="{FF2B5EF4-FFF2-40B4-BE49-F238E27FC236}">
                      <a16:creationId xmlns:a16="http://schemas.microsoft.com/office/drawing/2014/main" id="{84D2BAE2-CC85-5B4D-B7BA-CC6C805F08B6}"/>
                    </a:ext>
                  </a:extLst>
                </p14:cNvPr>
                <p14:cNvContentPartPr/>
                <p14:nvPr/>
              </p14:nvContentPartPr>
              <p14:xfrm>
                <a:off x="8283703" y="368179"/>
                <a:ext cx="69480" cy="200880"/>
              </p14:xfrm>
            </p:contentPart>
          </mc:Choice>
          <mc:Fallback xmlns="">
            <p:pic>
              <p:nvPicPr>
                <p:cNvPr id="504" name="Ink 503">
                  <a:extLst>
                    <a:ext uri="{FF2B5EF4-FFF2-40B4-BE49-F238E27FC236}">
                      <a16:creationId xmlns:a16="http://schemas.microsoft.com/office/drawing/2014/main" id="{84D2BAE2-CC85-5B4D-B7BA-CC6C805F08B6}"/>
                    </a:ext>
                  </a:extLst>
                </p:cNvPr>
                <p:cNvPicPr/>
                <p:nvPr/>
              </p:nvPicPr>
              <p:blipFill>
                <a:blip r:embed="rId663"/>
                <a:stretch>
                  <a:fillRect/>
                </a:stretch>
              </p:blipFill>
              <p:spPr>
                <a:xfrm>
                  <a:off x="8268223" y="352699"/>
                  <a:ext cx="1000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505" name="Ink 504">
                  <a:extLst>
                    <a:ext uri="{FF2B5EF4-FFF2-40B4-BE49-F238E27FC236}">
                      <a16:creationId xmlns:a16="http://schemas.microsoft.com/office/drawing/2014/main" id="{6BA87FE6-5B55-464E-B03E-AF22895692C4}"/>
                    </a:ext>
                  </a:extLst>
                </p14:cNvPr>
                <p14:cNvContentPartPr/>
                <p14:nvPr/>
              </p14:nvContentPartPr>
              <p14:xfrm>
                <a:off x="8466223" y="336499"/>
                <a:ext cx="94680" cy="90360"/>
              </p14:xfrm>
            </p:contentPart>
          </mc:Choice>
          <mc:Fallback xmlns="">
            <p:pic>
              <p:nvPicPr>
                <p:cNvPr id="505" name="Ink 504">
                  <a:extLst>
                    <a:ext uri="{FF2B5EF4-FFF2-40B4-BE49-F238E27FC236}">
                      <a16:creationId xmlns:a16="http://schemas.microsoft.com/office/drawing/2014/main" id="{6BA87FE6-5B55-464E-B03E-AF22895692C4}"/>
                    </a:ext>
                  </a:extLst>
                </p:cNvPr>
                <p:cNvPicPr/>
                <p:nvPr/>
              </p:nvPicPr>
              <p:blipFill>
                <a:blip r:embed="rId665"/>
                <a:stretch>
                  <a:fillRect/>
                </a:stretch>
              </p:blipFill>
              <p:spPr>
                <a:xfrm>
                  <a:off x="8450743" y="321019"/>
                  <a:ext cx="1252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506" name="Ink 505">
                  <a:extLst>
                    <a:ext uri="{FF2B5EF4-FFF2-40B4-BE49-F238E27FC236}">
                      <a16:creationId xmlns:a16="http://schemas.microsoft.com/office/drawing/2014/main" id="{E215D688-51AB-D34C-9357-399F947846C9}"/>
                    </a:ext>
                  </a:extLst>
                </p14:cNvPr>
                <p14:cNvContentPartPr/>
                <p14:nvPr/>
              </p14:nvContentPartPr>
              <p14:xfrm>
                <a:off x="8604463" y="330379"/>
                <a:ext cx="56160" cy="81360"/>
              </p14:xfrm>
            </p:contentPart>
          </mc:Choice>
          <mc:Fallback xmlns="">
            <p:pic>
              <p:nvPicPr>
                <p:cNvPr id="506" name="Ink 505">
                  <a:extLst>
                    <a:ext uri="{FF2B5EF4-FFF2-40B4-BE49-F238E27FC236}">
                      <a16:creationId xmlns:a16="http://schemas.microsoft.com/office/drawing/2014/main" id="{E215D688-51AB-D34C-9357-399F947846C9}"/>
                    </a:ext>
                  </a:extLst>
                </p:cNvPr>
                <p:cNvPicPr/>
                <p:nvPr/>
              </p:nvPicPr>
              <p:blipFill>
                <a:blip r:embed="rId667"/>
                <a:stretch>
                  <a:fillRect/>
                </a:stretch>
              </p:blipFill>
              <p:spPr>
                <a:xfrm>
                  <a:off x="8589082" y="314899"/>
                  <a:ext cx="86565"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507" name="Ink 506">
                  <a:extLst>
                    <a:ext uri="{FF2B5EF4-FFF2-40B4-BE49-F238E27FC236}">
                      <a16:creationId xmlns:a16="http://schemas.microsoft.com/office/drawing/2014/main" id="{951BF229-FEB0-A84A-B7C2-031990B79AC2}"/>
                    </a:ext>
                  </a:extLst>
                </p14:cNvPr>
                <p14:cNvContentPartPr/>
                <p14:nvPr/>
              </p14:nvContentPartPr>
              <p14:xfrm>
                <a:off x="8755303" y="288259"/>
                <a:ext cx="119880" cy="110880"/>
              </p14:xfrm>
            </p:contentPart>
          </mc:Choice>
          <mc:Fallback xmlns="">
            <p:pic>
              <p:nvPicPr>
                <p:cNvPr id="507" name="Ink 506">
                  <a:extLst>
                    <a:ext uri="{FF2B5EF4-FFF2-40B4-BE49-F238E27FC236}">
                      <a16:creationId xmlns:a16="http://schemas.microsoft.com/office/drawing/2014/main" id="{951BF229-FEB0-A84A-B7C2-031990B79AC2}"/>
                    </a:ext>
                  </a:extLst>
                </p:cNvPr>
                <p:cNvPicPr/>
                <p:nvPr/>
              </p:nvPicPr>
              <p:blipFill>
                <a:blip r:embed="rId669"/>
                <a:stretch>
                  <a:fillRect/>
                </a:stretch>
              </p:blipFill>
              <p:spPr>
                <a:xfrm>
                  <a:off x="8739823" y="272779"/>
                  <a:ext cx="15048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0">
            <p14:nvContentPartPr>
              <p14:cNvPr id="511" name="Ink 510">
                <a:extLst>
                  <a:ext uri="{FF2B5EF4-FFF2-40B4-BE49-F238E27FC236}">
                    <a16:creationId xmlns:a16="http://schemas.microsoft.com/office/drawing/2014/main" id="{31E903D9-8AC3-F642-AF4C-E40D97FE41CE}"/>
                  </a:ext>
                </a:extLst>
              </p14:cNvPr>
              <p14:cNvContentPartPr/>
              <p14:nvPr/>
            </p14:nvContentPartPr>
            <p14:xfrm>
              <a:off x="418423" y="1392019"/>
              <a:ext cx="704520" cy="12960"/>
            </p14:xfrm>
          </p:contentPart>
        </mc:Choice>
        <mc:Fallback xmlns="">
          <p:pic>
            <p:nvPicPr>
              <p:cNvPr id="511" name="Ink 510">
                <a:extLst>
                  <a:ext uri="{FF2B5EF4-FFF2-40B4-BE49-F238E27FC236}">
                    <a16:creationId xmlns:a16="http://schemas.microsoft.com/office/drawing/2014/main" id="{31E903D9-8AC3-F642-AF4C-E40D97FE41CE}"/>
                  </a:ext>
                </a:extLst>
              </p:cNvPr>
              <p:cNvPicPr/>
              <p:nvPr/>
            </p:nvPicPr>
            <p:blipFill>
              <a:blip r:embed="rId671"/>
              <a:stretch>
                <a:fillRect/>
              </a:stretch>
            </p:blipFill>
            <p:spPr>
              <a:xfrm>
                <a:off x="387463" y="1361059"/>
                <a:ext cx="765720" cy="74160"/>
              </a:xfrm>
              <a:prstGeom prst="rect">
                <a:avLst/>
              </a:prstGeom>
            </p:spPr>
          </p:pic>
        </mc:Fallback>
      </mc:AlternateContent>
      <p:grpSp>
        <p:nvGrpSpPr>
          <p:cNvPr id="525" name="Group 524">
            <a:extLst>
              <a:ext uri="{FF2B5EF4-FFF2-40B4-BE49-F238E27FC236}">
                <a16:creationId xmlns:a16="http://schemas.microsoft.com/office/drawing/2014/main" id="{E9D88637-A0C6-E740-8E2F-351AA2868C03}"/>
              </a:ext>
            </a:extLst>
          </p:cNvPr>
          <p:cNvGrpSpPr/>
          <p:nvPr/>
        </p:nvGrpSpPr>
        <p:grpSpPr>
          <a:xfrm>
            <a:off x="1279903" y="1086019"/>
            <a:ext cx="1836000" cy="407160"/>
            <a:chOff x="1279903" y="1086019"/>
            <a:chExt cx="1836000" cy="407160"/>
          </a:xfrm>
        </p:grpSpPr>
        <mc:AlternateContent xmlns:mc="http://schemas.openxmlformats.org/markup-compatibility/2006" xmlns:p14="http://schemas.microsoft.com/office/powerpoint/2010/main">
          <mc:Choice Requires="p14">
            <p:contentPart p14:bwMode="auto" r:id="rId672">
              <p14:nvContentPartPr>
                <p14:cNvPr id="512" name="Ink 511">
                  <a:extLst>
                    <a:ext uri="{FF2B5EF4-FFF2-40B4-BE49-F238E27FC236}">
                      <a16:creationId xmlns:a16="http://schemas.microsoft.com/office/drawing/2014/main" id="{1E5C3E6D-468C-B74A-A060-4FC7A92FBA0F}"/>
                    </a:ext>
                  </a:extLst>
                </p14:cNvPr>
                <p14:cNvContentPartPr/>
                <p14:nvPr/>
              </p14:nvContentPartPr>
              <p14:xfrm>
                <a:off x="1279903" y="1149019"/>
                <a:ext cx="182520" cy="275040"/>
              </p14:xfrm>
            </p:contentPart>
          </mc:Choice>
          <mc:Fallback xmlns="">
            <p:pic>
              <p:nvPicPr>
                <p:cNvPr id="512" name="Ink 511">
                  <a:extLst>
                    <a:ext uri="{FF2B5EF4-FFF2-40B4-BE49-F238E27FC236}">
                      <a16:creationId xmlns:a16="http://schemas.microsoft.com/office/drawing/2014/main" id="{1E5C3E6D-468C-B74A-A060-4FC7A92FBA0F}"/>
                    </a:ext>
                  </a:extLst>
                </p:cNvPr>
                <p:cNvPicPr/>
                <p:nvPr/>
              </p:nvPicPr>
              <p:blipFill>
                <a:blip r:embed="rId673"/>
                <a:stretch>
                  <a:fillRect/>
                </a:stretch>
              </p:blipFill>
              <p:spPr>
                <a:xfrm>
                  <a:off x="1264453" y="1133519"/>
                  <a:ext cx="213060" cy="30568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513" name="Ink 512">
                  <a:extLst>
                    <a:ext uri="{FF2B5EF4-FFF2-40B4-BE49-F238E27FC236}">
                      <a16:creationId xmlns:a16="http://schemas.microsoft.com/office/drawing/2014/main" id="{1173D126-BE3D-C14F-AAD6-258685A88C93}"/>
                    </a:ext>
                  </a:extLst>
                </p14:cNvPr>
                <p14:cNvContentPartPr/>
                <p14:nvPr/>
              </p14:nvContentPartPr>
              <p14:xfrm>
                <a:off x="1462063" y="1423699"/>
                <a:ext cx="151200" cy="69480"/>
              </p14:xfrm>
            </p:contentPart>
          </mc:Choice>
          <mc:Fallback xmlns="">
            <p:pic>
              <p:nvPicPr>
                <p:cNvPr id="513" name="Ink 512">
                  <a:extLst>
                    <a:ext uri="{FF2B5EF4-FFF2-40B4-BE49-F238E27FC236}">
                      <a16:creationId xmlns:a16="http://schemas.microsoft.com/office/drawing/2014/main" id="{1173D126-BE3D-C14F-AAD6-258685A88C93}"/>
                    </a:ext>
                  </a:extLst>
                </p:cNvPr>
                <p:cNvPicPr/>
                <p:nvPr/>
              </p:nvPicPr>
              <p:blipFill>
                <a:blip r:embed="rId675"/>
                <a:stretch>
                  <a:fillRect/>
                </a:stretch>
              </p:blipFill>
              <p:spPr>
                <a:xfrm>
                  <a:off x="1446583" y="1408219"/>
                  <a:ext cx="181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514" name="Ink 513">
                  <a:extLst>
                    <a:ext uri="{FF2B5EF4-FFF2-40B4-BE49-F238E27FC236}">
                      <a16:creationId xmlns:a16="http://schemas.microsoft.com/office/drawing/2014/main" id="{E5325E50-B0A0-A749-8D96-75041DBFD5D8}"/>
                    </a:ext>
                  </a:extLst>
                </p14:cNvPr>
                <p14:cNvContentPartPr/>
                <p14:nvPr/>
              </p14:nvContentPartPr>
              <p14:xfrm>
                <a:off x="1707583" y="1253779"/>
                <a:ext cx="100800" cy="25560"/>
              </p14:xfrm>
            </p:contentPart>
          </mc:Choice>
          <mc:Fallback xmlns="">
            <p:pic>
              <p:nvPicPr>
                <p:cNvPr id="514" name="Ink 513">
                  <a:extLst>
                    <a:ext uri="{FF2B5EF4-FFF2-40B4-BE49-F238E27FC236}">
                      <a16:creationId xmlns:a16="http://schemas.microsoft.com/office/drawing/2014/main" id="{E5325E50-B0A0-A749-8D96-75041DBFD5D8}"/>
                    </a:ext>
                  </a:extLst>
                </p:cNvPr>
                <p:cNvPicPr/>
                <p:nvPr/>
              </p:nvPicPr>
              <p:blipFill>
                <a:blip r:embed="rId677"/>
                <a:stretch>
                  <a:fillRect/>
                </a:stretch>
              </p:blipFill>
              <p:spPr>
                <a:xfrm>
                  <a:off x="1692103" y="1238299"/>
                  <a:ext cx="131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515" name="Ink 514">
                  <a:extLst>
                    <a:ext uri="{FF2B5EF4-FFF2-40B4-BE49-F238E27FC236}">
                      <a16:creationId xmlns:a16="http://schemas.microsoft.com/office/drawing/2014/main" id="{E1785C6C-3B65-7742-9249-990064B256AB}"/>
                    </a:ext>
                  </a:extLst>
                </p14:cNvPr>
                <p14:cNvContentPartPr/>
                <p14:nvPr/>
              </p14:nvContentPartPr>
              <p14:xfrm>
                <a:off x="1701103" y="1310299"/>
                <a:ext cx="82080" cy="19080"/>
              </p14:xfrm>
            </p:contentPart>
          </mc:Choice>
          <mc:Fallback xmlns="">
            <p:pic>
              <p:nvPicPr>
                <p:cNvPr id="515" name="Ink 514">
                  <a:extLst>
                    <a:ext uri="{FF2B5EF4-FFF2-40B4-BE49-F238E27FC236}">
                      <a16:creationId xmlns:a16="http://schemas.microsoft.com/office/drawing/2014/main" id="{E1785C6C-3B65-7742-9249-990064B256AB}"/>
                    </a:ext>
                  </a:extLst>
                </p:cNvPr>
                <p:cNvPicPr/>
                <p:nvPr/>
              </p:nvPicPr>
              <p:blipFill>
                <a:blip r:embed="rId679"/>
                <a:stretch>
                  <a:fillRect/>
                </a:stretch>
              </p:blipFill>
              <p:spPr>
                <a:xfrm>
                  <a:off x="1685623" y="1294819"/>
                  <a:ext cx="112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516" name="Ink 515">
                  <a:extLst>
                    <a:ext uri="{FF2B5EF4-FFF2-40B4-BE49-F238E27FC236}">
                      <a16:creationId xmlns:a16="http://schemas.microsoft.com/office/drawing/2014/main" id="{9E83A2CE-C91B-8D4D-A5E3-21D0BB0F456A}"/>
                    </a:ext>
                  </a:extLst>
                </p14:cNvPr>
                <p14:cNvContentPartPr/>
                <p14:nvPr/>
              </p14:nvContentPartPr>
              <p14:xfrm>
                <a:off x="1946263" y="1119139"/>
                <a:ext cx="138600" cy="235800"/>
              </p14:xfrm>
            </p:contentPart>
          </mc:Choice>
          <mc:Fallback xmlns="">
            <p:pic>
              <p:nvPicPr>
                <p:cNvPr id="516" name="Ink 515">
                  <a:extLst>
                    <a:ext uri="{FF2B5EF4-FFF2-40B4-BE49-F238E27FC236}">
                      <a16:creationId xmlns:a16="http://schemas.microsoft.com/office/drawing/2014/main" id="{9E83A2CE-C91B-8D4D-A5E3-21D0BB0F456A}"/>
                    </a:ext>
                  </a:extLst>
                </p:cNvPr>
                <p:cNvPicPr/>
                <p:nvPr/>
              </p:nvPicPr>
              <p:blipFill>
                <a:blip r:embed="rId681"/>
                <a:stretch>
                  <a:fillRect/>
                </a:stretch>
              </p:blipFill>
              <p:spPr>
                <a:xfrm>
                  <a:off x="1930783" y="1103659"/>
                  <a:ext cx="1692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517" name="Ink 516">
                  <a:extLst>
                    <a:ext uri="{FF2B5EF4-FFF2-40B4-BE49-F238E27FC236}">
                      <a16:creationId xmlns:a16="http://schemas.microsoft.com/office/drawing/2014/main" id="{F51B25FD-7E47-804F-A914-385D88910D8B}"/>
                    </a:ext>
                  </a:extLst>
                </p14:cNvPr>
                <p14:cNvContentPartPr/>
                <p14:nvPr/>
              </p14:nvContentPartPr>
              <p14:xfrm>
                <a:off x="2103583" y="1374019"/>
                <a:ext cx="12960" cy="62640"/>
              </p14:xfrm>
            </p:contentPart>
          </mc:Choice>
          <mc:Fallback xmlns="">
            <p:pic>
              <p:nvPicPr>
                <p:cNvPr id="517" name="Ink 516">
                  <a:extLst>
                    <a:ext uri="{FF2B5EF4-FFF2-40B4-BE49-F238E27FC236}">
                      <a16:creationId xmlns:a16="http://schemas.microsoft.com/office/drawing/2014/main" id="{F51B25FD-7E47-804F-A914-385D88910D8B}"/>
                    </a:ext>
                  </a:extLst>
                </p:cNvPr>
                <p:cNvPicPr/>
                <p:nvPr/>
              </p:nvPicPr>
              <p:blipFill>
                <a:blip r:embed="rId683"/>
                <a:stretch>
                  <a:fillRect/>
                </a:stretch>
              </p:blipFill>
              <p:spPr>
                <a:xfrm>
                  <a:off x="2088103" y="1358539"/>
                  <a:ext cx="43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518" name="Ink 517">
                  <a:extLst>
                    <a:ext uri="{FF2B5EF4-FFF2-40B4-BE49-F238E27FC236}">
                      <a16:creationId xmlns:a16="http://schemas.microsoft.com/office/drawing/2014/main" id="{653CED63-A267-3B49-8699-824953150E62}"/>
                    </a:ext>
                  </a:extLst>
                </p14:cNvPr>
                <p14:cNvContentPartPr/>
                <p14:nvPr/>
              </p14:nvContentPartPr>
              <p14:xfrm>
                <a:off x="2093143" y="1272859"/>
                <a:ext cx="23400" cy="31680"/>
              </p14:xfrm>
            </p:contentPart>
          </mc:Choice>
          <mc:Fallback xmlns="">
            <p:pic>
              <p:nvPicPr>
                <p:cNvPr id="518" name="Ink 517">
                  <a:extLst>
                    <a:ext uri="{FF2B5EF4-FFF2-40B4-BE49-F238E27FC236}">
                      <a16:creationId xmlns:a16="http://schemas.microsoft.com/office/drawing/2014/main" id="{653CED63-A267-3B49-8699-824953150E62}"/>
                    </a:ext>
                  </a:extLst>
                </p:cNvPr>
                <p:cNvPicPr/>
                <p:nvPr/>
              </p:nvPicPr>
              <p:blipFill>
                <a:blip r:embed="rId685"/>
                <a:stretch>
                  <a:fillRect/>
                </a:stretch>
              </p:blipFill>
              <p:spPr>
                <a:xfrm>
                  <a:off x="2077663" y="1257379"/>
                  <a:ext cx="54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519" name="Ink 518">
                  <a:extLst>
                    <a:ext uri="{FF2B5EF4-FFF2-40B4-BE49-F238E27FC236}">
                      <a16:creationId xmlns:a16="http://schemas.microsoft.com/office/drawing/2014/main" id="{998C6CD7-5BEF-C74C-A589-ADC6AE0D25CB}"/>
                    </a:ext>
                  </a:extLst>
                </p14:cNvPr>
                <p14:cNvContentPartPr/>
                <p14:nvPr/>
              </p14:nvContentPartPr>
              <p14:xfrm>
                <a:off x="2153623" y="1373299"/>
                <a:ext cx="107280" cy="69480"/>
              </p14:xfrm>
            </p:contentPart>
          </mc:Choice>
          <mc:Fallback xmlns="">
            <p:pic>
              <p:nvPicPr>
                <p:cNvPr id="519" name="Ink 518">
                  <a:extLst>
                    <a:ext uri="{FF2B5EF4-FFF2-40B4-BE49-F238E27FC236}">
                      <a16:creationId xmlns:a16="http://schemas.microsoft.com/office/drawing/2014/main" id="{998C6CD7-5BEF-C74C-A589-ADC6AE0D25CB}"/>
                    </a:ext>
                  </a:extLst>
                </p:cNvPr>
                <p:cNvPicPr/>
                <p:nvPr/>
              </p:nvPicPr>
              <p:blipFill>
                <a:blip r:embed="rId687"/>
                <a:stretch>
                  <a:fillRect/>
                </a:stretch>
              </p:blipFill>
              <p:spPr>
                <a:xfrm>
                  <a:off x="2138143" y="1357819"/>
                  <a:ext cx="137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520" name="Ink 519">
                  <a:extLst>
                    <a:ext uri="{FF2B5EF4-FFF2-40B4-BE49-F238E27FC236}">
                      <a16:creationId xmlns:a16="http://schemas.microsoft.com/office/drawing/2014/main" id="{06BCEBED-2328-204C-BA5C-8F8630142536}"/>
                    </a:ext>
                  </a:extLst>
                </p14:cNvPr>
                <p14:cNvContentPartPr/>
                <p14:nvPr/>
              </p14:nvContentPartPr>
              <p14:xfrm>
                <a:off x="2247943" y="1222459"/>
                <a:ext cx="201600" cy="44280"/>
              </p14:xfrm>
            </p:contentPart>
          </mc:Choice>
          <mc:Fallback xmlns="">
            <p:pic>
              <p:nvPicPr>
                <p:cNvPr id="520" name="Ink 519">
                  <a:extLst>
                    <a:ext uri="{FF2B5EF4-FFF2-40B4-BE49-F238E27FC236}">
                      <a16:creationId xmlns:a16="http://schemas.microsoft.com/office/drawing/2014/main" id="{06BCEBED-2328-204C-BA5C-8F8630142536}"/>
                    </a:ext>
                  </a:extLst>
                </p:cNvPr>
                <p:cNvPicPr/>
                <p:nvPr/>
              </p:nvPicPr>
              <p:blipFill>
                <a:blip r:embed="rId689"/>
                <a:stretch>
                  <a:fillRect/>
                </a:stretch>
              </p:blipFill>
              <p:spPr>
                <a:xfrm>
                  <a:off x="2232463" y="1207104"/>
                  <a:ext cx="23220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521" name="Ink 520">
                  <a:extLst>
                    <a:ext uri="{FF2B5EF4-FFF2-40B4-BE49-F238E27FC236}">
                      <a16:creationId xmlns:a16="http://schemas.microsoft.com/office/drawing/2014/main" id="{564D8D0C-AE43-F84D-A662-18556E3353E2}"/>
                    </a:ext>
                  </a:extLst>
                </p14:cNvPr>
                <p14:cNvContentPartPr/>
                <p14:nvPr/>
              </p14:nvContentPartPr>
              <p14:xfrm>
                <a:off x="2524783" y="1086019"/>
                <a:ext cx="182520" cy="249120"/>
              </p14:xfrm>
            </p:contentPart>
          </mc:Choice>
          <mc:Fallback xmlns="">
            <p:pic>
              <p:nvPicPr>
                <p:cNvPr id="521" name="Ink 520">
                  <a:extLst>
                    <a:ext uri="{FF2B5EF4-FFF2-40B4-BE49-F238E27FC236}">
                      <a16:creationId xmlns:a16="http://schemas.microsoft.com/office/drawing/2014/main" id="{564D8D0C-AE43-F84D-A662-18556E3353E2}"/>
                    </a:ext>
                  </a:extLst>
                </p:cNvPr>
                <p:cNvPicPr/>
                <p:nvPr/>
              </p:nvPicPr>
              <p:blipFill>
                <a:blip r:embed="rId691"/>
                <a:stretch>
                  <a:fillRect/>
                </a:stretch>
              </p:blipFill>
              <p:spPr>
                <a:xfrm>
                  <a:off x="2509333" y="1070539"/>
                  <a:ext cx="2130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522" name="Ink 521">
                  <a:extLst>
                    <a:ext uri="{FF2B5EF4-FFF2-40B4-BE49-F238E27FC236}">
                      <a16:creationId xmlns:a16="http://schemas.microsoft.com/office/drawing/2014/main" id="{8EBD805D-1405-824C-B7B2-1D040D3DC3D6}"/>
                    </a:ext>
                  </a:extLst>
                </p14:cNvPr>
                <p14:cNvContentPartPr/>
                <p14:nvPr/>
              </p14:nvContentPartPr>
              <p14:xfrm>
                <a:off x="2700823" y="1316779"/>
                <a:ext cx="56880" cy="75960"/>
              </p14:xfrm>
            </p:contentPart>
          </mc:Choice>
          <mc:Fallback xmlns="">
            <p:pic>
              <p:nvPicPr>
                <p:cNvPr id="522" name="Ink 521">
                  <a:extLst>
                    <a:ext uri="{FF2B5EF4-FFF2-40B4-BE49-F238E27FC236}">
                      <a16:creationId xmlns:a16="http://schemas.microsoft.com/office/drawing/2014/main" id="{8EBD805D-1405-824C-B7B2-1D040D3DC3D6}"/>
                    </a:ext>
                  </a:extLst>
                </p:cNvPr>
                <p:cNvPicPr/>
                <p:nvPr/>
              </p:nvPicPr>
              <p:blipFill>
                <a:blip r:embed="rId693"/>
                <a:stretch>
                  <a:fillRect/>
                </a:stretch>
              </p:blipFill>
              <p:spPr>
                <a:xfrm>
                  <a:off x="2685440" y="1301299"/>
                  <a:ext cx="87288"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523" name="Ink 522">
                  <a:extLst>
                    <a:ext uri="{FF2B5EF4-FFF2-40B4-BE49-F238E27FC236}">
                      <a16:creationId xmlns:a16="http://schemas.microsoft.com/office/drawing/2014/main" id="{DF2735EB-67AA-E84E-8BD3-09719F716001}"/>
                    </a:ext>
                  </a:extLst>
                </p14:cNvPr>
                <p14:cNvContentPartPr/>
                <p14:nvPr/>
              </p14:nvContentPartPr>
              <p14:xfrm>
                <a:off x="2807743" y="1141459"/>
                <a:ext cx="226800" cy="225360"/>
              </p14:xfrm>
            </p:contentPart>
          </mc:Choice>
          <mc:Fallback xmlns="">
            <p:pic>
              <p:nvPicPr>
                <p:cNvPr id="523" name="Ink 522">
                  <a:extLst>
                    <a:ext uri="{FF2B5EF4-FFF2-40B4-BE49-F238E27FC236}">
                      <a16:creationId xmlns:a16="http://schemas.microsoft.com/office/drawing/2014/main" id="{DF2735EB-67AA-E84E-8BD3-09719F716001}"/>
                    </a:ext>
                  </a:extLst>
                </p:cNvPr>
                <p:cNvPicPr/>
                <p:nvPr/>
              </p:nvPicPr>
              <p:blipFill>
                <a:blip r:embed="rId695"/>
                <a:stretch>
                  <a:fillRect/>
                </a:stretch>
              </p:blipFill>
              <p:spPr>
                <a:xfrm>
                  <a:off x="2792263" y="1125979"/>
                  <a:ext cx="2574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524" name="Ink 523">
                  <a:extLst>
                    <a:ext uri="{FF2B5EF4-FFF2-40B4-BE49-F238E27FC236}">
                      <a16:creationId xmlns:a16="http://schemas.microsoft.com/office/drawing/2014/main" id="{1D1E3A61-1C2C-F14C-9FCE-94EC8BF09A81}"/>
                    </a:ext>
                  </a:extLst>
                </p14:cNvPr>
                <p14:cNvContentPartPr/>
                <p14:nvPr/>
              </p14:nvContentPartPr>
              <p14:xfrm>
                <a:off x="2892703" y="1222459"/>
                <a:ext cx="223200" cy="38160"/>
              </p14:xfrm>
            </p:contentPart>
          </mc:Choice>
          <mc:Fallback xmlns="">
            <p:pic>
              <p:nvPicPr>
                <p:cNvPr id="524" name="Ink 523">
                  <a:extLst>
                    <a:ext uri="{FF2B5EF4-FFF2-40B4-BE49-F238E27FC236}">
                      <a16:creationId xmlns:a16="http://schemas.microsoft.com/office/drawing/2014/main" id="{1D1E3A61-1C2C-F14C-9FCE-94EC8BF09A81}"/>
                    </a:ext>
                  </a:extLst>
                </p:cNvPr>
                <p:cNvPicPr/>
                <p:nvPr/>
              </p:nvPicPr>
              <p:blipFill>
                <a:blip r:embed="rId697"/>
                <a:stretch>
                  <a:fillRect/>
                </a:stretch>
              </p:blipFill>
              <p:spPr>
                <a:xfrm>
                  <a:off x="2877223" y="1206979"/>
                  <a:ext cx="253800" cy="68760"/>
                </a:xfrm>
                <a:prstGeom prst="rect">
                  <a:avLst/>
                </a:prstGeom>
              </p:spPr>
            </p:pic>
          </mc:Fallback>
        </mc:AlternateContent>
      </p:grpSp>
      <p:grpSp>
        <p:nvGrpSpPr>
          <p:cNvPr id="533" name="Group 532">
            <a:extLst>
              <a:ext uri="{FF2B5EF4-FFF2-40B4-BE49-F238E27FC236}">
                <a16:creationId xmlns:a16="http://schemas.microsoft.com/office/drawing/2014/main" id="{CFF235B2-DD1F-CA4F-B4EC-8B5F9F555C6F}"/>
              </a:ext>
            </a:extLst>
          </p:cNvPr>
          <p:cNvGrpSpPr/>
          <p:nvPr/>
        </p:nvGrpSpPr>
        <p:grpSpPr>
          <a:xfrm>
            <a:off x="6831463" y="4881499"/>
            <a:ext cx="786240" cy="811440"/>
            <a:chOff x="6831463" y="4881499"/>
            <a:chExt cx="786240" cy="811440"/>
          </a:xfrm>
        </p:grpSpPr>
        <mc:AlternateContent xmlns:mc="http://schemas.openxmlformats.org/markup-compatibility/2006" xmlns:p14="http://schemas.microsoft.com/office/powerpoint/2010/main">
          <mc:Choice Requires="p14">
            <p:contentPart p14:bwMode="auto" r:id="rId698">
              <p14:nvContentPartPr>
                <p14:cNvPr id="307" name="Ink 306">
                  <a:extLst>
                    <a:ext uri="{FF2B5EF4-FFF2-40B4-BE49-F238E27FC236}">
                      <a16:creationId xmlns:a16="http://schemas.microsoft.com/office/drawing/2014/main" id="{9972A02E-5CFD-2B4C-873A-110917EF72CB}"/>
                    </a:ext>
                  </a:extLst>
                </p14:cNvPr>
                <p14:cNvContentPartPr/>
                <p14:nvPr/>
              </p14:nvContentPartPr>
              <p14:xfrm>
                <a:off x="6963583" y="4881499"/>
                <a:ext cx="283320" cy="497160"/>
              </p14:xfrm>
            </p:contentPart>
          </mc:Choice>
          <mc:Fallback xmlns="">
            <p:pic>
              <p:nvPicPr>
                <p:cNvPr id="307" name="Ink 306">
                  <a:extLst>
                    <a:ext uri="{FF2B5EF4-FFF2-40B4-BE49-F238E27FC236}">
                      <a16:creationId xmlns:a16="http://schemas.microsoft.com/office/drawing/2014/main" id="{9972A02E-5CFD-2B4C-873A-110917EF72CB}"/>
                    </a:ext>
                  </a:extLst>
                </p:cNvPr>
                <p:cNvPicPr/>
                <p:nvPr/>
              </p:nvPicPr>
              <p:blipFill>
                <a:blip r:embed="rId699"/>
                <a:stretch>
                  <a:fillRect/>
                </a:stretch>
              </p:blipFill>
              <p:spPr>
                <a:xfrm>
                  <a:off x="6948103" y="4866008"/>
                  <a:ext cx="313920" cy="527782"/>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308" name="Ink 307">
                  <a:extLst>
                    <a:ext uri="{FF2B5EF4-FFF2-40B4-BE49-F238E27FC236}">
                      <a16:creationId xmlns:a16="http://schemas.microsoft.com/office/drawing/2014/main" id="{EDA90B27-D375-0645-A045-0ACE915A9E67}"/>
                    </a:ext>
                  </a:extLst>
                </p14:cNvPr>
                <p14:cNvContentPartPr/>
                <p14:nvPr/>
              </p14:nvContentPartPr>
              <p14:xfrm>
                <a:off x="7089223" y="5272099"/>
                <a:ext cx="151200" cy="144360"/>
              </p14:xfrm>
            </p:contentPart>
          </mc:Choice>
          <mc:Fallback xmlns="">
            <p:pic>
              <p:nvPicPr>
                <p:cNvPr id="308" name="Ink 307">
                  <a:extLst>
                    <a:ext uri="{FF2B5EF4-FFF2-40B4-BE49-F238E27FC236}">
                      <a16:creationId xmlns:a16="http://schemas.microsoft.com/office/drawing/2014/main" id="{EDA90B27-D375-0645-A045-0ACE915A9E67}"/>
                    </a:ext>
                  </a:extLst>
                </p:cNvPr>
                <p:cNvPicPr/>
                <p:nvPr/>
              </p:nvPicPr>
              <p:blipFill>
                <a:blip r:embed="rId701"/>
                <a:stretch>
                  <a:fillRect/>
                </a:stretch>
              </p:blipFill>
              <p:spPr>
                <a:xfrm>
                  <a:off x="7073780" y="5256619"/>
                  <a:ext cx="181727"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314" name="Ink 313">
                  <a:extLst>
                    <a:ext uri="{FF2B5EF4-FFF2-40B4-BE49-F238E27FC236}">
                      <a16:creationId xmlns:a16="http://schemas.microsoft.com/office/drawing/2014/main" id="{6B24DC18-2A36-B243-9DE3-68A35551EDCB}"/>
                    </a:ext>
                  </a:extLst>
                </p14:cNvPr>
                <p14:cNvContentPartPr/>
                <p14:nvPr/>
              </p14:nvContentPartPr>
              <p14:xfrm>
                <a:off x="7202263" y="5573059"/>
                <a:ext cx="6480" cy="56880"/>
              </p14:xfrm>
            </p:contentPart>
          </mc:Choice>
          <mc:Fallback xmlns="">
            <p:pic>
              <p:nvPicPr>
                <p:cNvPr id="314" name="Ink 313">
                  <a:extLst>
                    <a:ext uri="{FF2B5EF4-FFF2-40B4-BE49-F238E27FC236}">
                      <a16:creationId xmlns:a16="http://schemas.microsoft.com/office/drawing/2014/main" id="{6B24DC18-2A36-B243-9DE3-68A35551EDCB}"/>
                    </a:ext>
                  </a:extLst>
                </p:cNvPr>
                <p:cNvPicPr/>
                <p:nvPr/>
              </p:nvPicPr>
              <p:blipFill>
                <a:blip r:embed="rId703"/>
                <a:stretch>
                  <a:fillRect/>
                </a:stretch>
              </p:blipFill>
              <p:spPr>
                <a:xfrm>
                  <a:off x="7186783" y="5557579"/>
                  <a:ext cx="37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315" name="Ink 314">
                  <a:extLst>
                    <a:ext uri="{FF2B5EF4-FFF2-40B4-BE49-F238E27FC236}">
                      <a16:creationId xmlns:a16="http://schemas.microsoft.com/office/drawing/2014/main" id="{E73D3268-9EE9-F543-A161-0DCAED0D0BD2}"/>
                    </a:ext>
                  </a:extLst>
                </p14:cNvPr>
                <p14:cNvContentPartPr/>
                <p14:nvPr/>
              </p14:nvContentPartPr>
              <p14:xfrm>
                <a:off x="7230343" y="5475139"/>
                <a:ext cx="3960" cy="29160"/>
              </p14:xfrm>
            </p:contentPart>
          </mc:Choice>
          <mc:Fallback xmlns="">
            <p:pic>
              <p:nvPicPr>
                <p:cNvPr id="315" name="Ink 314">
                  <a:extLst>
                    <a:ext uri="{FF2B5EF4-FFF2-40B4-BE49-F238E27FC236}">
                      <a16:creationId xmlns:a16="http://schemas.microsoft.com/office/drawing/2014/main" id="{E73D3268-9EE9-F543-A161-0DCAED0D0BD2}"/>
                    </a:ext>
                  </a:extLst>
                </p:cNvPr>
                <p:cNvPicPr/>
                <p:nvPr/>
              </p:nvPicPr>
              <p:blipFill>
                <a:blip r:embed="rId705"/>
                <a:stretch>
                  <a:fillRect/>
                </a:stretch>
              </p:blipFill>
              <p:spPr>
                <a:xfrm>
                  <a:off x="7214863" y="5459659"/>
                  <a:ext cx="345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316" name="Ink 315">
                  <a:extLst>
                    <a:ext uri="{FF2B5EF4-FFF2-40B4-BE49-F238E27FC236}">
                      <a16:creationId xmlns:a16="http://schemas.microsoft.com/office/drawing/2014/main" id="{7C54628B-6223-2B4F-9F41-F8CE5BAEB399}"/>
                    </a:ext>
                  </a:extLst>
                </p14:cNvPr>
                <p14:cNvContentPartPr/>
                <p14:nvPr/>
              </p14:nvContentPartPr>
              <p14:xfrm>
                <a:off x="7283983" y="5554339"/>
                <a:ext cx="82080" cy="94680"/>
              </p14:xfrm>
            </p:contentPart>
          </mc:Choice>
          <mc:Fallback xmlns="">
            <p:pic>
              <p:nvPicPr>
                <p:cNvPr id="316" name="Ink 315">
                  <a:extLst>
                    <a:ext uri="{FF2B5EF4-FFF2-40B4-BE49-F238E27FC236}">
                      <a16:creationId xmlns:a16="http://schemas.microsoft.com/office/drawing/2014/main" id="{7C54628B-6223-2B4F-9F41-F8CE5BAEB399}"/>
                    </a:ext>
                  </a:extLst>
                </p:cNvPr>
                <p:cNvPicPr/>
                <p:nvPr/>
              </p:nvPicPr>
              <p:blipFill>
                <a:blip r:embed="rId707"/>
                <a:stretch>
                  <a:fillRect/>
                </a:stretch>
              </p:blipFill>
              <p:spPr>
                <a:xfrm>
                  <a:off x="7268503" y="5538859"/>
                  <a:ext cx="112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317" name="Ink 316">
                  <a:extLst>
                    <a:ext uri="{FF2B5EF4-FFF2-40B4-BE49-F238E27FC236}">
                      <a16:creationId xmlns:a16="http://schemas.microsoft.com/office/drawing/2014/main" id="{FB584172-FBF9-DA4F-BE5E-5D9B874C54CE}"/>
                    </a:ext>
                  </a:extLst>
                </p14:cNvPr>
                <p14:cNvContentPartPr/>
                <p14:nvPr/>
              </p14:nvContentPartPr>
              <p14:xfrm>
                <a:off x="7422583" y="5580259"/>
                <a:ext cx="195120" cy="112680"/>
              </p14:xfrm>
            </p:contentPart>
          </mc:Choice>
          <mc:Fallback xmlns="">
            <p:pic>
              <p:nvPicPr>
                <p:cNvPr id="317" name="Ink 316">
                  <a:extLst>
                    <a:ext uri="{FF2B5EF4-FFF2-40B4-BE49-F238E27FC236}">
                      <a16:creationId xmlns:a16="http://schemas.microsoft.com/office/drawing/2014/main" id="{FB584172-FBF9-DA4F-BE5E-5D9B874C54CE}"/>
                    </a:ext>
                  </a:extLst>
                </p:cNvPr>
                <p:cNvPicPr/>
                <p:nvPr/>
              </p:nvPicPr>
              <p:blipFill>
                <a:blip r:embed="rId709"/>
                <a:stretch>
                  <a:fillRect/>
                </a:stretch>
              </p:blipFill>
              <p:spPr>
                <a:xfrm>
                  <a:off x="7407103" y="5564779"/>
                  <a:ext cx="225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529" name="Ink 528">
                  <a:extLst>
                    <a:ext uri="{FF2B5EF4-FFF2-40B4-BE49-F238E27FC236}">
                      <a16:creationId xmlns:a16="http://schemas.microsoft.com/office/drawing/2014/main" id="{4DD96989-C8C8-1B4C-AD38-C05BD49EF73F}"/>
                    </a:ext>
                  </a:extLst>
                </p14:cNvPr>
                <p14:cNvContentPartPr/>
                <p14:nvPr/>
              </p14:nvContentPartPr>
              <p14:xfrm>
                <a:off x="6831463" y="5453539"/>
                <a:ext cx="12960" cy="163800"/>
              </p14:xfrm>
            </p:contentPart>
          </mc:Choice>
          <mc:Fallback xmlns="">
            <p:pic>
              <p:nvPicPr>
                <p:cNvPr id="529" name="Ink 528">
                  <a:extLst>
                    <a:ext uri="{FF2B5EF4-FFF2-40B4-BE49-F238E27FC236}">
                      <a16:creationId xmlns:a16="http://schemas.microsoft.com/office/drawing/2014/main" id="{4DD96989-C8C8-1B4C-AD38-C05BD49EF73F}"/>
                    </a:ext>
                  </a:extLst>
                </p:cNvPr>
                <p:cNvPicPr/>
                <p:nvPr/>
              </p:nvPicPr>
              <p:blipFill>
                <a:blip r:embed="rId711"/>
                <a:stretch>
                  <a:fillRect/>
                </a:stretch>
              </p:blipFill>
              <p:spPr>
                <a:xfrm>
                  <a:off x="6815983" y="5438059"/>
                  <a:ext cx="43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530" name="Ink 529">
                  <a:extLst>
                    <a:ext uri="{FF2B5EF4-FFF2-40B4-BE49-F238E27FC236}">
                      <a16:creationId xmlns:a16="http://schemas.microsoft.com/office/drawing/2014/main" id="{F0257D2F-C54B-EB48-B526-A32B3BF2BDCD}"/>
                    </a:ext>
                  </a:extLst>
                </p14:cNvPr>
                <p14:cNvContentPartPr/>
                <p14:nvPr/>
              </p14:nvContentPartPr>
              <p14:xfrm>
                <a:off x="6850183" y="5497819"/>
                <a:ext cx="88560" cy="100800"/>
              </p14:xfrm>
            </p:contentPart>
          </mc:Choice>
          <mc:Fallback xmlns="">
            <p:pic>
              <p:nvPicPr>
                <p:cNvPr id="530" name="Ink 529">
                  <a:extLst>
                    <a:ext uri="{FF2B5EF4-FFF2-40B4-BE49-F238E27FC236}">
                      <a16:creationId xmlns:a16="http://schemas.microsoft.com/office/drawing/2014/main" id="{F0257D2F-C54B-EB48-B526-A32B3BF2BDCD}"/>
                    </a:ext>
                  </a:extLst>
                </p:cNvPr>
                <p:cNvPicPr/>
                <p:nvPr/>
              </p:nvPicPr>
              <p:blipFill>
                <a:blip r:embed="rId713"/>
                <a:stretch>
                  <a:fillRect/>
                </a:stretch>
              </p:blipFill>
              <p:spPr>
                <a:xfrm>
                  <a:off x="6834640" y="5482339"/>
                  <a:ext cx="119285"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31" name="Ink 530">
                  <a:extLst>
                    <a:ext uri="{FF2B5EF4-FFF2-40B4-BE49-F238E27FC236}">
                      <a16:creationId xmlns:a16="http://schemas.microsoft.com/office/drawing/2014/main" id="{7AE2C279-BDA2-6A48-9998-513BAB3BD2F6}"/>
                    </a:ext>
                  </a:extLst>
                </p14:cNvPr>
                <p14:cNvContentPartPr/>
                <p14:nvPr/>
              </p14:nvContentPartPr>
              <p14:xfrm>
                <a:off x="6994903" y="5428339"/>
                <a:ext cx="12960" cy="100800"/>
              </p14:xfrm>
            </p:contentPart>
          </mc:Choice>
          <mc:Fallback xmlns="">
            <p:pic>
              <p:nvPicPr>
                <p:cNvPr id="531" name="Ink 530">
                  <a:extLst>
                    <a:ext uri="{FF2B5EF4-FFF2-40B4-BE49-F238E27FC236}">
                      <a16:creationId xmlns:a16="http://schemas.microsoft.com/office/drawing/2014/main" id="{7AE2C279-BDA2-6A48-9998-513BAB3BD2F6}"/>
                    </a:ext>
                  </a:extLst>
                </p:cNvPr>
                <p:cNvPicPr/>
                <p:nvPr/>
              </p:nvPicPr>
              <p:blipFill>
                <a:blip r:embed="rId715"/>
                <a:stretch>
                  <a:fillRect/>
                </a:stretch>
              </p:blipFill>
              <p:spPr>
                <a:xfrm>
                  <a:off x="6979423" y="5412859"/>
                  <a:ext cx="43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32" name="Ink 531">
                  <a:extLst>
                    <a:ext uri="{FF2B5EF4-FFF2-40B4-BE49-F238E27FC236}">
                      <a16:creationId xmlns:a16="http://schemas.microsoft.com/office/drawing/2014/main" id="{FBA51D55-BFB6-4048-B45C-038AB2803EDF}"/>
                    </a:ext>
                  </a:extLst>
                </p14:cNvPr>
                <p14:cNvContentPartPr/>
                <p14:nvPr/>
              </p14:nvContentPartPr>
              <p14:xfrm>
                <a:off x="6950983" y="5460019"/>
                <a:ext cx="94680" cy="25560"/>
              </p14:xfrm>
            </p:contentPart>
          </mc:Choice>
          <mc:Fallback xmlns="">
            <p:pic>
              <p:nvPicPr>
                <p:cNvPr id="532" name="Ink 531">
                  <a:extLst>
                    <a:ext uri="{FF2B5EF4-FFF2-40B4-BE49-F238E27FC236}">
                      <a16:creationId xmlns:a16="http://schemas.microsoft.com/office/drawing/2014/main" id="{FBA51D55-BFB6-4048-B45C-038AB2803EDF}"/>
                    </a:ext>
                  </a:extLst>
                </p:cNvPr>
                <p:cNvPicPr/>
                <p:nvPr/>
              </p:nvPicPr>
              <p:blipFill>
                <a:blip r:embed="rId717"/>
                <a:stretch>
                  <a:fillRect/>
                </a:stretch>
              </p:blipFill>
              <p:spPr>
                <a:xfrm>
                  <a:off x="6935503" y="5444539"/>
                  <a:ext cx="12528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8">
            <p14:nvContentPartPr>
              <p14:cNvPr id="534" name="Ink 533">
                <a:extLst>
                  <a:ext uri="{FF2B5EF4-FFF2-40B4-BE49-F238E27FC236}">
                    <a16:creationId xmlns:a16="http://schemas.microsoft.com/office/drawing/2014/main" id="{8609DDDE-C2A1-4941-BF45-67356CB12077}"/>
                  </a:ext>
                </a:extLst>
              </p14:cNvPr>
              <p14:cNvContentPartPr/>
              <p14:nvPr/>
            </p14:nvContentPartPr>
            <p14:xfrm>
              <a:off x="883903" y="2184379"/>
              <a:ext cx="792360" cy="1459080"/>
            </p14:xfrm>
          </p:contentPart>
        </mc:Choice>
        <mc:Fallback xmlns="">
          <p:pic>
            <p:nvPicPr>
              <p:cNvPr id="534" name="Ink 533">
                <a:extLst>
                  <a:ext uri="{FF2B5EF4-FFF2-40B4-BE49-F238E27FC236}">
                    <a16:creationId xmlns:a16="http://schemas.microsoft.com/office/drawing/2014/main" id="{8609DDDE-C2A1-4941-BF45-67356CB12077}"/>
                  </a:ext>
                </a:extLst>
              </p:cNvPr>
              <p:cNvPicPr/>
              <p:nvPr/>
            </p:nvPicPr>
            <p:blipFill>
              <a:blip r:embed="rId719"/>
              <a:stretch>
                <a:fillRect/>
              </a:stretch>
            </p:blipFill>
            <p:spPr>
              <a:xfrm>
                <a:off x="868430" y="2168899"/>
                <a:ext cx="822946" cy="1489680"/>
              </a:xfrm>
              <a:prstGeom prst="rect">
                <a:avLst/>
              </a:prstGeom>
            </p:spPr>
          </p:pic>
        </mc:Fallback>
      </mc:AlternateContent>
      <p:grpSp>
        <p:nvGrpSpPr>
          <p:cNvPr id="553" name="Group 552">
            <a:extLst>
              <a:ext uri="{FF2B5EF4-FFF2-40B4-BE49-F238E27FC236}">
                <a16:creationId xmlns:a16="http://schemas.microsoft.com/office/drawing/2014/main" id="{89580ADA-00DC-EE45-959D-319358B6767E}"/>
              </a:ext>
            </a:extLst>
          </p:cNvPr>
          <p:cNvGrpSpPr/>
          <p:nvPr/>
        </p:nvGrpSpPr>
        <p:grpSpPr>
          <a:xfrm>
            <a:off x="902623" y="1945339"/>
            <a:ext cx="1006200" cy="1918080"/>
            <a:chOff x="902623" y="1945339"/>
            <a:chExt cx="1006200" cy="1918080"/>
          </a:xfrm>
        </p:grpSpPr>
        <mc:AlternateContent xmlns:mc="http://schemas.openxmlformats.org/markup-compatibility/2006" xmlns:p14="http://schemas.microsoft.com/office/powerpoint/2010/main">
          <mc:Choice Requires="p14">
            <p:contentPart p14:bwMode="auto" r:id="rId720">
              <p14:nvContentPartPr>
                <p14:cNvPr id="537" name="Ink 536">
                  <a:extLst>
                    <a:ext uri="{FF2B5EF4-FFF2-40B4-BE49-F238E27FC236}">
                      <a16:creationId xmlns:a16="http://schemas.microsoft.com/office/drawing/2014/main" id="{754F7368-C9C7-A542-8665-BA93B2D7A645}"/>
                    </a:ext>
                  </a:extLst>
                </p14:cNvPr>
                <p14:cNvContentPartPr/>
                <p14:nvPr/>
              </p14:nvContentPartPr>
              <p14:xfrm>
                <a:off x="902623" y="1945339"/>
                <a:ext cx="1006200" cy="1918080"/>
              </p14:xfrm>
            </p:contentPart>
          </mc:Choice>
          <mc:Fallback xmlns="">
            <p:pic>
              <p:nvPicPr>
                <p:cNvPr id="537" name="Ink 536">
                  <a:extLst>
                    <a:ext uri="{FF2B5EF4-FFF2-40B4-BE49-F238E27FC236}">
                      <a16:creationId xmlns:a16="http://schemas.microsoft.com/office/drawing/2014/main" id="{754F7368-C9C7-A542-8665-BA93B2D7A645}"/>
                    </a:ext>
                  </a:extLst>
                </p:cNvPr>
                <p:cNvPicPr/>
                <p:nvPr/>
              </p:nvPicPr>
              <p:blipFill>
                <a:blip r:embed="rId721"/>
                <a:stretch>
                  <a:fillRect/>
                </a:stretch>
              </p:blipFill>
              <p:spPr>
                <a:xfrm>
                  <a:off x="887143" y="1929856"/>
                  <a:ext cx="1036800" cy="1948686"/>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38" name="Ink 537">
                  <a:extLst>
                    <a:ext uri="{FF2B5EF4-FFF2-40B4-BE49-F238E27FC236}">
                      <a16:creationId xmlns:a16="http://schemas.microsoft.com/office/drawing/2014/main" id="{82632756-699E-7E44-BA79-EFEC3F0A406A}"/>
                    </a:ext>
                  </a:extLst>
                </p14:cNvPr>
                <p14:cNvContentPartPr/>
                <p14:nvPr/>
              </p14:nvContentPartPr>
              <p14:xfrm>
                <a:off x="1034743" y="2046139"/>
                <a:ext cx="107280" cy="100800"/>
              </p14:xfrm>
            </p:contentPart>
          </mc:Choice>
          <mc:Fallback xmlns="">
            <p:pic>
              <p:nvPicPr>
                <p:cNvPr id="538" name="Ink 537">
                  <a:extLst>
                    <a:ext uri="{FF2B5EF4-FFF2-40B4-BE49-F238E27FC236}">
                      <a16:creationId xmlns:a16="http://schemas.microsoft.com/office/drawing/2014/main" id="{82632756-699E-7E44-BA79-EFEC3F0A406A}"/>
                    </a:ext>
                  </a:extLst>
                </p:cNvPr>
                <p:cNvPicPr/>
                <p:nvPr/>
              </p:nvPicPr>
              <p:blipFill>
                <a:blip r:embed="rId723"/>
                <a:stretch>
                  <a:fillRect/>
                </a:stretch>
              </p:blipFill>
              <p:spPr>
                <a:xfrm>
                  <a:off x="1019263" y="2030714"/>
                  <a:ext cx="1378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39" name="Ink 538">
                  <a:extLst>
                    <a:ext uri="{FF2B5EF4-FFF2-40B4-BE49-F238E27FC236}">
                      <a16:creationId xmlns:a16="http://schemas.microsoft.com/office/drawing/2014/main" id="{4FA3CBA8-0D55-0C4D-8E43-FD1782B439A5}"/>
                    </a:ext>
                  </a:extLst>
                </p14:cNvPr>
                <p14:cNvContentPartPr/>
                <p14:nvPr/>
              </p14:nvContentPartPr>
              <p14:xfrm>
                <a:off x="1198183" y="2115259"/>
                <a:ext cx="113400" cy="100800"/>
              </p14:xfrm>
            </p:contentPart>
          </mc:Choice>
          <mc:Fallback xmlns="">
            <p:pic>
              <p:nvPicPr>
                <p:cNvPr id="539" name="Ink 538">
                  <a:extLst>
                    <a:ext uri="{FF2B5EF4-FFF2-40B4-BE49-F238E27FC236}">
                      <a16:creationId xmlns:a16="http://schemas.microsoft.com/office/drawing/2014/main" id="{4FA3CBA8-0D55-0C4D-8E43-FD1782B439A5}"/>
                    </a:ext>
                  </a:extLst>
                </p:cNvPr>
                <p:cNvPicPr/>
                <p:nvPr/>
              </p:nvPicPr>
              <p:blipFill>
                <a:blip r:embed="rId725"/>
                <a:stretch>
                  <a:fillRect/>
                </a:stretch>
              </p:blipFill>
              <p:spPr>
                <a:xfrm>
                  <a:off x="1182752" y="2099834"/>
                  <a:ext cx="143903"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44" name="Ink 543">
                  <a:extLst>
                    <a:ext uri="{FF2B5EF4-FFF2-40B4-BE49-F238E27FC236}">
                      <a16:creationId xmlns:a16="http://schemas.microsoft.com/office/drawing/2014/main" id="{939A7247-4696-5547-8A29-ADBFE003B596}"/>
                    </a:ext>
                  </a:extLst>
                </p14:cNvPr>
                <p14:cNvContentPartPr/>
                <p14:nvPr/>
              </p14:nvContentPartPr>
              <p14:xfrm>
                <a:off x="1380343" y="2234779"/>
                <a:ext cx="107280" cy="82080"/>
              </p14:xfrm>
            </p:contentPart>
          </mc:Choice>
          <mc:Fallback xmlns="">
            <p:pic>
              <p:nvPicPr>
                <p:cNvPr id="544" name="Ink 543">
                  <a:extLst>
                    <a:ext uri="{FF2B5EF4-FFF2-40B4-BE49-F238E27FC236}">
                      <a16:creationId xmlns:a16="http://schemas.microsoft.com/office/drawing/2014/main" id="{939A7247-4696-5547-8A29-ADBFE003B596}"/>
                    </a:ext>
                  </a:extLst>
                </p:cNvPr>
                <p:cNvPicPr/>
                <p:nvPr/>
              </p:nvPicPr>
              <p:blipFill>
                <a:blip r:embed="rId727"/>
                <a:stretch>
                  <a:fillRect/>
                </a:stretch>
              </p:blipFill>
              <p:spPr>
                <a:xfrm>
                  <a:off x="1364863" y="2219299"/>
                  <a:ext cx="137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545" name="Ink 544">
                  <a:extLst>
                    <a:ext uri="{FF2B5EF4-FFF2-40B4-BE49-F238E27FC236}">
                      <a16:creationId xmlns:a16="http://schemas.microsoft.com/office/drawing/2014/main" id="{12DA69D1-68B9-154F-B121-80AAA8B1DFDF}"/>
                    </a:ext>
                  </a:extLst>
                </p14:cNvPr>
                <p14:cNvContentPartPr/>
                <p14:nvPr/>
              </p14:nvContentPartPr>
              <p14:xfrm>
                <a:off x="1481143" y="2360419"/>
                <a:ext cx="163800" cy="94680"/>
              </p14:xfrm>
            </p:contentPart>
          </mc:Choice>
          <mc:Fallback xmlns="">
            <p:pic>
              <p:nvPicPr>
                <p:cNvPr id="545" name="Ink 544">
                  <a:extLst>
                    <a:ext uri="{FF2B5EF4-FFF2-40B4-BE49-F238E27FC236}">
                      <a16:creationId xmlns:a16="http://schemas.microsoft.com/office/drawing/2014/main" id="{12DA69D1-68B9-154F-B121-80AAA8B1DFDF}"/>
                    </a:ext>
                  </a:extLst>
                </p:cNvPr>
                <p:cNvPicPr/>
                <p:nvPr/>
              </p:nvPicPr>
              <p:blipFill>
                <a:blip r:embed="rId729"/>
                <a:stretch>
                  <a:fillRect/>
                </a:stretch>
              </p:blipFill>
              <p:spPr>
                <a:xfrm>
                  <a:off x="1465663" y="2344939"/>
                  <a:ext cx="194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46" name="Ink 545">
                  <a:extLst>
                    <a:ext uri="{FF2B5EF4-FFF2-40B4-BE49-F238E27FC236}">
                      <a16:creationId xmlns:a16="http://schemas.microsoft.com/office/drawing/2014/main" id="{5C24994B-EAE5-D44B-AD29-192DF03775FB}"/>
                    </a:ext>
                  </a:extLst>
                </p14:cNvPr>
                <p14:cNvContentPartPr/>
                <p14:nvPr/>
              </p14:nvContentPartPr>
              <p14:xfrm>
                <a:off x="1562863" y="2542579"/>
                <a:ext cx="226800" cy="50760"/>
              </p14:xfrm>
            </p:contentPart>
          </mc:Choice>
          <mc:Fallback xmlns="">
            <p:pic>
              <p:nvPicPr>
                <p:cNvPr id="546" name="Ink 545">
                  <a:extLst>
                    <a:ext uri="{FF2B5EF4-FFF2-40B4-BE49-F238E27FC236}">
                      <a16:creationId xmlns:a16="http://schemas.microsoft.com/office/drawing/2014/main" id="{5C24994B-EAE5-D44B-AD29-192DF03775FB}"/>
                    </a:ext>
                  </a:extLst>
                </p:cNvPr>
                <p:cNvPicPr/>
                <p:nvPr/>
              </p:nvPicPr>
              <p:blipFill>
                <a:blip r:embed="rId731"/>
                <a:stretch>
                  <a:fillRect/>
                </a:stretch>
              </p:blipFill>
              <p:spPr>
                <a:xfrm>
                  <a:off x="1547383" y="2527099"/>
                  <a:ext cx="2574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547" name="Ink 546">
                  <a:extLst>
                    <a:ext uri="{FF2B5EF4-FFF2-40B4-BE49-F238E27FC236}">
                      <a16:creationId xmlns:a16="http://schemas.microsoft.com/office/drawing/2014/main" id="{2F8B7529-8C02-A546-811F-1161AB5509FF}"/>
                    </a:ext>
                  </a:extLst>
                </p14:cNvPr>
                <p14:cNvContentPartPr/>
                <p14:nvPr/>
              </p14:nvContentPartPr>
              <p14:xfrm>
                <a:off x="1675903" y="2662099"/>
                <a:ext cx="132480" cy="113400"/>
              </p14:xfrm>
            </p:contentPart>
          </mc:Choice>
          <mc:Fallback xmlns="">
            <p:pic>
              <p:nvPicPr>
                <p:cNvPr id="547" name="Ink 546">
                  <a:extLst>
                    <a:ext uri="{FF2B5EF4-FFF2-40B4-BE49-F238E27FC236}">
                      <a16:creationId xmlns:a16="http://schemas.microsoft.com/office/drawing/2014/main" id="{2F8B7529-8C02-A546-811F-1161AB5509FF}"/>
                    </a:ext>
                  </a:extLst>
                </p:cNvPr>
                <p:cNvPicPr/>
                <p:nvPr/>
              </p:nvPicPr>
              <p:blipFill>
                <a:blip r:embed="rId733"/>
                <a:stretch>
                  <a:fillRect/>
                </a:stretch>
              </p:blipFill>
              <p:spPr>
                <a:xfrm>
                  <a:off x="1660381" y="2646619"/>
                  <a:ext cx="16316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548" name="Ink 547">
                  <a:extLst>
                    <a:ext uri="{FF2B5EF4-FFF2-40B4-BE49-F238E27FC236}">
                      <a16:creationId xmlns:a16="http://schemas.microsoft.com/office/drawing/2014/main" id="{A4D64430-2514-B14C-943D-06C342C464F4}"/>
                    </a:ext>
                  </a:extLst>
                </p14:cNvPr>
                <p14:cNvContentPartPr/>
                <p14:nvPr/>
              </p14:nvContentPartPr>
              <p14:xfrm>
                <a:off x="1688503" y="2919859"/>
                <a:ext cx="182520" cy="195120"/>
              </p14:xfrm>
            </p:contentPart>
          </mc:Choice>
          <mc:Fallback xmlns="">
            <p:pic>
              <p:nvPicPr>
                <p:cNvPr id="548" name="Ink 547">
                  <a:extLst>
                    <a:ext uri="{FF2B5EF4-FFF2-40B4-BE49-F238E27FC236}">
                      <a16:creationId xmlns:a16="http://schemas.microsoft.com/office/drawing/2014/main" id="{A4D64430-2514-B14C-943D-06C342C464F4}"/>
                    </a:ext>
                  </a:extLst>
                </p:cNvPr>
                <p:cNvPicPr/>
                <p:nvPr/>
              </p:nvPicPr>
              <p:blipFill>
                <a:blip r:embed="rId735"/>
                <a:stretch>
                  <a:fillRect/>
                </a:stretch>
              </p:blipFill>
              <p:spPr>
                <a:xfrm>
                  <a:off x="1673023" y="2904379"/>
                  <a:ext cx="213120" cy="225720"/>
                </a:xfrm>
                <a:prstGeom prst="rect">
                  <a:avLst/>
                </a:prstGeom>
              </p:spPr>
            </p:pic>
          </mc:Fallback>
        </mc:AlternateContent>
      </p:grpSp>
      <p:grpSp>
        <p:nvGrpSpPr>
          <p:cNvPr id="552" name="Group 551">
            <a:extLst>
              <a:ext uri="{FF2B5EF4-FFF2-40B4-BE49-F238E27FC236}">
                <a16:creationId xmlns:a16="http://schemas.microsoft.com/office/drawing/2014/main" id="{340D8099-2A30-8641-A5C5-D2E80C33E225}"/>
              </a:ext>
            </a:extLst>
          </p:cNvPr>
          <p:cNvGrpSpPr/>
          <p:nvPr/>
        </p:nvGrpSpPr>
        <p:grpSpPr>
          <a:xfrm>
            <a:off x="1323823" y="3234139"/>
            <a:ext cx="408960" cy="534960"/>
            <a:chOff x="1323823" y="3234139"/>
            <a:chExt cx="408960" cy="534960"/>
          </a:xfrm>
        </p:grpSpPr>
        <mc:AlternateContent xmlns:mc="http://schemas.openxmlformats.org/markup-compatibility/2006" xmlns:p14="http://schemas.microsoft.com/office/powerpoint/2010/main">
          <mc:Choice Requires="p14">
            <p:contentPart p14:bwMode="auto" r:id="rId736">
              <p14:nvContentPartPr>
                <p14:cNvPr id="549" name="Ink 548">
                  <a:extLst>
                    <a:ext uri="{FF2B5EF4-FFF2-40B4-BE49-F238E27FC236}">
                      <a16:creationId xmlns:a16="http://schemas.microsoft.com/office/drawing/2014/main" id="{20E04A26-5531-1F4B-837B-AA1529E31C78}"/>
                    </a:ext>
                  </a:extLst>
                </p14:cNvPr>
                <p14:cNvContentPartPr/>
                <p14:nvPr/>
              </p14:nvContentPartPr>
              <p14:xfrm>
                <a:off x="1650703" y="3234139"/>
                <a:ext cx="82080" cy="176400"/>
              </p14:xfrm>
            </p:contentPart>
          </mc:Choice>
          <mc:Fallback xmlns="">
            <p:pic>
              <p:nvPicPr>
                <p:cNvPr id="549" name="Ink 548">
                  <a:extLst>
                    <a:ext uri="{FF2B5EF4-FFF2-40B4-BE49-F238E27FC236}">
                      <a16:creationId xmlns:a16="http://schemas.microsoft.com/office/drawing/2014/main" id="{20E04A26-5531-1F4B-837B-AA1529E31C78}"/>
                    </a:ext>
                  </a:extLst>
                </p:cNvPr>
                <p:cNvPicPr/>
                <p:nvPr/>
              </p:nvPicPr>
              <p:blipFill>
                <a:blip r:embed="rId737"/>
                <a:stretch>
                  <a:fillRect/>
                </a:stretch>
              </p:blipFill>
              <p:spPr>
                <a:xfrm>
                  <a:off x="1635223" y="3218659"/>
                  <a:ext cx="11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550" name="Ink 549">
                  <a:extLst>
                    <a:ext uri="{FF2B5EF4-FFF2-40B4-BE49-F238E27FC236}">
                      <a16:creationId xmlns:a16="http://schemas.microsoft.com/office/drawing/2014/main" id="{A7B124B8-39B6-184F-A342-BFFEDE078F5A}"/>
                    </a:ext>
                  </a:extLst>
                </p14:cNvPr>
                <p14:cNvContentPartPr/>
                <p14:nvPr/>
              </p14:nvContentPartPr>
              <p14:xfrm>
                <a:off x="1468543" y="3485779"/>
                <a:ext cx="107280" cy="189000"/>
              </p14:xfrm>
            </p:contentPart>
          </mc:Choice>
          <mc:Fallback xmlns="">
            <p:pic>
              <p:nvPicPr>
                <p:cNvPr id="550" name="Ink 549">
                  <a:extLst>
                    <a:ext uri="{FF2B5EF4-FFF2-40B4-BE49-F238E27FC236}">
                      <a16:creationId xmlns:a16="http://schemas.microsoft.com/office/drawing/2014/main" id="{A7B124B8-39B6-184F-A342-BFFEDE078F5A}"/>
                    </a:ext>
                  </a:extLst>
                </p:cNvPr>
                <p:cNvPicPr/>
                <p:nvPr/>
              </p:nvPicPr>
              <p:blipFill>
                <a:blip r:embed="rId739"/>
                <a:stretch>
                  <a:fillRect/>
                </a:stretch>
              </p:blipFill>
              <p:spPr>
                <a:xfrm>
                  <a:off x="1453063" y="3470269"/>
                  <a:ext cx="137880" cy="219658"/>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551" name="Ink 550">
                  <a:extLst>
                    <a:ext uri="{FF2B5EF4-FFF2-40B4-BE49-F238E27FC236}">
                      <a16:creationId xmlns:a16="http://schemas.microsoft.com/office/drawing/2014/main" id="{5A71B075-1D9C-D84B-B178-E7D70C0F2FB6}"/>
                    </a:ext>
                  </a:extLst>
                </p14:cNvPr>
                <p14:cNvContentPartPr/>
                <p14:nvPr/>
              </p14:nvContentPartPr>
              <p14:xfrm>
                <a:off x="1323823" y="3618619"/>
                <a:ext cx="25560" cy="150480"/>
              </p14:xfrm>
            </p:contentPart>
          </mc:Choice>
          <mc:Fallback xmlns="">
            <p:pic>
              <p:nvPicPr>
                <p:cNvPr id="551" name="Ink 550">
                  <a:extLst>
                    <a:ext uri="{FF2B5EF4-FFF2-40B4-BE49-F238E27FC236}">
                      <a16:creationId xmlns:a16="http://schemas.microsoft.com/office/drawing/2014/main" id="{5A71B075-1D9C-D84B-B178-E7D70C0F2FB6}"/>
                    </a:ext>
                  </a:extLst>
                </p:cNvPr>
                <p:cNvPicPr/>
                <p:nvPr/>
              </p:nvPicPr>
              <p:blipFill>
                <a:blip r:embed="rId741"/>
                <a:stretch>
                  <a:fillRect/>
                </a:stretch>
              </p:blipFill>
              <p:spPr>
                <a:xfrm>
                  <a:off x="1308343" y="3603139"/>
                  <a:ext cx="56160" cy="181080"/>
                </a:xfrm>
                <a:prstGeom prst="rect">
                  <a:avLst/>
                </a:prstGeom>
              </p:spPr>
            </p:pic>
          </mc:Fallback>
        </mc:AlternateContent>
      </p:grpSp>
      <p:grpSp>
        <p:nvGrpSpPr>
          <p:cNvPr id="560" name="Group 559">
            <a:extLst>
              <a:ext uri="{FF2B5EF4-FFF2-40B4-BE49-F238E27FC236}">
                <a16:creationId xmlns:a16="http://schemas.microsoft.com/office/drawing/2014/main" id="{6F9D914B-35CB-544A-B12C-0DEF84517CAC}"/>
              </a:ext>
            </a:extLst>
          </p:cNvPr>
          <p:cNvGrpSpPr/>
          <p:nvPr/>
        </p:nvGrpSpPr>
        <p:grpSpPr>
          <a:xfrm>
            <a:off x="1940143" y="2090059"/>
            <a:ext cx="591120" cy="527760"/>
            <a:chOff x="1940143" y="2090059"/>
            <a:chExt cx="591120" cy="527760"/>
          </a:xfrm>
        </p:grpSpPr>
        <mc:AlternateContent xmlns:mc="http://schemas.openxmlformats.org/markup-compatibility/2006" xmlns:p14="http://schemas.microsoft.com/office/powerpoint/2010/main">
          <mc:Choice Requires="p14">
            <p:contentPart p14:bwMode="auto" r:id="rId742">
              <p14:nvContentPartPr>
                <p14:cNvPr id="554" name="Ink 553">
                  <a:extLst>
                    <a:ext uri="{FF2B5EF4-FFF2-40B4-BE49-F238E27FC236}">
                      <a16:creationId xmlns:a16="http://schemas.microsoft.com/office/drawing/2014/main" id="{180BD2CA-74FF-E54E-9C35-825F2425BCAE}"/>
                    </a:ext>
                  </a:extLst>
                </p14:cNvPr>
                <p14:cNvContentPartPr/>
                <p14:nvPr/>
              </p14:nvContentPartPr>
              <p14:xfrm>
                <a:off x="1940143" y="2159179"/>
                <a:ext cx="38160" cy="458640"/>
              </p14:xfrm>
            </p:contentPart>
          </mc:Choice>
          <mc:Fallback xmlns="">
            <p:pic>
              <p:nvPicPr>
                <p:cNvPr id="554" name="Ink 553">
                  <a:extLst>
                    <a:ext uri="{FF2B5EF4-FFF2-40B4-BE49-F238E27FC236}">
                      <a16:creationId xmlns:a16="http://schemas.microsoft.com/office/drawing/2014/main" id="{180BD2CA-74FF-E54E-9C35-825F2425BCAE}"/>
                    </a:ext>
                  </a:extLst>
                </p:cNvPr>
                <p:cNvPicPr/>
                <p:nvPr/>
              </p:nvPicPr>
              <p:blipFill>
                <a:blip r:embed="rId743"/>
                <a:stretch>
                  <a:fillRect/>
                </a:stretch>
              </p:blipFill>
              <p:spPr>
                <a:xfrm>
                  <a:off x="1924663" y="2143699"/>
                  <a:ext cx="687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555" name="Ink 554">
                  <a:extLst>
                    <a:ext uri="{FF2B5EF4-FFF2-40B4-BE49-F238E27FC236}">
                      <a16:creationId xmlns:a16="http://schemas.microsoft.com/office/drawing/2014/main" id="{E4A8F81F-A857-2048-8E50-5944437DC6B5}"/>
                    </a:ext>
                  </a:extLst>
                </p14:cNvPr>
                <p14:cNvContentPartPr/>
                <p14:nvPr/>
              </p14:nvContentPartPr>
              <p14:xfrm>
                <a:off x="1940143" y="2159179"/>
                <a:ext cx="232920" cy="346320"/>
              </p14:xfrm>
            </p:contentPart>
          </mc:Choice>
          <mc:Fallback xmlns="">
            <p:pic>
              <p:nvPicPr>
                <p:cNvPr id="555" name="Ink 554">
                  <a:extLst>
                    <a:ext uri="{FF2B5EF4-FFF2-40B4-BE49-F238E27FC236}">
                      <a16:creationId xmlns:a16="http://schemas.microsoft.com/office/drawing/2014/main" id="{E4A8F81F-A857-2048-8E50-5944437DC6B5}"/>
                    </a:ext>
                  </a:extLst>
                </p:cNvPr>
                <p:cNvPicPr/>
                <p:nvPr/>
              </p:nvPicPr>
              <p:blipFill>
                <a:blip r:embed="rId745"/>
                <a:stretch>
                  <a:fillRect/>
                </a:stretch>
              </p:blipFill>
              <p:spPr>
                <a:xfrm>
                  <a:off x="1924663" y="2143683"/>
                  <a:ext cx="263520" cy="376952"/>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556" name="Ink 555">
                  <a:extLst>
                    <a:ext uri="{FF2B5EF4-FFF2-40B4-BE49-F238E27FC236}">
                      <a16:creationId xmlns:a16="http://schemas.microsoft.com/office/drawing/2014/main" id="{F34BD6D2-394F-BE48-BCBD-FB6B357AA9C4}"/>
                    </a:ext>
                  </a:extLst>
                </p14:cNvPr>
                <p14:cNvContentPartPr/>
                <p14:nvPr/>
              </p14:nvContentPartPr>
              <p14:xfrm>
                <a:off x="2109703" y="2090059"/>
                <a:ext cx="75960" cy="434160"/>
              </p14:xfrm>
            </p:contentPart>
          </mc:Choice>
          <mc:Fallback xmlns="">
            <p:pic>
              <p:nvPicPr>
                <p:cNvPr id="556" name="Ink 555">
                  <a:extLst>
                    <a:ext uri="{FF2B5EF4-FFF2-40B4-BE49-F238E27FC236}">
                      <a16:creationId xmlns:a16="http://schemas.microsoft.com/office/drawing/2014/main" id="{F34BD6D2-394F-BE48-BCBD-FB6B357AA9C4}"/>
                    </a:ext>
                  </a:extLst>
                </p:cNvPr>
                <p:cNvPicPr/>
                <p:nvPr/>
              </p:nvPicPr>
              <p:blipFill>
                <a:blip r:embed="rId747"/>
                <a:stretch>
                  <a:fillRect/>
                </a:stretch>
              </p:blipFill>
              <p:spPr>
                <a:xfrm>
                  <a:off x="2094149" y="2074579"/>
                  <a:ext cx="106706"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557" name="Ink 556">
                  <a:extLst>
                    <a:ext uri="{FF2B5EF4-FFF2-40B4-BE49-F238E27FC236}">
                      <a16:creationId xmlns:a16="http://schemas.microsoft.com/office/drawing/2014/main" id="{F03DE4AD-BED1-E844-BDBC-B792DAD1E5BD}"/>
                    </a:ext>
                  </a:extLst>
                </p14:cNvPr>
                <p14:cNvContentPartPr/>
                <p14:nvPr/>
              </p14:nvContentPartPr>
              <p14:xfrm>
                <a:off x="2254423" y="2284819"/>
                <a:ext cx="157680" cy="170280"/>
              </p14:xfrm>
            </p:contentPart>
          </mc:Choice>
          <mc:Fallback xmlns="">
            <p:pic>
              <p:nvPicPr>
                <p:cNvPr id="557" name="Ink 556">
                  <a:extLst>
                    <a:ext uri="{FF2B5EF4-FFF2-40B4-BE49-F238E27FC236}">
                      <a16:creationId xmlns:a16="http://schemas.microsoft.com/office/drawing/2014/main" id="{F03DE4AD-BED1-E844-BDBC-B792DAD1E5BD}"/>
                    </a:ext>
                  </a:extLst>
                </p:cNvPr>
                <p:cNvPicPr/>
                <p:nvPr/>
              </p:nvPicPr>
              <p:blipFill>
                <a:blip r:embed="rId749"/>
                <a:stretch>
                  <a:fillRect/>
                </a:stretch>
              </p:blipFill>
              <p:spPr>
                <a:xfrm>
                  <a:off x="2238943" y="2269306"/>
                  <a:ext cx="18828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558" name="Ink 557">
                  <a:extLst>
                    <a:ext uri="{FF2B5EF4-FFF2-40B4-BE49-F238E27FC236}">
                      <a16:creationId xmlns:a16="http://schemas.microsoft.com/office/drawing/2014/main" id="{9AE77A87-D689-A645-8C4E-53BD043AA84C}"/>
                    </a:ext>
                  </a:extLst>
                </p14:cNvPr>
                <p14:cNvContentPartPr/>
                <p14:nvPr/>
              </p14:nvContentPartPr>
              <p14:xfrm>
                <a:off x="2417863" y="2118139"/>
                <a:ext cx="12960" cy="198720"/>
              </p14:xfrm>
            </p:contentPart>
          </mc:Choice>
          <mc:Fallback xmlns="">
            <p:pic>
              <p:nvPicPr>
                <p:cNvPr id="558" name="Ink 557">
                  <a:extLst>
                    <a:ext uri="{FF2B5EF4-FFF2-40B4-BE49-F238E27FC236}">
                      <a16:creationId xmlns:a16="http://schemas.microsoft.com/office/drawing/2014/main" id="{9AE77A87-D689-A645-8C4E-53BD043AA84C}"/>
                    </a:ext>
                  </a:extLst>
                </p:cNvPr>
                <p:cNvPicPr/>
                <p:nvPr/>
              </p:nvPicPr>
              <p:blipFill>
                <a:blip r:embed="rId751"/>
                <a:stretch>
                  <a:fillRect/>
                </a:stretch>
              </p:blipFill>
              <p:spPr>
                <a:xfrm>
                  <a:off x="2402383" y="2102659"/>
                  <a:ext cx="435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559" name="Ink 558">
                  <a:extLst>
                    <a:ext uri="{FF2B5EF4-FFF2-40B4-BE49-F238E27FC236}">
                      <a16:creationId xmlns:a16="http://schemas.microsoft.com/office/drawing/2014/main" id="{825FF59B-FDAE-7A4E-9C7A-48A166D31C7A}"/>
                    </a:ext>
                  </a:extLst>
                </p14:cNvPr>
                <p14:cNvContentPartPr/>
                <p14:nvPr/>
              </p14:nvContentPartPr>
              <p14:xfrm>
                <a:off x="2348743" y="2171779"/>
                <a:ext cx="182520" cy="50760"/>
              </p14:xfrm>
            </p:contentPart>
          </mc:Choice>
          <mc:Fallback xmlns="">
            <p:pic>
              <p:nvPicPr>
                <p:cNvPr id="559" name="Ink 558">
                  <a:extLst>
                    <a:ext uri="{FF2B5EF4-FFF2-40B4-BE49-F238E27FC236}">
                      <a16:creationId xmlns:a16="http://schemas.microsoft.com/office/drawing/2014/main" id="{825FF59B-FDAE-7A4E-9C7A-48A166D31C7A}"/>
                    </a:ext>
                  </a:extLst>
                </p:cNvPr>
                <p:cNvPicPr/>
                <p:nvPr/>
              </p:nvPicPr>
              <p:blipFill>
                <a:blip r:embed="rId753"/>
                <a:stretch>
                  <a:fillRect/>
                </a:stretch>
              </p:blipFill>
              <p:spPr>
                <a:xfrm>
                  <a:off x="2333293" y="2156299"/>
                  <a:ext cx="213060" cy="81360"/>
                </a:xfrm>
                <a:prstGeom prst="rect">
                  <a:avLst/>
                </a:prstGeom>
              </p:spPr>
            </p:pic>
          </mc:Fallback>
        </mc:AlternateContent>
      </p:grpSp>
      <p:grpSp>
        <p:nvGrpSpPr>
          <p:cNvPr id="567" name="Group 566">
            <a:extLst>
              <a:ext uri="{FF2B5EF4-FFF2-40B4-BE49-F238E27FC236}">
                <a16:creationId xmlns:a16="http://schemas.microsoft.com/office/drawing/2014/main" id="{EC51AF5E-5B31-7E4A-8C52-74E35D96D895}"/>
              </a:ext>
            </a:extLst>
          </p:cNvPr>
          <p:cNvGrpSpPr/>
          <p:nvPr/>
        </p:nvGrpSpPr>
        <p:grpSpPr>
          <a:xfrm>
            <a:off x="933943" y="2668579"/>
            <a:ext cx="315000" cy="239040"/>
            <a:chOff x="933943" y="2668579"/>
            <a:chExt cx="315000" cy="239040"/>
          </a:xfrm>
        </p:grpSpPr>
        <mc:AlternateContent xmlns:mc="http://schemas.openxmlformats.org/markup-compatibility/2006" xmlns:p14="http://schemas.microsoft.com/office/powerpoint/2010/main">
          <mc:Choice Requires="p14">
            <p:contentPart p14:bwMode="auto" r:id="rId754">
              <p14:nvContentPartPr>
                <p14:cNvPr id="561" name="Ink 560">
                  <a:extLst>
                    <a:ext uri="{FF2B5EF4-FFF2-40B4-BE49-F238E27FC236}">
                      <a16:creationId xmlns:a16="http://schemas.microsoft.com/office/drawing/2014/main" id="{270AF2F5-C92A-024B-AA63-94845DA97659}"/>
                    </a:ext>
                  </a:extLst>
                </p14:cNvPr>
                <p14:cNvContentPartPr/>
                <p14:nvPr/>
              </p14:nvContentPartPr>
              <p14:xfrm>
                <a:off x="959143" y="2800339"/>
                <a:ext cx="360" cy="107280"/>
              </p14:xfrm>
            </p:contentPart>
          </mc:Choice>
          <mc:Fallback xmlns="">
            <p:pic>
              <p:nvPicPr>
                <p:cNvPr id="561" name="Ink 560">
                  <a:extLst>
                    <a:ext uri="{FF2B5EF4-FFF2-40B4-BE49-F238E27FC236}">
                      <a16:creationId xmlns:a16="http://schemas.microsoft.com/office/drawing/2014/main" id="{270AF2F5-C92A-024B-AA63-94845DA97659}"/>
                    </a:ext>
                  </a:extLst>
                </p:cNvPr>
                <p:cNvPicPr/>
                <p:nvPr/>
              </p:nvPicPr>
              <p:blipFill>
                <a:blip r:embed="rId755"/>
                <a:stretch>
                  <a:fillRect/>
                </a:stretch>
              </p:blipFill>
              <p:spPr>
                <a:xfrm>
                  <a:off x="943663" y="2784859"/>
                  <a:ext cx="309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562" name="Ink 561">
                  <a:extLst>
                    <a:ext uri="{FF2B5EF4-FFF2-40B4-BE49-F238E27FC236}">
                      <a16:creationId xmlns:a16="http://schemas.microsoft.com/office/drawing/2014/main" id="{4BCEE61C-7BD1-FA41-AA00-06EA1DF6E5D6}"/>
                    </a:ext>
                  </a:extLst>
                </p14:cNvPr>
                <p14:cNvContentPartPr/>
                <p14:nvPr/>
              </p14:nvContentPartPr>
              <p14:xfrm>
                <a:off x="933943" y="2787739"/>
                <a:ext cx="132480" cy="75960"/>
              </p14:xfrm>
            </p:contentPart>
          </mc:Choice>
          <mc:Fallback xmlns="">
            <p:pic>
              <p:nvPicPr>
                <p:cNvPr id="562" name="Ink 561">
                  <a:extLst>
                    <a:ext uri="{FF2B5EF4-FFF2-40B4-BE49-F238E27FC236}">
                      <a16:creationId xmlns:a16="http://schemas.microsoft.com/office/drawing/2014/main" id="{4BCEE61C-7BD1-FA41-AA00-06EA1DF6E5D6}"/>
                    </a:ext>
                  </a:extLst>
                </p:cNvPr>
                <p:cNvPicPr/>
                <p:nvPr/>
              </p:nvPicPr>
              <p:blipFill>
                <a:blip r:embed="rId757"/>
                <a:stretch>
                  <a:fillRect/>
                </a:stretch>
              </p:blipFill>
              <p:spPr>
                <a:xfrm>
                  <a:off x="918463" y="2772259"/>
                  <a:ext cx="163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563" name="Ink 562">
                  <a:extLst>
                    <a:ext uri="{FF2B5EF4-FFF2-40B4-BE49-F238E27FC236}">
                      <a16:creationId xmlns:a16="http://schemas.microsoft.com/office/drawing/2014/main" id="{EDFBDBA5-1B18-E44F-BC35-1F6C206E834E}"/>
                    </a:ext>
                  </a:extLst>
                </p14:cNvPr>
                <p14:cNvContentPartPr/>
                <p14:nvPr/>
              </p14:nvContentPartPr>
              <p14:xfrm>
                <a:off x="1034743" y="2743819"/>
                <a:ext cx="38160" cy="119880"/>
              </p14:xfrm>
            </p:contentPart>
          </mc:Choice>
          <mc:Fallback xmlns="">
            <p:pic>
              <p:nvPicPr>
                <p:cNvPr id="563" name="Ink 562">
                  <a:extLst>
                    <a:ext uri="{FF2B5EF4-FFF2-40B4-BE49-F238E27FC236}">
                      <a16:creationId xmlns:a16="http://schemas.microsoft.com/office/drawing/2014/main" id="{EDFBDBA5-1B18-E44F-BC35-1F6C206E834E}"/>
                    </a:ext>
                  </a:extLst>
                </p:cNvPr>
                <p:cNvPicPr/>
                <p:nvPr/>
              </p:nvPicPr>
              <p:blipFill>
                <a:blip r:embed="rId759"/>
                <a:stretch>
                  <a:fillRect/>
                </a:stretch>
              </p:blipFill>
              <p:spPr>
                <a:xfrm>
                  <a:off x="1019263" y="2728339"/>
                  <a:ext cx="68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64" name="Ink 563">
                  <a:extLst>
                    <a:ext uri="{FF2B5EF4-FFF2-40B4-BE49-F238E27FC236}">
                      <a16:creationId xmlns:a16="http://schemas.microsoft.com/office/drawing/2014/main" id="{EA84D3CD-E8E6-494B-BECC-1182C9A8AFC7}"/>
                    </a:ext>
                  </a:extLst>
                </p14:cNvPr>
                <p14:cNvContentPartPr/>
                <p14:nvPr/>
              </p14:nvContentPartPr>
              <p14:xfrm>
                <a:off x="1129063" y="2775499"/>
                <a:ext cx="56880" cy="69480"/>
              </p14:xfrm>
            </p:contentPart>
          </mc:Choice>
          <mc:Fallback xmlns="">
            <p:pic>
              <p:nvPicPr>
                <p:cNvPr id="564" name="Ink 563">
                  <a:extLst>
                    <a:ext uri="{FF2B5EF4-FFF2-40B4-BE49-F238E27FC236}">
                      <a16:creationId xmlns:a16="http://schemas.microsoft.com/office/drawing/2014/main" id="{EA84D3CD-E8E6-494B-BECC-1182C9A8AFC7}"/>
                    </a:ext>
                  </a:extLst>
                </p:cNvPr>
                <p:cNvPicPr/>
                <p:nvPr/>
              </p:nvPicPr>
              <p:blipFill>
                <a:blip r:embed="rId761"/>
                <a:stretch>
                  <a:fillRect/>
                </a:stretch>
              </p:blipFill>
              <p:spPr>
                <a:xfrm>
                  <a:off x="1113583" y="2760019"/>
                  <a:ext cx="87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65" name="Ink 564">
                  <a:extLst>
                    <a:ext uri="{FF2B5EF4-FFF2-40B4-BE49-F238E27FC236}">
                      <a16:creationId xmlns:a16="http://schemas.microsoft.com/office/drawing/2014/main" id="{9A356C06-1205-C34E-A2F1-319EC18E1A34}"/>
                    </a:ext>
                  </a:extLst>
                </p14:cNvPr>
                <p14:cNvContentPartPr/>
                <p14:nvPr/>
              </p14:nvContentPartPr>
              <p14:xfrm>
                <a:off x="1204303" y="2668579"/>
                <a:ext cx="6480" cy="94680"/>
              </p14:xfrm>
            </p:contentPart>
          </mc:Choice>
          <mc:Fallback xmlns="">
            <p:pic>
              <p:nvPicPr>
                <p:cNvPr id="565" name="Ink 564">
                  <a:extLst>
                    <a:ext uri="{FF2B5EF4-FFF2-40B4-BE49-F238E27FC236}">
                      <a16:creationId xmlns:a16="http://schemas.microsoft.com/office/drawing/2014/main" id="{9A356C06-1205-C34E-A2F1-319EC18E1A34}"/>
                    </a:ext>
                  </a:extLst>
                </p:cNvPr>
                <p:cNvPicPr/>
                <p:nvPr/>
              </p:nvPicPr>
              <p:blipFill>
                <a:blip r:embed="rId763"/>
                <a:stretch>
                  <a:fillRect/>
                </a:stretch>
              </p:blipFill>
              <p:spPr>
                <a:xfrm>
                  <a:off x="1188823" y="2653099"/>
                  <a:ext cx="37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66" name="Ink 565">
                  <a:extLst>
                    <a:ext uri="{FF2B5EF4-FFF2-40B4-BE49-F238E27FC236}">
                      <a16:creationId xmlns:a16="http://schemas.microsoft.com/office/drawing/2014/main" id="{E431CF9E-D051-FC4D-A9C5-D5B71920F3E3}"/>
                    </a:ext>
                  </a:extLst>
                </p14:cNvPr>
                <p14:cNvContentPartPr/>
                <p14:nvPr/>
              </p14:nvContentPartPr>
              <p14:xfrm>
                <a:off x="1166863" y="2712499"/>
                <a:ext cx="82080" cy="12960"/>
              </p14:xfrm>
            </p:contentPart>
          </mc:Choice>
          <mc:Fallback xmlns="">
            <p:pic>
              <p:nvPicPr>
                <p:cNvPr id="566" name="Ink 565">
                  <a:extLst>
                    <a:ext uri="{FF2B5EF4-FFF2-40B4-BE49-F238E27FC236}">
                      <a16:creationId xmlns:a16="http://schemas.microsoft.com/office/drawing/2014/main" id="{E431CF9E-D051-FC4D-A9C5-D5B71920F3E3}"/>
                    </a:ext>
                  </a:extLst>
                </p:cNvPr>
                <p:cNvPicPr/>
                <p:nvPr/>
              </p:nvPicPr>
              <p:blipFill>
                <a:blip r:embed="rId765"/>
                <a:stretch>
                  <a:fillRect/>
                </a:stretch>
              </p:blipFill>
              <p:spPr>
                <a:xfrm>
                  <a:off x="1151383" y="2697019"/>
                  <a:ext cx="112680" cy="43560"/>
                </a:xfrm>
                <a:prstGeom prst="rect">
                  <a:avLst/>
                </a:prstGeom>
              </p:spPr>
            </p:pic>
          </mc:Fallback>
        </mc:AlternateContent>
      </p:grpSp>
      <p:grpSp>
        <p:nvGrpSpPr>
          <p:cNvPr id="572" name="Group 571">
            <a:extLst>
              <a:ext uri="{FF2B5EF4-FFF2-40B4-BE49-F238E27FC236}">
                <a16:creationId xmlns:a16="http://schemas.microsoft.com/office/drawing/2014/main" id="{6578E80B-7DEE-F14B-B80E-1EBF8899F1D5}"/>
              </a:ext>
            </a:extLst>
          </p:cNvPr>
          <p:cNvGrpSpPr/>
          <p:nvPr/>
        </p:nvGrpSpPr>
        <p:grpSpPr>
          <a:xfrm>
            <a:off x="2059663" y="2888539"/>
            <a:ext cx="220320" cy="207720"/>
            <a:chOff x="2059663" y="2888539"/>
            <a:chExt cx="220320" cy="207720"/>
          </a:xfrm>
        </p:grpSpPr>
        <mc:AlternateContent xmlns:mc="http://schemas.openxmlformats.org/markup-compatibility/2006" xmlns:p14="http://schemas.microsoft.com/office/powerpoint/2010/main">
          <mc:Choice Requires="p14">
            <p:contentPart p14:bwMode="auto" r:id="rId766">
              <p14:nvContentPartPr>
                <p14:cNvPr id="568" name="Ink 567">
                  <a:extLst>
                    <a:ext uri="{FF2B5EF4-FFF2-40B4-BE49-F238E27FC236}">
                      <a16:creationId xmlns:a16="http://schemas.microsoft.com/office/drawing/2014/main" id="{BAD08C34-4BDE-8C40-B169-44A93431BA2A}"/>
                    </a:ext>
                  </a:extLst>
                </p14:cNvPr>
                <p14:cNvContentPartPr/>
                <p14:nvPr/>
              </p14:nvContentPartPr>
              <p14:xfrm>
                <a:off x="2059663" y="2932459"/>
                <a:ext cx="25560" cy="163800"/>
              </p14:xfrm>
            </p:contentPart>
          </mc:Choice>
          <mc:Fallback xmlns="">
            <p:pic>
              <p:nvPicPr>
                <p:cNvPr id="568" name="Ink 567">
                  <a:extLst>
                    <a:ext uri="{FF2B5EF4-FFF2-40B4-BE49-F238E27FC236}">
                      <a16:creationId xmlns:a16="http://schemas.microsoft.com/office/drawing/2014/main" id="{BAD08C34-4BDE-8C40-B169-44A93431BA2A}"/>
                    </a:ext>
                  </a:extLst>
                </p:cNvPr>
                <p:cNvPicPr/>
                <p:nvPr/>
              </p:nvPicPr>
              <p:blipFill>
                <a:blip r:embed="rId767"/>
                <a:stretch>
                  <a:fillRect/>
                </a:stretch>
              </p:blipFill>
              <p:spPr>
                <a:xfrm>
                  <a:off x="2044183" y="2916979"/>
                  <a:ext cx="56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569" name="Ink 568">
                  <a:extLst>
                    <a:ext uri="{FF2B5EF4-FFF2-40B4-BE49-F238E27FC236}">
                      <a16:creationId xmlns:a16="http://schemas.microsoft.com/office/drawing/2014/main" id="{79AC48CA-B7F9-7944-8EF4-01543C42D459}"/>
                    </a:ext>
                  </a:extLst>
                </p14:cNvPr>
                <p14:cNvContentPartPr/>
                <p14:nvPr/>
              </p14:nvContentPartPr>
              <p14:xfrm>
                <a:off x="2090983" y="2970259"/>
                <a:ext cx="94680" cy="94680"/>
              </p14:xfrm>
            </p:contentPart>
          </mc:Choice>
          <mc:Fallback xmlns="">
            <p:pic>
              <p:nvPicPr>
                <p:cNvPr id="569" name="Ink 568">
                  <a:extLst>
                    <a:ext uri="{FF2B5EF4-FFF2-40B4-BE49-F238E27FC236}">
                      <a16:creationId xmlns:a16="http://schemas.microsoft.com/office/drawing/2014/main" id="{79AC48CA-B7F9-7944-8EF4-01543C42D459}"/>
                    </a:ext>
                  </a:extLst>
                </p:cNvPr>
                <p:cNvPicPr/>
                <p:nvPr/>
              </p:nvPicPr>
              <p:blipFill>
                <a:blip r:embed="rId769"/>
                <a:stretch>
                  <a:fillRect/>
                </a:stretch>
              </p:blipFill>
              <p:spPr>
                <a:xfrm>
                  <a:off x="2075503" y="2954779"/>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70" name="Ink 569">
                  <a:extLst>
                    <a:ext uri="{FF2B5EF4-FFF2-40B4-BE49-F238E27FC236}">
                      <a16:creationId xmlns:a16="http://schemas.microsoft.com/office/drawing/2014/main" id="{1F8A5331-D8B4-AD48-8938-A1001C6C3AE0}"/>
                    </a:ext>
                  </a:extLst>
                </p14:cNvPr>
                <p14:cNvContentPartPr/>
                <p14:nvPr/>
              </p14:nvContentPartPr>
              <p14:xfrm>
                <a:off x="2235343" y="2888539"/>
                <a:ext cx="38160" cy="107280"/>
              </p14:xfrm>
            </p:contentPart>
          </mc:Choice>
          <mc:Fallback xmlns="">
            <p:pic>
              <p:nvPicPr>
                <p:cNvPr id="570" name="Ink 569">
                  <a:extLst>
                    <a:ext uri="{FF2B5EF4-FFF2-40B4-BE49-F238E27FC236}">
                      <a16:creationId xmlns:a16="http://schemas.microsoft.com/office/drawing/2014/main" id="{1F8A5331-D8B4-AD48-8938-A1001C6C3AE0}"/>
                    </a:ext>
                  </a:extLst>
                </p:cNvPr>
                <p:cNvPicPr/>
                <p:nvPr/>
              </p:nvPicPr>
              <p:blipFill>
                <a:blip r:embed="rId771"/>
                <a:stretch>
                  <a:fillRect/>
                </a:stretch>
              </p:blipFill>
              <p:spPr>
                <a:xfrm>
                  <a:off x="2219863" y="2873059"/>
                  <a:ext cx="68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71" name="Ink 570">
                  <a:extLst>
                    <a:ext uri="{FF2B5EF4-FFF2-40B4-BE49-F238E27FC236}">
                      <a16:creationId xmlns:a16="http://schemas.microsoft.com/office/drawing/2014/main" id="{F1724A1A-B3AD-E54F-A203-476EF395AA72}"/>
                    </a:ext>
                  </a:extLst>
                </p14:cNvPr>
                <p14:cNvContentPartPr/>
                <p14:nvPr/>
              </p14:nvContentPartPr>
              <p14:xfrm>
                <a:off x="2232103" y="2926339"/>
                <a:ext cx="47880" cy="19080"/>
              </p14:xfrm>
            </p:contentPart>
          </mc:Choice>
          <mc:Fallback xmlns="">
            <p:pic>
              <p:nvPicPr>
                <p:cNvPr id="571" name="Ink 570">
                  <a:extLst>
                    <a:ext uri="{FF2B5EF4-FFF2-40B4-BE49-F238E27FC236}">
                      <a16:creationId xmlns:a16="http://schemas.microsoft.com/office/drawing/2014/main" id="{F1724A1A-B3AD-E54F-A203-476EF395AA72}"/>
                    </a:ext>
                  </a:extLst>
                </p:cNvPr>
                <p:cNvPicPr/>
                <p:nvPr/>
              </p:nvPicPr>
              <p:blipFill>
                <a:blip r:embed="rId773"/>
                <a:stretch>
                  <a:fillRect/>
                </a:stretch>
              </p:blipFill>
              <p:spPr>
                <a:xfrm>
                  <a:off x="2216623" y="2911146"/>
                  <a:ext cx="78480" cy="49113"/>
                </a:xfrm>
                <a:prstGeom prst="rect">
                  <a:avLst/>
                </a:prstGeom>
              </p:spPr>
            </p:pic>
          </mc:Fallback>
        </mc:AlternateContent>
      </p:grpSp>
      <p:grpSp>
        <p:nvGrpSpPr>
          <p:cNvPr id="577" name="Group 576">
            <a:extLst>
              <a:ext uri="{FF2B5EF4-FFF2-40B4-BE49-F238E27FC236}">
                <a16:creationId xmlns:a16="http://schemas.microsoft.com/office/drawing/2014/main" id="{00755CCF-6313-204E-9DB6-A773BADB1F6C}"/>
              </a:ext>
            </a:extLst>
          </p:cNvPr>
          <p:cNvGrpSpPr/>
          <p:nvPr/>
        </p:nvGrpSpPr>
        <p:grpSpPr>
          <a:xfrm>
            <a:off x="727303" y="3027499"/>
            <a:ext cx="552960" cy="496440"/>
            <a:chOff x="727303" y="3027499"/>
            <a:chExt cx="552960" cy="496440"/>
          </a:xfrm>
        </p:grpSpPr>
        <mc:AlternateContent xmlns:mc="http://schemas.openxmlformats.org/markup-compatibility/2006" xmlns:p14="http://schemas.microsoft.com/office/powerpoint/2010/main">
          <mc:Choice Requires="p14">
            <p:contentPart p14:bwMode="auto" r:id="rId774">
              <p14:nvContentPartPr>
                <p14:cNvPr id="573" name="Ink 572">
                  <a:extLst>
                    <a:ext uri="{FF2B5EF4-FFF2-40B4-BE49-F238E27FC236}">
                      <a16:creationId xmlns:a16="http://schemas.microsoft.com/office/drawing/2014/main" id="{14D947D7-6394-3443-B066-F1CD2B19B7F7}"/>
                    </a:ext>
                  </a:extLst>
                </p14:cNvPr>
                <p14:cNvContentPartPr/>
                <p14:nvPr/>
              </p14:nvContentPartPr>
              <p14:xfrm>
                <a:off x="727303" y="3127579"/>
                <a:ext cx="200880" cy="396360"/>
              </p14:xfrm>
            </p:contentPart>
          </mc:Choice>
          <mc:Fallback xmlns="">
            <p:pic>
              <p:nvPicPr>
                <p:cNvPr id="573" name="Ink 572">
                  <a:extLst>
                    <a:ext uri="{FF2B5EF4-FFF2-40B4-BE49-F238E27FC236}">
                      <a16:creationId xmlns:a16="http://schemas.microsoft.com/office/drawing/2014/main" id="{14D947D7-6394-3443-B066-F1CD2B19B7F7}"/>
                    </a:ext>
                  </a:extLst>
                </p:cNvPr>
                <p:cNvPicPr/>
                <p:nvPr/>
              </p:nvPicPr>
              <p:blipFill>
                <a:blip r:embed="rId775"/>
                <a:stretch>
                  <a:fillRect/>
                </a:stretch>
              </p:blipFill>
              <p:spPr>
                <a:xfrm>
                  <a:off x="711795" y="3112099"/>
                  <a:ext cx="231535"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574" name="Ink 573">
                  <a:extLst>
                    <a:ext uri="{FF2B5EF4-FFF2-40B4-BE49-F238E27FC236}">
                      <a16:creationId xmlns:a16="http://schemas.microsoft.com/office/drawing/2014/main" id="{B50F7634-E65C-C54D-B90E-7F99F60C7801}"/>
                    </a:ext>
                  </a:extLst>
                </p14:cNvPr>
                <p14:cNvContentPartPr/>
                <p14:nvPr/>
              </p14:nvContentPartPr>
              <p14:xfrm>
                <a:off x="883903" y="3202819"/>
                <a:ext cx="264240" cy="182520"/>
              </p14:xfrm>
            </p:contentPart>
          </mc:Choice>
          <mc:Fallback xmlns="">
            <p:pic>
              <p:nvPicPr>
                <p:cNvPr id="574" name="Ink 573">
                  <a:extLst>
                    <a:ext uri="{FF2B5EF4-FFF2-40B4-BE49-F238E27FC236}">
                      <a16:creationId xmlns:a16="http://schemas.microsoft.com/office/drawing/2014/main" id="{B50F7634-E65C-C54D-B90E-7F99F60C7801}"/>
                    </a:ext>
                  </a:extLst>
                </p:cNvPr>
                <p:cNvPicPr/>
                <p:nvPr/>
              </p:nvPicPr>
              <p:blipFill>
                <a:blip r:embed="rId777"/>
                <a:stretch>
                  <a:fillRect/>
                </a:stretch>
              </p:blipFill>
              <p:spPr>
                <a:xfrm>
                  <a:off x="868444" y="3187339"/>
                  <a:ext cx="294798"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75" name="Ink 574">
                  <a:extLst>
                    <a:ext uri="{FF2B5EF4-FFF2-40B4-BE49-F238E27FC236}">
                      <a16:creationId xmlns:a16="http://schemas.microsoft.com/office/drawing/2014/main" id="{1C4835AD-4CEF-A840-98BB-B6FDAF7DC36F}"/>
                    </a:ext>
                  </a:extLst>
                </p14:cNvPr>
                <p14:cNvContentPartPr/>
                <p14:nvPr/>
              </p14:nvContentPartPr>
              <p14:xfrm>
                <a:off x="1185583" y="3027499"/>
                <a:ext cx="50760" cy="163080"/>
              </p14:xfrm>
            </p:contentPart>
          </mc:Choice>
          <mc:Fallback xmlns="">
            <p:pic>
              <p:nvPicPr>
                <p:cNvPr id="575" name="Ink 574">
                  <a:extLst>
                    <a:ext uri="{FF2B5EF4-FFF2-40B4-BE49-F238E27FC236}">
                      <a16:creationId xmlns:a16="http://schemas.microsoft.com/office/drawing/2014/main" id="{1C4835AD-4CEF-A840-98BB-B6FDAF7DC36F}"/>
                    </a:ext>
                  </a:extLst>
                </p:cNvPr>
                <p:cNvPicPr/>
                <p:nvPr/>
              </p:nvPicPr>
              <p:blipFill>
                <a:blip r:embed="rId779"/>
                <a:stretch>
                  <a:fillRect/>
                </a:stretch>
              </p:blipFill>
              <p:spPr>
                <a:xfrm>
                  <a:off x="1170103" y="3012019"/>
                  <a:ext cx="813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76" name="Ink 575">
                  <a:extLst>
                    <a:ext uri="{FF2B5EF4-FFF2-40B4-BE49-F238E27FC236}">
                      <a16:creationId xmlns:a16="http://schemas.microsoft.com/office/drawing/2014/main" id="{96DFF577-72A5-4A47-A4FA-2C29C1148AAE}"/>
                    </a:ext>
                  </a:extLst>
                </p14:cNvPr>
                <p14:cNvContentPartPr/>
                <p14:nvPr/>
              </p14:nvContentPartPr>
              <p14:xfrm>
                <a:off x="1148503" y="3083299"/>
                <a:ext cx="131760" cy="44280"/>
              </p14:xfrm>
            </p:contentPart>
          </mc:Choice>
          <mc:Fallback xmlns="">
            <p:pic>
              <p:nvPicPr>
                <p:cNvPr id="576" name="Ink 575">
                  <a:extLst>
                    <a:ext uri="{FF2B5EF4-FFF2-40B4-BE49-F238E27FC236}">
                      <a16:creationId xmlns:a16="http://schemas.microsoft.com/office/drawing/2014/main" id="{96DFF577-72A5-4A47-A4FA-2C29C1148AAE}"/>
                    </a:ext>
                  </a:extLst>
                </p:cNvPr>
                <p:cNvPicPr/>
                <p:nvPr/>
              </p:nvPicPr>
              <p:blipFill>
                <a:blip r:embed="rId781"/>
                <a:stretch>
                  <a:fillRect/>
                </a:stretch>
              </p:blipFill>
              <p:spPr>
                <a:xfrm>
                  <a:off x="1132981" y="3067819"/>
                  <a:ext cx="162444" cy="74880"/>
                </a:xfrm>
                <a:prstGeom prst="rect">
                  <a:avLst/>
                </a:prstGeom>
              </p:spPr>
            </p:pic>
          </mc:Fallback>
        </mc:AlternateContent>
      </p:grpSp>
      <p:grpSp>
        <p:nvGrpSpPr>
          <p:cNvPr id="588" name="Group 587">
            <a:extLst>
              <a:ext uri="{FF2B5EF4-FFF2-40B4-BE49-F238E27FC236}">
                <a16:creationId xmlns:a16="http://schemas.microsoft.com/office/drawing/2014/main" id="{7A8BBF27-66C3-DA42-8377-6D27E9411CC7}"/>
              </a:ext>
            </a:extLst>
          </p:cNvPr>
          <p:cNvGrpSpPr/>
          <p:nvPr/>
        </p:nvGrpSpPr>
        <p:grpSpPr>
          <a:xfrm>
            <a:off x="770503" y="3782059"/>
            <a:ext cx="1050480" cy="559440"/>
            <a:chOff x="770503" y="3782059"/>
            <a:chExt cx="1050480" cy="559440"/>
          </a:xfrm>
        </p:grpSpPr>
        <mc:AlternateContent xmlns:mc="http://schemas.openxmlformats.org/markup-compatibility/2006" xmlns:p14="http://schemas.microsoft.com/office/powerpoint/2010/main">
          <mc:Choice Requires="p14">
            <p:contentPart p14:bwMode="auto" r:id="rId782">
              <p14:nvContentPartPr>
                <p14:cNvPr id="578" name="Ink 577">
                  <a:extLst>
                    <a:ext uri="{FF2B5EF4-FFF2-40B4-BE49-F238E27FC236}">
                      <a16:creationId xmlns:a16="http://schemas.microsoft.com/office/drawing/2014/main" id="{5EFF24C8-063D-4F42-84C4-B63C1F7BCECF}"/>
                    </a:ext>
                  </a:extLst>
                </p14:cNvPr>
                <p14:cNvContentPartPr/>
                <p14:nvPr/>
              </p14:nvContentPartPr>
              <p14:xfrm>
                <a:off x="1204303" y="3782059"/>
                <a:ext cx="44280" cy="319680"/>
              </p14:xfrm>
            </p:contentPart>
          </mc:Choice>
          <mc:Fallback xmlns="">
            <p:pic>
              <p:nvPicPr>
                <p:cNvPr id="578" name="Ink 577">
                  <a:extLst>
                    <a:ext uri="{FF2B5EF4-FFF2-40B4-BE49-F238E27FC236}">
                      <a16:creationId xmlns:a16="http://schemas.microsoft.com/office/drawing/2014/main" id="{5EFF24C8-063D-4F42-84C4-B63C1F7BCECF}"/>
                    </a:ext>
                  </a:extLst>
                </p:cNvPr>
                <p:cNvPicPr/>
                <p:nvPr/>
              </p:nvPicPr>
              <p:blipFill>
                <a:blip r:embed="rId783"/>
                <a:stretch>
                  <a:fillRect/>
                </a:stretch>
              </p:blipFill>
              <p:spPr>
                <a:xfrm>
                  <a:off x="1188823" y="3766579"/>
                  <a:ext cx="748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79" name="Ink 578">
                  <a:extLst>
                    <a:ext uri="{FF2B5EF4-FFF2-40B4-BE49-F238E27FC236}">
                      <a16:creationId xmlns:a16="http://schemas.microsoft.com/office/drawing/2014/main" id="{72E70C06-8A9E-B24D-8D1A-7AE034577C93}"/>
                    </a:ext>
                  </a:extLst>
                </p14:cNvPr>
                <p14:cNvContentPartPr/>
                <p14:nvPr/>
              </p14:nvContentPartPr>
              <p14:xfrm>
                <a:off x="770503" y="4183819"/>
                <a:ext cx="6480" cy="157680"/>
              </p14:xfrm>
            </p:contentPart>
          </mc:Choice>
          <mc:Fallback xmlns="">
            <p:pic>
              <p:nvPicPr>
                <p:cNvPr id="579" name="Ink 578">
                  <a:extLst>
                    <a:ext uri="{FF2B5EF4-FFF2-40B4-BE49-F238E27FC236}">
                      <a16:creationId xmlns:a16="http://schemas.microsoft.com/office/drawing/2014/main" id="{72E70C06-8A9E-B24D-8D1A-7AE034577C93}"/>
                    </a:ext>
                  </a:extLst>
                </p:cNvPr>
                <p:cNvPicPr/>
                <p:nvPr/>
              </p:nvPicPr>
              <p:blipFill>
                <a:blip r:embed="rId785"/>
                <a:stretch>
                  <a:fillRect/>
                </a:stretch>
              </p:blipFill>
              <p:spPr>
                <a:xfrm>
                  <a:off x="755023" y="4168339"/>
                  <a:ext cx="37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80" name="Ink 579">
                  <a:extLst>
                    <a:ext uri="{FF2B5EF4-FFF2-40B4-BE49-F238E27FC236}">
                      <a16:creationId xmlns:a16="http://schemas.microsoft.com/office/drawing/2014/main" id="{C9AC5070-EBB5-DF4D-A124-E0B262429A63}"/>
                    </a:ext>
                  </a:extLst>
                </p14:cNvPr>
                <p14:cNvContentPartPr/>
                <p14:nvPr/>
              </p14:nvContentPartPr>
              <p14:xfrm>
                <a:off x="776983" y="4140259"/>
                <a:ext cx="157680" cy="175680"/>
              </p14:xfrm>
            </p:contentPart>
          </mc:Choice>
          <mc:Fallback xmlns="">
            <p:pic>
              <p:nvPicPr>
                <p:cNvPr id="580" name="Ink 579">
                  <a:extLst>
                    <a:ext uri="{FF2B5EF4-FFF2-40B4-BE49-F238E27FC236}">
                      <a16:creationId xmlns:a16="http://schemas.microsoft.com/office/drawing/2014/main" id="{C9AC5070-EBB5-DF4D-A124-E0B262429A63}"/>
                    </a:ext>
                  </a:extLst>
                </p:cNvPr>
                <p:cNvPicPr/>
                <p:nvPr/>
              </p:nvPicPr>
              <p:blipFill>
                <a:blip r:embed="rId787"/>
                <a:stretch>
                  <a:fillRect/>
                </a:stretch>
              </p:blipFill>
              <p:spPr>
                <a:xfrm>
                  <a:off x="761503" y="4124779"/>
                  <a:ext cx="188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81" name="Ink 580">
                  <a:extLst>
                    <a:ext uri="{FF2B5EF4-FFF2-40B4-BE49-F238E27FC236}">
                      <a16:creationId xmlns:a16="http://schemas.microsoft.com/office/drawing/2014/main" id="{26413959-D59B-3145-B5C4-43C655060DB5}"/>
                    </a:ext>
                  </a:extLst>
                </p14:cNvPr>
                <p14:cNvContentPartPr/>
                <p14:nvPr/>
              </p14:nvContentPartPr>
              <p14:xfrm>
                <a:off x="978223" y="4202539"/>
                <a:ext cx="56880" cy="113400"/>
              </p14:xfrm>
            </p:contentPart>
          </mc:Choice>
          <mc:Fallback xmlns="">
            <p:pic>
              <p:nvPicPr>
                <p:cNvPr id="581" name="Ink 580">
                  <a:extLst>
                    <a:ext uri="{FF2B5EF4-FFF2-40B4-BE49-F238E27FC236}">
                      <a16:creationId xmlns:a16="http://schemas.microsoft.com/office/drawing/2014/main" id="{26413959-D59B-3145-B5C4-43C655060DB5}"/>
                    </a:ext>
                  </a:extLst>
                </p:cNvPr>
                <p:cNvPicPr/>
                <p:nvPr/>
              </p:nvPicPr>
              <p:blipFill>
                <a:blip r:embed="rId789"/>
                <a:stretch>
                  <a:fillRect/>
                </a:stretch>
              </p:blipFill>
              <p:spPr>
                <a:xfrm>
                  <a:off x="962743" y="4187108"/>
                  <a:ext cx="874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82" name="Ink 581">
                  <a:extLst>
                    <a:ext uri="{FF2B5EF4-FFF2-40B4-BE49-F238E27FC236}">
                      <a16:creationId xmlns:a16="http://schemas.microsoft.com/office/drawing/2014/main" id="{0278F3BC-37D4-5549-9D10-5967D46DA6CD}"/>
                    </a:ext>
                  </a:extLst>
                </p14:cNvPr>
                <p14:cNvContentPartPr/>
                <p14:nvPr/>
              </p14:nvContentPartPr>
              <p14:xfrm>
                <a:off x="1085143" y="4227739"/>
                <a:ext cx="119880" cy="69480"/>
              </p14:xfrm>
            </p:contentPart>
          </mc:Choice>
          <mc:Fallback xmlns="">
            <p:pic>
              <p:nvPicPr>
                <p:cNvPr id="582" name="Ink 581">
                  <a:extLst>
                    <a:ext uri="{FF2B5EF4-FFF2-40B4-BE49-F238E27FC236}">
                      <a16:creationId xmlns:a16="http://schemas.microsoft.com/office/drawing/2014/main" id="{0278F3BC-37D4-5549-9D10-5967D46DA6CD}"/>
                    </a:ext>
                  </a:extLst>
                </p:cNvPr>
                <p:cNvPicPr/>
                <p:nvPr/>
              </p:nvPicPr>
              <p:blipFill>
                <a:blip r:embed="rId791"/>
                <a:stretch>
                  <a:fillRect/>
                </a:stretch>
              </p:blipFill>
              <p:spPr>
                <a:xfrm>
                  <a:off x="1069663" y="4212259"/>
                  <a:ext cx="150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83" name="Ink 582">
                  <a:extLst>
                    <a:ext uri="{FF2B5EF4-FFF2-40B4-BE49-F238E27FC236}">
                      <a16:creationId xmlns:a16="http://schemas.microsoft.com/office/drawing/2014/main" id="{F60326AB-F458-FB4D-894A-965E909F40CA}"/>
                    </a:ext>
                  </a:extLst>
                </p14:cNvPr>
                <p14:cNvContentPartPr/>
                <p14:nvPr/>
              </p14:nvContentPartPr>
              <p14:xfrm>
                <a:off x="1242103" y="4108219"/>
                <a:ext cx="103680" cy="163800"/>
              </p14:xfrm>
            </p:contentPart>
          </mc:Choice>
          <mc:Fallback xmlns="">
            <p:pic>
              <p:nvPicPr>
                <p:cNvPr id="583" name="Ink 582">
                  <a:extLst>
                    <a:ext uri="{FF2B5EF4-FFF2-40B4-BE49-F238E27FC236}">
                      <a16:creationId xmlns:a16="http://schemas.microsoft.com/office/drawing/2014/main" id="{F60326AB-F458-FB4D-894A-965E909F40CA}"/>
                    </a:ext>
                  </a:extLst>
                </p:cNvPr>
                <p:cNvPicPr/>
                <p:nvPr/>
              </p:nvPicPr>
              <p:blipFill>
                <a:blip r:embed="rId793"/>
                <a:stretch>
                  <a:fillRect/>
                </a:stretch>
              </p:blipFill>
              <p:spPr>
                <a:xfrm>
                  <a:off x="1226623" y="4092773"/>
                  <a:ext cx="134280" cy="194333"/>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584" name="Ink 583">
                  <a:extLst>
                    <a:ext uri="{FF2B5EF4-FFF2-40B4-BE49-F238E27FC236}">
                      <a16:creationId xmlns:a16="http://schemas.microsoft.com/office/drawing/2014/main" id="{E4FE1651-0F92-B44D-ACA0-3500A276BE61}"/>
                    </a:ext>
                  </a:extLst>
                </p14:cNvPr>
                <p14:cNvContentPartPr/>
                <p14:nvPr/>
              </p14:nvContentPartPr>
              <p14:xfrm>
                <a:off x="1367743" y="4133419"/>
                <a:ext cx="88200" cy="113400"/>
              </p14:xfrm>
            </p:contentPart>
          </mc:Choice>
          <mc:Fallback xmlns="">
            <p:pic>
              <p:nvPicPr>
                <p:cNvPr id="584" name="Ink 583">
                  <a:extLst>
                    <a:ext uri="{FF2B5EF4-FFF2-40B4-BE49-F238E27FC236}">
                      <a16:creationId xmlns:a16="http://schemas.microsoft.com/office/drawing/2014/main" id="{E4FE1651-0F92-B44D-ACA0-3500A276BE61}"/>
                    </a:ext>
                  </a:extLst>
                </p:cNvPr>
                <p:cNvPicPr/>
                <p:nvPr/>
              </p:nvPicPr>
              <p:blipFill>
                <a:blip r:embed="rId795"/>
                <a:stretch>
                  <a:fillRect/>
                </a:stretch>
              </p:blipFill>
              <p:spPr>
                <a:xfrm>
                  <a:off x="1352263" y="4117988"/>
                  <a:ext cx="11880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585" name="Ink 584">
                  <a:extLst>
                    <a:ext uri="{FF2B5EF4-FFF2-40B4-BE49-F238E27FC236}">
                      <a16:creationId xmlns:a16="http://schemas.microsoft.com/office/drawing/2014/main" id="{D8A0C9BB-E755-5947-B017-D7FE92193881}"/>
                    </a:ext>
                  </a:extLst>
                </p14:cNvPr>
                <p14:cNvContentPartPr/>
                <p14:nvPr/>
              </p14:nvContentPartPr>
              <p14:xfrm>
                <a:off x="1474663" y="4126939"/>
                <a:ext cx="88200" cy="88200"/>
              </p14:xfrm>
            </p:contentPart>
          </mc:Choice>
          <mc:Fallback xmlns="">
            <p:pic>
              <p:nvPicPr>
                <p:cNvPr id="585" name="Ink 584">
                  <a:extLst>
                    <a:ext uri="{FF2B5EF4-FFF2-40B4-BE49-F238E27FC236}">
                      <a16:creationId xmlns:a16="http://schemas.microsoft.com/office/drawing/2014/main" id="{D8A0C9BB-E755-5947-B017-D7FE92193881}"/>
                    </a:ext>
                  </a:extLst>
                </p:cNvPr>
                <p:cNvPicPr/>
                <p:nvPr/>
              </p:nvPicPr>
              <p:blipFill>
                <a:blip r:embed="rId797"/>
                <a:stretch>
                  <a:fillRect/>
                </a:stretch>
              </p:blipFill>
              <p:spPr>
                <a:xfrm>
                  <a:off x="1459183" y="4111459"/>
                  <a:ext cx="118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86" name="Ink 585">
                  <a:extLst>
                    <a:ext uri="{FF2B5EF4-FFF2-40B4-BE49-F238E27FC236}">
                      <a16:creationId xmlns:a16="http://schemas.microsoft.com/office/drawing/2014/main" id="{299FCDE0-DA00-E94A-9F84-4A80043AF42E}"/>
                    </a:ext>
                  </a:extLst>
                </p14:cNvPr>
                <p14:cNvContentPartPr/>
                <p14:nvPr/>
              </p14:nvContentPartPr>
              <p14:xfrm>
                <a:off x="1581583" y="4102099"/>
                <a:ext cx="100800" cy="82080"/>
              </p14:xfrm>
            </p:contentPart>
          </mc:Choice>
          <mc:Fallback xmlns="">
            <p:pic>
              <p:nvPicPr>
                <p:cNvPr id="586" name="Ink 585">
                  <a:extLst>
                    <a:ext uri="{FF2B5EF4-FFF2-40B4-BE49-F238E27FC236}">
                      <a16:creationId xmlns:a16="http://schemas.microsoft.com/office/drawing/2014/main" id="{299FCDE0-DA00-E94A-9F84-4A80043AF42E}"/>
                    </a:ext>
                  </a:extLst>
                </p:cNvPr>
                <p:cNvPicPr/>
                <p:nvPr/>
              </p:nvPicPr>
              <p:blipFill>
                <a:blip r:embed="rId799"/>
                <a:stretch>
                  <a:fillRect/>
                </a:stretch>
              </p:blipFill>
              <p:spPr>
                <a:xfrm>
                  <a:off x="1566103" y="4086619"/>
                  <a:ext cx="13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87" name="Ink 586">
                  <a:extLst>
                    <a:ext uri="{FF2B5EF4-FFF2-40B4-BE49-F238E27FC236}">
                      <a16:creationId xmlns:a16="http://schemas.microsoft.com/office/drawing/2014/main" id="{58867214-102E-E24A-93A7-0B51506742D3}"/>
                    </a:ext>
                  </a:extLst>
                </p14:cNvPr>
                <p14:cNvContentPartPr/>
                <p14:nvPr/>
              </p14:nvContentPartPr>
              <p14:xfrm>
                <a:off x="1713703" y="4076899"/>
                <a:ext cx="107280" cy="100800"/>
              </p14:xfrm>
            </p:contentPart>
          </mc:Choice>
          <mc:Fallback xmlns="">
            <p:pic>
              <p:nvPicPr>
                <p:cNvPr id="587" name="Ink 586">
                  <a:extLst>
                    <a:ext uri="{FF2B5EF4-FFF2-40B4-BE49-F238E27FC236}">
                      <a16:creationId xmlns:a16="http://schemas.microsoft.com/office/drawing/2014/main" id="{58867214-102E-E24A-93A7-0B51506742D3}"/>
                    </a:ext>
                  </a:extLst>
                </p:cNvPr>
                <p:cNvPicPr/>
                <p:nvPr/>
              </p:nvPicPr>
              <p:blipFill>
                <a:blip r:embed="rId801"/>
                <a:stretch>
                  <a:fillRect/>
                </a:stretch>
              </p:blipFill>
              <p:spPr>
                <a:xfrm>
                  <a:off x="1698223" y="4061474"/>
                  <a:ext cx="137880" cy="131291"/>
                </a:xfrm>
                <a:prstGeom prst="rect">
                  <a:avLst/>
                </a:prstGeom>
              </p:spPr>
            </p:pic>
          </mc:Fallback>
        </mc:AlternateContent>
      </p:grpSp>
      <p:sp>
        <p:nvSpPr>
          <p:cNvPr id="437" name="TextBox 436">
            <a:extLst>
              <a:ext uri="{FF2B5EF4-FFF2-40B4-BE49-F238E27FC236}">
                <a16:creationId xmlns:a16="http://schemas.microsoft.com/office/drawing/2014/main" id="{44C9DA72-5A52-471C-ABA9-02803C302AD3}"/>
              </a:ext>
            </a:extLst>
          </p:cNvPr>
          <p:cNvSpPr txBox="1"/>
          <p:nvPr/>
        </p:nvSpPr>
        <p:spPr>
          <a:xfrm>
            <a:off x="11424496" y="44066"/>
            <a:ext cx="727113" cy="338554"/>
          </a:xfrm>
          <a:prstGeom prst="rect">
            <a:avLst/>
          </a:prstGeom>
          <a:noFill/>
        </p:spPr>
        <p:txBody>
          <a:bodyPr wrap="square" rtlCol="0">
            <a:spAutoFit/>
          </a:bodyPr>
          <a:lstStyle/>
          <a:p>
            <a:r>
              <a:rPr lang="en-US" sz="1600" dirty="0"/>
              <a:t>Slide 1</a:t>
            </a:r>
          </a:p>
        </p:txBody>
      </p:sp>
    </p:spTree>
    <p:extLst>
      <p:ext uri="{BB962C8B-B14F-4D97-AF65-F5344CB8AC3E}">
        <p14:creationId xmlns:p14="http://schemas.microsoft.com/office/powerpoint/2010/main" val="3566750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3AA36B-8DB6-4C52-9913-35F2DA6B29F0}"/>
              </a:ext>
            </a:extLst>
          </p:cNvPr>
          <p:cNvSpPr txBox="1"/>
          <p:nvPr/>
        </p:nvSpPr>
        <p:spPr>
          <a:xfrm>
            <a:off x="4554522" y="1207268"/>
            <a:ext cx="7575979" cy="1323439"/>
          </a:xfrm>
          <a:prstGeom prst="rect">
            <a:avLst/>
          </a:prstGeom>
          <a:noFill/>
        </p:spPr>
        <p:txBody>
          <a:bodyPr wrap="square" rtlCol="0">
            <a:spAutoFit/>
          </a:bodyPr>
          <a:lstStyle/>
          <a:p>
            <a:r>
              <a:rPr lang="en-US" sz="2000" b="1" dirty="0">
                <a:solidFill>
                  <a:schemeClr val="accent1"/>
                </a:solidFill>
                <a:latin typeface="Cavolini" panose="03000502040302020204" pitchFamily="66" charset="0"/>
                <a:cs typeface="Cavolini" panose="03000502040302020204" pitchFamily="66" charset="0"/>
              </a:rPr>
              <a:t>Q4. Consider that you are constructing a multilayered network of visual cortex. The input layer is retinal ganglion neurons – the layer is meant to signal amount of contrast in input images. </a:t>
            </a:r>
          </a:p>
        </p:txBody>
      </p:sp>
      <p:sp>
        <p:nvSpPr>
          <p:cNvPr id="5" name="TextBox 4">
            <a:extLst>
              <a:ext uri="{FF2B5EF4-FFF2-40B4-BE49-F238E27FC236}">
                <a16:creationId xmlns:a16="http://schemas.microsoft.com/office/drawing/2014/main" id="{C2B679EF-5EE4-4EA2-A520-C32A9CDF9FFA}"/>
              </a:ext>
            </a:extLst>
          </p:cNvPr>
          <p:cNvSpPr txBox="1"/>
          <p:nvPr/>
        </p:nvSpPr>
        <p:spPr>
          <a:xfrm>
            <a:off x="263940" y="4587838"/>
            <a:ext cx="11365736" cy="707886"/>
          </a:xfrm>
          <a:prstGeom prst="rect">
            <a:avLst/>
          </a:prstGeom>
          <a:noFill/>
        </p:spPr>
        <p:txBody>
          <a:bodyPr wrap="square">
            <a:spAutoFit/>
          </a:bodyPr>
          <a:lstStyle/>
          <a:p>
            <a:r>
              <a:rPr lang="en-US" sz="2000" b="1" dirty="0">
                <a:solidFill>
                  <a:schemeClr val="accent1"/>
                </a:solidFill>
                <a:latin typeface="Cavolini" panose="03000502040302020204" pitchFamily="66" charset="0"/>
                <a:cs typeface="Cavolini" panose="03000502040302020204" pitchFamily="66" charset="0"/>
              </a:rPr>
              <a:t>Which of the following would be the best choice to model the neurons in this layer?</a:t>
            </a:r>
          </a:p>
        </p:txBody>
      </p:sp>
      <p:sp>
        <p:nvSpPr>
          <p:cNvPr id="6" name="TextBox 5">
            <a:extLst>
              <a:ext uri="{FF2B5EF4-FFF2-40B4-BE49-F238E27FC236}">
                <a16:creationId xmlns:a16="http://schemas.microsoft.com/office/drawing/2014/main" id="{ED8FBBDA-929B-4550-8065-000784B3A510}"/>
              </a:ext>
            </a:extLst>
          </p:cNvPr>
          <p:cNvSpPr txBox="1"/>
          <p:nvPr/>
        </p:nvSpPr>
        <p:spPr>
          <a:xfrm>
            <a:off x="565829" y="5476711"/>
            <a:ext cx="12903509" cy="1200329"/>
          </a:xfrm>
          <a:prstGeom prst="rect">
            <a:avLst/>
          </a:prstGeom>
          <a:noFill/>
        </p:spPr>
        <p:txBody>
          <a:bodyPr wrap="square" numCol="2">
            <a:spAutoFit/>
          </a:bodyPr>
          <a:lstStyle/>
          <a:p>
            <a:pPr marL="342900" indent="-342900">
              <a:buAutoNum type="alphaUcPeriod"/>
            </a:pPr>
            <a:r>
              <a:rPr lang="en-US" b="1" dirty="0">
                <a:solidFill>
                  <a:srgbClr val="FF0000"/>
                </a:solidFill>
                <a:latin typeface="Cavolini" panose="03000502040302020204" pitchFamily="66" charset="0"/>
                <a:cs typeface="Cavolini" panose="03000502040302020204" pitchFamily="66" charset="0"/>
              </a:rPr>
              <a:t>Integrate &amp; Fire model	</a:t>
            </a:r>
          </a:p>
          <a:p>
            <a:endParaRPr lang="en-US" b="1" dirty="0">
              <a:solidFill>
                <a:srgbClr val="FF0000"/>
              </a:solidFill>
              <a:latin typeface="Cavolini" panose="03000502040302020204" pitchFamily="66" charset="0"/>
              <a:cs typeface="Cavolini" panose="03000502040302020204" pitchFamily="66" charset="0"/>
            </a:endParaRPr>
          </a:p>
          <a:p>
            <a:r>
              <a:rPr lang="en-US" b="1" dirty="0">
                <a:solidFill>
                  <a:srgbClr val="FF0000"/>
                </a:solidFill>
                <a:latin typeface="Cavolini" panose="03000502040302020204" pitchFamily="66" charset="0"/>
                <a:cs typeface="Cavolini" panose="03000502040302020204" pitchFamily="66" charset="0"/>
              </a:rPr>
              <a:t>B. Conductance based model (Hodgkin &amp; Huxley)</a:t>
            </a:r>
          </a:p>
          <a:p>
            <a:endParaRPr lang="en-US" b="1" dirty="0">
              <a:solidFill>
                <a:srgbClr val="FF0000"/>
              </a:solidFill>
              <a:latin typeface="Cavolini" panose="03000502040302020204" pitchFamily="66" charset="0"/>
              <a:cs typeface="Cavolini" panose="03000502040302020204" pitchFamily="66" charset="0"/>
            </a:endParaRPr>
          </a:p>
          <a:p>
            <a:r>
              <a:rPr lang="en-US" b="1" dirty="0">
                <a:solidFill>
                  <a:srgbClr val="FF0000"/>
                </a:solidFill>
                <a:latin typeface="Cavolini" panose="03000502040302020204" pitchFamily="66" charset="0"/>
                <a:cs typeface="Cavolini" panose="03000502040302020204" pitchFamily="66" charset="0"/>
              </a:rPr>
              <a:t>C. </a:t>
            </a:r>
            <a:r>
              <a:rPr lang="en-US" b="1" dirty="0" err="1">
                <a:solidFill>
                  <a:srgbClr val="FF0000"/>
                </a:solidFill>
                <a:latin typeface="Cavolini" panose="03000502040302020204" pitchFamily="66" charset="0"/>
                <a:cs typeface="Cavolini" panose="03000502040302020204" pitchFamily="66" charset="0"/>
              </a:rPr>
              <a:t>Izhikevich</a:t>
            </a:r>
            <a:r>
              <a:rPr lang="en-US" b="1" dirty="0">
                <a:solidFill>
                  <a:srgbClr val="FF0000"/>
                </a:solidFill>
                <a:latin typeface="Cavolini" panose="03000502040302020204" pitchFamily="66" charset="0"/>
                <a:cs typeface="Cavolini" panose="03000502040302020204" pitchFamily="66" charset="0"/>
              </a:rPr>
              <a:t> model</a:t>
            </a:r>
          </a:p>
          <a:p>
            <a:r>
              <a:rPr lang="en-US" b="1" dirty="0">
                <a:solidFill>
                  <a:srgbClr val="FF0000"/>
                </a:solidFill>
                <a:latin typeface="Cavolini" panose="03000502040302020204" pitchFamily="66" charset="0"/>
                <a:cs typeface="Cavolini" panose="03000502040302020204" pitchFamily="66" charset="0"/>
              </a:rPr>
              <a:t>	</a:t>
            </a:r>
          </a:p>
          <a:p>
            <a:r>
              <a:rPr lang="en-US" b="1" dirty="0">
                <a:solidFill>
                  <a:srgbClr val="FF0000"/>
                </a:solidFill>
                <a:latin typeface="Cavolini" panose="03000502040302020204" pitchFamily="66" charset="0"/>
                <a:cs typeface="Cavolini" panose="03000502040302020204" pitchFamily="66" charset="0"/>
              </a:rPr>
              <a:t>D. Rate-coded model</a:t>
            </a:r>
          </a:p>
        </p:txBody>
      </p:sp>
      <p:pic>
        <p:nvPicPr>
          <p:cNvPr id="7" name="Picture 6">
            <a:extLst>
              <a:ext uri="{FF2B5EF4-FFF2-40B4-BE49-F238E27FC236}">
                <a16:creationId xmlns:a16="http://schemas.microsoft.com/office/drawing/2014/main" id="{385ACCA7-7BC0-4A67-9F46-C18CD77A11CA}"/>
              </a:ext>
            </a:extLst>
          </p:cNvPr>
          <p:cNvPicPr>
            <a:picLocks noChangeAspect="1"/>
          </p:cNvPicPr>
          <p:nvPr/>
        </p:nvPicPr>
        <p:blipFill>
          <a:blip r:embed="rId3"/>
          <a:stretch>
            <a:fillRect/>
          </a:stretch>
        </p:blipFill>
        <p:spPr>
          <a:xfrm>
            <a:off x="2422972" y="180960"/>
            <a:ext cx="2131550" cy="2502020"/>
          </a:xfrm>
          <a:prstGeom prst="rect">
            <a:avLst/>
          </a:prstGeom>
          <a:solidFill>
            <a:schemeClr val="tx1"/>
          </a:solidFill>
        </p:spPr>
      </p:pic>
      <p:sp>
        <p:nvSpPr>
          <p:cNvPr id="8" name="Thought Bubble: Cloud 7">
            <a:extLst>
              <a:ext uri="{FF2B5EF4-FFF2-40B4-BE49-F238E27FC236}">
                <a16:creationId xmlns:a16="http://schemas.microsoft.com/office/drawing/2014/main" id="{F03D9504-E788-40DE-93F3-622DE2B67AD9}"/>
              </a:ext>
            </a:extLst>
          </p:cNvPr>
          <p:cNvSpPr/>
          <p:nvPr/>
        </p:nvSpPr>
        <p:spPr>
          <a:xfrm>
            <a:off x="152736" y="358815"/>
            <a:ext cx="2493780" cy="1243631"/>
          </a:xfrm>
          <a:prstGeom prst="cloudCallout">
            <a:avLst>
              <a:gd name="adj1" fmla="val 55130"/>
              <a:gd name="adj2" fmla="val 333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a:latin typeface="Bradley Hand ITC" panose="03070402050302030203" pitchFamily="66" charset="0"/>
              </a:rPr>
              <a:t>I have some questions!</a:t>
            </a:r>
          </a:p>
        </p:txBody>
      </p:sp>
      <p:sp>
        <p:nvSpPr>
          <p:cNvPr id="14" name="TextBox 13">
            <a:extLst>
              <a:ext uri="{FF2B5EF4-FFF2-40B4-BE49-F238E27FC236}">
                <a16:creationId xmlns:a16="http://schemas.microsoft.com/office/drawing/2014/main" id="{D120F1CC-BED5-4331-8F44-216ED3DBDFD5}"/>
              </a:ext>
            </a:extLst>
          </p:cNvPr>
          <p:cNvSpPr txBox="1"/>
          <p:nvPr/>
        </p:nvSpPr>
        <p:spPr>
          <a:xfrm>
            <a:off x="3229593" y="2984764"/>
            <a:ext cx="7575979" cy="1323439"/>
          </a:xfrm>
          <a:prstGeom prst="rect">
            <a:avLst/>
          </a:prstGeom>
          <a:noFill/>
        </p:spPr>
        <p:txBody>
          <a:bodyPr wrap="square">
            <a:spAutoFit/>
          </a:bodyPr>
          <a:lstStyle/>
          <a:p>
            <a:r>
              <a:rPr lang="en-US" sz="2000" b="1" dirty="0">
                <a:solidFill>
                  <a:schemeClr val="accent1"/>
                </a:solidFill>
                <a:latin typeface="Cavolini" panose="03000502040302020204" pitchFamily="66" charset="0"/>
                <a:cs typeface="Cavolini" panose="03000502040302020204" pitchFamily="66" charset="0"/>
              </a:rPr>
              <a:t>Say, you are told that the ganglion neurons have greater frequency of firing to a greater contrast – so the information about the contrast is in the frequency (rate) of firing.</a:t>
            </a:r>
            <a:endParaRPr lang="en-US" sz="2000" dirty="0"/>
          </a:p>
        </p:txBody>
      </p:sp>
      <p:sp>
        <p:nvSpPr>
          <p:cNvPr id="9" name="TextBox 8">
            <a:extLst>
              <a:ext uri="{FF2B5EF4-FFF2-40B4-BE49-F238E27FC236}">
                <a16:creationId xmlns:a16="http://schemas.microsoft.com/office/drawing/2014/main" id="{6E7423A4-3F85-41EB-8B82-A4FD2F1744AC}"/>
              </a:ext>
            </a:extLst>
          </p:cNvPr>
          <p:cNvSpPr txBox="1"/>
          <p:nvPr/>
        </p:nvSpPr>
        <p:spPr>
          <a:xfrm>
            <a:off x="11314324" y="44067"/>
            <a:ext cx="837286" cy="338554"/>
          </a:xfrm>
          <a:prstGeom prst="rect">
            <a:avLst/>
          </a:prstGeom>
          <a:noFill/>
        </p:spPr>
        <p:txBody>
          <a:bodyPr wrap="square" rtlCol="0">
            <a:spAutoFit/>
          </a:bodyPr>
          <a:lstStyle/>
          <a:p>
            <a:r>
              <a:rPr lang="en-US" sz="1600" dirty="0"/>
              <a:t>Slide 18</a:t>
            </a:r>
          </a:p>
        </p:txBody>
      </p:sp>
    </p:spTree>
    <p:extLst>
      <p:ext uri="{BB962C8B-B14F-4D97-AF65-F5344CB8AC3E}">
        <p14:creationId xmlns:p14="http://schemas.microsoft.com/office/powerpoint/2010/main" val="268769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711467-C727-4021-975B-C988AB36132F}"/>
              </a:ext>
            </a:extLst>
          </p:cNvPr>
          <p:cNvSpPr txBox="1"/>
          <p:nvPr/>
        </p:nvSpPr>
        <p:spPr>
          <a:xfrm>
            <a:off x="0" y="0"/>
            <a:ext cx="6426200" cy="647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472C4"/>
                </a:solidFill>
                <a:effectLst/>
                <a:uLnTx/>
                <a:uFillTx/>
                <a:latin typeface="Calibri" panose="020F0502020204030204"/>
                <a:ea typeface="+mn-ea"/>
                <a:cs typeface="+mn-cs"/>
              </a:rPr>
              <a:t>How do neurons communicate?</a:t>
            </a:r>
          </a:p>
        </p:txBody>
      </p:sp>
      <p:sp>
        <p:nvSpPr>
          <p:cNvPr id="3" name="TextBox 2">
            <a:extLst>
              <a:ext uri="{FF2B5EF4-FFF2-40B4-BE49-F238E27FC236}">
                <a16:creationId xmlns:a16="http://schemas.microsoft.com/office/drawing/2014/main" id="{9792E26C-9F6C-428E-A8D3-4F3FB5CAC289}"/>
              </a:ext>
            </a:extLst>
          </p:cNvPr>
          <p:cNvSpPr txBox="1"/>
          <p:nvPr/>
        </p:nvSpPr>
        <p:spPr>
          <a:xfrm>
            <a:off x="6261102" y="2111430"/>
            <a:ext cx="5714998"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Bradley Hand ITC" panose="03070402050302030203" pitchFamily="66" charset="0"/>
                <a:ea typeface="+mn-ea"/>
                <a:cs typeface="+mn-cs"/>
              </a:rPr>
              <a:t>What is the nature of the signal between one neuron and the other?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00"/>
              </a:solidFill>
              <a:effectLst/>
              <a:uLnTx/>
              <a:uFillTx/>
              <a:latin typeface="Bradley Hand ITC" panose="03070402050302030203" pitchFamily="66" charset="0"/>
              <a:ea typeface="+mn-ea"/>
              <a:cs typeface="+mn-cs"/>
            </a:endParaRPr>
          </a:p>
          <a:p>
            <a:pPr marL="342900" marR="0" lvl="0" indent="-342900" algn="ctr" defTabSz="914400" rtl="0" eaLnBrk="1" fontAlgn="auto" latinLnBrk="0" hangingPunct="1">
              <a:lnSpc>
                <a:spcPct val="100000"/>
              </a:lnSpc>
              <a:spcBef>
                <a:spcPts val="0"/>
              </a:spcBef>
              <a:spcAft>
                <a:spcPts val="0"/>
              </a:spcAft>
              <a:buClrTx/>
              <a:buSzTx/>
              <a:buFontTx/>
              <a:buAutoNum type="alphaUcPeriod"/>
              <a:tabLst/>
              <a:defRPr/>
            </a:pPr>
            <a:r>
              <a:rPr kumimoji="0" lang="en-US" sz="2400" b="1" i="0" u="none" strike="noStrike" kern="1200" cap="none" spc="0" normalizeH="0" baseline="0" noProof="0" dirty="0">
                <a:ln>
                  <a:noFill/>
                </a:ln>
                <a:solidFill>
                  <a:srgbClr val="FFFF00"/>
                </a:solidFill>
                <a:effectLst/>
                <a:uLnTx/>
                <a:uFillTx/>
                <a:latin typeface="Bradley Hand ITC" panose="03070402050302030203" pitchFamily="66" charset="0"/>
                <a:ea typeface="+mn-ea"/>
                <a:cs typeface="+mn-cs"/>
              </a:rPr>
              <a:t>Chemical</a:t>
            </a:r>
          </a:p>
          <a:p>
            <a:pPr marL="342900" marR="0" lvl="0" indent="-342900" algn="ctr" defTabSz="914400" rtl="0" eaLnBrk="1" fontAlgn="auto" latinLnBrk="0" hangingPunct="1">
              <a:lnSpc>
                <a:spcPct val="100000"/>
              </a:lnSpc>
              <a:spcBef>
                <a:spcPts val="0"/>
              </a:spcBef>
              <a:spcAft>
                <a:spcPts val="0"/>
              </a:spcAft>
              <a:buClrTx/>
              <a:buSzTx/>
              <a:buFontTx/>
              <a:buAutoNum type="alphaUcPeriod"/>
              <a:tabLst/>
              <a:defRPr/>
            </a:pPr>
            <a:endParaRPr kumimoji="0" lang="en-US" sz="2400" b="1" i="0" u="none" strike="noStrike" kern="1200" cap="none" spc="0" normalizeH="0" baseline="0" noProof="0" dirty="0">
              <a:ln>
                <a:noFill/>
              </a:ln>
              <a:solidFill>
                <a:srgbClr val="FFFF00"/>
              </a:solidFill>
              <a:effectLst/>
              <a:uLnTx/>
              <a:uFillTx/>
              <a:latin typeface="Bradley Hand ITC" panose="03070402050302030203" pitchFamily="66" charset="0"/>
              <a:ea typeface="+mn-ea"/>
              <a:cs typeface="+mn-cs"/>
            </a:endParaRPr>
          </a:p>
          <a:p>
            <a:pPr marL="342900" marR="0" lvl="0" indent="-342900" algn="ctr" defTabSz="914400" rtl="0" eaLnBrk="1" fontAlgn="auto" latinLnBrk="0" hangingPunct="1">
              <a:lnSpc>
                <a:spcPct val="100000"/>
              </a:lnSpc>
              <a:spcBef>
                <a:spcPts val="0"/>
              </a:spcBef>
              <a:spcAft>
                <a:spcPts val="0"/>
              </a:spcAft>
              <a:buClrTx/>
              <a:buSzTx/>
              <a:buFontTx/>
              <a:buAutoNum type="alphaUcPeriod"/>
              <a:tabLst/>
              <a:defRPr/>
            </a:pPr>
            <a:r>
              <a:rPr kumimoji="0" lang="en-US" sz="2400" b="1" i="0" u="none" strike="noStrike" kern="1200" cap="none" spc="0" normalizeH="0" baseline="0" noProof="0" dirty="0">
                <a:ln>
                  <a:noFill/>
                </a:ln>
                <a:solidFill>
                  <a:srgbClr val="FFFF00"/>
                </a:solidFill>
                <a:effectLst/>
                <a:uLnTx/>
                <a:uFillTx/>
                <a:latin typeface="Bradley Hand ITC" panose="03070402050302030203" pitchFamily="66" charset="0"/>
                <a:ea typeface="+mn-ea"/>
                <a:cs typeface="+mn-cs"/>
              </a:rPr>
              <a:t>Electrical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00"/>
              </a:solidFill>
              <a:effectLst/>
              <a:uLnTx/>
              <a:uFillTx/>
              <a:latin typeface="Bradley Hand ITC" panose="03070402050302030203"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Bradley Hand ITC" panose="03070402050302030203" pitchFamily="66" charset="0"/>
                <a:ea typeface="+mn-ea"/>
                <a:cs typeface="+mn-cs"/>
              </a:rPr>
              <a:t>C.   Physical</a:t>
            </a:r>
          </a:p>
        </p:txBody>
      </p:sp>
      <p:sp>
        <p:nvSpPr>
          <p:cNvPr id="4" name="TextBox 3">
            <a:extLst>
              <a:ext uri="{FF2B5EF4-FFF2-40B4-BE49-F238E27FC236}">
                <a16:creationId xmlns:a16="http://schemas.microsoft.com/office/drawing/2014/main" id="{866C00DA-836B-4430-9745-B35579938A7E}"/>
              </a:ext>
            </a:extLst>
          </p:cNvPr>
          <p:cNvSpPr txBox="1"/>
          <p:nvPr/>
        </p:nvSpPr>
        <p:spPr>
          <a:xfrm>
            <a:off x="442064" y="964067"/>
            <a:ext cx="59841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Synapse: The junction between 2 neurons where the communication happens</a:t>
            </a:r>
          </a:p>
        </p:txBody>
      </p:sp>
      <p:pic>
        <p:nvPicPr>
          <p:cNvPr id="6" name="Picture 5">
            <a:extLst>
              <a:ext uri="{FF2B5EF4-FFF2-40B4-BE49-F238E27FC236}">
                <a16:creationId xmlns:a16="http://schemas.microsoft.com/office/drawing/2014/main" id="{A30A2580-3D07-4CB6-8DCD-03B20D1CFCCD}"/>
              </a:ext>
            </a:extLst>
          </p:cNvPr>
          <p:cNvPicPr>
            <a:picLocks noChangeAspect="1"/>
          </p:cNvPicPr>
          <p:nvPr/>
        </p:nvPicPr>
        <p:blipFill>
          <a:blip r:embed="rId3"/>
          <a:stretch>
            <a:fillRect/>
          </a:stretch>
        </p:blipFill>
        <p:spPr>
          <a:xfrm>
            <a:off x="215900" y="1911460"/>
            <a:ext cx="5715000" cy="4322268"/>
          </a:xfrm>
          <a:prstGeom prst="rect">
            <a:avLst/>
          </a:prstGeom>
        </p:spPr>
      </p:pic>
      <p:sp>
        <p:nvSpPr>
          <p:cNvPr id="7" name="Oval 6">
            <a:extLst>
              <a:ext uri="{FF2B5EF4-FFF2-40B4-BE49-F238E27FC236}">
                <a16:creationId xmlns:a16="http://schemas.microsoft.com/office/drawing/2014/main" id="{1DB3ED04-34C8-4932-A08F-447BA5161BAB}"/>
              </a:ext>
            </a:extLst>
          </p:cNvPr>
          <p:cNvSpPr/>
          <p:nvPr/>
        </p:nvSpPr>
        <p:spPr>
          <a:xfrm>
            <a:off x="8053888" y="3118981"/>
            <a:ext cx="2129425" cy="63882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CFA7F96-3578-400A-B9A4-0370A1CD3407}"/>
              </a:ext>
            </a:extLst>
          </p:cNvPr>
          <p:cNvSpPr txBox="1"/>
          <p:nvPr/>
        </p:nvSpPr>
        <p:spPr>
          <a:xfrm rot="990702">
            <a:off x="9692624" y="2927825"/>
            <a:ext cx="9813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Bradley Hand ITC" panose="03070402050302030203" pitchFamily="66" charset="0"/>
                <a:ea typeface="+mn-ea"/>
                <a:cs typeface="+mn-cs"/>
              </a:rPr>
              <a:t>mostly</a:t>
            </a:r>
          </a:p>
        </p:txBody>
      </p:sp>
      <p:sp>
        <p:nvSpPr>
          <p:cNvPr id="9" name="TextBox 8">
            <a:extLst>
              <a:ext uri="{FF2B5EF4-FFF2-40B4-BE49-F238E27FC236}">
                <a16:creationId xmlns:a16="http://schemas.microsoft.com/office/drawing/2014/main" id="{1952F3FB-BF0D-4BD1-8062-BAEED6496940}"/>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19</a:t>
            </a:r>
          </a:p>
        </p:txBody>
      </p:sp>
    </p:spTree>
    <p:extLst>
      <p:ext uri="{BB962C8B-B14F-4D97-AF65-F5344CB8AC3E}">
        <p14:creationId xmlns:p14="http://schemas.microsoft.com/office/powerpoint/2010/main" val="69730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F7FA9-6100-440B-8542-EA8A21653C7D}"/>
              </a:ext>
            </a:extLst>
          </p:cNvPr>
          <p:cNvSpPr txBox="1"/>
          <p:nvPr/>
        </p:nvSpPr>
        <p:spPr>
          <a:xfrm>
            <a:off x="146137" y="184411"/>
            <a:ext cx="69671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Synaptic transmission: Soup vs spark debate – 1930s</a:t>
            </a:r>
          </a:p>
        </p:txBody>
      </p:sp>
      <p:pic>
        <p:nvPicPr>
          <p:cNvPr id="4" name="Picture 3">
            <a:extLst>
              <a:ext uri="{FF2B5EF4-FFF2-40B4-BE49-F238E27FC236}">
                <a16:creationId xmlns:a16="http://schemas.microsoft.com/office/drawing/2014/main" id="{6E7442B6-1156-49C6-9015-7B75C2644DCA}"/>
              </a:ext>
            </a:extLst>
          </p:cNvPr>
          <p:cNvPicPr>
            <a:picLocks noChangeAspect="1"/>
          </p:cNvPicPr>
          <p:nvPr/>
        </p:nvPicPr>
        <p:blipFill>
          <a:blip r:embed="rId3"/>
          <a:stretch>
            <a:fillRect/>
          </a:stretch>
        </p:blipFill>
        <p:spPr>
          <a:xfrm>
            <a:off x="1731192" y="1614592"/>
            <a:ext cx="2982037" cy="2463922"/>
          </a:xfrm>
          <a:prstGeom prst="rect">
            <a:avLst/>
          </a:prstGeom>
        </p:spPr>
      </p:pic>
      <p:sp>
        <p:nvSpPr>
          <p:cNvPr id="8" name="TextBox 7">
            <a:extLst>
              <a:ext uri="{FF2B5EF4-FFF2-40B4-BE49-F238E27FC236}">
                <a16:creationId xmlns:a16="http://schemas.microsoft.com/office/drawing/2014/main" id="{FF923711-44CB-497C-89A2-25D5ECFD8DC0}"/>
              </a:ext>
            </a:extLst>
          </p:cNvPr>
          <p:cNvSpPr txBox="1"/>
          <p:nvPr/>
        </p:nvSpPr>
        <p:spPr>
          <a:xfrm>
            <a:off x="781297" y="4200085"/>
            <a:ext cx="48006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Sir Henry Hallett Dale (1875 – 1968)</a:t>
            </a:r>
          </a:p>
        </p:txBody>
      </p:sp>
      <p:pic>
        <p:nvPicPr>
          <p:cNvPr id="12" name="Picture 11">
            <a:extLst>
              <a:ext uri="{FF2B5EF4-FFF2-40B4-BE49-F238E27FC236}">
                <a16:creationId xmlns:a16="http://schemas.microsoft.com/office/drawing/2014/main" id="{436EB260-5BDB-495B-B985-143496536EAB}"/>
              </a:ext>
            </a:extLst>
          </p:cNvPr>
          <p:cNvPicPr>
            <a:picLocks noChangeAspect="1"/>
          </p:cNvPicPr>
          <p:nvPr/>
        </p:nvPicPr>
        <p:blipFill>
          <a:blip r:embed="rId4"/>
          <a:stretch>
            <a:fillRect/>
          </a:stretch>
        </p:blipFill>
        <p:spPr>
          <a:xfrm>
            <a:off x="7729506" y="1614592"/>
            <a:ext cx="2656859" cy="2389389"/>
          </a:xfrm>
          <a:prstGeom prst="rect">
            <a:avLst/>
          </a:prstGeom>
        </p:spPr>
      </p:pic>
      <p:sp>
        <p:nvSpPr>
          <p:cNvPr id="16" name="TextBox 15">
            <a:extLst>
              <a:ext uri="{FF2B5EF4-FFF2-40B4-BE49-F238E27FC236}">
                <a16:creationId xmlns:a16="http://schemas.microsoft.com/office/drawing/2014/main" id="{0E92F9AF-C1A2-4309-9B54-2863DAFC3E51}"/>
              </a:ext>
            </a:extLst>
          </p:cNvPr>
          <p:cNvSpPr txBox="1"/>
          <p:nvPr/>
        </p:nvSpPr>
        <p:spPr>
          <a:xfrm>
            <a:off x="6683498" y="4214167"/>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Sir John Carew Eccles (1903 – 1997)</a:t>
            </a:r>
          </a:p>
        </p:txBody>
      </p:sp>
      <p:sp>
        <p:nvSpPr>
          <p:cNvPr id="5" name="TextBox 4">
            <a:extLst>
              <a:ext uri="{FF2B5EF4-FFF2-40B4-BE49-F238E27FC236}">
                <a16:creationId xmlns:a16="http://schemas.microsoft.com/office/drawing/2014/main" id="{D5FA439A-7F46-4464-B8F0-96D484FF34C9}"/>
              </a:ext>
            </a:extLst>
          </p:cNvPr>
          <p:cNvSpPr txBox="1"/>
          <p:nvPr/>
        </p:nvSpPr>
        <p:spPr>
          <a:xfrm>
            <a:off x="899924" y="5043353"/>
            <a:ext cx="46445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Proponent of chemical neurotransmission</a:t>
            </a:r>
          </a:p>
        </p:txBody>
      </p:sp>
      <p:sp>
        <p:nvSpPr>
          <p:cNvPr id="9" name="TextBox 8">
            <a:extLst>
              <a:ext uri="{FF2B5EF4-FFF2-40B4-BE49-F238E27FC236}">
                <a16:creationId xmlns:a16="http://schemas.microsoft.com/office/drawing/2014/main" id="{E6E0B205-0752-40A5-AFFF-F488FD06AB43}"/>
              </a:ext>
            </a:extLst>
          </p:cNvPr>
          <p:cNvSpPr txBox="1"/>
          <p:nvPr/>
        </p:nvSpPr>
        <p:spPr>
          <a:xfrm>
            <a:off x="6735649" y="5043353"/>
            <a:ext cx="46445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Proponent of electrical neurotransmission</a:t>
            </a:r>
          </a:p>
        </p:txBody>
      </p:sp>
      <p:sp>
        <p:nvSpPr>
          <p:cNvPr id="10" name="TextBox 9">
            <a:extLst>
              <a:ext uri="{FF2B5EF4-FFF2-40B4-BE49-F238E27FC236}">
                <a16:creationId xmlns:a16="http://schemas.microsoft.com/office/drawing/2014/main" id="{C9ED59AB-FB24-4BC9-B094-F02A9185EF04}"/>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20</a:t>
            </a:r>
          </a:p>
        </p:txBody>
      </p:sp>
    </p:spTree>
    <p:extLst>
      <p:ext uri="{BB962C8B-B14F-4D97-AF65-F5344CB8AC3E}">
        <p14:creationId xmlns:p14="http://schemas.microsoft.com/office/powerpoint/2010/main" val="1593144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2B158A02-0A0F-0F46-A623-5B0DD87604B4}"/>
                  </a:ext>
                </a:extLst>
              </p14:cNvPr>
              <p14:cNvContentPartPr/>
              <p14:nvPr/>
            </p14:nvContentPartPr>
            <p14:xfrm>
              <a:off x="280183" y="2152699"/>
              <a:ext cx="2037240" cy="1572120"/>
            </p14:xfrm>
          </p:contentPart>
        </mc:Choice>
        <mc:Fallback xmlns="">
          <p:pic>
            <p:nvPicPr>
              <p:cNvPr id="33" name="Ink 32">
                <a:extLst>
                  <a:ext uri="{FF2B5EF4-FFF2-40B4-BE49-F238E27FC236}">
                    <a16:creationId xmlns:a16="http://schemas.microsoft.com/office/drawing/2014/main" id="{2B158A02-0A0F-0F46-A623-5B0DD87604B4}"/>
                  </a:ext>
                </a:extLst>
              </p:cNvPr>
              <p:cNvPicPr/>
              <p:nvPr/>
            </p:nvPicPr>
            <p:blipFill>
              <a:blip r:embed="rId4"/>
              <a:stretch>
                <a:fillRect/>
              </a:stretch>
            </p:blipFill>
            <p:spPr>
              <a:xfrm>
                <a:off x="264703" y="2137219"/>
                <a:ext cx="2067840" cy="1602720"/>
              </a:xfrm>
              <a:prstGeom prst="rect">
                <a:avLst/>
              </a:prstGeom>
            </p:spPr>
          </p:pic>
        </mc:Fallback>
      </mc:AlternateContent>
      <p:grpSp>
        <p:nvGrpSpPr>
          <p:cNvPr id="40" name="Group 39">
            <a:extLst>
              <a:ext uri="{FF2B5EF4-FFF2-40B4-BE49-F238E27FC236}">
                <a16:creationId xmlns:a16="http://schemas.microsoft.com/office/drawing/2014/main" id="{F162FDB8-4A41-2D45-A36D-E0D4BB3E29D0}"/>
              </a:ext>
            </a:extLst>
          </p:cNvPr>
          <p:cNvGrpSpPr/>
          <p:nvPr/>
        </p:nvGrpSpPr>
        <p:grpSpPr>
          <a:xfrm>
            <a:off x="1663303" y="587059"/>
            <a:ext cx="2144520" cy="2194560"/>
            <a:chOff x="1663303" y="587059"/>
            <a:chExt cx="2144520" cy="2194560"/>
          </a:xfrm>
        </p:grpSpPr>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id="{EB939E60-3847-F146-BAA6-15B7D9340AA6}"/>
                    </a:ext>
                  </a:extLst>
                </p14:cNvPr>
                <p14:cNvContentPartPr/>
                <p14:nvPr/>
              </p14:nvContentPartPr>
              <p14:xfrm>
                <a:off x="1707583" y="587059"/>
                <a:ext cx="2100240" cy="2194560"/>
              </p14:xfrm>
            </p:contentPart>
          </mc:Choice>
          <mc:Fallback xmlns="">
            <p:pic>
              <p:nvPicPr>
                <p:cNvPr id="34" name="Ink 33">
                  <a:extLst>
                    <a:ext uri="{FF2B5EF4-FFF2-40B4-BE49-F238E27FC236}">
                      <a16:creationId xmlns:a16="http://schemas.microsoft.com/office/drawing/2014/main" id="{EB939E60-3847-F146-BAA6-15B7D9340AA6}"/>
                    </a:ext>
                  </a:extLst>
                </p:cNvPr>
                <p:cNvPicPr/>
                <p:nvPr/>
              </p:nvPicPr>
              <p:blipFill>
                <a:blip r:embed="rId6"/>
                <a:stretch>
                  <a:fillRect/>
                </a:stretch>
              </p:blipFill>
              <p:spPr>
                <a:xfrm>
                  <a:off x="1692103" y="571579"/>
                  <a:ext cx="2130840" cy="222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9FC443D7-74C3-2D40-86ED-CD9D583AB99E}"/>
                    </a:ext>
                  </a:extLst>
                </p14:cNvPr>
                <p14:cNvContentPartPr/>
                <p14:nvPr/>
              </p14:nvContentPartPr>
              <p14:xfrm>
                <a:off x="1990183" y="1297699"/>
                <a:ext cx="44280" cy="113400"/>
              </p14:xfrm>
            </p:contentPart>
          </mc:Choice>
          <mc:Fallback xmlns="">
            <p:pic>
              <p:nvPicPr>
                <p:cNvPr id="35" name="Ink 34">
                  <a:extLst>
                    <a:ext uri="{FF2B5EF4-FFF2-40B4-BE49-F238E27FC236}">
                      <a16:creationId xmlns:a16="http://schemas.microsoft.com/office/drawing/2014/main" id="{9FC443D7-74C3-2D40-86ED-CD9D583AB99E}"/>
                    </a:ext>
                  </a:extLst>
                </p:cNvPr>
                <p:cNvPicPr/>
                <p:nvPr/>
              </p:nvPicPr>
              <p:blipFill>
                <a:blip r:embed="rId8"/>
                <a:stretch>
                  <a:fillRect/>
                </a:stretch>
              </p:blipFill>
              <p:spPr>
                <a:xfrm>
                  <a:off x="1974703" y="1282268"/>
                  <a:ext cx="748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a:extLst>
                    <a:ext uri="{FF2B5EF4-FFF2-40B4-BE49-F238E27FC236}">
                      <a16:creationId xmlns:a16="http://schemas.microsoft.com/office/drawing/2014/main" id="{B325ABF3-4D53-B64C-A2D1-6C4115944D04}"/>
                    </a:ext>
                  </a:extLst>
                </p14:cNvPr>
                <p14:cNvContentPartPr/>
                <p14:nvPr/>
              </p14:nvContentPartPr>
              <p14:xfrm>
                <a:off x="2047063" y="1266019"/>
                <a:ext cx="38160" cy="88200"/>
              </p14:xfrm>
            </p:contentPart>
          </mc:Choice>
          <mc:Fallback xmlns="">
            <p:pic>
              <p:nvPicPr>
                <p:cNvPr id="36" name="Ink 35">
                  <a:extLst>
                    <a:ext uri="{FF2B5EF4-FFF2-40B4-BE49-F238E27FC236}">
                      <a16:creationId xmlns:a16="http://schemas.microsoft.com/office/drawing/2014/main" id="{B325ABF3-4D53-B64C-A2D1-6C4115944D04}"/>
                    </a:ext>
                  </a:extLst>
                </p:cNvPr>
                <p:cNvPicPr/>
                <p:nvPr/>
              </p:nvPicPr>
              <p:blipFill>
                <a:blip r:embed="rId10"/>
                <a:stretch>
                  <a:fillRect/>
                </a:stretch>
              </p:blipFill>
              <p:spPr>
                <a:xfrm>
                  <a:off x="2031583" y="1250539"/>
                  <a:ext cx="687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AB9AB193-F8E6-0F4B-AB8B-AC0215606D5E}"/>
                    </a:ext>
                  </a:extLst>
                </p14:cNvPr>
                <p14:cNvContentPartPr/>
                <p14:nvPr/>
              </p14:nvContentPartPr>
              <p14:xfrm>
                <a:off x="1663303" y="1693699"/>
                <a:ext cx="119880" cy="6480"/>
              </p14:xfrm>
            </p:contentPart>
          </mc:Choice>
          <mc:Fallback xmlns="">
            <p:pic>
              <p:nvPicPr>
                <p:cNvPr id="38" name="Ink 37">
                  <a:extLst>
                    <a:ext uri="{FF2B5EF4-FFF2-40B4-BE49-F238E27FC236}">
                      <a16:creationId xmlns:a16="http://schemas.microsoft.com/office/drawing/2014/main" id="{AB9AB193-F8E6-0F4B-AB8B-AC0215606D5E}"/>
                    </a:ext>
                  </a:extLst>
                </p:cNvPr>
                <p:cNvPicPr/>
                <p:nvPr/>
              </p:nvPicPr>
              <p:blipFill>
                <a:blip r:embed="rId12"/>
                <a:stretch>
                  <a:fillRect/>
                </a:stretch>
              </p:blipFill>
              <p:spPr>
                <a:xfrm>
                  <a:off x="1647823" y="1679034"/>
                  <a:ext cx="1504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id="{AD71C2A2-3E6A-9B4B-A2D7-DFD0F1082755}"/>
                    </a:ext>
                  </a:extLst>
                </p14:cNvPr>
                <p14:cNvContentPartPr/>
                <p14:nvPr/>
              </p14:nvContentPartPr>
              <p14:xfrm>
                <a:off x="1663303" y="1762819"/>
                <a:ext cx="100800" cy="12960"/>
              </p14:xfrm>
            </p:contentPart>
          </mc:Choice>
          <mc:Fallback xmlns="">
            <p:pic>
              <p:nvPicPr>
                <p:cNvPr id="39" name="Ink 38">
                  <a:extLst>
                    <a:ext uri="{FF2B5EF4-FFF2-40B4-BE49-F238E27FC236}">
                      <a16:creationId xmlns:a16="http://schemas.microsoft.com/office/drawing/2014/main" id="{AD71C2A2-3E6A-9B4B-A2D7-DFD0F1082755}"/>
                    </a:ext>
                  </a:extLst>
                </p:cNvPr>
                <p:cNvPicPr/>
                <p:nvPr/>
              </p:nvPicPr>
              <p:blipFill>
                <a:blip r:embed="rId14"/>
                <a:stretch>
                  <a:fillRect/>
                </a:stretch>
              </p:blipFill>
              <p:spPr>
                <a:xfrm>
                  <a:off x="1647823" y="1747339"/>
                  <a:ext cx="131400" cy="43560"/>
                </a:xfrm>
                <a:prstGeom prst="rect">
                  <a:avLst/>
                </a:prstGeom>
              </p:spPr>
            </p:pic>
          </mc:Fallback>
        </mc:AlternateContent>
      </p:grpSp>
      <p:grpSp>
        <p:nvGrpSpPr>
          <p:cNvPr id="43" name="Group 42">
            <a:extLst>
              <a:ext uri="{FF2B5EF4-FFF2-40B4-BE49-F238E27FC236}">
                <a16:creationId xmlns:a16="http://schemas.microsoft.com/office/drawing/2014/main" id="{4AC8796B-F8EF-4C4E-877D-5FD5337915D2}"/>
              </a:ext>
            </a:extLst>
          </p:cNvPr>
          <p:cNvGrpSpPr/>
          <p:nvPr/>
        </p:nvGrpSpPr>
        <p:grpSpPr>
          <a:xfrm>
            <a:off x="1814143" y="2064499"/>
            <a:ext cx="182880" cy="138960"/>
            <a:chOff x="1814143" y="2064499"/>
            <a:chExt cx="182880" cy="138960"/>
          </a:xfrm>
        </p:grpSpPr>
        <mc:AlternateContent xmlns:mc="http://schemas.openxmlformats.org/markup-compatibility/2006" xmlns:p14="http://schemas.microsoft.com/office/powerpoint/2010/main">
          <mc:Choice Requires="p14">
            <p:contentPart p14:bwMode="auto" r:id="rId15">
              <p14:nvContentPartPr>
                <p14:cNvPr id="41" name="Ink 40">
                  <a:extLst>
                    <a:ext uri="{FF2B5EF4-FFF2-40B4-BE49-F238E27FC236}">
                      <a16:creationId xmlns:a16="http://schemas.microsoft.com/office/drawing/2014/main" id="{11B40A98-C35C-984A-9F6F-F4FC132EDC3C}"/>
                    </a:ext>
                  </a:extLst>
                </p14:cNvPr>
                <p14:cNvContentPartPr/>
                <p14:nvPr/>
              </p14:nvContentPartPr>
              <p14:xfrm>
                <a:off x="1814143" y="2064499"/>
                <a:ext cx="151200" cy="88200"/>
              </p14:xfrm>
            </p:contentPart>
          </mc:Choice>
          <mc:Fallback xmlns="">
            <p:pic>
              <p:nvPicPr>
                <p:cNvPr id="41" name="Ink 40">
                  <a:extLst>
                    <a:ext uri="{FF2B5EF4-FFF2-40B4-BE49-F238E27FC236}">
                      <a16:creationId xmlns:a16="http://schemas.microsoft.com/office/drawing/2014/main" id="{11B40A98-C35C-984A-9F6F-F4FC132EDC3C}"/>
                    </a:ext>
                  </a:extLst>
                </p:cNvPr>
                <p:cNvPicPr/>
                <p:nvPr/>
              </p:nvPicPr>
              <p:blipFill>
                <a:blip r:embed="rId16"/>
                <a:stretch>
                  <a:fillRect/>
                </a:stretch>
              </p:blipFill>
              <p:spPr>
                <a:xfrm>
                  <a:off x="1798663" y="2049019"/>
                  <a:ext cx="181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Ink 41">
                  <a:extLst>
                    <a:ext uri="{FF2B5EF4-FFF2-40B4-BE49-F238E27FC236}">
                      <a16:creationId xmlns:a16="http://schemas.microsoft.com/office/drawing/2014/main" id="{5E51F2BF-4699-B347-B6A7-583CAA84D150}"/>
                    </a:ext>
                  </a:extLst>
                </p14:cNvPr>
                <p14:cNvContentPartPr/>
                <p14:nvPr/>
              </p14:nvContentPartPr>
              <p14:xfrm>
                <a:off x="1871023" y="2127499"/>
                <a:ext cx="126000" cy="75960"/>
              </p14:xfrm>
            </p:contentPart>
          </mc:Choice>
          <mc:Fallback xmlns="">
            <p:pic>
              <p:nvPicPr>
                <p:cNvPr id="42" name="Ink 41">
                  <a:extLst>
                    <a:ext uri="{FF2B5EF4-FFF2-40B4-BE49-F238E27FC236}">
                      <a16:creationId xmlns:a16="http://schemas.microsoft.com/office/drawing/2014/main" id="{5E51F2BF-4699-B347-B6A7-583CAA84D150}"/>
                    </a:ext>
                  </a:extLst>
                </p:cNvPr>
                <p:cNvPicPr/>
                <p:nvPr/>
              </p:nvPicPr>
              <p:blipFill>
                <a:blip r:embed="rId18"/>
                <a:stretch>
                  <a:fillRect/>
                </a:stretch>
              </p:blipFill>
              <p:spPr>
                <a:xfrm>
                  <a:off x="1855543" y="2111945"/>
                  <a:ext cx="156600" cy="106706"/>
                </a:xfrm>
                <a:prstGeom prst="rect">
                  <a:avLst/>
                </a:prstGeom>
              </p:spPr>
            </p:pic>
          </mc:Fallback>
        </mc:AlternateContent>
      </p:grpSp>
      <p:grpSp>
        <p:nvGrpSpPr>
          <p:cNvPr id="48" name="Group 47">
            <a:extLst>
              <a:ext uri="{FF2B5EF4-FFF2-40B4-BE49-F238E27FC236}">
                <a16:creationId xmlns:a16="http://schemas.microsoft.com/office/drawing/2014/main" id="{48ED418E-4090-9B48-817B-E9F88EDA080E}"/>
              </a:ext>
            </a:extLst>
          </p:cNvPr>
          <p:cNvGrpSpPr/>
          <p:nvPr/>
        </p:nvGrpSpPr>
        <p:grpSpPr>
          <a:xfrm>
            <a:off x="2210503" y="2479579"/>
            <a:ext cx="672840" cy="333000"/>
            <a:chOff x="2210503" y="2479579"/>
            <a:chExt cx="672840" cy="333000"/>
          </a:xfrm>
        </p:grpSpPr>
        <mc:AlternateContent xmlns:mc="http://schemas.openxmlformats.org/markup-compatibility/2006" xmlns:p14="http://schemas.microsoft.com/office/powerpoint/2010/main">
          <mc:Choice Requires="p14">
            <p:contentPart p14:bwMode="auto" r:id="rId19">
              <p14:nvContentPartPr>
                <p14:cNvPr id="44" name="Ink 43">
                  <a:extLst>
                    <a:ext uri="{FF2B5EF4-FFF2-40B4-BE49-F238E27FC236}">
                      <a16:creationId xmlns:a16="http://schemas.microsoft.com/office/drawing/2014/main" id="{BEB6AD8F-1187-2148-AC51-4CF56613E042}"/>
                    </a:ext>
                  </a:extLst>
                </p14:cNvPr>
                <p14:cNvContentPartPr/>
                <p14:nvPr/>
              </p14:nvContentPartPr>
              <p14:xfrm>
                <a:off x="2210503" y="2479579"/>
                <a:ext cx="69480" cy="113400"/>
              </p14:xfrm>
            </p:contentPart>
          </mc:Choice>
          <mc:Fallback xmlns="">
            <p:pic>
              <p:nvPicPr>
                <p:cNvPr id="44" name="Ink 43">
                  <a:extLst>
                    <a:ext uri="{FF2B5EF4-FFF2-40B4-BE49-F238E27FC236}">
                      <a16:creationId xmlns:a16="http://schemas.microsoft.com/office/drawing/2014/main" id="{BEB6AD8F-1187-2148-AC51-4CF56613E042}"/>
                    </a:ext>
                  </a:extLst>
                </p:cNvPr>
                <p:cNvPicPr/>
                <p:nvPr/>
              </p:nvPicPr>
              <p:blipFill>
                <a:blip r:embed="rId20"/>
                <a:stretch>
                  <a:fillRect/>
                </a:stretch>
              </p:blipFill>
              <p:spPr>
                <a:xfrm>
                  <a:off x="2195023" y="2464099"/>
                  <a:ext cx="10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5" name="Ink 44">
                  <a:extLst>
                    <a:ext uri="{FF2B5EF4-FFF2-40B4-BE49-F238E27FC236}">
                      <a16:creationId xmlns:a16="http://schemas.microsoft.com/office/drawing/2014/main" id="{F9209F2F-3A3A-D14B-A082-0CB689DCD009}"/>
                    </a:ext>
                  </a:extLst>
                </p14:cNvPr>
                <p14:cNvContentPartPr/>
                <p14:nvPr/>
              </p14:nvContentPartPr>
              <p14:xfrm>
                <a:off x="2254423" y="2536099"/>
                <a:ext cx="50760" cy="126000"/>
              </p14:xfrm>
            </p:contentPart>
          </mc:Choice>
          <mc:Fallback xmlns="">
            <p:pic>
              <p:nvPicPr>
                <p:cNvPr id="45" name="Ink 44">
                  <a:extLst>
                    <a:ext uri="{FF2B5EF4-FFF2-40B4-BE49-F238E27FC236}">
                      <a16:creationId xmlns:a16="http://schemas.microsoft.com/office/drawing/2014/main" id="{F9209F2F-3A3A-D14B-A082-0CB689DCD009}"/>
                    </a:ext>
                  </a:extLst>
                </p:cNvPr>
                <p:cNvPicPr/>
                <p:nvPr/>
              </p:nvPicPr>
              <p:blipFill>
                <a:blip r:embed="rId22"/>
                <a:stretch>
                  <a:fillRect/>
                </a:stretch>
              </p:blipFill>
              <p:spPr>
                <a:xfrm>
                  <a:off x="2238943" y="2520619"/>
                  <a:ext cx="813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6" name="Ink 45">
                  <a:extLst>
                    <a:ext uri="{FF2B5EF4-FFF2-40B4-BE49-F238E27FC236}">
                      <a16:creationId xmlns:a16="http://schemas.microsoft.com/office/drawing/2014/main" id="{23CB6E33-8A87-5943-9354-5C5274F21802}"/>
                    </a:ext>
                  </a:extLst>
                </p14:cNvPr>
                <p14:cNvContentPartPr/>
                <p14:nvPr/>
              </p14:nvContentPartPr>
              <p14:xfrm>
                <a:off x="2732143" y="2611699"/>
                <a:ext cx="88200" cy="200880"/>
              </p14:xfrm>
            </p:contentPart>
          </mc:Choice>
          <mc:Fallback xmlns="">
            <p:pic>
              <p:nvPicPr>
                <p:cNvPr id="46" name="Ink 45">
                  <a:extLst>
                    <a:ext uri="{FF2B5EF4-FFF2-40B4-BE49-F238E27FC236}">
                      <a16:creationId xmlns:a16="http://schemas.microsoft.com/office/drawing/2014/main" id="{23CB6E33-8A87-5943-9354-5C5274F21802}"/>
                    </a:ext>
                  </a:extLst>
                </p:cNvPr>
                <p:cNvPicPr/>
                <p:nvPr/>
              </p:nvPicPr>
              <p:blipFill>
                <a:blip r:embed="rId24"/>
                <a:stretch>
                  <a:fillRect/>
                </a:stretch>
              </p:blipFill>
              <p:spPr>
                <a:xfrm>
                  <a:off x="2716663" y="2596219"/>
                  <a:ext cx="118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2C64169D-4A48-4F48-B96C-D357F6C481FF}"/>
                    </a:ext>
                  </a:extLst>
                </p14:cNvPr>
                <p14:cNvContentPartPr/>
                <p14:nvPr/>
              </p14:nvContentPartPr>
              <p14:xfrm>
                <a:off x="2782543" y="2536099"/>
                <a:ext cx="100800" cy="145080"/>
              </p14:xfrm>
            </p:contentPart>
          </mc:Choice>
          <mc:Fallback xmlns="">
            <p:pic>
              <p:nvPicPr>
                <p:cNvPr id="47" name="Ink 46">
                  <a:extLst>
                    <a:ext uri="{FF2B5EF4-FFF2-40B4-BE49-F238E27FC236}">
                      <a16:creationId xmlns:a16="http://schemas.microsoft.com/office/drawing/2014/main" id="{2C64169D-4A48-4F48-B96C-D357F6C481FF}"/>
                    </a:ext>
                  </a:extLst>
                </p:cNvPr>
                <p:cNvPicPr/>
                <p:nvPr/>
              </p:nvPicPr>
              <p:blipFill>
                <a:blip r:embed="rId26"/>
                <a:stretch>
                  <a:fillRect/>
                </a:stretch>
              </p:blipFill>
              <p:spPr>
                <a:xfrm>
                  <a:off x="2767118" y="2520580"/>
                  <a:ext cx="131291" cy="175756"/>
                </a:xfrm>
                <a:prstGeom prst="rect">
                  <a:avLst/>
                </a:prstGeom>
              </p:spPr>
            </p:pic>
          </mc:Fallback>
        </mc:AlternateContent>
      </p:grpSp>
      <p:grpSp>
        <p:nvGrpSpPr>
          <p:cNvPr id="54" name="Group 53">
            <a:extLst>
              <a:ext uri="{FF2B5EF4-FFF2-40B4-BE49-F238E27FC236}">
                <a16:creationId xmlns:a16="http://schemas.microsoft.com/office/drawing/2014/main" id="{CDBB2843-FDC9-244A-A735-4F53F110B794}"/>
              </a:ext>
            </a:extLst>
          </p:cNvPr>
          <p:cNvGrpSpPr/>
          <p:nvPr/>
        </p:nvGrpSpPr>
        <p:grpSpPr>
          <a:xfrm>
            <a:off x="776983" y="2474179"/>
            <a:ext cx="132480" cy="163080"/>
            <a:chOff x="776983" y="2474179"/>
            <a:chExt cx="132480" cy="163080"/>
          </a:xfrm>
        </p:grpSpPr>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7EF044A9-07EC-384B-BB54-AD7AC3638ADC}"/>
                    </a:ext>
                  </a:extLst>
                </p14:cNvPr>
                <p14:cNvContentPartPr/>
                <p14:nvPr/>
              </p14:nvContentPartPr>
              <p14:xfrm>
                <a:off x="776983" y="2561299"/>
                <a:ext cx="113400" cy="75960"/>
              </p14:xfrm>
            </p:contentPart>
          </mc:Choice>
          <mc:Fallback xmlns="">
            <p:pic>
              <p:nvPicPr>
                <p:cNvPr id="49" name="Ink 48">
                  <a:extLst>
                    <a:ext uri="{FF2B5EF4-FFF2-40B4-BE49-F238E27FC236}">
                      <a16:creationId xmlns:a16="http://schemas.microsoft.com/office/drawing/2014/main" id="{7EF044A9-07EC-384B-BB54-AD7AC3638ADC}"/>
                    </a:ext>
                  </a:extLst>
                </p:cNvPr>
                <p:cNvPicPr/>
                <p:nvPr/>
              </p:nvPicPr>
              <p:blipFill>
                <a:blip r:embed="rId28"/>
                <a:stretch>
                  <a:fillRect/>
                </a:stretch>
              </p:blipFill>
              <p:spPr>
                <a:xfrm>
                  <a:off x="761552" y="2545745"/>
                  <a:ext cx="143903"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 name="Ink 49">
                  <a:extLst>
                    <a:ext uri="{FF2B5EF4-FFF2-40B4-BE49-F238E27FC236}">
                      <a16:creationId xmlns:a16="http://schemas.microsoft.com/office/drawing/2014/main" id="{46166631-B7E2-D545-AA76-FA79D0B1583D}"/>
                    </a:ext>
                  </a:extLst>
                </p14:cNvPr>
                <p14:cNvContentPartPr/>
                <p14:nvPr/>
              </p14:nvContentPartPr>
              <p14:xfrm>
                <a:off x="833503" y="2474179"/>
                <a:ext cx="75960" cy="81360"/>
              </p14:xfrm>
            </p:contentPart>
          </mc:Choice>
          <mc:Fallback xmlns="">
            <p:pic>
              <p:nvPicPr>
                <p:cNvPr id="50" name="Ink 49">
                  <a:extLst>
                    <a:ext uri="{FF2B5EF4-FFF2-40B4-BE49-F238E27FC236}">
                      <a16:creationId xmlns:a16="http://schemas.microsoft.com/office/drawing/2014/main" id="{46166631-B7E2-D545-AA76-FA79D0B1583D}"/>
                    </a:ext>
                  </a:extLst>
                </p:cNvPr>
                <p:cNvPicPr/>
                <p:nvPr/>
              </p:nvPicPr>
              <p:blipFill>
                <a:blip r:embed="rId30"/>
                <a:stretch>
                  <a:fillRect/>
                </a:stretch>
              </p:blipFill>
              <p:spPr>
                <a:xfrm>
                  <a:off x="818023" y="2458699"/>
                  <a:ext cx="106560" cy="111960"/>
                </a:xfrm>
                <a:prstGeom prst="rect">
                  <a:avLst/>
                </a:prstGeom>
              </p:spPr>
            </p:pic>
          </mc:Fallback>
        </mc:AlternateContent>
      </p:grpSp>
      <p:grpSp>
        <p:nvGrpSpPr>
          <p:cNvPr id="53" name="Group 52">
            <a:extLst>
              <a:ext uri="{FF2B5EF4-FFF2-40B4-BE49-F238E27FC236}">
                <a16:creationId xmlns:a16="http://schemas.microsoft.com/office/drawing/2014/main" id="{EABA3D47-7575-534C-BA47-6B74D06D438B}"/>
              </a:ext>
            </a:extLst>
          </p:cNvPr>
          <p:cNvGrpSpPr/>
          <p:nvPr/>
        </p:nvGrpSpPr>
        <p:grpSpPr>
          <a:xfrm>
            <a:off x="1109983" y="2029579"/>
            <a:ext cx="107640" cy="223920"/>
            <a:chOff x="1109983" y="2029579"/>
            <a:chExt cx="107640" cy="223920"/>
          </a:xfrm>
        </p:grpSpPr>
        <mc:AlternateContent xmlns:mc="http://schemas.openxmlformats.org/markup-compatibility/2006" xmlns:p14="http://schemas.microsoft.com/office/powerpoint/2010/main">
          <mc:Choice Requires="p14">
            <p:contentPart p14:bwMode="auto" r:id="rId31">
              <p14:nvContentPartPr>
                <p14:cNvPr id="51" name="Ink 50">
                  <a:extLst>
                    <a:ext uri="{FF2B5EF4-FFF2-40B4-BE49-F238E27FC236}">
                      <a16:creationId xmlns:a16="http://schemas.microsoft.com/office/drawing/2014/main" id="{B86459DA-7468-C341-B4D7-963BB7896D8B}"/>
                    </a:ext>
                  </a:extLst>
                </p14:cNvPr>
                <p14:cNvContentPartPr/>
                <p14:nvPr/>
              </p14:nvContentPartPr>
              <p14:xfrm>
                <a:off x="1109983" y="2029579"/>
                <a:ext cx="44280" cy="192600"/>
              </p14:xfrm>
            </p:contentPart>
          </mc:Choice>
          <mc:Fallback xmlns="">
            <p:pic>
              <p:nvPicPr>
                <p:cNvPr id="51" name="Ink 50">
                  <a:extLst>
                    <a:ext uri="{FF2B5EF4-FFF2-40B4-BE49-F238E27FC236}">
                      <a16:creationId xmlns:a16="http://schemas.microsoft.com/office/drawing/2014/main" id="{B86459DA-7468-C341-B4D7-963BB7896D8B}"/>
                    </a:ext>
                  </a:extLst>
                </p:cNvPr>
                <p:cNvPicPr/>
                <p:nvPr/>
              </p:nvPicPr>
              <p:blipFill>
                <a:blip r:embed="rId32"/>
                <a:stretch>
                  <a:fillRect/>
                </a:stretch>
              </p:blipFill>
              <p:spPr>
                <a:xfrm>
                  <a:off x="1094503" y="2014070"/>
                  <a:ext cx="74880" cy="22325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2" name="Ink 51">
                  <a:extLst>
                    <a:ext uri="{FF2B5EF4-FFF2-40B4-BE49-F238E27FC236}">
                      <a16:creationId xmlns:a16="http://schemas.microsoft.com/office/drawing/2014/main" id="{B1486C39-FDA4-3E4A-A434-955EF0DFCDF2}"/>
                    </a:ext>
                  </a:extLst>
                </p14:cNvPr>
                <p14:cNvContentPartPr/>
                <p14:nvPr/>
              </p14:nvContentPartPr>
              <p14:xfrm>
                <a:off x="1154263" y="2089699"/>
                <a:ext cx="63360" cy="163800"/>
              </p14:xfrm>
            </p:contentPart>
          </mc:Choice>
          <mc:Fallback xmlns="">
            <p:pic>
              <p:nvPicPr>
                <p:cNvPr id="52" name="Ink 51">
                  <a:extLst>
                    <a:ext uri="{FF2B5EF4-FFF2-40B4-BE49-F238E27FC236}">
                      <a16:creationId xmlns:a16="http://schemas.microsoft.com/office/drawing/2014/main" id="{B1486C39-FDA4-3E4A-A434-955EF0DFCDF2}"/>
                    </a:ext>
                  </a:extLst>
                </p:cNvPr>
                <p:cNvPicPr/>
                <p:nvPr/>
              </p:nvPicPr>
              <p:blipFill>
                <a:blip r:embed="rId34"/>
                <a:stretch>
                  <a:fillRect/>
                </a:stretch>
              </p:blipFill>
              <p:spPr>
                <a:xfrm>
                  <a:off x="1138783" y="2074219"/>
                  <a:ext cx="93960" cy="194400"/>
                </a:xfrm>
                <a:prstGeom prst="rect">
                  <a:avLst/>
                </a:prstGeom>
              </p:spPr>
            </p:pic>
          </mc:Fallback>
        </mc:AlternateContent>
      </p:grpSp>
      <p:grpSp>
        <p:nvGrpSpPr>
          <p:cNvPr id="62" name="Group 61">
            <a:extLst>
              <a:ext uri="{FF2B5EF4-FFF2-40B4-BE49-F238E27FC236}">
                <a16:creationId xmlns:a16="http://schemas.microsoft.com/office/drawing/2014/main" id="{671598E2-3035-824C-A9F2-2687AEC2A166}"/>
              </a:ext>
            </a:extLst>
          </p:cNvPr>
          <p:cNvGrpSpPr/>
          <p:nvPr/>
        </p:nvGrpSpPr>
        <p:grpSpPr>
          <a:xfrm>
            <a:off x="1330303" y="2617819"/>
            <a:ext cx="641520" cy="440280"/>
            <a:chOff x="1330303" y="2617819"/>
            <a:chExt cx="641520" cy="440280"/>
          </a:xfrm>
        </p:grpSpPr>
        <mc:AlternateContent xmlns:mc="http://schemas.openxmlformats.org/markup-compatibility/2006" xmlns:p14="http://schemas.microsoft.com/office/powerpoint/2010/main">
          <mc:Choice Requires="p14">
            <p:contentPart p14:bwMode="auto" r:id="rId35">
              <p14:nvContentPartPr>
                <p14:cNvPr id="55" name="Ink 54">
                  <a:extLst>
                    <a:ext uri="{FF2B5EF4-FFF2-40B4-BE49-F238E27FC236}">
                      <a16:creationId xmlns:a16="http://schemas.microsoft.com/office/drawing/2014/main" id="{591DB946-0A81-8140-AD8E-90F84A626F25}"/>
                    </a:ext>
                  </a:extLst>
                </p14:cNvPr>
                <p14:cNvContentPartPr/>
                <p14:nvPr/>
              </p14:nvContentPartPr>
              <p14:xfrm>
                <a:off x="1330303" y="2617819"/>
                <a:ext cx="132480" cy="107280"/>
              </p14:xfrm>
            </p:contentPart>
          </mc:Choice>
          <mc:Fallback xmlns="">
            <p:pic>
              <p:nvPicPr>
                <p:cNvPr id="55" name="Ink 54">
                  <a:extLst>
                    <a:ext uri="{FF2B5EF4-FFF2-40B4-BE49-F238E27FC236}">
                      <a16:creationId xmlns:a16="http://schemas.microsoft.com/office/drawing/2014/main" id="{591DB946-0A81-8140-AD8E-90F84A626F25}"/>
                    </a:ext>
                  </a:extLst>
                </p:cNvPr>
                <p:cNvPicPr/>
                <p:nvPr/>
              </p:nvPicPr>
              <p:blipFill>
                <a:blip r:embed="rId36"/>
                <a:stretch>
                  <a:fillRect/>
                </a:stretch>
              </p:blipFill>
              <p:spPr>
                <a:xfrm>
                  <a:off x="1314823" y="2602339"/>
                  <a:ext cx="163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6" name="Ink 55">
                  <a:extLst>
                    <a:ext uri="{FF2B5EF4-FFF2-40B4-BE49-F238E27FC236}">
                      <a16:creationId xmlns:a16="http://schemas.microsoft.com/office/drawing/2014/main" id="{399101BB-365C-D04C-A044-74982BE07870}"/>
                    </a:ext>
                  </a:extLst>
                </p14:cNvPr>
                <p14:cNvContentPartPr/>
                <p14:nvPr/>
              </p14:nvContentPartPr>
              <p14:xfrm>
                <a:off x="1367743" y="2718619"/>
                <a:ext cx="119880" cy="75960"/>
              </p14:xfrm>
            </p:contentPart>
          </mc:Choice>
          <mc:Fallback xmlns="">
            <p:pic>
              <p:nvPicPr>
                <p:cNvPr id="56" name="Ink 55">
                  <a:extLst>
                    <a:ext uri="{FF2B5EF4-FFF2-40B4-BE49-F238E27FC236}">
                      <a16:creationId xmlns:a16="http://schemas.microsoft.com/office/drawing/2014/main" id="{399101BB-365C-D04C-A044-74982BE07870}"/>
                    </a:ext>
                  </a:extLst>
                </p:cNvPr>
                <p:cNvPicPr/>
                <p:nvPr/>
              </p:nvPicPr>
              <p:blipFill>
                <a:blip r:embed="rId38"/>
                <a:stretch>
                  <a:fillRect/>
                </a:stretch>
              </p:blipFill>
              <p:spPr>
                <a:xfrm>
                  <a:off x="1352263" y="2703139"/>
                  <a:ext cx="150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7" name="Ink 56">
                  <a:extLst>
                    <a:ext uri="{FF2B5EF4-FFF2-40B4-BE49-F238E27FC236}">
                      <a16:creationId xmlns:a16="http://schemas.microsoft.com/office/drawing/2014/main" id="{4DFC3108-BD0D-0545-82F1-D54AE6998764}"/>
                    </a:ext>
                  </a:extLst>
                </p14:cNvPr>
                <p14:cNvContentPartPr/>
                <p14:nvPr/>
              </p14:nvContentPartPr>
              <p14:xfrm>
                <a:off x="1738903" y="2932099"/>
                <a:ext cx="107280" cy="119880"/>
              </p14:xfrm>
            </p:contentPart>
          </mc:Choice>
          <mc:Fallback xmlns="">
            <p:pic>
              <p:nvPicPr>
                <p:cNvPr id="57" name="Ink 56">
                  <a:extLst>
                    <a:ext uri="{FF2B5EF4-FFF2-40B4-BE49-F238E27FC236}">
                      <a16:creationId xmlns:a16="http://schemas.microsoft.com/office/drawing/2014/main" id="{4DFC3108-BD0D-0545-82F1-D54AE6998764}"/>
                    </a:ext>
                  </a:extLst>
                </p:cNvPr>
                <p:cNvPicPr/>
                <p:nvPr/>
              </p:nvPicPr>
              <p:blipFill>
                <a:blip r:embed="rId40"/>
                <a:stretch>
                  <a:fillRect/>
                </a:stretch>
              </p:blipFill>
              <p:spPr>
                <a:xfrm>
                  <a:off x="1723423" y="2916619"/>
                  <a:ext cx="137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8" name="Ink 57">
                  <a:extLst>
                    <a:ext uri="{FF2B5EF4-FFF2-40B4-BE49-F238E27FC236}">
                      <a16:creationId xmlns:a16="http://schemas.microsoft.com/office/drawing/2014/main" id="{2F9B8F88-B313-394A-B7DB-4EFDD9A4A154}"/>
                    </a:ext>
                  </a:extLst>
                </p14:cNvPr>
                <p14:cNvContentPartPr/>
                <p14:nvPr/>
              </p14:nvContentPartPr>
              <p14:xfrm>
                <a:off x="1851943" y="2957299"/>
                <a:ext cx="119880" cy="100800"/>
              </p14:xfrm>
            </p:contentPart>
          </mc:Choice>
          <mc:Fallback xmlns="">
            <p:pic>
              <p:nvPicPr>
                <p:cNvPr id="58" name="Ink 57">
                  <a:extLst>
                    <a:ext uri="{FF2B5EF4-FFF2-40B4-BE49-F238E27FC236}">
                      <a16:creationId xmlns:a16="http://schemas.microsoft.com/office/drawing/2014/main" id="{2F9B8F88-B313-394A-B7DB-4EFDD9A4A154}"/>
                    </a:ext>
                  </a:extLst>
                </p:cNvPr>
                <p:cNvPicPr/>
                <p:nvPr/>
              </p:nvPicPr>
              <p:blipFill>
                <a:blip r:embed="rId42"/>
                <a:stretch>
                  <a:fillRect/>
                </a:stretch>
              </p:blipFill>
              <p:spPr>
                <a:xfrm>
                  <a:off x="1836463" y="2941819"/>
                  <a:ext cx="150480" cy="131400"/>
                </a:xfrm>
                <a:prstGeom prst="rect">
                  <a:avLst/>
                </a:prstGeom>
              </p:spPr>
            </p:pic>
          </mc:Fallback>
        </mc:AlternateContent>
      </p:grpSp>
      <p:grpSp>
        <p:nvGrpSpPr>
          <p:cNvPr id="61" name="Group 60">
            <a:extLst>
              <a:ext uri="{FF2B5EF4-FFF2-40B4-BE49-F238E27FC236}">
                <a16:creationId xmlns:a16="http://schemas.microsoft.com/office/drawing/2014/main" id="{3A1FE932-6CE8-4646-BCBA-98A9AF7CC84B}"/>
              </a:ext>
            </a:extLst>
          </p:cNvPr>
          <p:cNvGrpSpPr/>
          <p:nvPr/>
        </p:nvGrpSpPr>
        <p:grpSpPr>
          <a:xfrm>
            <a:off x="2002783" y="3404419"/>
            <a:ext cx="75600" cy="194760"/>
            <a:chOff x="2002783" y="3404419"/>
            <a:chExt cx="75600" cy="194760"/>
          </a:xfrm>
        </p:grpSpPr>
        <mc:AlternateContent xmlns:mc="http://schemas.openxmlformats.org/markup-compatibility/2006" xmlns:p14="http://schemas.microsoft.com/office/powerpoint/2010/main">
          <mc:Choice Requires="p14">
            <p:contentPart p14:bwMode="auto" r:id="rId43">
              <p14:nvContentPartPr>
                <p14:cNvPr id="59" name="Ink 58">
                  <a:extLst>
                    <a:ext uri="{FF2B5EF4-FFF2-40B4-BE49-F238E27FC236}">
                      <a16:creationId xmlns:a16="http://schemas.microsoft.com/office/drawing/2014/main" id="{7E965CF0-7C07-3C43-A9B6-F07BDD0166EB}"/>
                    </a:ext>
                  </a:extLst>
                </p14:cNvPr>
                <p14:cNvContentPartPr/>
                <p14:nvPr/>
              </p14:nvContentPartPr>
              <p14:xfrm>
                <a:off x="2002783" y="3419899"/>
                <a:ext cx="12960" cy="179280"/>
              </p14:xfrm>
            </p:contentPart>
          </mc:Choice>
          <mc:Fallback xmlns="">
            <p:pic>
              <p:nvPicPr>
                <p:cNvPr id="59" name="Ink 58">
                  <a:extLst>
                    <a:ext uri="{FF2B5EF4-FFF2-40B4-BE49-F238E27FC236}">
                      <a16:creationId xmlns:a16="http://schemas.microsoft.com/office/drawing/2014/main" id="{7E965CF0-7C07-3C43-A9B6-F07BDD0166EB}"/>
                    </a:ext>
                  </a:extLst>
                </p:cNvPr>
                <p:cNvPicPr/>
                <p:nvPr/>
              </p:nvPicPr>
              <p:blipFill>
                <a:blip r:embed="rId44"/>
                <a:stretch>
                  <a:fillRect/>
                </a:stretch>
              </p:blipFill>
              <p:spPr>
                <a:xfrm>
                  <a:off x="1987303" y="3404419"/>
                  <a:ext cx="43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0" name="Ink 59">
                  <a:extLst>
                    <a:ext uri="{FF2B5EF4-FFF2-40B4-BE49-F238E27FC236}">
                      <a16:creationId xmlns:a16="http://schemas.microsoft.com/office/drawing/2014/main" id="{83D9FB19-F266-2647-BCAE-196795859E82}"/>
                    </a:ext>
                  </a:extLst>
                </p14:cNvPr>
                <p14:cNvContentPartPr/>
                <p14:nvPr/>
              </p14:nvContentPartPr>
              <p14:xfrm>
                <a:off x="2071903" y="3404419"/>
                <a:ext cx="6480" cy="144360"/>
              </p14:xfrm>
            </p:contentPart>
          </mc:Choice>
          <mc:Fallback xmlns="">
            <p:pic>
              <p:nvPicPr>
                <p:cNvPr id="60" name="Ink 59">
                  <a:extLst>
                    <a:ext uri="{FF2B5EF4-FFF2-40B4-BE49-F238E27FC236}">
                      <a16:creationId xmlns:a16="http://schemas.microsoft.com/office/drawing/2014/main" id="{83D9FB19-F266-2647-BCAE-196795859E82}"/>
                    </a:ext>
                  </a:extLst>
                </p:cNvPr>
                <p:cNvPicPr/>
                <p:nvPr/>
              </p:nvPicPr>
              <p:blipFill>
                <a:blip r:embed="rId46"/>
                <a:stretch>
                  <a:fillRect/>
                </a:stretch>
              </p:blipFill>
              <p:spPr>
                <a:xfrm>
                  <a:off x="2056423" y="3388900"/>
                  <a:ext cx="37080" cy="17503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81" name="Ink 80">
                <a:extLst>
                  <a:ext uri="{FF2B5EF4-FFF2-40B4-BE49-F238E27FC236}">
                    <a16:creationId xmlns:a16="http://schemas.microsoft.com/office/drawing/2014/main" id="{A2C45619-907C-2648-8070-25101DBB7390}"/>
                  </a:ext>
                </a:extLst>
              </p14:cNvPr>
              <p14:cNvContentPartPr/>
              <p14:nvPr/>
            </p14:nvContentPartPr>
            <p14:xfrm>
              <a:off x="2223643" y="2912805"/>
              <a:ext cx="32040" cy="32040"/>
            </p14:xfrm>
          </p:contentPart>
        </mc:Choice>
        <mc:Fallback xmlns="">
          <p:pic>
            <p:nvPicPr>
              <p:cNvPr id="81" name="Ink 80">
                <a:extLst>
                  <a:ext uri="{FF2B5EF4-FFF2-40B4-BE49-F238E27FC236}">
                    <a16:creationId xmlns:a16="http://schemas.microsoft.com/office/drawing/2014/main" id="{A2C45619-907C-2648-8070-25101DBB7390}"/>
                  </a:ext>
                </a:extLst>
              </p:cNvPr>
              <p:cNvPicPr/>
              <p:nvPr/>
            </p:nvPicPr>
            <p:blipFill>
              <a:blip r:embed="rId48"/>
              <a:stretch>
                <a:fillRect/>
              </a:stretch>
            </p:blipFill>
            <p:spPr>
              <a:xfrm>
                <a:off x="2208163" y="2897325"/>
                <a:ext cx="62640" cy="62640"/>
              </a:xfrm>
              <a:prstGeom prst="rect">
                <a:avLst/>
              </a:prstGeom>
            </p:spPr>
          </p:pic>
        </mc:Fallback>
      </mc:AlternateContent>
      <p:grpSp>
        <p:nvGrpSpPr>
          <p:cNvPr id="143" name="Group 142">
            <a:extLst>
              <a:ext uri="{FF2B5EF4-FFF2-40B4-BE49-F238E27FC236}">
                <a16:creationId xmlns:a16="http://schemas.microsoft.com/office/drawing/2014/main" id="{78DF5F28-D07E-7B4A-A4B4-10C67FA8B061}"/>
              </a:ext>
            </a:extLst>
          </p:cNvPr>
          <p:cNvGrpSpPr/>
          <p:nvPr/>
        </p:nvGrpSpPr>
        <p:grpSpPr>
          <a:xfrm>
            <a:off x="710203" y="2906685"/>
            <a:ext cx="2430720" cy="2984040"/>
            <a:chOff x="710203" y="2906685"/>
            <a:chExt cx="2430720" cy="2984040"/>
          </a:xfrm>
        </p:grpSpPr>
        <mc:AlternateContent xmlns:mc="http://schemas.openxmlformats.org/markup-compatibility/2006" xmlns:p14="http://schemas.microsoft.com/office/powerpoint/2010/main">
          <mc:Choice Requires="p14">
            <p:contentPart p14:bwMode="auto" r:id="rId49">
              <p14:nvContentPartPr>
                <p14:cNvPr id="85" name="Ink 84">
                  <a:extLst>
                    <a:ext uri="{FF2B5EF4-FFF2-40B4-BE49-F238E27FC236}">
                      <a16:creationId xmlns:a16="http://schemas.microsoft.com/office/drawing/2014/main" id="{11DEA66A-648E-1646-8B12-3FA962B6D7E6}"/>
                    </a:ext>
                  </a:extLst>
                </p14:cNvPr>
                <p14:cNvContentPartPr/>
                <p14:nvPr/>
              </p14:nvContentPartPr>
              <p14:xfrm>
                <a:off x="2211043" y="2944845"/>
                <a:ext cx="628200" cy="669240"/>
              </p14:xfrm>
            </p:contentPart>
          </mc:Choice>
          <mc:Fallback xmlns="">
            <p:pic>
              <p:nvPicPr>
                <p:cNvPr id="85" name="Ink 84">
                  <a:extLst>
                    <a:ext uri="{FF2B5EF4-FFF2-40B4-BE49-F238E27FC236}">
                      <a16:creationId xmlns:a16="http://schemas.microsoft.com/office/drawing/2014/main" id="{11DEA66A-648E-1646-8B12-3FA962B6D7E6}"/>
                    </a:ext>
                  </a:extLst>
                </p:cNvPr>
                <p:cNvPicPr/>
                <p:nvPr/>
              </p:nvPicPr>
              <p:blipFill>
                <a:blip r:embed="rId50"/>
                <a:stretch>
                  <a:fillRect/>
                </a:stretch>
              </p:blipFill>
              <p:spPr>
                <a:xfrm>
                  <a:off x="2195563" y="2929365"/>
                  <a:ext cx="65880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6" name="Ink 85">
                  <a:extLst>
                    <a:ext uri="{FF2B5EF4-FFF2-40B4-BE49-F238E27FC236}">
                      <a16:creationId xmlns:a16="http://schemas.microsoft.com/office/drawing/2014/main" id="{A678C799-21B3-B34E-ACF3-ACC7699B7131}"/>
                    </a:ext>
                  </a:extLst>
                </p14:cNvPr>
                <p14:cNvContentPartPr/>
                <p14:nvPr/>
              </p14:nvContentPartPr>
              <p14:xfrm>
                <a:off x="2230123" y="2906685"/>
                <a:ext cx="821880" cy="579960"/>
              </p14:xfrm>
            </p:contentPart>
          </mc:Choice>
          <mc:Fallback xmlns="">
            <p:pic>
              <p:nvPicPr>
                <p:cNvPr id="86" name="Ink 85">
                  <a:extLst>
                    <a:ext uri="{FF2B5EF4-FFF2-40B4-BE49-F238E27FC236}">
                      <a16:creationId xmlns:a16="http://schemas.microsoft.com/office/drawing/2014/main" id="{A678C799-21B3-B34E-ACF3-ACC7699B7131}"/>
                    </a:ext>
                  </a:extLst>
                </p:cNvPr>
                <p:cNvPicPr/>
                <p:nvPr/>
              </p:nvPicPr>
              <p:blipFill>
                <a:blip r:embed="rId52"/>
                <a:stretch>
                  <a:fillRect/>
                </a:stretch>
              </p:blipFill>
              <p:spPr>
                <a:xfrm>
                  <a:off x="2214643" y="2891205"/>
                  <a:ext cx="85248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8" name="Ink 87">
                  <a:extLst>
                    <a:ext uri="{FF2B5EF4-FFF2-40B4-BE49-F238E27FC236}">
                      <a16:creationId xmlns:a16="http://schemas.microsoft.com/office/drawing/2014/main" id="{26DCCCF4-31F9-C34D-BA51-0D243C4318BC}"/>
                    </a:ext>
                  </a:extLst>
                </p14:cNvPr>
                <p14:cNvContentPartPr/>
                <p14:nvPr/>
              </p14:nvContentPartPr>
              <p14:xfrm>
                <a:off x="2841403" y="3492405"/>
                <a:ext cx="191520" cy="127800"/>
              </p14:xfrm>
            </p:contentPart>
          </mc:Choice>
          <mc:Fallback xmlns="">
            <p:pic>
              <p:nvPicPr>
                <p:cNvPr id="88" name="Ink 87">
                  <a:extLst>
                    <a:ext uri="{FF2B5EF4-FFF2-40B4-BE49-F238E27FC236}">
                      <a16:creationId xmlns:a16="http://schemas.microsoft.com/office/drawing/2014/main" id="{26DCCCF4-31F9-C34D-BA51-0D243C4318BC}"/>
                    </a:ext>
                  </a:extLst>
                </p:cNvPr>
                <p:cNvPicPr/>
                <p:nvPr/>
              </p:nvPicPr>
              <p:blipFill>
                <a:blip r:embed="rId54"/>
                <a:stretch>
                  <a:fillRect/>
                </a:stretch>
              </p:blipFill>
              <p:spPr>
                <a:xfrm>
                  <a:off x="2825894" y="3476881"/>
                  <a:ext cx="222178" cy="15848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9" name="Ink 88">
                  <a:extLst>
                    <a:ext uri="{FF2B5EF4-FFF2-40B4-BE49-F238E27FC236}">
                      <a16:creationId xmlns:a16="http://schemas.microsoft.com/office/drawing/2014/main" id="{5DB0BB69-8661-914E-AAE0-8F9CD24A230D}"/>
                    </a:ext>
                  </a:extLst>
                </p14:cNvPr>
                <p14:cNvContentPartPr/>
                <p14:nvPr/>
              </p14:nvContentPartPr>
              <p14:xfrm>
                <a:off x="2344603" y="3607245"/>
                <a:ext cx="611640" cy="879120"/>
              </p14:xfrm>
            </p:contentPart>
          </mc:Choice>
          <mc:Fallback xmlns="">
            <p:pic>
              <p:nvPicPr>
                <p:cNvPr id="89" name="Ink 88">
                  <a:extLst>
                    <a:ext uri="{FF2B5EF4-FFF2-40B4-BE49-F238E27FC236}">
                      <a16:creationId xmlns:a16="http://schemas.microsoft.com/office/drawing/2014/main" id="{5DB0BB69-8661-914E-AAE0-8F9CD24A230D}"/>
                    </a:ext>
                  </a:extLst>
                </p:cNvPr>
                <p:cNvPicPr/>
                <p:nvPr/>
              </p:nvPicPr>
              <p:blipFill>
                <a:blip r:embed="rId56"/>
                <a:stretch>
                  <a:fillRect/>
                </a:stretch>
              </p:blipFill>
              <p:spPr>
                <a:xfrm>
                  <a:off x="2329123" y="3591765"/>
                  <a:ext cx="642240" cy="909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0" name="Ink 89">
                  <a:extLst>
                    <a:ext uri="{FF2B5EF4-FFF2-40B4-BE49-F238E27FC236}">
                      <a16:creationId xmlns:a16="http://schemas.microsoft.com/office/drawing/2014/main" id="{357E671E-14CA-D849-826A-42B912AC122E}"/>
                    </a:ext>
                  </a:extLst>
                </p14:cNvPr>
                <p14:cNvContentPartPr/>
                <p14:nvPr/>
              </p14:nvContentPartPr>
              <p14:xfrm>
                <a:off x="2306443" y="4365045"/>
                <a:ext cx="165960" cy="165960"/>
              </p14:xfrm>
            </p:contentPart>
          </mc:Choice>
          <mc:Fallback xmlns="">
            <p:pic>
              <p:nvPicPr>
                <p:cNvPr id="90" name="Ink 89">
                  <a:extLst>
                    <a:ext uri="{FF2B5EF4-FFF2-40B4-BE49-F238E27FC236}">
                      <a16:creationId xmlns:a16="http://schemas.microsoft.com/office/drawing/2014/main" id="{357E671E-14CA-D849-826A-42B912AC122E}"/>
                    </a:ext>
                  </a:extLst>
                </p:cNvPr>
                <p:cNvPicPr/>
                <p:nvPr/>
              </p:nvPicPr>
              <p:blipFill>
                <a:blip r:embed="rId58"/>
                <a:stretch>
                  <a:fillRect/>
                </a:stretch>
              </p:blipFill>
              <p:spPr>
                <a:xfrm>
                  <a:off x="2290963" y="4349565"/>
                  <a:ext cx="196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2" name="Ink 71">
                  <a:extLst>
                    <a:ext uri="{FF2B5EF4-FFF2-40B4-BE49-F238E27FC236}">
                      <a16:creationId xmlns:a16="http://schemas.microsoft.com/office/drawing/2014/main" id="{02EDFC35-B9AA-E346-B464-30912453C26E}"/>
                    </a:ext>
                  </a:extLst>
                </p14:cNvPr>
                <p14:cNvContentPartPr/>
                <p14:nvPr/>
              </p14:nvContentPartPr>
              <p14:xfrm>
                <a:off x="1374223" y="3032899"/>
                <a:ext cx="63360" cy="44280"/>
              </p14:xfrm>
            </p:contentPart>
          </mc:Choice>
          <mc:Fallback xmlns="">
            <p:pic>
              <p:nvPicPr>
                <p:cNvPr id="72" name="Ink 71">
                  <a:extLst>
                    <a:ext uri="{FF2B5EF4-FFF2-40B4-BE49-F238E27FC236}">
                      <a16:creationId xmlns:a16="http://schemas.microsoft.com/office/drawing/2014/main" id="{02EDFC35-B9AA-E346-B464-30912453C26E}"/>
                    </a:ext>
                  </a:extLst>
                </p:cNvPr>
                <p:cNvPicPr/>
                <p:nvPr/>
              </p:nvPicPr>
              <p:blipFill>
                <a:blip r:embed="rId60"/>
                <a:stretch>
                  <a:fillRect/>
                </a:stretch>
              </p:blipFill>
              <p:spPr>
                <a:xfrm>
                  <a:off x="1358743" y="3017544"/>
                  <a:ext cx="9396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3" name="Ink 72">
                  <a:extLst>
                    <a:ext uri="{FF2B5EF4-FFF2-40B4-BE49-F238E27FC236}">
                      <a16:creationId xmlns:a16="http://schemas.microsoft.com/office/drawing/2014/main" id="{DA32A5AF-B22F-7945-BAE0-0D9A66612BA3}"/>
                    </a:ext>
                  </a:extLst>
                </p14:cNvPr>
                <p14:cNvContentPartPr/>
                <p14:nvPr/>
              </p14:nvContentPartPr>
              <p14:xfrm>
                <a:off x="827383" y="3064219"/>
                <a:ext cx="559800" cy="1018080"/>
              </p14:xfrm>
            </p:contentPart>
          </mc:Choice>
          <mc:Fallback xmlns="">
            <p:pic>
              <p:nvPicPr>
                <p:cNvPr id="73" name="Ink 72">
                  <a:extLst>
                    <a:ext uri="{FF2B5EF4-FFF2-40B4-BE49-F238E27FC236}">
                      <a16:creationId xmlns:a16="http://schemas.microsoft.com/office/drawing/2014/main" id="{DA32A5AF-B22F-7945-BAE0-0D9A66612BA3}"/>
                    </a:ext>
                  </a:extLst>
                </p:cNvPr>
                <p:cNvPicPr/>
                <p:nvPr/>
              </p:nvPicPr>
              <p:blipFill>
                <a:blip r:embed="rId62"/>
                <a:stretch>
                  <a:fillRect/>
                </a:stretch>
              </p:blipFill>
              <p:spPr>
                <a:xfrm>
                  <a:off x="811903" y="3048739"/>
                  <a:ext cx="59040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4" name="Ink 73">
                  <a:extLst>
                    <a:ext uri="{FF2B5EF4-FFF2-40B4-BE49-F238E27FC236}">
                      <a16:creationId xmlns:a16="http://schemas.microsoft.com/office/drawing/2014/main" id="{1071200B-789E-5E49-9638-B0978415BF85}"/>
                    </a:ext>
                  </a:extLst>
                </p14:cNvPr>
                <p14:cNvContentPartPr/>
                <p14:nvPr/>
              </p14:nvContentPartPr>
              <p14:xfrm>
                <a:off x="978223" y="3083299"/>
                <a:ext cx="459360" cy="1087920"/>
              </p14:xfrm>
            </p:contentPart>
          </mc:Choice>
          <mc:Fallback xmlns="">
            <p:pic>
              <p:nvPicPr>
                <p:cNvPr id="74" name="Ink 73">
                  <a:extLst>
                    <a:ext uri="{FF2B5EF4-FFF2-40B4-BE49-F238E27FC236}">
                      <a16:creationId xmlns:a16="http://schemas.microsoft.com/office/drawing/2014/main" id="{1071200B-789E-5E49-9638-B0978415BF85}"/>
                    </a:ext>
                  </a:extLst>
                </p:cNvPr>
                <p:cNvPicPr/>
                <p:nvPr/>
              </p:nvPicPr>
              <p:blipFill>
                <a:blip r:embed="rId64"/>
                <a:stretch>
                  <a:fillRect/>
                </a:stretch>
              </p:blipFill>
              <p:spPr>
                <a:xfrm>
                  <a:off x="962743" y="3067819"/>
                  <a:ext cx="48996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6" name="Ink 75">
                  <a:extLst>
                    <a:ext uri="{FF2B5EF4-FFF2-40B4-BE49-F238E27FC236}">
                      <a16:creationId xmlns:a16="http://schemas.microsoft.com/office/drawing/2014/main" id="{796A2512-E8B2-3945-B80B-D3A032E16D7E}"/>
                    </a:ext>
                  </a:extLst>
                </p14:cNvPr>
                <p14:cNvContentPartPr/>
                <p14:nvPr/>
              </p14:nvContentPartPr>
              <p14:xfrm>
                <a:off x="839623" y="4076539"/>
                <a:ext cx="138600" cy="119880"/>
              </p14:xfrm>
            </p:contentPart>
          </mc:Choice>
          <mc:Fallback xmlns="">
            <p:pic>
              <p:nvPicPr>
                <p:cNvPr id="76" name="Ink 75">
                  <a:extLst>
                    <a:ext uri="{FF2B5EF4-FFF2-40B4-BE49-F238E27FC236}">
                      <a16:creationId xmlns:a16="http://schemas.microsoft.com/office/drawing/2014/main" id="{796A2512-E8B2-3945-B80B-D3A032E16D7E}"/>
                    </a:ext>
                  </a:extLst>
                </p:cNvPr>
                <p:cNvPicPr/>
                <p:nvPr/>
              </p:nvPicPr>
              <p:blipFill>
                <a:blip r:embed="rId66"/>
                <a:stretch>
                  <a:fillRect/>
                </a:stretch>
              </p:blipFill>
              <p:spPr>
                <a:xfrm>
                  <a:off x="824143" y="4061059"/>
                  <a:ext cx="1692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76D46A08-58BA-7E4B-BEFD-772EA305520F}"/>
                    </a:ext>
                  </a:extLst>
                </p14:cNvPr>
                <p14:cNvContentPartPr/>
                <p14:nvPr/>
              </p14:nvContentPartPr>
              <p14:xfrm>
                <a:off x="757903" y="4158259"/>
                <a:ext cx="635400" cy="402840"/>
              </p14:xfrm>
            </p:contentPart>
          </mc:Choice>
          <mc:Fallback xmlns="">
            <p:pic>
              <p:nvPicPr>
                <p:cNvPr id="78" name="Ink 77">
                  <a:extLst>
                    <a:ext uri="{FF2B5EF4-FFF2-40B4-BE49-F238E27FC236}">
                      <a16:creationId xmlns:a16="http://schemas.microsoft.com/office/drawing/2014/main" id="{76D46A08-58BA-7E4B-BEFD-772EA305520F}"/>
                    </a:ext>
                  </a:extLst>
                </p:cNvPr>
                <p:cNvPicPr/>
                <p:nvPr/>
              </p:nvPicPr>
              <p:blipFill>
                <a:blip r:embed="rId68"/>
                <a:stretch>
                  <a:fillRect/>
                </a:stretch>
              </p:blipFill>
              <p:spPr>
                <a:xfrm>
                  <a:off x="742423" y="4142779"/>
                  <a:ext cx="66600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D18EC3A4-5CCF-7849-9F53-171224A0709A}"/>
                    </a:ext>
                  </a:extLst>
                </p14:cNvPr>
                <p14:cNvContentPartPr/>
                <p14:nvPr/>
              </p14:nvContentPartPr>
              <p14:xfrm>
                <a:off x="1185583" y="4447339"/>
                <a:ext cx="207720" cy="264240"/>
              </p14:xfrm>
            </p:contentPart>
          </mc:Choice>
          <mc:Fallback xmlns="">
            <p:pic>
              <p:nvPicPr>
                <p:cNvPr id="79" name="Ink 78">
                  <a:extLst>
                    <a:ext uri="{FF2B5EF4-FFF2-40B4-BE49-F238E27FC236}">
                      <a16:creationId xmlns:a16="http://schemas.microsoft.com/office/drawing/2014/main" id="{D18EC3A4-5CCF-7849-9F53-171224A0709A}"/>
                    </a:ext>
                  </a:extLst>
                </p:cNvPr>
                <p:cNvPicPr/>
                <p:nvPr/>
              </p:nvPicPr>
              <p:blipFill>
                <a:blip r:embed="rId70"/>
                <a:stretch>
                  <a:fillRect/>
                </a:stretch>
              </p:blipFill>
              <p:spPr>
                <a:xfrm>
                  <a:off x="1170130" y="4431859"/>
                  <a:ext cx="238267"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2" name="Ink 91">
                  <a:extLst>
                    <a:ext uri="{FF2B5EF4-FFF2-40B4-BE49-F238E27FC236}">
                      <a16:creationId xmlns:a16="http://schemas.microsoft.com/office/drawing/2014/main" id="{65D42B48-606A-404D-99AB-3AF309784397}"/>
                    </a:ext>
                  </a:extLst>
                </p14:cNvPr>
                <p14:cNvContentPartPr/>
                <p14:nvPr/>
              </p14:nvContentPartPr>
              <p14:xfrm>
                <a:off x="1376563" y="4639005"/>
                <a:ext cx="127800" cy="203400"/>
              </p14:xfrm>
            </p:contentPart>
          </mc:Choice>
          <mc:Fallback xmlns="">
            <p:pic>
              <p:nvPicPr>
                <p:cNvPr id="92" name="Ink 91">
                  <a:extLst>
                    <a:ext uri="{FF2B5EF4-FFF2-40B4-BE49-F238E27FC236}">
                      <a16:creationId xmlns:a16="http://schemas.microsoft.com/office/drawing/2014/main" id="{65D42B48-606A-404D-99AB-3AF309784397}"/>
                    </a:ext>
                  </a:extLst>
                </p:cNvPr>
                <p:cNvPicPr/>
                <p:nvPr/>
              </p:nvPicPr>
              <p:blipFill>
                <a:blip r:embed="rId72"/>
                <a:stretch>
                  <a:fillRect/>
                </a:stretch>
              </p:blipFill>
              <p:spPr>
                <a:xfrm>
                  <a:off x="1361083" y="4623525"/>
                  <a:ext cx="1584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4" name="Ink 93">
                  <a:extLst>
                    <a:ext uri="{FF2B5EF4-FFF2-40B4-BE49-F238E27FC236}">
                      <a16:creationId xmlns:a16="http://schemas.microsoft.com/office/drawing/2014/main" id="{E4202E6F-68E5-3343-BED9-E1326C218806}"/>
                    </a:ext>
                  </a:extLst>
                </p14:cNvPr>
                <p14:cNvContentPartPr/>
                <p14:nvPr/>
              </p14:nvContentPartPr>
              <p14:xfrm>
                <a:off x="1624963" y="4727925"/>
                <a:ext cx="70560" cy="12960"/>
              </p14:xfrm>
            </p:contentPart>
          </mc:Choice>
          <mc:Fallback xmlns="">
            <p:pic>
              <p:nvPicPr>
                <p:cNvPr id="94" name="Ink 93">
                  <a:extLst>
                    <a:ext uri="{FF2B5EF4-FFF2-40B4-BE49-F238E27FC236}">
                      <a16:creationId xmlns:a16="http://schemas.microsoft.com/office/drawing/2014/main" id="{E4202E6F-68E5-3343-BED9-E1326C218806}"/>
                    </a:ext>
                  </a:extLst>
                </p:cNvPr>
                <p:cNvPicPr/>
                <p:nvPr/>
              </p:nvPicPr>
              <p:blipFill>
                <a:blip r:embed="rId74"/>
                <a:stretch>
                  <a:fillRect/>
                </a:stretch>
              </p:blipFill>
              <p:spPr>
                <a:xfrm>
                  <a:off x="1609404" y="4712445"/>
                  <a:ext cx="101317"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5B6AAB2F-6594-384D-B519-FD65818AC0DC}"/>
                    </a:ext>
                  </a:extLst>
                </p14:cNvPr>
                <p14:cNvContentPartPr/>
                <p14:nvPr/>
              </p14:nvContentPartPr>
              <p14:xfrm>
                <a:off x="1637923" y="4785165"/>
                <a:ext cx="83160" cy="25920"/>
              </p14:xfrm>
            </p:contentPart>
          </mc:Choice>
          <mc:Fallback xmlns="">
            <p:pic>
              <p:nvPicPr>
                <p:cNvPr id="95" name="Ink 94">
                  <a:extLst>
                    <a:ext uri="{FF2B5EF4-FFF2-40B4-BE49-F238E27FC236}">
                      <a16:creationId xmlns:a16="http://schemas.microsoft.com/office/drawing/2014/main" id="{5B6AAB2F-6594-384D-B519-FD65818AC0DC}"/>
                    </a:ext>
                  </a:extLst>
                </p:cNvPr>
                <p:cNvPicPr/>
                <p:nvPr/>
              </p:nvPicPr>
              <p:blipFill>
                <a:blip r:embed="rId76"/>
                <a:stretch>
                  <a:fillRect/>
                </a:stretch>
              </p:blipFill>
              <p:spPr>
                <a:xfrm>
                  <a:off x="1622443" y="4769685"/>
                  <a:ext cx="113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6" name="Ink 95">
                  <a:extLst>
                    <a:ext uri="{FF2B5EF4-FFF2-40B4-BE49-F238E27FC236}">
                      <a16:creationId xmlns:a16="http://schemas.microsoft.com/office/drawing/2014/main" id="{DA4FA13F-064F-D844-80CB-FF02EC89B7F5}"/>
                    </a:ext>
                  </a:extLst>
                </p14:cNvPr>
                <p14:cNvContentPartPr/>
                <p14:nvPr/>
              </p14:nvContentPartPr>
              <p14:xfrm>
                <a:off x="1822603" y="4619565"/>
                <a:ext cx="95760" cy="197640"/>
              </p14:xfrm>
            </p:contentPart>
          </mc:Choice>
          <mc:Fallback xmlns="">
            <p:pic>
              <p:nvPicPr>
                <p:cNvPr id="96" name="Ink 95">
                  <a:extLst>
                    <a:ext uri="{FF2B5EF4-FFF2-40B4-BE49-F238E27FC236}">
                      <a16:creationId xmlns:a16="http://schemas.microsoft.com/office/drawing/2014/main" id="{DA4FA13F-064F-D844-80CB-FF02EC89B7F5}"/>
                    </a:ext>
                  </a:extLst>
                </p:cNvPr>
                <p:cNvPicPr/>
                <p:nvPr/>
              </p:nvPicPr>
              <p:blipFill>
                <a:blip r:embed="rId78"/>
                <a:stretch>
                  <a:fillRect/>
                </a:stretch>
              </p:blipFill>
              <p:spPr>
                <a:xfrm>
                  <a:off x="1807123" y="4604085"/>
                  <a:ext cx="126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7" name="Ink 96">
                  <a:extLst>
                    <a:ext uri="{FF2B5EF4-FFF2-40B4-BE49-F238E27FC236}">
                      <a16:creationId xmlns:a16="http://schemas.microsoft.com/office/drawing/2014/main" id="{79D51F26-D0B0-9E48-BE83-7FD6A2BCFB07}"/>
                    </a:ext>
                  </a:extLst>
                </p14:cNvPr>
                <p14:cNvContentPartPr/>
                <p14:nvPr/>
              </p14:nvContentPartPr>
              <p14:xfrm>
                <a:off x="1968763" y="4823685"/>
                <a:ext cx="6840" cy="64080"/>
              </p14:xfrm>
            </p:contentPart>
          </mc:Choice>
          <mc:Fallback xmlns="">
            <p:pic>
              <p:nvPicPr>
                <p:cNvPr id="97" name="Ink 96">
                  <a:extLst>
                    <a:ext uri="{FF2B5EF4-FFF2-40B4-BE49-F238E27FC236}">
                      <a16:creationId xmlns:a16="http://schemas.microsoft.com/office/drawing/2014/main" id="{79D51F26-D0B0-9E48-BE83-7FD6A2BCFB07}"/>
                    </a:ext>
                  </a:extLst>
                </p:cNvPr>
                <p:cNvPicPr/>
                <p:nvPr/>
              </p:nvPicPr>
              <p:blipFill>
                <a:blip r:embed="rId80"/>
                <a:stretch>
                  <a:fillRect/>
                </a:stretch>
              </p:blipFill>
              <p:spPr>
                <a:xfrm>
                  <a:off x="1953283" y="4808205"/>
                  <a:ext cx="374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8" name="Ink 97">
                  <a:extLst>
                    <a:ext uri="{FF2B5EF4-FFF2-40B4-BE49-F238E27FC236}">
                      <a16:creationId xmlns:a16="http://schemas.microsoft.com/office/drawing/2014/main" id="{F86A3140-460A-F340-9A1D-D99A1B944A71}"/>
                    </a:ext>
                  </a:extLst>
                </p14:cNvPr>
                <p14:cNvContentPartPr/>
                <p14:nvPr/>
              </p14:nvContentPartPr>
              <p14:xfrm>
                <a:off x="1968763" y="4740885"/>
                <a:ext cx="6840" cy="12960"/>
              </p14:xfrm>
            </p:contentPart>
          </mc:Choice>
          <mc:Fallback xmlns="">
            <p:pic>
              <p:nvPicPr>
                <p:cNvPr id="98" name="Ink 97">
                  <a:extLst>
                    <a:ext uri="{FF2B5EF4-FFF2-40B4-BE49-F238E27FC236}">
                      <a16:creationId xmlns:a16="http://schemas.microsoft.com/office/drawing/2014/main" id="{F86A3140-460A-F340-9A1D-D99A1B944A71}"/>
                    </a:ext>
                  </a:extLst>
                </p:cNvPr>
                <p:cNvPicPr/>
                <p:nvPr/>
              </p:nvPicPr>
              <p:blipFill>
                <a:blip r:embed="rId82"/>
                <a:stretch>
                  <a:fillRect/>
                </a:stretch>
              </p:blipFill>
              <p:spPr>
                <a:xfrm>
                  <a:off x="1953283" y="4725405"/>
                  <a:ext cx="374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9" name="Ink 98">
                  <a:extLst>
                    <a:ext uri="{FF2B5EF4-FFF2-40B4-BE49-F238E27FC236}">
                      <a16:creationId xmlns:a16="http://schemas.microsoft.com/office/drawing/2014/main" id="{A97EAEE1-EBC0-674A-AB39-4E1DAD9F07D0}"/>
                    </a:ext>
                  </a:extLst>
                </p14:cNvPr>
                <p14:cNvContentPartPr/>
                <p14:nvPr/>
              </p14:nvContentPartPr>
              <p14:xfrm>
                <a:off x="2013403" y="4823685"/>
                <a:ext cx="121320" cy="64080"/>
              </p14:xfrm>
            </p:contentPart>
          </mc:Choice>
          <mc:Fallback xmlns="">
            <p:pic>
              <p:nvPicPr>
                <p:cNvPr id="99" name="Ink 98">
                  <a:extLst>
                    <a:ext uri="{FF2B5EF4-FFF2-40B4-BE49-F238E27FC236}">
                      <a16:creationId xmlns:a16="http://schemas.microsoft.com/office/drawing/2014/main" id="{A97EAEE1-EBC0-674A-AB39-4E1DAD9F07D0}"/>
                    </a:ext>
                  </a:extLst>
                </p:cNvPr>
                <p:cNvPicPr/>
                <p:nvPr/>
              </p:nvPicPr>
              <p:blipFill>
                <a:blip r:embed="rId84"/>
                <a:stretch>
                  <a:fillRect/>
                </a:stretch>
              </p:blipFill>
              <p:spPr>
                <a:xfrm>
                  <a:off x="1997923" y="4808205"/>
                  <a:ext cx="151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0" name="Ink 99">
                  <a:extLst>
                    <a:ext uri="{FF2B5EF4-FFF2-40B4-BE49-F238E27FC236}">
                      <a16:creationId xmlns:a16="http://schemas.microsoft.com/office/drawing/2014/main" id="{3B0D8C1D-E875-3443-9EFE-D73A6481A34F}"/>
                    </a:ext>
                  </a:extLst>
                </p14:cNvPr>
                <p14:cNvContentPartPr/>
                <p14:nvPr/>
              </p14:nvContentPartPr>
              <p14:xfrm>
                <a:off x="2147323" y="4721445"/>
                <a:ext cx="76680" cy="25920"/>
              </p14:xfrm>
            </p:contentPart>
          </mc:Choice>
          <mc:Fallback xmlns="">
            <p:pic>
              <p:nvPicPr>
                <p:cNvPr id="100" name="Ink 99">
                  <a:extLst>
                    <a:ext uri="{FF2B5EF4-FFF2-40B4-BE49-F238E27FC236}">
                      <a16:creationId xmlns:a16="http://schemas.microsoft.com/office/drawing/2014/main" id="{3B0D8C1D-E875-3443-9EFE-D73A6481A34F}"/>
                    </a:ext>
                  </a:extLst>
                </p:cNvPr>
                <p:cNvPicPr/>
                <p:nvPr/>
              </p:nvPicPr>
              <p:blipFill>
                <a:blip r:embed="rId86"/>
                <a:stretch>
                  <a:fillRect/>
                </a:stretch>
              </p:blipFill>
              <p:spPr>
                <a:xfrm>
                  <a:off x="2131915" y="4705965"/>
                  <a:ext cx="107137"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1" name="Ink 100">
                  <a:extLst>
                    <a:ext uri="{FF2B5EF4-FFF2-40B4-BE49-F238E27FC236}">
                      <a16:creationId xmlns:a16="http://schemas.microsoft.com/office/drawing/2014/main" id="{7D62F72C-F77E-3944-935B-7C29004FEC23}"/>
                    </a:ext>
                  </a:extLst>
                </p14:cNvPr>
                <p14:cNvContentPartPr/>
                <p14:nvPr/>
              </p14:nvContentPartPr>
              <p14:xfrm>
                <a:off x="2299963" y="4601205"/>
                <a:ext cx="165960" cy="177840"/>
              </p14:xfrm>
            </p:contentPart>
          </mc:Choice>
          <mc:Fallback xmlns="">
            <p:pic>
              <p:nvPicPr>
                <p:cNvPr id="101" name="Ink 100">
                  <a:extLst>
                    <a:ext uri="{FF2B5EF4-FFF2-40B4-BE49-F238E27FC236}">
                      <a16:creationId xmlns:a16="http://schemas.microsoft.com/office/drawing/2014/main" id="{7D62F72C-F77E-3944-935B-7C29004FEC23}"/>
                    </a:ext>
                  </a:extLst>
                </p:cNvPr>
                <p:cNvPicPr/>
                <p:nvPr/>
              </p:nvPicPr>
              <p:blipFill>
                <a:blip r:embed="rId88"/>
                <a:stretch>
                  <a:fillRect/>
                </a:stretch>
              </p:blipFill>
              <p:spPr>
                <a:xfrm>
                  <a:off x="2284483" y="4585725"/>
                  <a:ext cx="1965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2" name="Ink 101">
                  <a:extLst>
                    <a:ext uri="{FF2B5EF4-FFF2-40B4-BE49-F238E27FC236}">
                      <a16:creationId xmlns:a16="http://schemas.microsoft.com/office/drawing/2014/main" id="{C232B62D-3C14-634B-9C81-B7F19D4984FC}"/>
                    </a:ext>
                  </a:extLst>
                </p14:cNvPr>
                <p14:cNvContentPartPr/>
                <p14:nvPr/>
              </p14:nvContentPartPr>
              <p14:xfrm>
                <a:off x="2503723" y="4740885"/>
                <a:ext cx="32040" cy="57600"/>
              </p14:xfrm>
            </p:contentPart>
          </mc:Choice>
          <mc:Fallback xmlns="">
            <p:pic>
              <p:nvPicPr>
                <p:cNvPr id="102" name="Ink 101">
                  <a:extLst>
                    <a:ext uri="{FF2B5EF4-FFF2-40B4-BE49-F238E27FC236}">
                      <a16:creationId xmlns:a16="http://schemas.microsoft.com/office/drawing/2014/main" id="{C232B62D-3C14-634B-9C81-B7F19D4984FC}"/>
                    </a:ext>
                  </a:extLst>
                </p:cNvPr>
                <p:cNvPicPr/>
                <p:nvPr/>
              </p:nvPicPr>
              <p:blipFill>
                <a:blip r:embed="rId90"/>
                <a:stretch>
                  <a:fillRect/>
                </a:stretch>
              </p:blipFill>
              <p:spPr>
                <a:xfrm>
                  <a:off x="2488243" y="4725405"/>
                  <a:ext cx="626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3" name="Ink 102">
                  <a:extLst>
                    <a:ext uri="{FF2B5EF4-FFF2-40B4-BE49-F238E27FC236}">
                      <a16:creationId xmlns:a16="http://schemas.microsoft.com/office/drawing/2014/main" id="{8B27D087-9097-504E-84F6-61A0FA59F79B}"/>
                    </a:ext>
                  </a:extLst>
                </p14:cNvPr>
                <p14:cNvContentPartPr/>
                <p14:nvPr/>
              </p14:nvContentPartPr>
              <p14:xfrm>
                <a:off x="2573923" y="4724325"/>
                <a:ext cx="121320" cy="73800"/>
              </p14:xfrm>
            </p:contentPart>
          </mc:Choice>
          <mc:Fallback xmlns="">
            <p:pic>
              <p:nvPicPr>
                <p:cNvPr id="103" name="Ink 102">
                  <a:extLst>
                    <a:ext uri="{FF2B5EF4-FFF2-40B4-BE49-F238E27FC236}">
                      <a16:creationId xmlns:a16="http://schemas.microsoft.com/office/drawing/2014/main" id="{8B27D087-9097-504E-84F6-61A0FA59F79B}"/>
                    </a:ext>
                  </a:extLst>
                </p:cNvPr>
                <p:cNvPicPr/>
                <p:nvPr/>
              </p:nvPicPr>
              <p:blipFill>
                <a:blip r:embed="rId92"/>
                <a:stretch>
                  <a:fillRect/>
                </a:stretch>
              </p:blipFill>
              <p:spPr>
                <a:xfrm>
                  <a:off x="2558443" y="4708845"/>
                  <a:ext cx="1519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Ink 103">
                  <a:extLst>
                    <a:ext uri="{FF2B5EF4-FFF2-40B4-BE49-F238E27FC236}">
                      <a16:creationId xmlns:a16="http://schemas.microsoft.com/office/drawing/2014/main" id="{9DA5725E-943C-7147-A543-DF322561D849}"/>
                    </a:ext>
                  </a:extLst>
                </p14:cNvPr>
                <p14:cNvContentPartPr/>
                <p14:nvPr/>
              </p14:nvContentPartPr>
              <p14:xfrm>
                <a:off x="2733043" y="4606965"/>
                <a:ext cx="76680" cy="165960"/>
              </p14:xfrm>
            </p:contentPart>
          </mc:Choice>
          <mc:Fallback xmlns="">
            <p:pic>
              <p:nvPicPr>
                <p:cNvPr id="104" name="Ink 103">
                  <a:extLst>
                    <a:ext uri="{FF2B5EF4-FFF2-40B4-BE49-F238E27FC236}">
                      <a16:creationId xmlns:a16="http://schemas.microsoft.com/office/drawing/2014/main" id="{9DA5725E-943C-7147-A543-DF322561D849}"/>
                    </a:ext>
                  </a:extLst>
                </p:cNvPr>
                <p:cNvPicPr/>
                <p:nvPr/>
              </p:nvPicPr>
              <p:blipFill>
                <a:blip r:embed="rId94"/>
                <a:stretch>
                  <a:fillRect/>
                </a:stretch>
              </p:blipFill>
              <p:spPr>
                <a:xfrm>
                  <a:off x="2717563" y="4591485"/>
                  <a:ext cx="1072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Ink 104">
                  <a:extLst>
                    <a:ext uri="{FF2B5EF4-FFF2-40B4-BE49-F238E27FC236}">
                      <a16:creationId xmlns:a16="http://schemas.microsoft.com/office/drawing/2014/main" id="{4BADF7FF-A8E5-4D4A-A1C8-AB890A50F43E}"/>
                    </a:ext>
                  </a:extLst>
                </p14:cNvPr>
                <p14:cNvContentPartPr/>
                <p14:nvPr/>
              </p14:nvContentPartPr>
              <p14:xfrm>
                <a:off x="2692003" y="4639005"/>
                <a:ext cx="111600" cy="45000"/>
              </p14:xfrm>
            </p:contentPart>
          </mc:Choice>
          <mc:Fallback xmlns="">
            <p:pic>
              <p:nvPicPr>
                <p:cNvPr id="105" name="Ink 104">
                  <a:extLst>
                    <a:ext uri="{FF2B5EF4-FFF2-40B4-BE49-F238E27FC236}">
                      <a16:creationId xmlns:a16="http://schemas.microsoft.com/office/drawing/2014/main" id="{4BADF7FF-A8E5-4D4A-A1C8-AB890A50F43E}"/>
                    </a:ext>
                  </a:extLst>
                </p:cNvPr>
                <p:cNvPicPr/>
                <p:nvPr/>
              </p:nvPicPr>
              <p:blipFill>
                <a:blip r:embed="rId96"/>
                <a:stretch>
                  <a:fillRect/>
                </a:stretch>
              </p:blipFill>
              <p:spPr>
                <a:xfrm>
                  <a:off x="2676473" y="4623525"/>
                  <a:ext cx="142299"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Ink 106">
                  <a:extLst>
                    <a:ext uri="{FF2B5EF4-FFF2-40B4-BE49-F238E27FC236}">
                      <a16:creationId xmlns:a16="http://schemas.microsoft.com/office/drawing/2014/main" id="{9A71FE20-370F-714F-A030-0483E0CBF157}"/>
                    </a:ext>
                  </a:extLst>
                </p14:cNvPr>
                <p14:cNvContentPartPr/>
                <p14:nvPr/>
              </p14:nvContentPartPr>
              <p14:xfrm>
                <a:off x="710203" y="5231205"/>
                <a:ext cx="17280" cy="216360"/>
              </p14:xfrm>
            </p:contentPart>
          </mc:Choice>
          <mc:Fallback xmlns="">
            <p:pic>
              <p:nvPicPr>
                <p:cNvPr id="107" name="Ink 106">
                  <a:extLst>
                    <a:ext uri="{FF2B5EF4-FFF2-40B4-BE49-F238E27FC236}">
                      <a16:creationId xmlns:a16="http://schemas.microsoft.com/office/drawing/2014/main" id="{9A71FE20-370F-714F-A030-0483E0CBF157}"/>
                    </a:ext>
                  </a:extLst>
                </p:cNvPr>
                <p:cNvPicPr/>
                <p:nvPr/>
              </p:nvPicPr>
              <p:blipFill>
                <a:blip r:embed="rId98"/>
                <a:stretch>
                  <a:fillRect/>
                </a:stretch>
              </p:blipFill>
              <p:spPr>
                <a:xfrm>
                  <a:off x="694723" y="5215725"/>
                  <a:ext cx="47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Ink 107">
                  <a:extLst>
                    <a:ext uri="{FF2B5EF4-FFF2-40B4-BE49-F238E27FC236}">
                      <a16:creationId xmlns:a16="http://schemas.microsoft.com/office/drawing/2014/main" id="{AF4F4E46-D701-064F-BB31-1CB4A96E505B}"/>
                    </a:ext>
                  </a:extLst>
                </p14:cNvPr>
                <p14:cNvContentPartPr/>
                <p14:nvPr/>
              </p14:nvContentPartPr>
              <p14:xfrm>
                <a:off x="720643" y="5193045"/>
                <a:ext cx="76680" cy="146880"/>
              </p14:xfrm>
            </p:contentPart>
          </mc:Choice>
          <mc:Fallback xmlns="">
            <p:pic>
              <p:nvPicPr>
                <p:cNvPr id="108" name="Ink 107">
                  <a:extLst>
                    <a:ext uri="{FF2B5EF4-FFF2-40B4-BE49-F238E27FC236}">
                      <a16:creationId xmlns:a16="http://schemas.microsoft.com/office/drawing/2014/main" id="{AF4F4E46-D701-064F-BB31-1CB4A96E505B}"/>
                    </a:ext>
                  </a:extLst>
                </p:cNvPr>
                <p:cNvPicPr/>
                <p:nvPr/>
              </p:nvPicPr>
              <p:blipFill>
                <a:blip r:embed="rId100"/>
                <a:stretch>
                  <a:fillRect/>
                </a:stretch>
              </p:blipFill>
              <p:spPr>
                <a:xfrm>
                  <a:off x="705163" y="5177565"/>
                  <a:ext cx="1072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9" name="Ink 108">
                  <a:extLst>
                    <a:ext uri="{FF2B5EF4-FFF2-40B4-BE49-F238E27FC236}">
                      <a16:creationId xmlns:a16="http://schemas.microsoft.com/office/drawing/2014/main" id="{849C9919-9C6C-7B47-935F-A3C484538676}"/>
                    </a:ext>
                  </a:extLst>
                </p14:cNvPr>
                <p14:cNvContentPartPr/>
                <p14:nvPr/>
              </p14:nvContentPartPr>
              <p14:xfrm>
                <a:off x="841603" y="5243805"/>
                <a:ext cx="140400" cy="146880"/>
              </p14:xfrm>
            </p:contentPart>
          </mc:Choice>
          <mc:Fallback xmlns="">
            <p:pic>
              <p:nvPicPr>
                <p:cNvPr id="109" name="Ink 108">
                  <a:extLst>
                    <a:ext uri="{FF2B5EF4-FFF2-40B4-BE49-F238E27FC236}">
                      <a16:creationId xmlns:a16="http://schemas.microsoft.com/office/drawing/2014/main" id="{849C9919-9C6C-7B47-935F-A3C484538676}"/>
                    </a:ext>
                  </a:extLst>
                </p:cNvPr>
                <p:cNvPicPr/>
                <p:nvPr/>
              </p:nvPicPr>
              <p:blipFill>
                <a:blip r:embed="rId102"/>
                <a:stretch>
                  <a:fillRect/>
                </a:stretch>
              </p:blipFill>
              <p:spPr>
                <a:xfrm>
                  <a:off x="826123" y="5228325"/>
                  <a:ext cx="1710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Ink 109">
                  <a:extLst>
                    <a:ext uri="{FF2B5EF4-FFF2-40B4-BE49-F238E27FC236}">
                      <a16:creationId xmlns:a16="http://schemas.microsoft.com/office/drawing/2014/main" id="{90DD0B63-EDBE-784A-9422-ECBDE1712DC9}"/>
                    </a:ext>
                  </a:extLst>
                </p14:cNvPr>
                <p14:cNvContentPartPr/>
                <p14:nvPr/>
              </p14:nvContentPartPr>
              <p14:xfrm>
                <a:off x="1070923" y="5243805"/>
                <a:ext cx="19440" cy="204120"/>
              </p14:xfrm>
            </p:contentPart>
          </mc:Choice>
          <mc:Fallback xmlns="">
            <p:pic>
              <p:nvPicPr>
                <p:cNvPr id="110" name="Ink 109">
                  <a:extLst>
                    <a:ext uri="{FF2B5EF4-FFF2-40B4-BE49-F238E27FC236}">
                      <a16:creationId xmlns:a16="http://schemas.microsoft.com/office/drawing/2014/main" id="{90DD0B63-EDBE-784A-9422-ECBDE1712DC9}"/>
                    </a:ext>
                  </a:extLst>
                </p:cNvPr>
                <p:cNvPicPr/>
                <p:nvPr/>
              </p:nvPicPr>
              <p:blipFill>
                <a:blip r:embed="rId104"/>
                <a:stretch>
                  <a:fillRect/>
                </a:stretch>
              </p:blipFill>
              <p:spPr>
                <a:xfrm>
                  <a:off x="1055443" y="5228325"/>
                  <a:ext cx="50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1" name="Ink 110">
                  <a:extLst>
                    <a:ext uri="{FF2B5EF4-FFF2-40B4-BE49-F238E27FC236}">
                      <a16:creationId xmlns:a16="http://schemas.microsoft.com/office/drawing/2014/main" id="{F695FB07-9C6D-E44D-9194-53BBFFF151BC}"/>
                    </a:ext>
                  </a:extLst>
                </p14:cNvPr>
                <p14:cNvContentPartPr/>
                <p14:nvPr/>
              </p14:nvContentPartPr>
              <p14:xfrm>
                <a:off x="1077403" y="5186565"/>
                <a:ext cx="94320" cy="127800"/>
              </p14:xfrm>
            </p:contentPart>
          </mc:Choice>
          <mc:Fallback xmlns="">
            <p:pic>
              <p:nvPicPr>
                <p:cNvPr id="111" name="Ink 110">
                  <a:extLst>
                    <a:ext uri="{FF2B5EF4-FFF2-40B4-BE49-F238E27FC236}">
                      <a16:creationId xmlns:a16="http://schemas.microsoft.com/office/drawing/2014/main" id="{F695FB07-9C6D-E44D-9194-53BBFFF151BC}"/>
                    </a:ext>
                  </a:extLst>
                </p:cNvPr>
                <p:cNvPicPr/>
                <p:nvPr/>
              </p:nvPicPr>
              <p:blipFill>
                <a:blip r:embed="rId106"/>
                <a:stretch>
                  <a:fillRect/>
                </a:stretch>
              </p:blipFill>
              <p:spPr>
                <a:xfrm>
                  <a:off x="1061982" y="5171085"/>
                  <a:ext cx="124804"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2" name="Ink 111">
                  <a:extLst>
                    <a:ext uri="{FF2B5EF4-FFF2-40B4-BE49-F238E27FC236}">
                      <a16:creationId xmlns:a16="http://schemas.microsoft.com/office/drawing/2014/main" id="{1E03D23D-DD29-634E-8CE8-0EAC512944F3}"/>
                    </a:ext>
                  </a:extLst>
                </p14:cNvPr>
                <p14:cNvContentPartPr/>
                <p14:nvPr/>
              </p14:nvContentPartPr>
              <p14:xfrm>
                <a:off x="1236523" y="5218245"/>
                <a:ext cx="6840" cy="19440"/>
              </p14:xfrm>
            </p:contentPart>
          </mc:Choice>
          <mc:Fallback xmlns="">
            <p:pic>
              <p:nvPicPr>
                <p:cNvPr id="112" name="Ink 111">
                  <a:extLst>
                    <a:ext uri="{FF2B5EF4-FFF2-40B4-BE49-F238E27FC236}">
                      <a16:creationId xmlns:a16="http://schemas.microsoft.com/office/drawing/2014/main" id="{1E03D23D-DD29-634E-8CE8-0EAC512944F3}"/>
                    </a:ext>
                  </a:extLst>
                </p:cNvPr>
                <p:cNvPicPr/>
                <p:nvPr/>
              </p:nvPicPr>
              <p:blipFill>
                <a:blip r:embed="rId108"/>
                <a:stretch>
                  <a:fillRect/>
                </a:stretch>
              </p:blipFill>
              <p:spPr>
                <a:xfrm>
                  <a:off x="1220183" y="5202765"/>
                  <a:ext cx="391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3" name="Ink 112">
                  <a:extLst>
                    <a:ext uri="{FF2B5EF4-FFF2-40B4-BE49-F238E27FC236}">
                      <a16:creationId xmlns:a16="http://schemas.microsoft.com/office/drawing/2014/main" id="{57F4B76E-CBEE-7544-B918-DE56F356B6E8}"/>
                    </a:ext>
                  </a:extLst>
                </p14:cNvPr>
                <p14:cNvContentPartPr/>
                <p14:nvPr/>
              </p14:nvContentPartPr>
              <p14:xfrm>
                <a:off x="1243003" y="5364765"/>
                <a:ext cx="6840" cy="6840"/>
              </p14:xfrm>
            </p:contentPart>
          </mc:Choice>
          <mc:Fallback xmlns="">
            <p:pic>
              <p:nvPicPr>
                <p:cNvPr id="113" name="Ink 112">
                  <a:extLst>
                    <a:ext uri="{FF2B5EF4-FFF2-40B4-BE49-F238E27FC236}">
                      <a16:creationId xmlns:a16="http://schemas.microsoft.com/office/drawing/2014/main" id="{57F4B76E-CBEE-7544-B918-DE56F356B6E8}"/>
                    </a:ext>
                  </a:extLst>
                </p:cNvPr>
                <p:cNvPicPr/>
                <p:nvPr/>
              </p:nvPicPr>
              <p:blipFill>
                <a:blip r:embed="rId110"/>
                <a:stretch>
                  <a:fillRect/>
                </a:stretch>
              </p:blipFill>
              <p:spPr>
                <a:xfrm>
                  <a:off x="1227523" y="5348425"/>
                  <a:ext cx="37440" cy="391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4" name="Ink 113">
                  <a:extLst>
                    <a:ext uri="{FF2B5EF4-FFF2-40B4-BE49-F238E27FC236}">
                      <a16:creationId xmlns:a16="http://schemas.microsoft.com/office/drawing/2014/main" id="{D8B984D3-8030-A343-B3CA-0ACDB4F1AE84}"/>
                    </a:ext>
                  </a:extLst>
                </p14:cNvPr>
                <p14:cNvContentPartPr/>
                <p14:nvPr/>
              </p14:nvContentPartPr>
              <p14:xfrm>
                <a:off x="1465843" y="5218965"/>
                <a:ext cx="19440" cy="196920"/>
              </p14:xfrm>
            </p:contentPart>
          </mc:Choice>
          <mc:Fallback xmlns="">
            <p:pic>
              <p:nvPicPr>
                <p:cNvPr id="114" name="Ink 113">
                  <a:extLst>
                    <a:ext uri="{FF2B5EF4-FFF2-40B4-BE49-F238E27FC236}">
                      <a16:creationId xmlns:a16="http://schemas.microsoft.com/office/drawing/2014/main" id="{D8B984D3-8030-A343-B3CA-0ACDB4F1AE84}"/>
                    </a:ext>
                  </a:extLst>
                </p:cNvPr>
                <p:cNvPicPr/>
                <p:nvPr/>
              </p:nvPicPr>
              <p:blipFill>
                <a:blip r:embed="rId112"/>
                <a:stretch>
                  <a:fillRect/>
                </a:stretch>
              </p:blipFill>
              <p:spPr>
                <a:xfrm>
                  <a:off x="1450363" y="5203485"/>
                  <a:ext cx="500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5" name="Ink 114">
                  <a:extLst>
                    <a:ext uri="{FF2B5EF4-FFF2-40B4-BE49-F238E27FC236}">
                      <a16:creationId xmlns:a16="http://schemas.microsoft.com/office/drawing/2014/main" id="{E6B19BCB-A6F3-A141-AA1C-85ADD41A923A}"/>
                    </a:ext>
                  </a:extLst>
                </p14:cNvPr>
                <p14:cNvContentPartPr/>
                <p14:nvPr/>
              </p14:nvContentPartPr>
              <p14:xfrm>
                <a:off x="1472323" y="5103765"/>
                <a:ext cx="121320" cy="146880"/>
              </p14:xfrm>
            </p:contentPart>
          </mc:Choice>
          <mc:Fallback xmlns="">
            <p:pic>
              <p:nvPicPr>
                <p:cNvPr id="115" name="Ink 114">
                  <a:extLst>
                    <a:ext uri="{FF2B5EF4-FFF2-40B4-BE49-F238E27FC236}">
                      <a16:creationId xmlns:a16="http://schemas.microsoft.com/office/drawing/2014/main" id="{E6B19BCB-A6F3-A141-AA1C-85ADD41A923A}"/>
                    </a:ext>
                  </a:extLst>
                </p:cNvPr>
                <p:cNvPicPr/>
                <p:nvPr/>
              </p:nvPicPr>
              <p:blipFill>
                <a:blip r:embed="rId114"/>
                <a:stretch>
                  <a:fillRect/>
                </a:stretch>
              </p:blipFill>
              <p:spPr>
                <a:xfrm>
                  <a:off x="1456843" y="5088285"/>
                  <a:ext cx="1519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6" name="Ink 115">
                  <a:extLst>
                    <a:ext uri="{FF2B5EF4-FFF2-40B4-BE49-F238E27FC236}">
                      <a16:creationId xmlns:a16="http://schemas.microsoft.com/office/drawing/2014/main" id="{AD0F2EF7-0971-7741-9B5D-6E798E1C53D1}"/>
                    </a:ext>
                  </a:extLst>
                </p14:cNvPr>
                <p14:cNvContentPartPr/>
                <p14:nvPr/>
              </p14:nvContentPartPr>
              <p14:xfrm>
                <a:off x="1599403" y="5281965"/>
                <a:ext cx="57600" cy="83160"/>
              </p14:xfrm>
            </p:contentPart>
          </mc:Choice>
          <mc:Fallback xmlns="">
            <p:pic>
              <p:nvPicPr>
                <p:cNvPr id="116" name="Ink 115">
                  <a:extLst>
                    <a:ext uri="{FF2B5EF4-FFF2-40B4-BE49-F238E27FC236}">
                      <a16:creationId xmlns:a16="http://schemas.microsoft.com/office/drawing/2014/main" id="{AD0F2EF7-0971-7741-9B5D-6E798E1C53D1}"/>
                    </a:ext>
                  </a:extLst>
                </p:cNvPr>
                <p:cNvPicPr/>
                <p:nvPr/>
              </p:nvPicPr>
              <p:blipFill>
                <a:blip r:embed="rId116"/>
                <a:stretch>
                  <a:fillRect/>
                </a:stretch>
              </p:blipFill>
              <p:spPr>
                <a:xfrm>
                  <a:off x="1583923" y="5266485"/>
                  <a:ext cx="88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AE43A043-7FA8-4845-B3BE-650C2FD35050}"/>
                    </a:ext>
                  </a:extLst>
                </p14:cNvPr>
                <p14:cNvContentPartPr/>
                <p14:nvPr/>
              </p14:nvContentPartPr>
              <p14:xfrm>
                <a:off x="1707763" y="5275845"/>
                <a:ext cx="63360" cy="76680"/>
              </p14:xfrm>
            </p:contentPart>
          </mc:Choice>
          <mc:Fallback xmlns="">
            <p:pic>
              <p:nvPicPr>
                <p:cNvPr id="117" name="Ink 116">
                  <a:extLst>
                    <a:ext uri="{FF2B5EF4-FFF2-40B4-BE49-F238E27FC236}">
                      <a16:creationId xmlns:a16="http://schemas.microsoft.com/office/drawing/2014/main" id="{AE43A043-7FA8-4845-B3BE-650C2FD35050}"/>
                    </a:ext>
                  </a:extLst>
                </p:cNvPr>
                <p:cNvPicPr/>
                <p:nvPr/>
              </p:nvPicPr>
              <p:blipFill>
                <a:blip r:embed="rId118"/>
                <a:stretch>
                  <a:fillRect/>
                </a:stretch>
              </p:blipFill>
              <p:spPr>
                <a:xfrm>
                  <a:off x="1692283" y="5260365"/>
                  <a:ext cx="93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8" name="Ink 117">
                  <a:extLst>
                    <a:ext uri="{FF2B5EF4-FFF2-40B4-BE49-F238E27FC236}">
                      <a16:creationId xmlns:a16="http://schemas.microsoft.com/office/drawing/2014/main" id="{CE93789F-73AD-5A4B-B033-D07C5D567B43}"/>
                    </a:ext>
                  </a:extLst>
                </p14:cNvPr>
                <p14:cNvContentPartPr/>
                <p14:nvPr/>
              </p14:nvContentPartPr>
              <p14:xfrm>
                <a:off x="1873363" y="5161005"/>
                <a:ext cx="70560" cy="165960"/>
              </p14:xfrm>
            </p:contentPart>
          </mc:Choice>
          <mc:Fallback xmlns="">
            <p:pic>
              <p:nvPicPr>
                <p:cNvPr id="118" name="Ink 117">
                  <a:extLst>
                    <a:ext uri="{FF2B5EF4-FFF2-40B4-BE49-F238E27FC236}">
                      <a16:creationId xmlns:a16="http://schemas.microsoft.com/office/drawing/2014/main" id="{CE93789F-73AD-5A4B-B033-D07C5D567B43}"/>
                    </a:ext>
                  </a:extLst>
                </p:cNvPr>
                <p:cNvPicPr/>
                <p:nvPr/>
              </p:nvPicPr>
              <p:blipFill>
                <a:blip r:embed="rId120"/>
                <a:stretch>
                  <a:fillRect/>
                </a:stretch>
              </p:blipFill>
              <p:spPr>
                <a:xfrm>
                  <a:off x="1857804" y="5145525"/>
                  <a:ext cx="101317"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9" name="Ink 118">
                  <a:extLst>
                    <a:ext uri="{FF2B5EF4-FFF2-40B4-BE49-F238E27FC236}">
                      <a16:creationId xmlns:a16="http://schemas.microsoft.com/office/drawing/2014/main" id="{F6BE40CD-D26A-AF4A-871B-6A765D672908}"/>
                    </a:ext>
                  </a:extLst>
                </p14:cNvPr>
                <p14:cNvContentPartPr/>
                <p14:nvPr/>
              </p14:nvContentPartPr>
              <p14:xfrm>
                <a:off x="1838803" y="5186565"/>
                <a:ext cx="117720" cy="38520"/>
              </p14:xfrm>
            </p:contentPart>
          </mc:Choice>
          <mc:Fallback xmlns="">
            <p:pic>
              <p:nvPicPr>
                <p:cNvPr id="119" name="Ink 118">
                  <a:extLst>
                    <a:ext uri="{FF2B5EF4-FFF2-40B4-BE49-F238E27FC236}">
                      <a16:creationId xmlns:a16="http://schemas.microsoft.com/office/drawing/2014/main" id="{F6BE40CD-D26A-AF4A-871B-6A765D672908}"/>
                    </a:ext>
                  </a:extLst>
                </p:cNvPr>
                <p:cNvPicPr/>
                <p:nvPr/>
              </p:nvPicPr>
              <p:blipFill>
                <a:blip r:embed="rId122"/>
                <a:stretch>
                  <a:fillRect/>
                </a:stretch>
              </p:blipFill>
              <p:spPr>
                <a:xfrm>
                  <a:off x="1823370" y="5171228"/>
                  <a:ext cx="148227" cy="68837"/>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1" name="Ink 120">
                  <a:extLst>
                    <a:ext uri="{FF2B5EF4-FFF2-40B4-BE49-F238E27FC236}">
                      <a16:creationId xmlns:a16="http://schemas.microsoft.com/office/drawing/2014/main" id="{8EC8F1A9-69A3-0B41-8ED3-C259F17A70FF}"/>
                    </a:ext>
                  </a:extLst>
                </p14:cNvPr>
                <p14:cNvContentPartPr/>
                <p14:nvPr/>
              </p14:nvContentPartPr>
              <p14:xfrm>
                <a:off x="2064523" y="5193045"/>
                <a:ext cx="83160" cy="108720"/>
              </p14:xfrm>
            </p:contentPart>
          </mc:Choice>
          <mc:Fallback xmlns="">
            <p:pic>
              <p:nvPicPr>
                <p:cNvPr id="121" name="Ink 120">
                  <a:extLst>
                    <a:ext uri="{FF2B5EF4-FFF2-40B4-BE49-F238E27FC236}">
                      <a16:creationId xmlns:a16="http://schemas.microsoft.com/office/drawing/2014/main" id="{8EC8F1A9-69A3-0B41-8ED3-C259F17A70FF}"/>
                    </a:ext>
                  </a:extLst>
                </p:cNvPr>
                <p:cNvPicPr/>
                <p:nvPr/>
              </p:nvPicPr>
              <p:blipFill>
                <a:blip r:embed="rId124"/>
                <a:stretch>
                  <a:fillRect/>
                </a:stretch>
              </p:blipFill>
              <p:spPr>
                <a:xfrm>
                  <a:off x="2049043" y="5177565"/>
                  <a:ext cx="113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2" name="Ink 121">
                  <a:extLst>
                    <a:ext uri="{FF2B5EF4-FFF2-40B4-BE49-F238E27FC236}">
                      <a16:creationId xmlns:a16="http://schemas.microsoft.com/office/drawing/2014/main" id="{06DB57CA-2A29-9B46-9ADC-D091CE4E15DD}"/>
                    </a:ext>
                  </a:extLst>
                </p14:cNvPr>
                <p14:cNvContentPartPr/>
                <p14:nvPr/>
              </p14:nvContentPartPr>
              <p14:xfrm>
                <a:off x="2172883" y="5212125"/>
                <a:ext cx="102240" cy="350640"/>
              </p14:xfrm>
            </p:contentPart>
          </mc:Choice>
          <mc:Fallback xmlns="">
            <p:pic>
              <p:nvPicPr>
                <p:cNvPr id="122" name="Ink 121">
                  <a:extLst>
                    <a:ext uri="{FF2B5EF4-FFF2-40B4-BE49-F238E27FC236}">
                      <a16:creationId xmlns:a16="http://schemas.microsoft.com/office/drawing/2014/main" id="{06DB57CA-2A29-9B46-9ADC-D091CE4E15DD}"/>
                    </a:ext>
                  </a:extLst>
                </p:cNvPr>
                <p:cNvPicPr/>
                <p:nvPr/>
              </p:nvPicPr>
              <p:blipFill>
                <a:blip r:embed="rId126"/>
                <a:stretch>
                  <a:fillRect/>
                </a:stretch>
              </p:blipFill>
              <p:spPr>
                <a:xfrm>
                  <a:off x="2157403" y="5196645"/>
                  <a:ext cx="1328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3" name="Ink 122">
                  <a:extLst>
                    <a:ext uri="{FF2B5EF4-FFF2-40B4-BE49-F238E27FC236}">
                      <a16:creationId xmlns:a16="http://schemas.microsoft.com/office/drawing/2014/main" id="{1A596A47-0115-DF4F-A1C9-669C8326A768}"/>
                    </a:ext>
                  </a:extLst>
                </p14:cNvPr>
                <p14:cNvContentPartPr/>
                <p14:nvPr/>
              </p14:nvContentPartPr>
              <p14:xfrm>
                <a:off x="2325523" y="5199165"/>
                <a:ext cx="127800" cy="89640"/>
              </p14:xfrm>
            </p:contentPart>
          </mc:Choice>
          <mc:Fallback xmlns="">
            <p:pic>
              <p:nvPicPr>
                <p:cNvPr id="123" name="Ink 122">
                  <a:extLst>
                    <a:ext uri="{FF2B5EF4-FFF2-40B4-BE49-F238E27FC236}">
                      <a16:creationId xmlns:a16="http://schemas.microsoft.com/office/drawing/2014/main" id="{1A596A47-0115-DF4F-A1C9-669C8326A768}"/>
                    </a:ext>
                  </a:extLst>
                </p:cNvPr>
                <p:cNvPicPr/>
                <p:nvPr/>
              </p:nvPicPr>
              <p:blipFill>
                <a:blip r:embed="rId128"/>
                <a:stretch>
                  <a:fillRect/>
                </a:stretch>
              </p:blipFill>
              <p:spPr>
                <a:xfrm>
                  <a:off x="2309999" y="5183623"/>
                  <a:ext cx="158486" cy="120363"/>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4" name="Ink 123">
                  <a:extLst>
                    <a:ext uri="{FF2B5EF4-FFF2-40B4-BE49-F238E27FC236}">
                      <a16:creationId xmlns:a16="http://schemas.microsoft.com/office/drawing/2014/main" id="{53CA1CB0-4867-9843-AE0E-0A0B704DBA9D}"/>
                    </a:ext>
                  </a:extLst>
                </p14:cNvPr>
                <p14:cNvContentPartPr/>
                <p14:nvPr/>
              </p14:nvContentPartPr>
              <p14:xfrm>
                <a:off x="2497603" y="5180085"/>
                <a:ext cx="127800" cy="312480"/>
              </p14:xfrm>
            </p:contentPart>
          </mc:Choice>
          <mc:Fallback xmlns="">
            <p:pic>
              <p:nvPicPr>
                <p:cNvPr id="124" name="Ink 123">
                  <a:extLst>
                    <a:ext uri="{FF2B5EF4-FFF2-40B4-BE49-F238E27FC236}">
                      <a16:creationId xmlns:a16="http://schemas.microsoft.com/office/drawing/2014/main" id="{53CA1CB0-4867-9843-AE0E-0A0B704DBA9D}"/>
                    </a:ext>
                  </a:extLst>
                </p:cNvPr>
                <p:cNvPicPr/>
                <p:nvPr/>
              </p:nvPicPr>
              <p:blipFill>
                <a:blip r:embed="rId130"/>
                <a:stretch>
                  <a:fillRect/>
                </a:stretch>
              </p:blipFill>
              <p:spPr>
                <a:xfrm>
                  <a:off x="2482123" y="5164605"/>
                  <a:ext cx="1584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5" name="Ink 124">
                  <a:extLst>
                    <a:ext uri="{FF2B5EF4-FFF2-40B4-BE49-F238E27FC236}">
                      <a16:creationId xmlns:a16="http://schemas.microsoft.com/office/drawing/2014/main" id="{172E77B4-AC32-0147-9A60-F86F41EC531C}"/>
                    </a:ext>
                  </a:extLst>
                </p14:cNvPr>
                <p14:cNvContentPartPr/>
                <p14:nvPr/>
              </p14:nvContentPartPr>
              <p14:xfrm>
                <a:off x="2650243" y="5155965"/>
                <a:ext cx="51480" cy="107280"/>
              </p14:xfrm>
            </p:contentPart>
          </mc:Choice>
          <mc:Fallback xmlns="">
            <p:pic>
              <p:nvPicPr>
                <p:cNvPr id="125" name="Ink 124">
                  <a:extLst>
                    <a:ext uri="{FF2B5EF4-FFF2-40B4-BE49-F238E27FC236}">
                      <a16:creationId xmlns:a16="http://schemas.microsoft.com/office/drawing/2014/main" id="{172E77B4-AC32-0147-9A60-F86F41EC531C}"/>
                    </a:ext>
                  </a:extLst>
                </p:cNvPr>
                <p:cNvPicPr/>
                <p:nvPr/>
              </p:nvPicPr>
              <p:blipFill>
                <a:blip r:embed="rId132"/>
                <a:stretch>
                  <a:fillRect/>
                </a:stretch>
              </p:blipFill>
              <p:spPr>
                <a:xfrm>
                  <a:off x="2634654" y="5140485"/>
                  <a:ext cx="82295"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6" name="Ink 125">
                  <a:extLst>
                    <a:ext uri="{FF2B5EF4-FFF2-40B4-BE49-F238E27FC236}">
                      <a16:creationId xmlns:a16="http://schemas.microsoft.com/office/drawing/2014/main" id="{4E77C3FE-9564-2D47-AA1A-C071041E1C8B}"/>
                    </a:ext>
                  </a:extLst>
                </p14:cNvPr>
                <p14:cNvContentPartPr/>
                <p14:nvPr/>
              </p14:nvContentPartPr>
              <p14:xfrm>
                <a:off x="2771203" y="5088285"/>
                <a:ext cx="76680" cy="155880"/>
              </p14:xfrm>
            </p:contentPart>
          </mc:Choice>
          <mc:Fallback xmlns="">
            <p:pic>
              <p:nvPicPr>
                <p:cNvPr id="126" name="Ink 125">
                  <a:extLst>
                    <a:ext uri="{FF2B5EF4-FFF2-40B4-BE49-F238E27FC236}">
                      <a16:creationId xmlns:a16="http://schemas.microsoft.com/office/drawing/2014/main" id="{4E77C3FE-9564-2D47-AA1A-C071041E1C8B}"/>
                    </a:ext>
                  </a:extLst>
                </p:cNvPr>
                <p:cNvPicPr/>
                <p:nvPr/>
              </p:nvPicPr>
              <p:blipFill>
                <a:blip r:embed="rId134"/>
                <a:stretch>
                  <a:fillRect/>
                </a:stretch>
              </p:blipFill>
              <p:spPr>
                <a:xfrm>
                  <a:off x="2755723" y="5072841"/>
                  <a:ext cx="107280" cy="186409"/>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7" name="Ink 126">
                  <a:extLst>
                    <a:ext uri="{FF2B5EF4-FFF2-40B4-BE49-F238E27FC236}">
                      <a16:creationId xmlns:a16="http://schemas.microsoft.com/office/drawing/2014/main" id="{EA556089-0282-CA4F-A9A4-7BD326DFE78A}"/>
                    </a:ext>
                  </a:extLst>
                </p14:cNvPr>
                <p14:cNvContentPartPr/>
                <p14:nvPr/>
              </p14:nvContentPartPr>
              <p14:xfrm>
                <a:off x="2727643" y="5122845"/>
                <a:ext cx="133560" cy="25920"/>
              </p14:xfrm>
            </p:contentPart>
          </mc:Choice>
          <mc:Fallback xmlns="">
            <p:pic>
              <p:nvPicPr>
                <p:cNvPr id="127" name="Ink 126">
                  <a:extLst>
                    <a:ext uri="{FF2B5EF4-FFF2-40B4-BE49-F238E27FC236}">
                      <a16:creationId xmlns:a16="http://schemas.microsoft.com/office/drawing/2014/main" id="{EA556089-0282-CA4F-A9A4-7BD326DFE78A}"/>
                    </a:ext>
                  </a:extLst>
                </p:cNvPr>
                <p:cNvPicPr/>
                <p:nvPr/>
              </p:nvPicPr>
              <p:blipFill>
                <a:blip r:embed="rId136"/>
                <a:stretch>
                  <a:fillRect/>
                </a:stretch>
              </p:blipFill>
              <p:spPr>
                <a:xfrm>
                  <a:off x="2712163" y="5107147"/>
                  <a:ext cx="164160" cy="56951"/>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8" name="Ink 127">
                  <a:extLst>
                    <a:ext uri="{FF2B5EF4-FFF2-40B4-BE49-F238E27FC236}">
                      <a16:creationId xmlns:a16="http://schemas.microsoft.com/office/drawing/2014/main" id="{4D9FDEBF-A89B-A14B-AD48-5AC6A311CE46}"/>
                    </a:ext>
                  </a:extLst>
                </p14:cNvPr>
                <p14:cNvContentPartPr/>
                <p14:nvPr/>
              </p14:nvContentPartPr>
              <p14:xfrm>
                <a:off x="2911603" y="5129325"/>
                <a:ext cx="12960" cy="102240"/>
              </p14:xfrm>
            </p:contentPart>
          </mc:Choice>
          <mc:Fallback xmlns="">
            <p:pic>
              <p:nvPicPr>
                <p:cNvPr id="128" name="Ink 127">
                  <a:extLst>
                    <a:ext uri="{FF2B5EF4-FFF2-40B4-BE49-F238E27FC236}">
                      <a16:creationId xmlns:a16="http://schemas.microsoft.com/office/drawing/2014/main" id="{4D9FDEBF-A89B-A14B-AD48-5AC6A311CE46}"/>
                    </a:ext>
                  </a:extLst>
                </p:cNvPr>
                <p:cNvPicPr/>
                <p:nvPr/>
              </p:nvPicPr>
              <p:blipFill>
                <a:blip r:embed="rId138"/>
                <a:stretch>
                  <a:fillRect/>
                </a:stretch>
              </p:blipFill>
              <p:spPr>
                <a:xfrm>
                  <a:off x="2896541" y="5113845"/>
                  <a:ext cx="42733"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9" name="Ink 128">
                  <a:extLst>
                    <a:ext uri="{FF2B5EF4-FFF2-40B4-BE49-F238E27FC236}">
                      <a16:creationId xmlns:a16="http://schemas.microsoft.com/office/drawing/2014/main" id="{36E5A154-8C6B-DD43-A1DF-0A5616786937}"/>
                    </a:ext>
                  </a:extLst>
                </p14:cNvPr>
                <p14:cNvContentPartPr/>
                <p14:nvPr/>
              </p14:nvContentPartPr>
              <p14:xfrm>
                <a:off x="2924203" y="5004765"/>
                <a:ext cx="12960" cy="35640"/>
              </p14:xfrm>
            </p:contentPart>
          </mc:Choice>
          <mc:Fallback xmlns="">
            <p:pic>
              <p:nvPicPr>
                <p:cNvPr id="129" name="Ink 128">
                  <a:extLst>
                    <a:ext uri="{FF2B5EF4-FFF2-40B4-BE49-F238E27FC236}">
                      <a16:creationId xmlns:a16="http://schemas.microsoft.com/office/drawing/2014/main" id="{36E5A154-8C6B-DD43-A1DF-0A5616786937}"/>
                    </a:ext>
                  </a:extLst>
                </p:cNvPr>
                <p:cNvPicPr/>
                <p:nvPr/>
              </p:nvPicPr>
              <p:blipFill>
                <a:blip r:embed="rId140"/>
                <a:stretch>
                  <a:fillRect/>
                </a:stretch>
              </p:blipFill>
              <p:spPr>
                <a:xfrm>
                  <a:off x="2908723" y="4989440"/>
                  <a:ext cx="43560" cy="65934"/>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0" name="Ink 129">
                  <a:extLst>
                    <a:ext uri="{FF2B5EF4-FFF2-40B4-BE49-F238E27FC236}">
                      <a16:creationId xmlns:a16="http://schemas.microsoft.com/office/drawing/2014/main" id="{A9214826-B01F-B747-BC38-CF1C22272E92}"/>
                    </a:ext>
                  </a:extLst>
                </p14:cNvPr>
                <p14:cNvContentPartPr/>
                <p14:nvPr/>
              </p14:nvContentPartPr>
              <p14:xfrm>
                <a:off x="2962363" y="5091165"/>
                <a:ext cx="121320" cy="140400"/>
              </p14:xfrm>
            </p:contentPart>
          </mc:Choice>
          <mc:Fallback xmlns="">
            <p:pic>
              <p:nvPicPr>
                <p:cNvPr id="130" name="Ink 129">
                  <a:extLst>
                    <a:ext uri="{FF2B5EF4-FFF2-40B4-BE49-F238E27FC236}">
                      <a16:creationId xmlns:a16="http://schemas.microsoft.com/office/drawing/2014/main" id="{A9214826-B01F-B747-BC38-CF1C22272E92}"/>
                    </a:ext>
                  </a:extLst>
                </p:cNvPr>
                <p:cNvPicPr/>
                <p:nvPr/>
              </p:nvPicPr>
              <p:blipFill>
                <a:blip r:embed="rId142"/>
                <a:stretch>
                  <a:fillRect/>
                </a:stretch>
              </p:blipFill>
              <p:spPr>
                <a:xfrm>
                  <a:off x="2946883" y="5075685"/>
                  <a:ext cx="1519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1" name="Ink 130">
                  <a:extLst>
                    <a:ext uri="{FF2B5EF4-FFF2-40B4-BE49-F238E27FC236}">
                      <a16:creationId xmlns:a16="http://schemas.microsoft.com/office/drawing/2014/main" id="{1581CFFD-1484-E947-8019-240C10DD767A}"/>
                    </a:ext>
                  </a:extLst>
                </p14:cNvPr>
                <p14:cNvContentPartPr/>
                <p14:nvPr/>
              </p14:nvContentPartPr>
              <p14:xfrm>
                <a:off x="1873363" y="5651325"/>
                <a:ext cx="38520" cy="239400"/>
              </p14:xfrm>
            </p:contentPart>
          </mc:Choice>
          <mc:Fallback xmlns="">
            <p:pic>
              <p:nvPicPr>
                <p:cNvPr id="131" name="Ink 130">
                  <a:extLst>
                    <a:ext uri="{FF2B5EF4-FFF2-40B4-BE49-F238E27FC236}">
                      <a16:creationId xmlns:a16="http://schemas.microsoft.com/office/drawing/2014/main" id="{1581CFFD-1484-E947-8019-240C10DD767A}"/>
                    </a:ext>
                  </a:extLst>
                </p:cNvPr>
                <p:cNvPicPr/>
                <p:nvPr/>
              </p:nvPicPr>
              <p:blipFill>
                <a:blip r:embed="rId144"/>
                <a:stretch>
                  <a:fillRect/>
                </a:stretch>
              </p:blipFill>
              <p:spPr>
                <a:xfrm>
                  <a:off x="1857883" y="5635845"/>
                  <a:ext cx="69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2" name="Ink 131">
                  <a:extLst>
                    <a:ext uri="{FF2B5EF4-FFF2-40B4-BE49-F238E27FC236}">
                      <a16:creationId xmlns:a16="http://schemas.microsoft.com/office/drawing/2014/main" id="{E89EF03E-9861-014A-9990-4998FB3BEBD5}"/>
                    </a:ext>
                  </a:extLst>
                </p14:cNvPr>
                <p14:cNvContentPartPr/>
                <p14:nvPr/>
              </p14:nvContentPartPr>
              <p14:xfrm>
                <a:off x="1892443" y="5543325"/>
                <a:ext cx="51480" cy="140400"/>
              </p14:xfrm>
            </p:contentPart>
          </mc:Choice>
          <mc:Fallback xmlns="">
            <p:pic>
              <p:nvPicPr>
                <p:cNvPr id="132" name="Ink 131">
                  <a:extLst>
                    <a:ext uri="{FF2B5EF4-FFF2-40B4-BE49-F238E27FC236}">
                      <a16:creationId xmlns:a16="http://schemas.microsoft.com/office/drawing/2014/main" id="{E89EF03E-9861-014A-9990-4998FB3BEBD5}"/>
                    </a:ext>
                  </a:extLst>
                </p:cNvPr>
                <p:cNvPicPr/>
                <p:nvPr/>
              </p:nvPicPr>
              <p:blipFill>
                <a:blip r:embed="rId146"/>
                <a:stretch>
                  <a:fillRect/>
                </a:stretch>
              </p:blipFill>
              <p:spPr>
                <a:xfrm>
                  <a:off x="1876854" y="5527845"/>
                  <a:ext cx="82295"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3" name="Ink 132">
                  <a:extLst>
                    <a:ext uri="{FF2B5EF4-FFF2-40B4-BE49-F238E27FC236}">
                      <a16:creationId xmlns:a16="http://schemas.microsoft.com/office/drawing/2014/main" id="{294FF233-92F3-F946-9975-8B4FC7985D11}"/>
                    </a:ext>
                  </a:extLst>
                </p14:cNvPr>
                <p14:cNvContentPartPr/>
                <p14:nvPr/>
              </p14:nvContentPartPr>
              <p14:xfrm>
                <a:off x="2032483" y="5702445"/>
                <a:ext cx="89640" cy="138240"/>
              </p14:xfrm>
            </p:contentPart>
          </mc:Choice>
          <mc:Fallback xmlns="">
            <p:pic>
              <p:nvPicPr>
                <p:cNvPr id="133" name="Ink 132">
                  <a:extLst>
                    <a:ext uri="{FF2B5EF4-FFF2-40B4-BE49-F238E27FC236}">
                      <a16:creationId xmlns:a16="http://schemas.microsoft.com/office/drawing/2014/main" id="{294FF233-92F3-F946-9975-8B4FC7985D11}"/>
                    </a:ext>
                  </a:extLst>
                </p:cNvPr>
                <p:cNvPicPr/>
                <p:nvPr/>
              </p:nvPicPr>
              <p:blipFill>
                <a:blip r:embed="rId148"/>
                <a:stretch>
                  <a:fillRect/>
                </a:stretch>
              </p:blipFill>
              <p:spPr>
                <a:xfrm>
                  <a:off x="2017003" y="5687005"/>
                  <a:ext cx="120240" cy="168761"/>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4" name="Ink 133">
                  <a:extLst>
                    <a:ext uri="{FF2B5EF4-FFF2-40B4-BE49-F238E27FC236}">
                      <a16:creationId xmlns:a16="http://schemas.microsoft.com/office/drawing/2014/main" id="{E135DFAE-CD45-544F-ACFB-BD23F6EF98B4}"/>
                    </a:ext>
                  </a:extLst>
                </p14:cNvPr>
                <p14:cNvContentPartPr/>
                <p14:nvPr/>
              </p14:nvContentPartPr>
              <p14:xfrm>
                <a:off x="2230123" y="5607405"/>
                <a:ext cx="114840" cy="203400"/>
              </p14:xfrm>
            </p:contentPart>
          </mc:Choice>
          <mc:Fallback xmlns="">
            <p:pic>
              <p:nvPicPr>
                <p:cNvPr id="134" name="Ink 133">
                  <a:extLst>
                    <a:ext uri="{FF2B5EF4-FFF2-40B4-BE49-F238E27FC236}">
                      <a16:creationId xmlns:a16="http://schemas.microsoft.com/office/drawing/2014/main" id="{E135DFAE-CD45-544F-ACFB-BD23F6EF98B4}"/>
                    </a:ext>
                  </a:extLst>
                </p:cNvPr>
                <p:cNvPicPr/>
                <p:nvPr/>
              </p:nvPicPr>
              <p:blipFill>
                <a:blip r:embed="rId150"/>
                <a:stretch>
                  <a:fillRect/>
                </a:stretch>
              </p:blipFill>
              <p:spPr>
                <a:xfrm>
                  <a:off x="2214691" y="5591925"/>
                  <a:ext cx="145344"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5" name="Ink 134">
                  <a:extLst>
                    <a:ext uri="{FF2B5EF4-FFF2-40B4-BE49-F238E27FC236}">
                      <a16:creationId xmlns:a16="http://schemas.microsoft.com/office/drawing/2014/main" id="{49045D41-320A-6D4F-A5EE-004E9A1B592A}"/>
                    </a:ext>
                  </a:extLst>
                </p14:cNvPr>
                <p14:cNvContentPartPr/>
                <p14:nvPr/>
              </p14:nvContentPartPr>
              <p14:xfrm>
                <a:off x="2185483" y="5683365"/>
                <a:ext cx="76680" cy="25920"/>
              </p14:xfrm>
            </p:contentPart>
          </mc:Choice>
          <mc:Fallback xmlns="">
            <p:pic>
              <p:nvPicPr>
                <p:cNvPr id="135" name="Ink 134">
                  <a:extLst>
                    <a:ext uri="{FF2B5EF4-FFF2-40B4-BE49-F238E27FC236}">
                      <a16:creationId xmlns:a16="http://schemas.microsoft.com/office/drawing/2014/main" id="{49045D41-320A-6D4F-A5EE-004E9A1B592A}"/>
                    </a:ext>
                  </a:extLst>
                </p:cNvPr>
                <p:cNvPicPr/>
                <p:nvPr/>
              </p:nvPicPr>
              <p:blipFill>
                <a:blip r:embed="rId152"/>
                <a:stretch>
                  <a:fillRect/>
                </a:stretch>
              </p:blipFill>
              <p:spPr>
                <a:xfrm>
                  <a:off x="2170075" y="5667885"/>
                  <a:ext cx="107137"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6" name="Ink 135">
                  <a:extLst>
                    <a:ext uri="{FF2B5EF4-FFF2-40B4-BE49-F238E27FC236}">
                      <a16:creationId xmlns:a16="http://schemas.microsoft.com/office/drawing/2014/main" id="{FD77E1F4-BB8B-884E-A014-4991EDC7EB15}"/>
                    </a:ext>
                  </a:extLst>
                </p14:cNvPr>
                <p14:cNvContentPartPr/>
                <p14:nvPr/>
              </p14:nvContentPartPr>
              <p14:xfrm>
                <a:off x="2363683" y="5626125"/>
                <a:ext cx="83160" cy="108720"/>
              </p14:xfrm>
            </p:contentPart>
          </mc:Choice>
          <mc:Fallback xmlns="">
            <p:pic>
              <p:nvPicPr>
                <p:cNvPr id="136" name="Ink 135">
                  <a:extLst>
                    <a:ext uri="{FF2B5EF4-FFF2-40B4-BE49-F238E27FC236}">
                      <a16:creationId xmlns:a16="http://schemas.microsoft.com/office/drawing/2014/main" id="{FD77E1F4-BB8B-884E-A014-4991EDC7EB15}"/>
                    </a:ext>
                  </a:extLst>
                </p:cNvPr>
                <p:cNvPicPr/>
                <p:nvPr/>
              </p:nvPicPr>
              <p:blipFill>
                <a:blip r:embed="rId154"/>
                <a:stretch>
                  <a:fillRect/>
                </a:stretch>
              </p:blipFill>
              <p:spPr>
                <a:xfrm>
                  <a:off x="2348203" y="5610645"/>
                  <a:ext cx="113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7" name="Ink 136">
                  <a:extLst>
                    <a:ext uri="{FF2B5EF4-FFF2-40B4-BE49-F238E27FC236}">
                      <a16:creationId xmlns:a16="http://schemas.microsoft.com/office/drawing/2014/main" id="{442C8058-0166-574C-B9B1-A4EA53AB35FF}"/>
                    </a:ext>
                  </a:extLst>
                </p14:cNvPr>
                <p14:cNvContentPartPr/>
                <p14:nvPr/>
              </p14:nvContentPartPr>
              <p14:xfrm>
                <a:off x="2484643" y="5626845"/>
                <a:ext cx="127800" cy="82440"/>
              </p14:xfrm>
            </p:contentPart>
          </mc:Choice>
          <mc:Fallback xmlns="">
            <p:pic>
              <p:nvPicPr>
                <p:cNvPr id="137" name="Ink 136">
                  <a:extLst>
                    <a:ext uri="{FF2B5EF4-FFF2-40B4-BE49-F238E27FC236}">
                      <a16:creationId xmlns:a16="http://schemas.microsoft.com/office/drawing/2014/main" id="{442C8058-0166-574C-B9B1-A4EA53AB35FF}"/>
                    </a:ext>
                  </a:extLst>
                </p:cNvPr>
                <p:cNvPicPr/>
                <p:nvPr/>
              </p:nvPicPr>
              <p:blipFill>
                <a:blip r:embed="rId156"/>
                <a:stretch>
                  <a:fillRect/>
                </a:stretch>
              </p:blipFill>
              <p:spPr>
                <a:xfrm>
                  <a:off x="2469163" y="5611365"/>
                  <a:ext cx="158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8" name="Ink 137">
                  <a:extLst>
                    <a:ext uri="{FF2B5EF4-FFF2-40B4-BE49-F238E27FC236}">
                      <a16:creationId xmlns:a16="http://schemas.microsoft.com/office/drawing/2014/main" id="{AD6195E7-BAF5-DB4A-B9AC-AF8EAA2A98D2}"/>
                    </a:ext>
                  </a:extLst>
                </p14:cNvPr>
                <p14:cNvContentPartPr/>
                <p14:nvPr/>
              </p14:nvContentPartPr>
              <p14:xfrm>
                <a:off x="2720443" y="5514165"/>
                <a:ext cx="38520" cy="154080"/>
              </p14:xfrm>
            </p:contentPart>
          </mc:Choice>
          <mc:Fallback xmlns="">
            <p:pic>
              <p:nvPicPr>
                <p:cNvPr id="138" name="Ink 137">
                  <a:extLst>
                    <a:ext uri="{FF2B5EF4-FFF2-40B4-BE49-F238E27FC236}">
                      <a16:creationId xmlns:a16="http://schemas.microsoft.com/office/drawing/2014/main" id="{AD6195E7-BAF5-DB4A-B9AC-AF8EAA2A98D2}"/>
                    </a:ext>
                  </a:extLst>
                </p:cNvPr>
                <p:cNvPicPr/>
                <p:nvPr/>
              </p:nvPicPr>
              <p:blipFill>
                <a:blip r:embed="rId158"/>
                <a:stretch>
                  <a:fillRect/>
                </a:stretch>
              </p:blipFill>
              <p:spPr>
                <a:xfrm>
                  <a:off x="2705106" y="5498649"/>
                  <a:ext cx="68837" cy="184752"/>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9" name="Ink 138">
                  <a:extLst>
                    <a:ext uri="{FF2B5EF4-FFF2-40B4-BE49-F238E27FC236}">
                      <a16:creationId xmlns:a16="http://schemas.microsoft.com/office/drawing/2014/main" id="{51651F14-1AD5-3140-BAD3-15DE9DA5F5CE}"/>
                    </a:ext>
                  </a:extLst>
                </p14:cNvPr>
                <p14:cNvContentPartPr/>
                <p14:nvPr/>
              </p14:nvContentPartPr>
              <p14:xfrm>
                <a:off x="2695603" y="5568525"/>
                <a:ext cx="101520" cy="32040"/>
              </p14:xfrm>
            </p:contentPart>
          </mc:Choice>
          <mc:Fallback xmlns="">
            <p:pic>
              <p:nvPicPr>
                <p:cNvPr id="139" name="Ink 138">
                  <a:extLst>
                    <a:ext uri="{FF2B5EF4-FFF2-40B4-BE49-F238E27FC236}">
                      <a16:creationId xmlns:a16="http://schemas.microsoft.com/office/drawing/2014/main" id="{51651F14-1AD5-3140-BAD3-15DE9DA5F5CE}"/>
                    </a:ext>
                  </a:extLst>
                </p:cNvPr>
                <p:cNvPicPr/>
                <p:nvPr/>
              </p:nvPicPr>
              <p:blipFill>
                <a:blip r:embed="rId160"/>
                <a:stretch>
                  <a:fillRect/>
                </a:stretch>
              </p:blipFill>
              <p:spPr>
                <a:xfrm>
                  <a:off x="2680123" y="5553045"/>
                  <a:ext cx="1321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0" name="Ink 139">
                  <a:extLst>
                    <a:ext uri="{FF2B5EF4-FFF2-40B4-BE49-F238E27FC236}">
                      <a16:creationId xmlns:a16="http://schemas.microsoft.com/office/drawing/2014/main" id="{090B0A42-8B15-5F4F-80D4-9F151B1F8DCD}"/>
                    </a:ext>
                  </a:extLst>
                </p14:cNvPr>
                <p14:cNvContentPartPr/>
                <p14:nvPr/>
              </p14:nvContentPartPr>
              <p14:xfrm>
                <a:off x="2828803" y="5568525"/>
                <a:ext cx="12960" cy="83160"/>
              </p14:xfrm>
            </p:contentPart>
          </mc:Choice>
          <mc:Fallback xmlns="">
            <p:pic>
              <p:nvPicPr>
                <p:cNvPr id="140" name="Ink 139">
                  <a:extLst>
                    <a:ext uri="{FF2B5EF4-FFF2-40B4-BE49-F238E27FC236}">
                      <a16:creationId xmlns:a16="http://schemas.microsoft.com/office/drawing/2014/main" id="{090B0A42-8B15-5F4F-80D4-9F151B1F8DCD}"/>
                    </a:ext>
                  </a:extLst>
                </p:cNvPr>
                <p:cNvPicPr/>
                <p:nvPr/>
              </p:nvPicPr>
              <p:blipFill>
                <a:blip r:embed="rId162"/>
                <a:stretch>
                  <a:fillRect/>
                </a:stretch>
              </p:blipFill>
              <p:spPr>
                <a:xfrm>
                  <a:off x="2813741" y="5553045"/>
                  <a:ext cx="42733"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1" name="Ink 140">
                  <a:extLst>
                    <a:ext uri="{FF2B5EF4-FFF2-40B4-BE49-F238E27FC236}">
                      <a16:creationId xmlns:a16="http://schemas.microsoft.com/office/drawing/2014/main" id="{D5E48B22-0F4B-3E41-B25B-86FB905B2ECF}"/>
                    </a:ext>
                  </a:extLst>
                </p14:cNvPr>
                <p14:cNvContentPartPr/>
                <p14:nvPr/>
              </p14:nvContentPartPr>
              <p14:xfrm>
                <a:off x="2848603" y="5428485"/>
                <a:ext cx="18720" cy="32040"/>
              </p14:xfrm>
            </p:contentPart>
          </mc:Choice>
          <mc:Fallback xmlns="">
            <p:pic>
              <p:nvPicPr>
                <p:cNvPr id="141" name="Ink 140">
                  <a:extLst>
                    <a:ext uri="{FF2B5EF4-FFF2-40B4-BE49-F238E27FC236}">
                      <a16:creationId xmlns:a16="http://schemas.microsoft.com/office/drawing/2014/main" id="{D5E48B22-0F4B-3E41-B25B-86FB905B2ECF}"/>
                    </a:ext>
                  </a:extLst>
                </p:cNvPr>
                <p:cNvPicPr/>
                <p:nvPr/>
              </p:nvPicPr>
              <p:blipFill>
                <a:blip r:embed="rId164"/>
                <a:stretch>
                  <a:fillRect/>
                </a:stretch>
              </p:blipFill>
              <p:spPr>
                <a:xfrm>
                  <a:off x="2833123" y="5413005"/>
                  <a:ext cx="493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2" name="Ink 141">
                  <a:extLst>
                    <a:ext uri="{FF2B5EF4-FFF2-40B4-BE49-F238E27FC236}">
                      <a16:creationId xmlns:a16="http://schemas.microsoft.com/office/drawing/2014/main" id="{A0BD576C-A051-A64A-B621-EBA5BAF9E700}"/>
                    </a:ext>
                  </a:extLst>
                </p14:cNvPr>
                <p14:cNvContentPartPr/>
                <p14:nvPr/>
              </p14:nvContentPartPr>
              <p14:xfrm>
                <a:off x="2918443" y="5361885"/>
                <a:ext cx="222480" cy="251640"/>
              </p14:xfrm>
            </p:contentPart>
          </mc:Choice>
          <mc:Fallback xmlns="">
            <p:pic>
              <p:nvPicPr>
                <p:cNvPr id="142" name="Ink 141">
                  <a:extLst>
                    <a:ext uri="{FF2B5EF4-FFF2-40B4-BE49-F238E27FC236}">
                      <a16:creationId xmlns:a16="http://schemas.microsoft.com/office/drawing/2014/main" id="{A0BD576C-A051-A64A-B621-EBA5BAF9E700}"/>
                    </a:ext>
                  </a:extLst>
                </p:cNvPr>
                <p:cNvPicPr/>
                <p:nvPr/>
              </p:nvPicPr>
              <p:blipFill>
                <a:blip r:embed="rId166"/>
                <a:stretch>
                  <a:fillRect/>
                </a:stretch>
              </p:blipFill>
              <p:spPr>
                <a:xfrm>
                  <a:off x="2902963" y="5346405"/>
                  <a:ext cx="253080" cy="282240"/>
                </a:xfrm>
                <a:prstGeom prst="rect">
                  <a:avLst/>
                </a:prstGeom>
              </p:spPr>
            </p:pic>
          </mc:Fallback>
        </mc:AlternateContent>
      </p:grpSp>
      <p:grpSp>
        <p:nvGrpSpPr>
          <p:cNvPr id="153" name="Group 152">
            <a:extLst>
              <a:ext uri="{FF2B5EF4-FFF2-40B4-BE49-F238E27FC236}">
                <a16:creationId xmlns:a16="http://schemas.microsoft.com/office/drawing/2014/main" id="{6D9B27E1-A6FB-8B42-BC29-266FDAE31FD4}"/>
              </a:ext>
            </a:extLst>
          </p:cNvPr>
          <p:cNvGrpSpPr/>
          <p:nvPr/>
        </p:nvGrpSpPr>
        <p:grpSpPr>
          <a:xfrm>
            <a:off x="2650243" y="308205"/>
            <a:ext cx="191520" cy="1235880"/>
            <a:chOff x="2650243" y="308205"/>
            <a:chExt cx="191520" cy="1235880"/>
          </a:xfrm>
        </p:grpSpPr>
        <mc:AlternateContent xmlns:mc="http://schemas.openxmlformats.org/markup-compatibility/2006" xmlns:p14="http://schemas.microsoft.com/office/powerpoint/2010/main">
          <mc:Choice Requires="p14">
            <p:contentPart p14:bwMode="auto" r:id="rId167">
              <p14:nvContentPartPr>
                <p14:cNvPr id="149" name="Ink 148">
                  <a:extLst>
                    <a:ext uri="{FF2B5EF4-FFF2-40B4-BE49-F238E27FC236}">
                      <a16:creationId xmlns:a16="http://schemas.microsoft.com/office/drawing/2014/main" id="{FFA97736-BE46-DF46-9948-C89FAB4D19D9}"/>
                    </a:ext>
                  </a:extLst>
                </p14:cNvPr>
                <p14:cNvContentPartPr/>
                <p14:nvPr/>
              </p14:nvContentPartPr>
              <p14:xfrm>
                <a:off x="2650243" y="365445"/>
                <a:ext cx="83160" cy="1145880"/>
              </p14:xfrm>
            </p:contentPart>
          </mc:Choice>
          <mc:Fallback xmlns="">
            <p:pic>
              <p:nvPicPr>
                <p:cNvPr id="149" name="Ink 148">
                  <a:extLst>
                    <a:ext uri="{FF2B5EF4-FFF2-40B4-BE49-F238E27FC236}">
                      <a16:creationId xmlns:a16="http://schemas.microsoft.com/office/drawing/2014/main" id="{FFA97736-BE46-DF46-9948-C89FAB4D19D9}"/>
                    </a:ext>
                  </a:extLst>
                </p:cNvPr>
                <p:cNvPicPr/>
                <p:nvPr/>
              </p:nvPicPr>
              <p:blipFill>
                <a:blip r:embed="rId168"/>
                <a:stretch>
                  <a:fillRect/>
                </a:stretch>
              </p:blipFill>
              <p:spPr>
                <a:xfrm>
                  <a:off x="2634763" y="349965"/>
                  <a:ext cx="113760" cy="1176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50" name="Ink 149">
                  <a:extLst>
                    <a:ext uri="{FF2B5EF4-FFF2-40B4-BE49-F238E27FC236}">
                      <a16:creationId xmlns:a16="http://schemas.microsoft.com/office/drawing/2014/main" id="{59B2BD40-589B-7A4C-9152-EDADB9DCAF32}"/>
                    </a:ext>
                  </a:extLst>
                </p14:cNvPr>
                <p14:cNvContentPartPr/>
                <p14:nvPr/>
              </p14:nvContentPartPr>
              <p14:xfrm>
                <a:off x="2733043" y="1492605"/>
                <a:ext cx="25920" cy="51480"/>
              </p14:xfrm>
            </p:contentPart>
          </mc:Choice>
          <mc:Fallback xmlns="">
            <p:pic>
              <p:nvPicPr>
                <p:cNvPr id="150" name="Ink 149">
                  <a:extLst>
                    <a:ext uri="{FF2B5EF4-FFF2-40B4-BE49-F238E27FC236}">
                      <a16:creationId xmlns:a16="http://schemas.microsoft.com/office/drawing/2014/main" id="{59B2BD40-589B-7A4C-9152-EDADB9DCAF32}"/>
                    </a:ext>
                  </a:extLst>
                </p:cNvPr>
                <p:cNvPicPr/>
                <p:nvPr/>
              </p:nvPicPr>
              <p:blipFill>
                <a:blip r:embed="rId170"/>
                <a:stretch>
                  <a:fillRect/>
                </a:stretch>
              </p:blipFill>
              <p:spPr>
                <a:xfrm>
                  <a:off x="2717563" y="1477016"/>
                  <a:ext cx="56520" cy="8229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2" name="Ink 151">
                  <a:extLst>
                    <a:ext uri="{FF2B5EF4-FFF2-40B4-BE49-F238E27FC236}">
                      <a16:creationId xmlns:a16="http://schemas.microsoft.com/office/drawing/2014/main" id="{8F9754E1-0D48-B747-9C9E-3FD528AEC418}"/>
                    </a:ext>
                  </a:extLst>
                </p14:cNvPr>
                <p14:cNvContentPartPr/>
                <p14:nvPr/>
              </p14:nvContentPartPr>
              <p14:xfrm>
                <a:off x="2739523" y="308205"/>
                <a:ext cx="102240" cy="1235880"/>
              </p14:xfrm>
            </p:contentPart>
          </mc:Choice>
          <mc:Fallback xmlns="">
            <p:pic>
              <p:nvPicPr>
                <p:cNvPr id="152" name="Ink 151">
                  <a:extLst>
                    <a:ext uri="{FF2B5EF4-FFF2-40B4-BE49-F238E27FC236}">
                      <a16:creationId xmlns:a16="http://schemas.microsoft.com/office/drawing/2014/main" id="{8F9754E1-0D48-B747-9C9E-3FD528AEC418}"/>
                    </a:ext>
                  </a:extLst>
                </p:cNvPr>
                <p:cNvPicPr/>
                <p:nvPr/>
              </p:nvPicPr>
              <p:blipFill>
                <a:blip r:embed="rId172"/>
                <a:stretch>
                  <a:fillRect/>
                </a:stretch>
              </p:blipFill>
              <p:spPr>
                <a:xfrm>
                  <a:off x="2724043" y="292725"/>
                  <a:ext cx="132840" cy="1266480"/>
                </a:xfrm>
                <a:prstGeom prst="rect">
                  <a:avLst/>
                </a:prstGeom>
              </p:spPr>
            </p:pic>
          </mc:Fallback>
        </mc:AlternateContent>
      </p:grpSp>
      <p:grpSp>
        <p:nvGrpSpPr>
          <p:cNvPr id="213" name="Group 212">
            <a:extLst>
              <a:ext uri="{FF2B5EF4-FFF2-40B4-BE49-F238E27FC236}">
                <a16:creationId xmlns:a16="http://schemas.microsoft.com/office/drawing/2014/main" id="{EE9C97E2-F1EA-C24B-B98A-79BE86A9474B}"/>
              </a:ext>
            </a:extLst>
          </p:cNvPr>
          <p:cNvGrpSpPr/>
          <p:nvPr/>
        </p:nvGrpSpPr>
        <p:grpSpPr>
          <a:xfrm>
            <a:off x="2931403" y="155925"/>
            <a:ext cx="2266920" cy="732240"/>
            <a:chOff x="2931403" y="155925"/>
            <a:chExt cx="2266920" cy="732240"/>
          </a:xfrm>
        </p:grpSpPr>
        <mc:AlternateContent xmlns:mc="http://schemas.openxmlformats.org/markup-compatibility/2006" xmlns:p14="http://schemas.microsoft.com/office/powerpoint/2010/main">
          <mc:Choice Requires="p14">
            <p:contentPart p14:bwMode="auto" r:id="rId173">
              <p14:nvContentPartPr>
                <p14:cNvPr id="185" name="Ink 184">
                  <a:extLst>
                    <a:ext uri="{FF2B5EF4-FFF2-40B4-BE49-F238E27FC236}">
                      <a16:creationId xmlns:a16="http://schemas.microsoft.com/office/drawing/2014/main" id="{AF72F460-B789-424E-ABBF-55332E1B2CE7}"/>
                    </a:ext>
                  </a:extLst>
                </p14:cNvPr>
                <p14:cNvContentPartPr/>
                <p14:nvPr/>
              </p14:nvContentPartPr>
              <p14:xfrm>
                <a:off x="2931403" y="314325"/>
                <a:ext cx="343440" cy="25920"/>
              </p14:xfrm>
            </p:contentPart>
          </mc:Choice>
          <mc:Fallback xmlns="">
            <p:pic>
              <p:nvPicPr>
                <p:cNvPr id="185" name="Ink 184">
                  <a:extLst>
                    <a:ext uri="{FF2B5EF4-FFF2-40B4-BE49-F238E27FC236}">
                      <a16:creationId xmlns:a16="http://schemas.microsoft.com/office/drawing/2014/main" id="{AF72F460-B789-424E-ABBF-55332E1B2CE7}"/>
                    </a:ext>
                  </a:extLst>
                </p:cNvPr>
                <p:cNvPicPr/>
                <p:nvPr/>
              </p:nvPicPr>
              <p:blipFill>
                <a:blip r:embed="rId174"/>
                <a:stretch>
                  <a:fillRect/>
                </a:stretch>
              </p:blipFill>
              <p:spPr>
                <a:xfrm>
                  <a:off x="2915939" y="298845"/>
                  <a:ext cx="37400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86" name="Ink 185">
                  <a:extLst>
                    <a:ext uri="{FF2B5EF4-FFF2-40B4-BE49-F238E27FC236}">
                      <a16:creationId xmlns:a16="http://schemas.microsoft.com/office/drawing/2014/main" id="{B6A673ED-129E-704E-B7C7-5D0B3E80E3E3}"/>
                    </a:ext>
                  </a:extLst>
                </p14:cNvPr>
                <p14:cNvContentPartPr/>
                <p14:nvPr/>
              </p14:nvContentPartPr>
              <p14:xfrm>
                <a:off x="3141643" y="231885"/>
                <a:ext cx="176400" cy="236160"/>
              </p14:xfrm>
            </p:contentPart>
          </mc:Choice>
          <mc:Fallback xmlns="">
            <p:pic>
              <p:nvPicPr>
                <p:cNvPr id="186" name="Ink 185">
                  <a:extLst>
                    <a:ext uri="{FF2B5EF4-FFF2-40B4-BE49-F238E27FC236}">
                      <a16:creationId xmlns:a16="http://schemas.microsoft.com/office/drawing/2014/main" id="{B6A673ED-129E-704E-B7C7-5D0B3E80E3E3}"/>
                    </a:ext>
                  </a:extLst>
                </p:cNvPr>
                <p:cNvPicPr/>
                <p:nvPr/>
              </p:nvPicPr>
              <p:blipFill>
                <a:blip r:embed="rId176"/>
                <a:stretch>
                  <a:fillRect/>
                </a:stretch>
              </p:blipFill>
              <p:spPr>
                <a:xfrm>
                  <a:off x="3126163" y="216405"/>
                  <a:ext cx="2070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8" name="Ink 187">
                  <a:extLst>
                    <a:ext uri="{FF2B5EF4-FFF2-40B4-BE49-F238E27FC236}">
                      <a16:creationId xmlns:a16="http://schemas.microsoft.com/office/drawing/2014/main" id="{80F47C11-C3B5-3748-BF8D-5D7740D2E6E5}"/>
                    </a:ext>
                  </a:extLst>
                </p14:cNvPr>
                <p14:cNvContentPartPr/>
                <p14:nvPr/>
              </p14:nvContentPartPr>
              <p14:xfrm>
                <a:off x="3459163" y="282645"/>
                <a:ext cx="89640" cy="127800"/>
              </p14:xfrm>
            </p:contentPart>
          </mc:Choice>
          <mc:Fallback xmlns="">
            <p:pic>
              <p:nvPicPr>
                <p:cNvPr id="188" name="Ink 187">
                  <a:extLst>
                    <a:ext uri="{FF2B5EF4-FFF2-40B4-BE49-F238E27FC236}">
                      <a16:creationId xmlns:a16="http://schemas.microsoft.com/office/drawing/2014/main" id="{80F47C11-C3B5-3748-BF8D-5D7740D2E6E5}"/>
                    </a:ext>
                  </a:extLst>
                </p:cNvPr>
                <p:cNvPicPr/>
                <p:nvPr/>
              </p:nvPicPr>
              <p:blipFill>
                <a:blip r:embed="rId178"/>
                <a:stretch>
                  <a:fillRect/>
                </a:stretch>
              </p:blipFill>
              <p:spPr>
                <a:xfrm>
                  <a:off x="3443621" y="267121"/>
                  <a:ext cx="120363" cy="158486"/>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9" name="Ink 188">
                  <a:extLst>
                    <a:ext uri="{FF2B5EF4-FFF2-40B4-BE49-F238E27FC236}">
                      <a16:creationId xmlns:a16="http://schemas.microsoft.com/office/drawing/2014/main" id="{F636CF10-F75B-DF47-BF62-D035283B3FCC}"/>
                    </a:ext>
                  </a:extLst>
                </p14:cNvPr>
                <p14:cNvContentPartPr/>
                <p14:nvPr/>
              </p14:nvContentPartPr>
              <p14:xfrm>
                <a:off x="3631243" y="238725"/>
                <a:ext cx="89640" cy="171720"/>
              </p14:xfrm>
            </p:contentPart>
          </mc:Choice>
          <mc:Fallback xmlns="">
            <p:pic>
              <p:nvPicPr>
                <p:cNvPr id="189" name="Ink 188">
                  <a:extLst>
                    <a:ext uri="{FF2B5EF4-FFF2-40B4-BE49-F238E27FC236}">
                      <a16:creationId xmlns:a16="http://schemas.microsoft.com/office/drawing/2014/main" id="{F636CF10-F75B-DF47-BF62-D035283B3FCC}"/>
                    </a:ext>
                  </a:extLst>
                </p:cNvPr>
                <p:cNvPicPr/>
                <p:nvPr/>
              </p:nvPicPr>
              <p:blipFill>
                <a:blip r:embed="rId180"/>
                <a:stretch>
                  <a:fillRect/>
                </a:stretch>
              </p:blipFill>
              <p:spPr>
                <a:xfrm>
                  <a:off x="3615763" y="223212"/>
                  <a:ext cx="120240" cy="202384"/>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Ink 189">
                  <a:extLst>
                    <a:ext uri="{FF2B5EF4-FFF2-40B4-BE49-F238E27FC236}">
                      <a16:creationId xmlns:a16="http://schemas.microsoft.com/office/drawing/2014/main" id="{AB2EA1CD-0021-234D-A783-31F830F44929}"/>
                    </a:ext>
                  </a:extLst>
                </p14:cNvPr>
                <p14:cNvContentPartPr/>
                <p14:nvPr/>
              </p14:nvContentPartPr>
              <p14:xfrm>
                <a:off x="3605683" y="308205"/>
                <a:ext cx="95760" cy="19440"/>
              </p14:xfrm>
            </p:contentPart>
          </mc:Choice>
          <mc:Fallback xmlns="">
            <p:pic>
              <p:nvPicPr>
                <p:cNvPr id="190" name="Ink 189">
                  <a:extLst>
                    <a:ext uri="{FF2B5EF4-FFF2-40B4-BE49-F238E27FC236}">
                      <a16:creationId xmlns:a16="http://schemas.microsoft.com/office/drawing/2014/main" id="{AB2EA1CD-0021-234D-A783-31F830F44929}"/>
                    </a:ext>
                  </a:extLst>
                </p:cNvPr>
                <p:cNvPicPr/>
                <p:nvPr/>
              </p:nvPicPr>
              <p:blipFill>
                <a:blip r:embed="rId182"/>
                <a:stretch>
                  <a:fillRect/>
                </a:stretch>
              </p:blipFill>
              <p:spPr>
                <a:xfrm>
                  <a:off x="3590261" y="292725"/>
                  <a:ext cx="126245"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1" name="Ink 190">
                  <a:extLst>
                    <a:ext uri="{FF2B5EF4-FFF2-40B4-BE49-F238E27FC236}">
                      <a16:creationId xmlns:a16="http://schemas.microsoft.com/office/drawing/2014/main" id="{19BC208B-D29E-9747-911E-BFA32DC04349}"/>
                    </a:ext>
                  </a:extLst>
                </p14:cNvPr>
                <p14:cNvContentPartPr/>
                <p14:nvPr/>
              </p14:nvContentPartPr>
              <p14:xfrm>
                <a:off x="3777763" y="308925"/>
                <a:ext cx="12960" cy="82440"/>
              </p14:xfrm>
            </p:contentPart>
          </mc:Choice>
          <mc:Fallback xmlns="">
            <p:pic>
              <p:nvPicPr>
                <p:cNvPr id="191" name="Ink 190">
                  <a:extLst>
                    <a:ext uri="{FF2B5EF4-FFF2-40B4-BE49-F238E27FC236}">
                      <a16:creationId xmlns:a16="http://schemas.microsoft.com/office/drawing/2014/main" id="{19BC208B-D29E-9747-911E-BFA32DC04349}"/>
                    </a:ext>
                  </a:extLst>
                </p:cNvPr>
                <p:cNvPicPr/>
                <p:nvPr/>
              </p:nvPicPr>
              <p:blipFill>
                <a:blip r:embed="rId184"/>
                <a:stretch>
                  <a:fillRect/>
                </a:stretch>
              </p:blipFill>
              <p:spPr>
                <a:xfrm>
                  <a:off x="3762283" y="293445"/>
                  <a:ext cx="43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2" name="Ink 191">
                  <a:extLst>
                    <a:ext uri="{FF2B5EF4-FFF2-40B4-BE49-F238E27FC236}">
                      <a16:creationId xmlns:a16="http://schemas.microsoft.com/office/drawing/2014/main" id="{EA26F8A3-8FEB-3948-936A-E18F536CC9F8}"/>
                    </a:ext>
                  </a:extLst>
                </p14:cNvPr>
                <p14:cNvContentPartPr/>
                <p14:nvPr/>
              </p14:nvContentPartPr>
              <p14:xfrm>
                <a:off x="3790363" y="196965"/>
                <a:ext cx="6840" cy="60480"/>
              </p14:xfrm>
            </p:contentPart>
          </mc:Choice>
          <mc:Fallback xmlns="">
            <p:pic>
              <p:nvPicPr>
                <p:cNvPr id="192" name="Ink 191">
                  <a:extLst>
                    <a:ext uri="{FF2B5EF4-FFF2-40B4-BE49-F238E27FC236}">
                      <a16:creationId xmlns:a16="http://schemas.microsoft.com/office/drawing/2014/main" id="{EA26F8A3-8FEB-3948-936A-E18F536CC9F8}"/>
                    </a:ext>
                  </a:extLst>
                </p:cNvPr>
                <p:cNvPicPr/>
                <p:nvPr/>
              </p:nvPicPr>
              <p:blipFill>
                <a:blip r:embed="rId186"/>
                <a:stretch>
                  <a:fillRect/>
                </a:stretch>
              </p:blipFill>
              <p:spPr>
                <a:xfrm>
                  <a:off x="3774883" y="181485"/>
                  <a:ext cx="374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93" name="Ink 192">
                  <a:extLst>
                    <a:ext uri="{FF2B5EF4-FFF2-40B4-BE49-F238E27FC236}">
                      <a16:creationId xmlns:a16="http://schemas.microsoft.com/office/drawing/2014/main" id="{CA139645-66E4-E948-85E1-CBE59D32BDB8}"/>
                    </a:ext>
                  </a:extLst>
                </p14:cNvPr>
                <p14:cNvContentPartPr/>
                <p14:nvPr/>
              </p14:nvContentPartPr>
              <p14:xfrm>
                <a:off x="3847603" y="308925"/>
                <a:ext cx="172440" cy="101520"/>
              </p14:xfrm>
            </p:contentPart>
          </mc:Choice>
          <mc:Fallback xmlns="">
            <p:pic>
              <p:nvPicPr>
                <p:cNvPr id="193" name="Ink 192">
                  <a:extLst>
                    <a:ext uri="{FF2B5EF4-FFF2-40B4-BE49-F238E27FC236}">
                      <a16:creationId xmlns:a16="http://schemas.microsoft.com/office/drawing/2014/main" id="{CA139645-66E4-E948-85E1-CBE59D32BDB8}"/>
                    </a:ext>
                  </a:extLst>
                </p:cNvPr>
                <p:cNvPicPr/>
                <p:nvPr/>
              </p:nvPicPr>
              <p:blipFill>
                <a:blip r:embed="rId188"/>
                <a:stretch>
                  <a:fillRect/>
                </a:stretch>
              </p:blipFill>
              <p:spPr>
                <a:xfrm>
                  <a:off x="3832091" y="293445"/>
                  <a:ext cx="203104"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94" name="Ink 193">
                  <a:extLst>
                    <a:ext uri="{FF2B5EF4-FFF2-40B4-BE49-F238E27FC236}">
                      <a16:creationId xmlns:a16="http://schemas.microsoft.com/office/drawing/2014/main" id="{73DE176C-FB7F-464A-A5E6-5A46B8972227}"/>
                    </a:ext>
                  </a:extLst>
                </p14:cNvPr>
                <p14:cNvContentPartPr/>
                <p14:nvPr/>
              </p14:nvContentPartPr>
              <p14:xfrm>
                <a:off x="4083403" y="333765"/>
                <a:ext cx="83160" cy="95760"/>
              </p14:xfrm>
            </p:contentPart>
          </mc:Choice>
          <mc:Fallback xmlns="">
            <p:pic>
              <p:nvPicPr>
                <p:cNvPr id="194" name="Ink 193">
                  <a:extLst>
                    <a:ext uri="{FF2B5EF4-FFF2-40B4-BE49-F238E27FC236}">
                      <a16:creationId xmlns:a16="http://schemas.microsoft.com/office/drawing/2014/main" id="{73DE176C-FB7F-464A-A5E6-5A46B8972227}"/>
                    </a:ext>
                  </a:extLst>
                </p:cNvPr>
                <p:cNvPicPr/>
                <p:nvPr/>
              </p:nvPicPr>
              <p:blipFill>
                <a:blip r:embed="rId190"/>
                <a:stretch>
                  <a:fillRect/>
                </a:stretch>
              </p:blipFill>
              <p:spPr>
                <a:xfrm>
                  <a:off x="4067923" y="318285"/>
                  <a:ext cx="113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95" name="Ink 194">
                  <a:extLst>
                    <a:ext uri="{FF2B5EF4-FFF2-40B4-BE49-F238E27FC236}">
                      <a16:creationId xmlns:a16="http://schemas.microsoft.com/office/drawing/2014/main" id="{BEDE62EF-6724-774C-8B84-D1C475512D1A}"/>
                    </a:ext>
                  </a:extLst>
                </p14:cNvPr>
                <p14:cNvContentPartPr/>
                <p14:nvPr/>
              </p14:nvContentPartPr>
              <p14:xfrm>
                <a:off x="4229923" y="196245"/>
                <a:ext cx="102240" cy="239400"/>
              </p14:xfrm>
            </p:contentPart>
          </mc:Choice>
          <mc:Fallback xmlns="">
            <p:pic>
              <p:nvPicPr>
                <p:cNvPr id="195" name="Ink 194">
                  <a:extLst>
                    <a:ext uri="{FF2B5EF4-FFF2-40B4-BE49-F238E27FC236}">
                      <a16:creationId xmlns:a16="http://schemas.microsoft.com/office/drawing/2014/main" id="{BEDE62EF-6724-774C-8B84-D1C475512D1A}"/>
                    </a:ext>
                  </a:extLst>
                </p:cNvPr>
                <p:cNvPicPr/>
                <p:nvPr/>
              </p:nvPicPr>
              <p:blipFill>
                <a:blip r:embed="rId192"/>
                <a:stretch>
                  <a:fillRect/>
                </a:stretch>
              </p:blipFill>
              <p:spPr>
                <a:xfrm>
                  <a:off x="4214443" y="180765"/>
                  <a:ext cx="1328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96" name="Ink 195">
                  <a:extLst>
                    <a:ext uri="{FF2B5EF4-FFF2-40B4-BE49-F238E27FC236}">
                      <a16:creationId xmlns:a16="http://schemas.microsoft.com/office/drawing/2014/main" id="{17F27932-4421-2240-9095-BE863A5690C2}"/>
                    </a:ext>
                  </a:extLst>
                </p14:cNvPr>
                <p14:cNvContentPartPr/>
                <p14:nvPr/>
              </p14:nvContentPartPr>
              <p14:xfrm>
                <a:off x="4363483" y="209925"/>
                <a:ext cx="185040" cy="200520"/>
              </p14:xfrm>
            </p:contentPart>
          </mc:Choice>
          <mc:Fallback xmlns="">
            <p:pic>
              <p:nvPicPr>
                <p:cNvPr id="196" name="Ink 195">
                  <a:extLst>
                    <a:ext uri="{FF2B5EF4-FFF2-40B4-BE49-F238E27FC236}">
                      <a16:creationId xmlns:a16="http://schemas.microsoft.com/office/drawing/2014/main" id="{17F27932-4421-2240-9095-BE863A5690C2}"/>
                    </a:ext>
                  </a:extLst>
                </p:cNvPr>
                <p:cNvPicPr/>
                <p:nvPr/>
              </p:nvPicPr>
              <p:blipFill>
                <a:blip r:embed="rId194"/>
                <a:stretch>
                  <a:fillRect/>
                </a:stretch>
              </p:blipFill>
              <p:spPr>
                <a:xfrm>
                  <a:off x="4348003" y="194445"/>
                  <a:ext cx="215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97" name="Ink 196">
                  <a:extLst>
                    <a:ext uri="{FF2B5EF4-FFF2-40B4-BE49-F238E27FC236}">
                      <a16:creationId xmlns:a16="http://schemas.microsoft.com/office/drawing/2014/main" id="{631E219B-66A0-4D42-A418-5CF919BCDA47}"/>
                    </a:ext>
                  </a:extLst>
                </p14:cNvPr>
                <p14:cNvContentPartPr/>
                <p14:nvPr/>
              </p14:nvContentPartPr>
              <p14:xfrm>
                <a:off x="4459243" y="270045"/>
                <a:ext cx="83160" cy="25920"/>
              </p14:xfrm>
            </p:contentPart>
          </mc:Choice>
          <mc:Fallback xmlns="">
            <p:pic>
              <p:nvPicPr>
                <p:cNvPr id="197" name="Ink 196">
                  <a:extLst>
                    <a:ext uri="{FF2B5EF4-FFF2-40B4-BE49-F238E27FC236}">
                      <a16:creationId xmlns:a16="http://schemas.microsoft.com/office/drawing/2014/main" id="{631E219B-66A0-4D42-A418-5CF919BCDA47}"/>
                    </a:ext>
                  </a:extLst>
                </p:cNvPr>
                <p:cNvPicPr/>
                <p:nvPr/>
              </p:nvPicPr>
              <p:blipFill>
                <a:blip r:embed="rId196"/>
                <a:stretch>
                  <a:fillRect/>
                </a:stretch>
              </p:blipFill>
              <p:spPr>
                <a:xfrm>
                  <a:off x="4443763" y="254565"/>
                  <a:ext cx="113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98" name="Ink 197">
                  <a:extLst>
                    <a:ext uri="{FF2B5EF4-FFF2-40B4-BE49-F238E27FC236}">
                      <a16:creationId xmlns:a16="http://schemas.microsoft.com/office/drawing/2014/main" id="{5CA3871C-0115-8E43-9E62-6AFA4E40EA0A}"/>
                    </a:ext>
                  </a:extLst>
                </p14:cNvPr>
                <p14:cNvContentPartPr/>
                <p14:nvPr/>
              </p14:nvContentPartPr>
              <p14:xfrm>
                <a:off x="4605403" y="295245"/>
                <a:ext cx="19440" cy="102240"/>
              </p14:xfrm>
            </p:contentPart>
          </mc:Choice>
          <mc:Fallback xmlns="">
            <p:pic>
              <p:nvPicPr>
                <p:cNvPr id="198" name="Ink 197">
                  <a:extLst>
                    <a:ext uri="{FF2B5EF4-FFF2-40B4-BE49-F238E27FC236}">
                      <a16:creationId xmlns:a16="http://schemas.microsoft.com/office/drawing/2014/main" id="{5CA3871C-0115-8E43-9E62-6AFA4E40EA0A}"/>
                    </a:ext>
                  </a:extLst>
                </p:cNvPr>
                <p:cNvPicPr/>
                <p:nvPr/>
              </p:nvPicPr>
              <p:blipFill>
                <a:blip r:embed="rId198"/>
                <a:stretch>
                  <a:fillRect/>
                </a:stretch>
              </p:blipFill>
              <p:spPr>
                <a:xfrm>
                  <a:off x="4589923" y="279765"/>
                  <a:ext cx="50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99" name="Ink 198">
                  <a:extLst>
                    <a:ext uri="{FF2B5EF4-FFF2-40B4-BE49-F238E27FC236}">
                      <a16:creationId xmlns:a16="http://schemas.microsoft.com/office/drawing/2014/main" id="{36F782CA-93FA-DE4E-ACB0-B876FADBB532}"/>
                    </a:ext>
                  </a:extLst>
                </p14:cNvPr>
                <p14:cNvContentPartPr/>
                <p14:nvPr/>
              </p14:nvContentPartPr>
              <p14:xfrm>
                <a:off x="4630963" y="155925"/>
                <a:ext cx="12960" cy="18720"/>
              </p14:xfrm>
            </p:contentPart>
          </mc:Choice>
          <mc:Fallback xmlns="">
            <p:pic>
              <p:nvPicPr>
                <p:cNvPr id="199" name="Ink 198">
                  <a:extLst>
                    <a:ext uri="{FF2B5EF4-FFF2-40B4-BE49-F238E27FC236}">
                      <a16:creationId xmlns:a16="http://schemas.microsoft.com/office/drawing/2014/main" id="{36F782CA-93FA-DE4E-ACB0-B876FADBB532}"/>
                    </a:ext>
                  </a:extLst>
                </p:cNvPr>
                <p:cNvPicPr/>
                <p:nvPr/>
              </p:nvPicPr>
              <p:blipFill>
                <a:blip r:embed="rId200"/>
                <a:stretch>
                  <a:fillRect/>
                </a:stretch>
              </p:blipFill>
              <p:spPr>
                <a:xfrm>
                  <a:off x="4615483" y="140445"/>
                  <a:ext cx="435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00" name="Ink 199">
                  <a:extLst>
                    <a:ext uri="{FF2B5EF4-FFF2-40B4-BE49-F238E27FC236}">
                      <a16:creationId xmlns:a16="http://schemas.microsoft.com/office/drawing/2014/main" id="{D5000620-FFA7-EA48-BCAA-F330F7D01D14}"/>
                    </a:ext>
                  </a:extLst>
                </p14:cNvPr>
                <p14:cNvContentPartPr/>
                <p14:nvPr/>
              </p14:nvContentPartPr>
              <p14:xfrm>
                <a:off x="4675603" y="298125"/>
                <a:ext cx="95760" cy="105840"/>
              </p14:xfrm>
            </p:contentPart>
          </mc:Choice>
          <mc:Fallback xmlns="">
            <p:pic>
              <p:nvPicPr>
                <p:cNvPr id="200" name="Ink 199">
                  <a:extLst>
                    <a:ext uri="{FF2B5EF4-FFF2-40B4-BE49-F238E27FC236}">
                      <a16:creationId xmlns:a16="http://schemas.microsoft.com/office/drawing/2014/main" id="{D5000620-FFA7-EA48-BCAA-F330F7D01D14}"/>
                    </a:ext>
                  </a:extLst>
                </p:cNvPr>
                <p:cNvPicPr/>
                <p:nvPr/>
              </p:nvPicPr>
              <p:blipFill>
                <a:blip r:embed="rId202"/>
                <a:stretch>
                  <a:fillRect/>
                </a:stretch>
              </p:blipFill>
              <p:spPr>
                <a:xfrm>
                  <a:off x="4660123" y="282645"/>
                  <a:ext cx="126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01" name="Ink 200">
                  <a:extLst>
                    <a:ext uri="{FF2B5EF4-FFF2-40B4-BE49-F238E27FC236}">
                      <a16:creationId xmlns:a16="http://schemas.microsoft.com/office/drawing/2014/main" id="{2D7AB68E-11D0-1D44-B8E9-F0E5747FB2AC}"/>
                    </a:ext>
                  </a:extLst>
                </p14:cNvPr>
                <p14:cNvContentPartPr/>
                <p14:nvPr/>
              </p14:nvContentPartPr>
              <p14:xfrm>
                <a:off x="4853803" y="276165"/>
                <a:ext cx="108720" cy="388800"/>
              </p14:xfrm>
            </p:contentPart>
          </mc:Choice>
          <mc:Fallback xmlns="">
            <p:pic>
              <p:nvPicPr>
                <p:cNvPr id="201" name="Ink 200">
                  <a:extLst>
                    <a:ext uri="{FF2B5EF4-FFF2-40B4-BE49-F238E27FC236}">
                      <a16:creationId xmlns:a16="http://schemas.microsoft.com/office/drawing/2014/main" id="{2D7AB68E-11D0-1D44-B8E9-F0E5747FB2AC}"/>
                    </a:ext>
                  </a:extLst>
                </p:cNvPr>
                <p:cNvPicPr/>
                <p:nvPr/>
              </p:nvPicPr>
              <p:blipFill>
                <a:blip r:embed="rId204"/>
                <a:stretch>
                  <a:fillRect/>
                </a:stretch>
              </p:blipFill>
              <p:spPr>
                <a:xfrm>
                  <a:off x="4838323" y="260685"/>
                  <a:ext cx="1393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03" name="Ink 202">
                  <a:extLst>
                    <a:ext uri="{FF2B5EF4-FFF2-40B4-BE49-F238E27FC236}">
                      <a16:creationId xmlns:a16="http://schemas.microsoft.com/office/drawing/2014/main" id="{7A27EDBD-F5AC-DD42-AED9-9E13BA7CA82F}"/>
                    </a:ext>
                  </a:extLst>
                </p14:cNvPr>
                <p14:cNvContentPartPr/>
                <p14:nvPr/>
              </p14:nvContentPartPr>
              <p14:xfrm>
                <a:off x="4076923" y="728325"/>
                <a:ext cx="89640" cy="121320"/>
              </p14:xfrm>
            </p:contentPart>
          </mc:Choice>
          <mc:Fallback xmlns="">
            <p:pic>
              <p:nvPicPr>
                <p:cNvPr id="203" name="Ink 202">
                  <a:extLst>
                    <a:ext uri="{FF2B5EF4-FFF2-40B4-BE49-F238E27FC236}">
                      <a16:creationId xmlns:a16="http://schemas.microsoft.com/office/drawing/2014/main" id="{7A27EDBD-F5AC-DD42-AED9-9E13BA7CA82F}"/>
                    </a:ext>
                  </a:extLst>
                </p:cNvPr>
                <p:cNvPicPr/>
                <p:nvPr/>
              </p:nvPicPr>
              <p:blipFill>
                <a:blip r:embed="rId206"/>
                <a:stretch>
                  <a:fillRect/>
                </a:stretch>
              </p:blipFill>
              <p:spPr>
                <a:xfrm>
                  <a:off x="4061381" y="712845"/>
                  <a:ext cx="120363"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04" name="Ink 203">
                  <a:extLst>
                    <a:ext uri="{FF2B5EF4-FFF2-40B4-BE49-F238E27FC236}">
                      <a16:creationId xmlns:a16="http://schemas.microsoft.com/office/drawing/2014/main" id="{32B7DAAC-8D1D-6C41-BE0B-E77B0EF4F34E}"/>
                    </a:ext>
                  </a:extLst>
                </p14:cNvPr>
                <p14:cNvContentPartPr/>
                <p14:nvPr/>
              </p14:nvContentPartPr>
              <p14:xfrm>
                <a:off x="4191763" y="613845"/>
                <a:ext cx="89640" cy="267840"/>
              </p14:xfrm>
            </p:contentPart>
          </mc:Choice>
          <mc:Fallback xmlns="">
            <p:pic>
              <p:nvPicPr>
                <p:cNvPr id="204" name="Ink 203">
                  <a:extLst>
                    <a:ext uri="{FF2B5EF4-FFF2-40B4-BE49-F238E27FC236}">
                      <a16:creationId xmlns:a16="http://schemas.microsoft.com/office/drawing/2014/main" id="{32B7DAAC-8D1D-6C41-BE0B-E77B0EF4F34E}"/>
                    </a:ext>
                  </a:extLst>
                </p:cNvPr>
                <p:cNvPicPr/>
                <p:nvPr/>
              </p:nvPicPr>
              <p:blipFill>
                <a:blip r:embed="rId208"/>
                <a:stretch>
                  <a:fillRect/>
                </a:stretch>
              </p:blipFill>
              <p:spPr>
                <a:xfrm>
                  <a:off x="4176283" y="598365"/>
                  <a:ext cx="1202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05" name="Ink 204">
                  <a:extLst>
                    <a:ext uri="{FF2B5EF4-FFF2-40B4-BE49-F238E27FC236}">
                      <a16:creationId xmlns:a16="http://schemas.microsoft.com/office/drawing/2014/main" id="{3EA33CCD-1632-0C4D-B817-CD63C1701BA7}"/>
                    </a:ext>
                  </a:extLst>
                </p14:cNvPr>
                <p14:cNvContentPartPr/>
                <p14:nvPr/>
              </p14:nvContentPartPr>
              <p14:xfrm>
                <a:off x="4344403" y="741285"/>
                <a:ext cx="83160" cy="127800"/>
              </p14:xfrm>
            </p:contentPart>
          </mc:Choice>
          <mc:Fallback xmlns="">
            <p:pic>
              <p:nvPicPr>
                <p:cNvPr id="205" name="Ink 204">
                  <a:extLst>
                    <a:ext uri="{FF2B5EF4-FFF2-40B4-BE49-F238E27FC236}">
                      <a16:creationId xmlns:a16="http://schemas.microsoft.com/office/drawing/2014/main" id="{3EA33CCD-1632-0C4D-B817-CD63C1701BA7}"/>
                    </a:ext>
                  </a:extLst>
                </p:cNvPr>
                <p:cNvPicPr/>
                <p:nvPr/>
              </p:nvPicPr>
              <p:blipFill>
                <a:blip r:embed="rId210"/>
                <a:stretch>
                  <a:fillRect/>
                </a:stretch>
              </p:blipFill>
              <p:spPr>
                <a:xfrm>
                  <a:off x="4328923" y="725805"/>
                  <a:ext cx="1137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06" name="Ink 205">
                  <a:extLst>
                    <a:ext uri="{FF2B5EF4-FFF2-40B4-BE49-F238E27FC236}">
                      <a16:creationId xmlns:a16="http://schemas.microsoft.com/office/drawing/2014/main" id="{65B6642E-C981-8E47-914A-C3543E750639}"/>
                    </a:ext>
                  </a:extLst>
                </p14:cNvPr>
                <p14:cNvContentPartPr/>
                <p14:nvPr/>
              </p14:nvContentPartPr>
              <p14:xfrm>
                <a:off x="4452763" y="760365"/>
                <a:ext cx="95760" cy="127800"/>
              </p14:xfrm>
            </p:contentPart>
          </mc:Choice>
          <mc:Fallback xmlns="">
            <p:pic>
              <p:nvPicPr>
                <p:cNvPr id="206" name="Ink 205">
                  <a:extLst>
                    <a:ext uri="{FF2B5EF4-FFF2-40B4-BE49-F238E27FC236}">
                      <a16:creationId xmlns:a16="http://schemas.microsoft.com/office/drawing/2014/main" id="{65B6642E-C981-8E47-914A-C3543E750639}"/>
                    </a:ext>
                  </a:extLst>
                </p:cNvPr>
                <p:cNvPicPr/>
                <p:nvPr/>
              </p:nvPicPr>
              <p:blipFill>
                <a:blip r:embed="rId212"/>
                <a:stretch>
                  <a:fillRect/>
                </a:stretch>
              </p:blipFill>
              <p:spPr>
                <a:xfrm>
                  <a:off x="4437341" y="744885"/>
                  <a:ext cx="126245"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7" name="Ink 206">
                  <a:extLst>
                    <a:ext uri="{FF2B5EF4-FFF2-40B4-BE49-F238E27FC236}">
                      <a16:creationId xmlns:a16="http://schemas.microsoft.com/office/drawing/2014/main" id="{E66BBE99-B930-0542-AA72-5F98CAC1B2A4}"/>
                    </a:ext>
                  </a:extLst>
                </p14:cNvPr>
                <p14:cNvContentPartPr/>
                <p14:nvPr/>
              </p14:nvContentPartPr>
              <p14:xfrm>
                <a:off x="4611883" y="640125"/>
                <a:ext cx="19440" cy="234720"/>
              </p14:xfrm>
            </p:contentPart>
          </mc:Choice>
          <mc:Fallback xmlns="">
            <p:pic>
              <p:nvPicPr>
                <p:cNvPr id="207" name="Ink 206">
                  <a:extLst>
                    <a:ext uri="{FF2B5EF4-FFF2-40B4-BE49-F238E27FC236}">
                      <a16:creationId xmlns:a16="http://schemas.microsoft.com/office/drawing/2014/main" id="{E66BBE99-B930-0542-AA72-5F98CAC1B2A4}"/>
                    </a:ext>
                  </a:extLst>
                </p:cNvPr>
                <p:cNvPicPr/>
                <p:nvPr/>
              </p:nvPicPr>
              <p:blipFill>
                <a:blip r:embed="rId214"/>
                <a:stretch>
                  <a:fillRect/>
                </a:stretch>
              </p:blipFill>
              <p:spPr>
                <a:xfrm>
                  <a:off x="4596403" y="624645"/>
                  <a:ext cx="500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8" name="Ink 207">
                  <a:extLst>
                    <a:ext uri="{FF2B5EF4-FFF2-40B4-BE49-F238E27FC236}">
                      <a16:creationId xmlns:a16="http://schemas.microsoft.com/office/drawing/2014/main" id="{774DFCD4-6FF9-494E-B0E4-062CEEA84526}"/>
                    </a:ext>
                  </a:extLst>
                </p14:cNvPr>
                <p14:cNvContentPartPr/>
                <p14:nvPr/>
              </p14:nvContentPartPr>
              <p14:xfrm>
                <a:off x="4570123" y="741285"/>
                <a:ext cx="99360" cy="19440"/>
              </p14:xfrm>
            </p:contentPart>
          </mc:Choice>
          <mc:Fallback xmlns="">
            <p:pic>
              <p:nvPicPr>
                <p:cNvPr id="208" name="Ink 207">
                  <a:extLst>
                    <a:ext uri="{FF2B5EF4-FFF2-40B4-BE49-F238E27FC236}">
                      <a16:creationId xmlns:a16="http://schemas.microsoft.com/office/drawing/2014/main" id="{774DFCD4-6FF9-494E-B0E4-062CEEA84526}"/>
                    </a:ext>
                  </a:extLst>
                </p:cNvPr>
                <p:cNvPicPr/>
                <p:nvPr/>
              </p:nvPicPr>
              <p:blipFill>
                <a:blip r:embed="rId216"/>
                <a:stretch>
                  <a:fillRect/>
                </a:stretch>
              </p:blipFill>
              <p:spPr>
                <a:xfrm>
                  <a:off x="4554643" y="725805"/>
                  <a:ext cx="1299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9" name="Ink 208">
                  <a:extLst>
                    <a:ext uri="{FF2B5EF4-FFF2-40B4-BE49-F238E27FC236}">
                      <a16:creationId xmlns:a16="http://schemas.microsoft.com/office/drawing/2014/main" id="{2F2A5B05-7015-144B-9963-A9643969BC1F}"/>
                    </a:ext>
                  </a:extLst>
                </p14:cNvPr>
                <p14:cNvContentPartPr/>
                <p14:nvPr/>
              </p14:nvContentPartPr>
              <p14:xfrm>
                <a:off x="4707283" y="731925"/>
                <a:ext cx="95760" cy="136800"/>
              </p14:xfrm>
            </p:contentPart>
          </mc:Choice>
          <mc:Fallback xmlns="">
            <p:pic>
              <p:nvPicPr>
                <p:cNvPr id="209" name="Ink 208">
                  <a:extLst>
                    <a:ext uri="{FF2B5EF4-FFF2-40B4-BE49-F238E27FC236}">
                      <a16:creationId xmlns:a16="http://schemas.microsoft.com/office/drawing/2014/main" id="{2F2A5B05-7015-144B-9963-A9643969BC1F}"/>
                    </a:ext>
                  </a:extLst>
                </p:cNvPr>
                <p:cNvPicPr/>
                <p:nvPr/>
              </p:nvPicPr>
              <p:blipFill>
                <a:blip r:embed="rId218"/>
                <a:stretch>
                  <a:fillRect/>
                </a:stretch>
              </p:blipFill>
              <p:spPr>
                <a:xfrm>
                  <a:off x="4691803" y="716445"/>
                  <a:ext cx="126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10" name="Ink 209">
                  <a:extLst>
                    <a:ext uri="{FF2B5EF4-FFF2-40B4-BE49-F238E27FC236}">
                      <a16:creationId xmlns:a16="http://schemas.microsoft.com/office/drawing/2014/main" id="{A53365A0-D52D-7241-A933-B653EB29CC81}"/>
                    </a:ext>
                  </a:extLst>
                </p14:cNvPr>
                <p14:cNvContentPartPr/>
                <p14:nvPr/>
              </p14:nvContentPartPr>
              <p14:xfrm>
                <a:off x="4822123" y="766845"/>
                <a:ext cx="70560" cy="89640"/>
              </p14:xfrm>
            </p:contentPart>
          </mc:Choice>
          <mc:Fallback xmlns="">
            <p:pic>
              <p:nvPicPr>
                <p:cNvPr id="210" name="Ink 209">
                  <a:extLst>
                    <a:ext uri="{FF2B5EF4-FFF2-40B4-BE49-F238E27FC236}">
                      <a16:creationId xmlns:a16="http://schemas.microsoft.com/office/drawing/2014/main" id="{A53365A0-D52D-7241-A933-B653EB29CC81}"/>
                    </a:ext>
                  </a:extLst>
                </p:cNvPr>
                <p:cNvPicPr/>
                <p:nvPr/>
              </p:nvPicPr>
              <p:blipFill>
                <a:blip r:embed="rId220"/>
                <a:stretch>
                  <a:fillRect/>
                </a:stretch>
              </p:blipFill>
              <p:spPr>
                <a:xfrm>
                  <a:off x="4806643" y="751365"/>
                  <a:ext cx="1011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11" name="Ink 210">
                  <a:extLst>
                    <a:ext uri="{FF2B5EF4-FFF2-40B4-BE49-F238E27FC236}">
                      <a16:creationId xmlns:a16="http://schemas.microsoft.com/office/drawing/2014/main" id="{306840BB-5B90-FB4B-8B52-BB70565E815B}"/>
                    </a:ext>
                  </a:extLst>
                </p14:cNvPr>
                <p14:cNvContentPartPr/>
                <p14:nvPr/>
              </p14:nvContentPartPr>
              <p14:xfrm>
                <a:off x="4943083" y="599085"/>
                <a:ext cx="76680" cy="237960"/>
              </p14:xfrm>
            </p:contentPart>
          </mc:Choice>
          <mc:Fallback xmlns="">
            <p:pic>
              <p:nvPicPr>
                <p:cNvPr id="211" name="Ink 210">
                  <a:extLst>
                    <a:ext uri="{FF2B5EF4-FFF2-40B4-BE49-F238E27FC236}">
                      <a16:creationId xmlns:a16="http://schemas.microsoft.com/office/drawing/2014/main" id="{306840BB-5B90-FB4B-8B52-BB70565E815B}"/>
                    </a:ext>
                  </a:extLst>
                </p:cNvPr>
                <p:cNvPicPr/>
                <p:nvPr/>
              </p:nvPicPr>
              <p:blipFill>
                <a:blip r:embed="rId222"/>
                <a:stretch>
                  <a:fillRect/>
                </a:stretch>
              </p:blipFill>
              <p:spPr>
                <a:xfrm>
                  <a:off x="4927603" y="583628"/>
                  <a:ext cx="107280" cy="268514"/>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12" name="Ink 211">
                  <a:extLst>
                    <a:ext uri="{FF2B5EF4-FFF2-40B4-BE49-F238E27FC236}">
                      <a16:creationId xmlns:a16="http://schemas.microsoft.com/office/drawing/2014/main" id="{9F62AEF1-5A43-4D43-96F6-B9E62ADE37CB}"/>
                    </a:ext>
                  </a:extLst>
                </p14:cNvPr>
                <p14:cNvContentPartPr/>
                <p14:nvPr/>
              </p14:nvContentPartPr>
              <p14:xfrm>
                <a:off x="5089603" y="696645"/>
                <a:ext cx="108720" cy="146880"/>
              </p14:xfrm>
            </p:contentPart>
          </mc:Choice>
          <mc:Fallback xmlns="">
            <p:pic>
              <p:nvPicPr>
                <p:cNvPr id="212" name="Ink 211">
                  <a:extLst>
                    <a:ext uri="{FF2B5EF4-FFF2-40B4-BE49-F238E27FC236}">
                      <a16:creationId xmlns:a16="http://schemas.microsoft.com/office/drawing/2014/main" id="{9F62AEF1-5A43-4D43-96F6-B9E62ADE37CB}"/>
                    </a:ext>
                  </a:extLst>
                </p:cNvPr>
                <p:cNvPicPr/>
                <p:nvPr/>
              </p:nvPicPr>
              <p:blipFill>
                <a:blip r:embed="rId224"/>
                <a:stretch>
                  <a:fillRect/>
                </a:stretch>
              </p:blipFill>
              <p:spPr>
                <a:xfrm>
                  <a:off x="5074123" y="681165"/>
                  <a:ext cx="139320" cy="177480"/>
                </a:xfrm>
                <a:prstGeom prst="rect">
                  <a:avLst/>
                </a:prstGeom>
              </p:spPr>
            </p:pic>
          </mc:Fallback>
        </mc:AlternateContent>
      </p:grpSp>
      <p:grpSp>
        <p:nvGrpSpPr>
          <p:cNvPr id="222" name="Group 221">
            <a:extLst>
              <a:ext uri="{FF2B5EF4-FFF2-40B4-BE49-F238E27FC236}">
                <a16:creationId xmlns:a16="http://schemas.microsoft.com/office/drawing/2014/main" id="{515FECA1-51BF-FB4C-9147-4A7F581E32F9}"/>
              </a:ext>
            </a:extLst>
          </p:cNvPr>
          <p:cNvGrpSpPr/>
          <p:nvPr/>
        </p:nvGrpSpPr>
        <p:grpSpPr>
          <a:xfrm>
            <a:off x="1994323" y="995805"/>
            <a:ext cx="446400" cy="879480"/>
            <a:chOff x="1994323" y="995805"/>
            <a:chExt cx="446400" cy="879480"/>
          </a:xfrm>
        </p:grpSpPr>
        <mc:AlternateContent xmlns:mc="http://schemas.openxmlformats.org/markup-compatibility/2006" xmlns:p14="http://schemas.microsoft.com/office/powerpoint/2010/main">
          <mc:Choice Requires="p14">
            <p:contentPart p14:bwMode="auto" r:id="rId225">
              <p14:nvContentPartPr>
                <p14:cNvPr id="214" name="Ink 213">
                  <a:extLst>
                    <a:ext uri="{FF2B5EF4-FFF2-40B4-BE49-F238E27FC236}">
                      <a16:creationId xmlns:a16="http://schemas.microsoft.com/office/drawing/2014/main" id="{B189821A-2C86-2046-BEEC-24CF0FC7441E}"/>
                    </a:ext>
                  </a:extLst>
                </p14:cNvPr>
                <p14:cNvContentPartPr/>
                <p14:nvPr/>
              </p14:nvContentPartPr>
              <p14:xfrm>
                <a:off x="1994323" y="995805"/>
                <a:ext cx="178560" cy="675360"/>
              </p14:xfrm>
            </p:contentPart>
          </mc:Choice>
          <mc:Fallback xmlns="">
            <p:pic>
              <p:nvPicPr>
                <p:cNvPr id="214" name="Ink 213">
                  <a:extLst>
                    <a:ext uri="{FF2B5EF4-FFF2-40B4-BE49-F238E27FC236}">
                      <a16:creationId xmlns:a16="http://schemas.microsoft.com/office/drawing/2014/main" id="{B189821A-2C86-2046-BEEC-24CF0FC7441E}"/>
                    </a:ext>
                  </a:extLst>
                </p:cNvPr>
                <p:cNvPicPr/>
                <p:nvPr/>
              </p:nvPicPr>
              <p:blipFill>
                <a:blip r:embed="rId226"/>
                <a:stretch>
                  <a:fillRect/>
                </a:stretch>
              </p:blipFill>
              <p:spPr>
                <a:xfrm>
                  <a:off x="1978843" y="980325"/>
                  <a:ext cx="20916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15" name="Ink 214">
                  <a:extLst>
                    <a:ext uri="{FF2B5EF4-FFF2-40B4-BE49-F238E27FC236}">
                      <a16:creationId xmlns:a16="http://schemas.microsoft.com/office/drawing/2014/main" id="{E3050507-8F2F-B949-9942-F6E75A9B4CD5}"/>
                    </a:ext>
                  </a:extLst>
                </p14:cNvPr>
                <p14:cNvContentPartPr/>
                <p14:nvPr/>
              </p14:nvContentPartPr>
              <p14:xfrm>
                <a:off x="2058043" y="1511685"/>
                <a:ext cx="127800" cy="140400"/>
              </p14:xfrm>
            </p:contentPart>
          </mc:Choice>
          <mc:Fallback xmlns="">
            <p:pic>
              <p:nvPicPr>
                <p:cNvPr id="215" name="Ink 214">
                  <a:extLst>
                    <a:ext uri="{FF2B5EF4-FFF2-40B4-BE49-F238E27FC236}">
                      <a16:creationId xmlns:a16="http://schemas.microsoft.com/office/drawing/2014/main" id="{E3050507-8F2F-B949-9942-F6E75A9B4CD5}"/>
                    </a:ext>
                  </a:extLst>
                </p:cNvPr>
                <p:cNvPicPr/>
                <p:nvPr/>
              </p:nvPicPr>
              <p:blipFill>
                <a:blip r:embed="rId228"/>
                <a:stretch>
                  <a:fillRect/>
                </a:stretch>
              </p:blipFill>
              <p:spPr>
                <a:xfrm>
                  <a:off x="2042519" y="1496205"/>
                  <a:ext cx="158486"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16" name="Ink 215">
                  <a:extLst>
                    <a:ext uri="{FF2B5EF4-FFF2-40B4-BE49-F238E27FC236}">
                      <a16:creationId xmlns:a16="http://schemas.microsoft.com/office/drawing/2014/main" id="{EEE36D78-D6D6-C24C-A791-74D25EB09C25}"/>
                    </a:ext>
                  </a:extLst>
                </p14:cNvPr>
                <p14:cNvContentPartPr/>
                <p14:nvPr/>
              </p14:nvContentPartPr>
              <p14:xfrm>
                <a:off x="2179003" y="1804725"/>
                <a:ext cx="51480" cy="70560"/>
              </p14:xfrm>
            </p:contentPart>
          </mc:Choice>
          <mc:Fallback xmlns="">
            <p:pic>
              <p:nvPicPr>
                <p:cNvPr id="216" name="Ink 215">
                  <a:extLst>
                    <a:ext uri="{FF2B5EF4-FFF2-40B4-BE49-F238E27FC236}">
                      <a16:creationId xmlns:a16="http://schemas.microsoft.com/office/drawing/2014/main" id="{EEE36D78-D6D6-C24C-A791-74D25EB09C25}"/>
                    </a:ext>
                  </a:extLst>
                </p:cNvPr>
                <p:cNvPicPr/>
                <p:nvPr/>
              </p:nvPicPr>
              <p:blipFill>
                <a:blip r:embed="rId230"/>
                <a:stretch>
                  <a:fillRect/>
                </a:stretch>
              </p:blipFill>
              <p:spPr>
                <a:xfrm>
                  <a:off x="2163414" y="1789166"/>
                  <a:ext cx="82295" cy="101317"/>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17" name="Ink 216">
                  <a:extLst>
                    <a:ext uri="{FF2B5EF4-FFF2-40B4-BE49-F238E27FC236}">
                      <a16:creationId xmlns:a16="http://schemas.microsoft.com/office/drawing/2014/main" id="{7B247179-35ED-534C-B39C-45907286937C}"/>
                    </a:ext>
                  </a:extLst>
                </p14:cNvPr>
                <p14:cNvContentPartPr/>
                <p14:nvPr/>
              </p14:nvContentPartPr>
              <p14:xfrm>
                <a:off x="2159923" y="1779165"/>
                <a:ext cx="121320" cy="32040"/>
              </p14:xfrm>
            </p:contentPart>
          </mc:Choice>
          <mc:Fallback xmlns="">
            <p:pic>
              <p:nvPicPr>
                <p:cNvPr id="217" name="Ink 216">
                  <a:extLst>
                    <a:ext uri="{FF2B5EF4-FFF2-40B4-BE49-F238E27FC236}">
                      <a16:creationId xmlns:a16="http://schemas.microsoft.com/office/drawing/2014/main" id="{7B247179-35ED-534C-B39C-45907286937C}"/>
                    </a:ext>
                  </a:extLst>
                </p:cNvPr>
                <p:cNvPicPr/>
                <p:nvPr/>
              </p:nvPicPr>
              <p:blipFill>
                <a:blip r:embed="rId232"/>
                <a:stretch>
                  <a:fillRect/>
                </a:stretch>
              </p:blipFill>
              <p:spPr>
                <a:xfrm>
                  <a:off x="2144443" y="1763685"/>
                  <a:ext cx="1519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18" name="Ink 217">
                  <a:extLst>
                    <a:ext uri="{FF2B5EF4-FFF2-40B4-BE49-F238E27FC236}">
                      <a16:creationId xmlns:a16="http://schemas.microsoft.com/office/drawing/2014/main" id="{D3B0B85A-6E68-9544-A807-6668EE5994DA}"/>
                    </a:ext>
                  </a:extLst>
                </p14:cNvPr>
                <p14:cNvContentPartPr/>
                <p14:nvPr/>
              </p14:nvContentPartPr>
              <p14:xfrm>
                <a:off x="2204563" y="1721925"/>
                <a:ext cx="57600" cy="57600"/>
              </p14:xfrm>
            </p:contentPart>
          </mc:Choice>
          <mc:Fallback xmlns="">
            <p:pic>
              <p:nvPicPr>
                <p:cNvPr id="218" name="Ink 217">
                  <a:extLst>
                    <a:ext uri="{FF2B5EF4-FFF2-40B4-BE49-F238E27FC236}">
                      <a16:creationId xmlns:a16="http://schemas.microsoft.com/office/drawing/2014/main" id="{D3B0B85A-6E68-9544-A807-6668EE5994DA}"/>
                    </a:ext>
                  </a:extLst>
                </p:cNvPr>
                <p:cNvPicPr/>
                <p:nvPr/>
              </p:nvPicPr>
              <p:blipFill>
                <a:blip r:embed="rId234"/>
                <a:stretch>
                  <a:fillRect/>
                </a:stretch>
              </p:blipFill>
              <p:spPr>
                <a:xfrm>
                  <a:off x="2189179" y="1706445"/>
                  <a:ext cx="8801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19" name="Ink 218">
                  <a:extLst>
                    <a:ext uri="{FF2B5EF4-FFF2-40B4-BE49-F238E27FC236}">
                      <a16:creationId xmlns:a16="http://schemas.microsoft.com/office/drawing/2014/main" id="{68091F65-296B-A14D-9710-D95E1898B9EA}"/>
                    </a:ext>
                  </a:extLst>
                </p14:cNvPr>
                <p14:cNvContentPartPr/>
                <p14:nvPr/>
              </p14:nvContentPartPr>
              <p14:xfrm>
                <a:off x="2312923" y="1664685"/>
                <a:ext cx="114840" cy="83160"/>
              </p14:xfrm>
            </p:contentPart>
          </mc:Choice>
          <mc:Fallback xmlns="">
            <p:pic>
              <p:nvPicPr>
                <p:cNvPr id="219" name="Ink 218">
                  <a:extLst>
                    <a:ext uri="{FF2B5EF4-FFF2-40B4-BE49-F238E27FC236}">
                      <a16:creationId xmlns:a16="http://schemas.microsoft.com/office/drawing/2014/main" id="{68091F65-296B-A14D-9710-D95E1898B9EA}"/>
                    </a:ext>
                  </a:extLst>
                </p:cNvPr>
                <p:cNvPicPr/>
                <p:nvPr/>
              </p:nvPicPr>
              <p:blipFill>
                <a:blip r:embed="rId236"/>
                <a:stretch>
                  <a:fillRect/>
                </a:stretch>
              </p:blipFill>
              <p:spPr>
                <a:xfrm>
                  <a:off x="2297491" y="1649205"/>
                  <a:ext cx="145344"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20" name="Ink 219">
                  <a:extLst>
                    <a:ext uri="{FF2B5EF4-FFF2-40B4-BE49-F238E27FC236}">
                      <a16:creationId xmlns:a16="http://schemas.microsoft.com/office/drawing/2014/main" id="{8AD75D30-6B94-3B4F-977E-AAA62F1614F7}"/>
                    </a:ext>
                  </a:extLst>
                </p14:cNvPr>
                <p14:cNvContentPartPr/>
                <p14:nvPr/>
              </p14:nvContentPartPr>
              <p14:xfrm>
                <a:off x="2338483" y="1543725"/>
                <a:ext cx="102240" cy="70560"/>
              </p14:xfrm>
            </p:contentPart>
          </mc:Choice>
          <mc:Fallback xmlns="">
            <p:pic>
              <p:nvPicPr>
                <p:cNvPr id="220" name="Ink 219">
                  <a:extLst>
                    <a:ext uri="{FF2B5EF4-FFF2-40B4-BE49-F238E27FC236}">
                      <a16:creationId xmlns:a16="http://schemas.microsoft.com/office/drawing/2014/main" id="{8AD75D30-6B94-3B4F-977E-AAA62F1614F7}"/>
                    </a:ext>
                  </a:extLst>
                </p:cNvPr>
                <p:cNvPicPr/>
                <p:nvPr/>
              </p:nvPicPr>
              <p:blipFill>
                <a:blip r:embed="rId238"/>
                <a:stretch>
                  <a:fillRect/>
                </a:stretch>
              </p:blipFill>
              <p:spPr>
                <a:xfrm>
                  <a:off x="2323003" y="1528245"/>
                  <a:ext cx="1328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21" name="Ink 220">
                  <a:extLst>
                    <a:ext uri="{FF2B5EF4-FFF2-40B4-BE49-F238E27FC236}">
                      <a16:creationId xmlns:a16="http://schemas.microsoft.com/office/drawing/2014/main" id="{927EFC44-54C6-6947-BE27-C7800B99B7A9}"/>
                    </a:ext>
                  </a:extLst>
                </p14:cNvPr>
                <p14:cNvContentPartPr/>
                <p14:nvPr/>
              </p14:nvContentPartPr>
              <p14:xfrm>
                <a:off x="2358283" y="1505565"/>
                <a:ext cx="63360" cy="95760"/>
              </p14:xfrm>
            </p:contentPart>
          </mc:Choice>
          <mc:Fallback xmlns="">
            <p:pic>
              <p:nvPicPr>
                <p:cNvPr id="221" name="Ink 220">
                  <a:extLst>
                    <a:ext uri="{FF2B5EF4-FFF2-40B4-BE49-F238E27FC236}">
                      <a16:creationId xmlns:a16="http://schemas.microsoft.com/office/drawing/2014/main" id="{927EFC44-54C6-6947-BE27-C7800B99B7A9}"/>
                    </a:ext>
                  </a:extLst>
                </p:cNvPr>
                <p:cNvPicPr/>
                <p:nvPr/>
              </p:nvPicPr>
              <p:blipFill>
                <a:blip r:embed="rId240"/>
                <a:stretch>
                  <a:fillRect/>
                </a:stretch>
              </p:blipFill>
              <p:spPr>
                <a:xfrm>
                  <a:off x="2342803" y="1490143"/>
                  <a:ext cx="93960" cy="126245"/>
                </a:xfrm>
                <a:prstGeom prst="rect">
                  <a:avLst/>
                </a:prstGeom>
              </p:spPr>
            </p:pic>
          </mc:Fallback>
        </mc:AlternateContent>
      </p:grpSp>
      <p:grpSp>
        <p:nvGrpSpPr>
          <p:cNvPr id="240" name="Group 239">
            <a:extLst>
              <a:ext uri="{FF2B5EF4-FFF2-40B4-BE49-F238E27FC236}">
                <a16:creationId xmlns:a16="http://schemas.microsoft.com/office/drawing/2014/main" id="{ACBD2833-49C6-CD45-A164-6CE0271C77FE}"/>
              </a:ext>
            </a:extLst>
          </p:cNvPr>
          <p:cNvGrpSpPr/>
          <p:nvPr/>
        </p:nvGrpSpPr>
        <p:grpSpPr>
          <a:xfrm>
            <a:off x="1440283" y="1944765"/>
            <a:ext cx="1261440" cy="993960"/>
            <a:chOff x="1440283" y="1944765"/>
            <a:chExt cx="1261440" cy="993960"/>
          </a:xfrm>
        </p:grpSpPr>
        <mc:AlternateContent xmlns:mc="http://schemas.openxmlformats.org/markup-compatibility/2006" xmlns:p14="http://schemas.microsoft.com/office/powerpoint/2010/main">
          <mc:Choice Requires="p14">
            <p:contentPart p14:bwMode="auto" r:id="rId241">
              <p14:nvContentPartPr>
                <p14:cNvPr id="223" name="Ink 222">
                  <a:extLst>
                    <a:ext uri="{FF2B5EF4-FFF2-40B4-BE49-F238E27FC236}">
                      <a16:creationId xmlns:a16="http://schemas.microsoft.com/office/drawing/2014/main" id="{F815E733-F8DE-B445-B39B-C101682C3737}"/>
                    </a:ext>
                  </a:extLst>
                </p14:cNvPr>
                <p14:cNvContentPartPr/>
                <p14:nvPr/>
              </p14:nvContentPartPr>
              <p14:xfrm>
                <a:off x="1440283" y="2046645"/>
                <a:ext cx="752040" cy="121320"/>
              </p14:xfrm>
            </p:contentPart>
          </mc:Choice>
          <mc:Fallback xmlns="">
            <p:pic>
              <p:nvPicPr>
                <p:cNvPr id="223" name="Ink 222">
                  <a:extLst>
                    <a:ext uri="{FF2B5EF4-FFF2-40B4-BE49-F238E27FC236}">
                      <a16:creationId xmlns:a16="http://schemas.microsoft.com/office/drawing/2014/main" id="{F815E733-F8DE-B445-B39B-C101682C3737}"/>
                    </a:ext>
                  </a:extLst>
                </p:cNvPr>
                <p:cNvPicPr/>
                <p:nvPr/>
              </p:nvPicPr>
              <p:blipFill>
                <a:blip r:embed="rId242"/>
                <a:stretch>
                  <a:fillRect/>
                </a:stretch>
              </p:blipFill>
              <p:spPr>
                <a:xfrm>
                  <a:off x="1424796" y="2031165"/>
                  <a:ext cx="782655"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24" name="Ink 223">
                  <a:extLst>
                    <a:ext uri="{FF2B5EF4-FFF2-40B4-BE49-F238E27FC236}">
                      <a16:creationId xmlns:a16="http://schemas.microsoft.com/office/drawing/2014/main" id="{E483A20D-BB2C-3F48-A4D1-C208A9754DBC}"/>
                    </a:ext>
                  </a:extLst>
                </p14:cNvPr>
                <p14:cNvContentPartPr/>
                <p14:nvPr/>
              </p14:nvContentPartPr>
              <p14:xfrm>
                <a:off x="2090083" y="2059605"/>
                <a:ext cx="121320" cy="140400"/>
              </p14:xfrm>
            </p:contentPart>
          </mc:Choice>
          <mc:Fallback xmlns="">
            <p:pic>
              <p:nvPicPr>
                <p:cNvPr id="224" name="Ink 223">
                  <a:extLst>
                    <a:ext uri="{FF2B5EF4-FFF2-40B4-BE49-F238E27FC236}">
                      <a16:creationId xmlns:a16="http://schemas.microsoft.com/office/drawing/2014/main" id="{E483A20D-BB2C-3F48-A4D1-C208A9754DBC}"/>
                    </a:ext>
                  </a:extLst>
                </p:cNvPr>
                <p:cNvPicPr/>
                <p:nvPr/>
              </p:nvPicPr>
              <p:blipFill>
                <a:blip r:embed="rId244"/>
                <a:stretch>
                  <a:fillRect/>
                </a:stretch>
              </p:blipFill>
              <p:spPr>
                <a:xfrm>
                  <a:off x="2074603" y="2044125"/>
                  <a:ext cx="1519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25" name="Ink 224">
                  <a:extLst>
                    <a:ext uri="{FF2B5EF4-FFF2-40B4-BE49-F238E27FC236}">
                      <a16:creationId xmlns:a16="http://schemas.microsoft.com/office/drawing/2014/main" id="{76E9D775-F9E8-3B47-BC91-C45BC598175C}"/>
                    </a:ext>
                  </a:extLst>
                </p14:cNvPr>
                <p14:cNvContentPartPr/>
                <p14:nvPr/>
              </p14:nvContentPartPr>
              <p14:xfrm>
                <a:off x="2242723" y="2237805"/>
                <a:ext cx="64080" cy="45000"/>
              </p14:xfrm>
            </p:contentPart>
          </mc:Choice>
          <mc:Fallback xmlns="">
            <p:pic>
              <p:nvPicPr>
                <p:cNvPr id="225" name="Ink 224">
                  <a:extLst>
                    <a:ext uri="{FF2B5EF4-FFF2-40B4-BE49-F238E27FC236}">
                      <a16:creationId xmlns:a16="http://schemas.microsoft.com/office/drawing/2014/main" id="{76E9D775-F9E8-3B47-BC91-C45BC598175C}"/>
                    </a:ext>
                  </a:extLst>
                </p:cNvPr>
                <p:cNvPicPr/>
                <p:nvPr/>
              </p:nvPicPr>
              <p:blipFill>
                <a:blip r:embed="rId246"/>
                <a:stretch>
                  <a:fillRect/>
                </a:stretch>
              </p:blipFill>
              <p:spPr>
                <a:xfrm>
                  <a:off x="2227243" y="2222200"/>
                  <a:ext cx="94680" cy="75847"/>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26" name="Ink 225">
                  <a:extLst>
                    <a:ext uri="{FF2B5EF4-FFF2-40B4-BE49-F238E27FC236}">
                      <a16:creationId xmlns:a16="http://schemas.microsoft.com/office/drawing/2014/main" id="{5110E4DC-56C7-0341-9177-CF69F1F8E121}"/>
                    </a:ext>
                  </a:extLst>
                </p14:cNvPr>
                <p14:cNvContentPartPr/>
                <p14:nvPr/>
              </p14:nvContentPartPr>
              <p14:xfrm>
                <a:off x="2230123" y="2199645"/>
                <a:ext cx="95760" cy="45000"/>
              </p14:xfrm>
            </p:contentPart>
          </mc:Choice>
          <mc:Fallback xmlns="">
            <p:pic>
              <p:nvPicPr>
                <p:cNvPr id="226" name="Ink 225">
                  <a:extLst>
                    <a:ext uri="{FF2B5EF4-FFF2-40B4-BE49-F238E27FC236}">
                      <a16:creationId xmlns:a16="http://schemas.microsoft.com/office/drawing/2014/main" id="{5110E4DC-56C7-0341-9177-CF69F1F8E121}"/>
                    </a:ext>
                  </a:extLst>
                </p:cNvPr>
                <p:cNvPicPr/>
                <p:nvPr/>
              </p:nvPicPr>
              <p:blipFill>
                <a:blip r:embed="rId248"/>
                <a:stretch>
                  <a:fillRect/>
                </a:stretch>
              </p:blipFill>
              <p:spPr>
                <a:xfrm>
                  <a:off x="2214701" y="2184165"/>
                  <a:ext cx="126245"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7" name="Ink 226">
                  <a:extLst>
                    <a:ext uri="{FF2B5EF4-FFF2-40B4-BE49-F238E27FC236}">
                      <a16:creationId xmlns:a16="http://schemas.microsoft.com/office/drawing/2014/main" id="{4A0AB9C1-642E-974B-B5A3-A45FE1DA67C2}"/>
                    </a:ext>
                  </a:extLst>
                </p14:cNvPr>
                <p14:cNvContentPartPr/>
                <p14:nvPr/>
              </p14:nvContentPartPr>
              <p14:xfrm>
                <a:off x="2249203" y="2155005"/>
                <a:ext cx="89640" cy="64080"/>
              </p14:xfrm>
            </p:contentPart>
          </mc:Choice>
          <mc:Fallback xmlns="">
            <p:pic>
              <p:nvPicPr>
                <p:cNvPr id="227" name="Ink 226">
                  <a:extLst>
                    <a:ext uri="{FF2B5EF4-FFF2-40B4-BE49-F238E27FC236}">
                      <a16:creationId xmlns:a16="http://schemas.microsoft.com/office/drawing/2014/main" id="{4A0AB9C1-642E-974B-B5A3-A45FE1DA67C2}"/>
                    </a:ext>
                  </a:extLst>
                </p:cNvPr>
                <p:cNvPicPr/>
                <p:nvPr/>
              </p:nvPicPr>
              <p:blipFill>
                <a:blip r:embed="rId250"/>
                <a:stretch>
                  <a:fillRect/>
                </a:stretch>
              </p:blipFill>
              <p:spPr>
                <a:xfrm>
                  <a:off x="2233723" y="2139525"/>
                  <a:ext cx="1202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28" name="Ink 227">
                  <a:extLst>
                    <a:ext uri="{FF2B5EF4-FFF2-40B4-BE49-F238E27FC236}">
                      <a16:creationId xmlns:a16="http://schemas.microsoft.com/office/drawing/2014/main" id="{2B11BB8F-904E-1542-A3BF-C1813F0D1980}"/>
                    </a:ext>
                  </a:extLst>
                </p14:cNvPr>
                <p14:cNvContentPartPr/>
                <p14:nvPr/>
              </p14:nvContentPartPr>
              <p14:xfrm>
                <a:off x="2357563" y="2085165"/>
                <a:ext cx="89640" cy="57600"/>
              </p14:xfrm>
            </p:contentPart>
          </mc:Choice>
          <mc:Fallback xmlns="">
            <p:pic>
              <p:nvPicPr>
                <p:cNvPr id="228" name="Ink 227">
                  <a:extLst>
                    <a:ext uri="{FF2B5EF4-FFF2-40B4-BE49-F238E27FC236}">
                      <a16:creationId xmlns:a16="http://schemas.microsoft.com/office/drawing/2014/main" id="{2B11BB8F-904E-1542-A3BF-C1813F0D1980}"/>
                    </a:ext>
                  </a:extLst>
                </p:cNvPr>
                <p:cNvPicPr/>
                <p:nvPr/>
              </p:nvPicPr>
              <p:blipFill>
                <a:blip r:embed="rId252"/>
                <a:stretch>
                  <a:fillRect/>
                </a:stretch>
              </p:blipFill>
              <p:spPr>
                <a:xfrm>
                  <a:off x="2342083" y="2069685"/>
                  <a:ext cx="1202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29" name="Ink 228">
                  <a:extLst>
                    <a:ext uri="{FF2B5EF4-FFF2-40B4-BE49-F238E27FC236}">
                      <a16:creationId xmlns:a16="http://schemas.microsoft.com/office/drawing/2014/main" id="{6253F833-DF57-6A41-BCBE-8164885F8933}"/>
                    </a:ext>
                  </a:extLst>
                </p14:cNvPr>
                <p14:cNvContentPartPr/>
                <p14:nvPr/>
              </p14:nvContentPartPr>
              <p14:xfrm>
                <a:off x="2389963" y="1982925"/>
                <a:ext cx="82440" cy="51480"/>
              </p14:xfrm>
            </p:contentPart>
          </mc:Choice>
          <mc:Fallback xmlns="">
            <p:pic>
              <p:nvPicPr>
                <p:cNvPr id="229" name="Ink 228">
                  <a:extLst>
                    <a:ext uri="{FF2B5EF4-FFF2-40B4-BE49-F238E27FC236}">
                      <a16:creationId xmlns:a16="http://schemas.microsoft.com/office/drawing/2014/main" id="{6253F833-DF57-6A41-BCBE-8164885F8933}"/>
                    </a:ext>
                  </a:extLst>
                </p:cNvPr>
                <p:cNvPicPr/>
                <p:nvPr/>
              </p:nvPicPr>
              <p:blipFill>
                <a:blip r:embed="rId254"/>
                <a:stretch>
                  <a:fillRect/>
                </a:stretch>
              </p:blipFill>
              <p:spPr>
                <a:xfrm>
                  <a:off x="2374550" y="1967336"/>
                  <a:ext cx="112907" cy="82295"/>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30" name="Ink 229">
                  <a:extLst>
                    <a:ext uri="{FF2B5EF4-FFF2-40B4-BE49-F238E27FC236}">
                      <a16:creationId xmlns:a16="http://schemas.microsoft.com/office/drawing/2014/main" id="{DA19F6D4-817F-D74E-A71E-D4CBC650F15B}"/>
                    </a:ext>
                  </a:extLst>
                </p14:cNvPr>
                <p14:cNvContentPartPr/>
                <p14:nvPr/>
              </p14:nvContentPartPr>
              <p14:xfrm>
                <a:off x="2389243" y="1944765"/>
                <a:ext cx="51480" cy="83160"/>
              </p14:xfrm>
            </p:contentPart>
          </mc:Choice>
          <mc:Fallback xmlns="">
            <p:pic>
              <p:nvPicPr>
                <p:cNvPr id="230" name="Ink 229">
                  <a:extLst>
                    <a:ext uri="{FF2B5EF4-FFF2-40B4-BE49-F238E27FC236}">
                      <a16:creationId xmlns:a16="http://schemas.microsoft.com/office/drawing/2014/main" id="{DA19F6D4-817F-D74E-A71E-D4CBC650F15B}"/>
                    </a:ext>
                  </a:extLst>
                </p:cNvPr>
                <p:cNvPicPr/>
                <p:nvPr/>
              </p:nvPicPr>
              <p:blipFill>
                <a:blip r:embed="rId256"/>
                <a:stretch>
                  <a:fillRect/>
                </a:stretch>
              </p:blipFill>
              <p:spPr>
                <a:xfrm>
                  <a:off x="2373654" y="1929285"/>
                  <a:ext cx="82295"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32" name="Ink 231">
                  <a:extLst>
                    <a:ext uri="{FF2B5EF4-FFF2-40B4-BE49-F238E27FC236}">
                      <a16:creationId xmlns:a16="http://schemas.microsoft.com/office/drawing/2014/main" id="{243DF01B-25A5-204E-96CF-EF05D46AC34A}"/>
                    </a:ext>
                  </a:extLst>
                </p14:cNvPr>
                <p14:cNvContentPartPr/>
                <p14:nvPr/>
              </p14:nvContentPartPr>
              <p14:xfrm>
                <a:off x="2414803" y="2517885"/>
                <a:ext cx="134280" cy="420840"/>
              </p14:xfrm>
            </p:contentPart>
          </mc:Choice>
          <mc:Fallback xmlns="">
            <p:pic>
              <p:nvPicPr>
                <p:cNvPr id="232" name="Ink 231">
                  <a:extLst>
                    <a:ext uri="{FF2B5EF4-FFF2-40B4-BE49-F238E27FC236}">
                      <a16:creationId xmlns:a16="http://schemas.microsoft.com/office/drawing/2014/main" id="{243DF01B-25A5-204E-96CF-EF05D46AC34A}"/>
                    </a:ext>
                  </a:extLst>
                </p:cNvPr>
                <p:cNvPicPr/>
                <p:nvPr/>
              </p:nvPicPr>
              <p:blipFill>
                <a:blip r:embed="rId258"/>
                <a:stretch>
                  <a:fillRect/>
                </a:stretch>
              </p:blipFill>
              <p:spPr>
                <a:xfrm>
                  <a:off x="2399323" y="2502405"/>
                  <a:ext cx="1648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33" name="Ink 232">
                  <a:extLst>
                    <a:ext uri="{FF2B5EF4-FFF2-40B4-BE49-F238E27FC236}">
                      <a16:creationId xmlns:a16="http://schemas.microsoft.com/office/drawing/2014/main" id="{1E703A09-579E-5447-98B7-FE9E46AC48D1}"/>
                    </a:ext>
                  </a:extLst>
                </p14:cNvPr>
                <p14:cNvContentPartPr/>
                <p14:nvPr/>
              </p14:nvContentPartPr>
              <p14:xfrm>
                <a:off x="2389243" y="2511765"/>
                <a:ext cx="114840" cy="83160"/>
              </p14:xfrm>
            </p:contentPart>
          </mc:Choice>
          <mc:Fallback xmlns="">
            <p:pic>
              <p:nvPicPr>
                <p:cNvPr id="233" name="Ink 232">
                  <a:extLst>
                    <a:ext uri="{FF2B5EF4-FFF2-40B4-BE49-F238E27FC236}">
                      <a16:creationId xmlns:a16="http://schemas.microsoft.com/office/drawing/2014/main" id="{1E703A09-579E-5447-98B7-FE9E46AC48D1}"/>
                    </a:ext>
                  </a:extLst>
                </p:cNvPr>
                <p:cNvPicPr/>
                <p:nvPr/>
              </p:nvPicPr>
              <p:blipFill>
                <a:blip r:embed="rId260"/>
                <a:stretch>
                  <a:fillRect/>
                </a:stretch>
              </p:blipFill>
              <p:spPr>
                <a:xfrm>
                  <a:off x="2373763" y="2496285"/>
                  <a:ext cx="145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34" name="Ink 233">
                  <a:extLst>
                    <a:ext uri="{FF2B5EF4-FFF2-40B4-BE49-F238E27FC236}">
                      <a16:creationId xmlns:a16="http://schemas.microsoft.com/office/drawing/2014/main" id="{144CBE83-54C7-8B4F-804B-06F40532ADDD}"/>
                    </a:ext>
                  </a:extLst>
                </p14:cNvPr>
                <p14:cNvContentPartPr/>
                <p14:nvPr/>
              </p14:nvContentPartPr>
              <p14:xfrm>
                <a:off x="2484643" y="2422485"/>
                <a:ext cx="57600" cy="51480"/>
              </p14:xfrm>
            </p:contentPart>
          </mc:Choice>
          <mc:Fallback xmlns="">
            <p:pic>
              <p:nvPicPr>
                <p:cNvPr id="234" name="Ink 233">
                  <a:extLst>
                    <a:ext uri="{FF2B5EF4-FFF2-40B4-BE49-F238E27FC236}">
                      <a16:creationId xmlns:a16="http://schemas.microsoft.com/office/drawing/2014/main" id="{144CBE83-54C7-8B4F-804B-06F40532ADDD}"/>
                    </a:ext>
                  </a:extLst>
                </p:cNvPr>
                <p:cNvPicPr/>
                <p:nvPr/>
              </p:nvPicPr>
              <p:blipFill>
                <a:blip r:embed="rId262"/>
                <a:stretch>
                  <a:fillRect/>
                </a:stretch>
              </p:blipFill>
              <p:spPr>
                <a:xfrm>
                  <a:off x="2469163" y="2406896"/>
                  <a:ext cx="88200" cy="82295"/>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35" name="Ink 234">
                  <a:extLst>
                    <a:ext uri="{FF2B5EF4-FFF2-40B4-BE49-F238E27FC236}">
                      <a16:creationId xmlns:a16="http://schemas.microsoft.com/office/drawing/2014/main" id="{3E2C0ECD-D8E6-BE45-BB22-F94910E0D5DC}"/>
                    </a:ext>
                  </a:extLst>
                </p14:cNvPr>
                <p14:cNvContentPartPr/>
                <p14:nvPr/>
              </p14:nvContentPartPr>
              <p14:xfrm>
                <a:off x="2478523" y="2377845"/>
                <a:ext cx="95760" cy="45000"/>
              </p14:xfrm>
            </p:contentPart>
          </mc:Choice>
          <mc:Fallback xmlns="">
            <p:pic>
              <p:nvPicPr>
                <p:cNvPr id="235" name="Ink 234">
                  <a:extLst>
                    <a:ext uri="{FF2B5EF4-FFF2-40B4-BE49-F238E27FC236}">
                      <a16:creationId xmlns:a16="http://schemas.microsoft.com/office/drawing/2014/main" id="{3E2C0ECD-D8E6-BE45-BB22-F94910E0D5DC}"/>
                    </a:ext>
                  </a:extLst>
                </p:cNvPr>
                <p:cNvPicPr/>
                <p:nvPr/>
              </p:nvPicPr>
              <p:blipFill>
                <a:blip r:embed="rId264"/>
                <a:stretch>
                  <a:fillRect/>
                </a:stretch>
              </p:blipFill>
              <p:spPr>
                <a:xfrm>
                  <a:off x="2463101" y="2362365"/>
                  <a:ext cx="126245"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36" name="Ink 235">
                  <a:extLst>
                    <a:ext uri="{FF2B5EF4-FFF2-40B4-BE49-F238E27FC236}">
                      <a16:creationId xmlns:a16="http://schemas.microsoft.com/office/drawing/2014/main" id="{3E994A1A-E56B-C743-AB87-0368654F2B5E}"/>
                    </a:ext>
                  </a:extLst>
                </p14:cNvPr>
                <p14:cNvContentPartPr/>
                <p14:nvPr/>
              </p14:nvContentPartPr>
              <p14:xfrm>
                <a:off x="2491123" y="2333205"/>
                <a:ext cx="83160" cy="38520"/>
              </p14:xfrm>
            </p:contentPart>
          </mc:Choice>
          <mc:Fallback xmlns="">
            <p:pic>
              <p:nvPicPr>
                <p:cNvPr id="236" name="Ink 235">
                  <a:extLst>
                    <a:ext uri="{FF2B5EF4-FFF2-40B4-BE49-F238E27FC236}">
                      <a16:creationId xmlns:a16="http://schemas.microsoft.com/office/drawing/2014/main" id="{3E994A1A-E56B-C743-AB87-0368654F2B5E}"/>
                    </a:ext>
                  </a:extLst>
                </p:cNvPr>
                <p:cNvPicPr/>
                <p:nvPr/>
              </p:nvPicPr>
              <p:blipFill>
                <a:blip r:embed="rId266"/>
                <a:stretch>
                  <a:fillRect/>
                </a:stretch>
              </p:blipFill>
              <p:spPr>
                <a:xfrm>
                  <a:off x="2475643" y="2317725"/>
                  <a:ext cx="1137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37" name="Ink 236">
                  <a:extLst>
                    <a:ext uri="{FF2B5EF4-FFF2-40B4-BE49-F238E27FC236}">
                      <a16:creationId xmlns:a16="http://schemas.microsoft.com/office/drawing/2014/main" id="{60A1CFF9-BE1E-0F4B-AAFF-FC924D8C29F8}"/>
                    </a:ext>
                  </a:extLst>
                </p14:cNvPr>
                <p14:cNvContentPartPr/>
                <p14:nvPr/>
              </p14:nvContentPartPr>
              <p14:xfrm>
                <a:off x="2605963" y="2244285"/>
                <a:ext cx="95760" cy="51480"/>
              </p14:xfrm>
            </p:contentPart>
          </mc:Choice>
          <mc:Fallback xmlns="">
            <p:pic>
              <p:nvPicPr>
                <p:cNvPr id="237" name="Ink 236">
                  <a:extLst>
                    <a:ext uri="{FF2B5EF4-FFF2-40B4-BE49-F238E27FC236}">
                      <a16:creationId xmlns:a16="http://schemas.microsoft.com/office/drawing/2014/main" id="{60A1CFF9-BE1E-0F4B-AAFF-FC924D8C29F8}"/>
                    </a:ext>
                  </a:extLst>
                </p:cNvPr>
                <p:cNvPicPr/>
                <p:nvPr/>
              </p:nvPicPr>
              <p:blipFill>
                <a:blip r:embed="rId268"/>
                <a:stretch>
                  <a:fillRect/>
                </a:stretch>
              </p:blipFill>
              <p:spPr>
                <a:xfrm>
                  <a:off x="2590483" y="2228805"/>
                  <a:ext cx="126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38" name="Ink 237">
                  <a:extLst>
                    <a:ext uri="{FF2B5EF4-FFF2-40B4-BE49-F238E27FC236}">
                      <a16:creationId xmlns:a16="http://schemas.microsoft.com/office/drawing/2014/main" id="{84A31A18-4284-0044-BF88-5FD03BD28FE8}"/>
                    </a:ext>
                  </a:extLst>
                </p14:cNvPr>
                <p14:cNvContentPartPr/>
                <p14:nvPr/>
              </p14:nvContentPartPr>
              <p14:xfrm>
                <a:off x="2586523" y="2091285"/>
                <a:ext cx="114840" cy="57600"/>
              </p14:xfrm>
            </p:contentPart>
          </mc:Choice>
          <mc:Fallback xmlns="">
            <p:pic>
              <p:nvPicPr>
                <p:cNvPr id="238" name="Ink 237">
                  <a:extLst>
                    <a:ext uri="{FF2B5EF4-FFF2-40B4-BE49-F238E27FC236}">
                      <a16:creationId xmlns:a16="http://schemas.microsoft.com/office/drawing/2014/main" id="{84A31A18-4284-0044-BF88-5FD03BD28FE8}"/>
                    </a:ext>
                  </a:extLst>
                </p:cNvPr>
                <p:cNvPicPr/>
                <p:nvPr/>
              </p:nvPicPr>
              <p:blipFill>
                <a:blip r:embed="rId270"/>
                <a:stretch>
                  <a:fillRect/>
                </a:stretch>
              </p:blipFill>
              <p:spPr>
                <a:xfrm>
                  <a:off x="2571043" y="2075805"/>
                  <a:ext cx="145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9" name="Ink 238">
                  <a:extLst>
                    <a:ext uri="{FF2B5EF4-FFF2-40B4-BE49-F238E27FC236}">
                      <a16:creationId xmlns:a16="http://schemas.microsoft.com/office/drawing/2014/main" id="{5C94B805-D76C-2C4A-86B0-5FE6B563AE74}"/>
                    </a:ext>
                  </a:extLst>
                </p14:cNvPr>
                <p14:cNvContentPartPr/>
                <p14:nvPr/>
              </p14:nvContentPartPr>
              <p14:xfrm>
                <a:off x="2612803" y="2078685"/>
                <a:ext cx="50760" cy="64080"/>
              </p14:xfrm>
            </p:contentPart>
          </mc:Choice>
          <mc:Fallback xmlns="">
            <p:pic>
              <p:nvPicPr>
                <p:cNvPr id="239" name="Ink 238">
                  <a:extLst>
                    <a:ext uri="{FF2B5EF4-FFF2-40B4-BE49-F238E27FC236}">
                      <a16:creationId xmlns:a16="http://schemas.microsoft.com/office/drawing/2014/main" id="{5C94B805-D76C-2C4A-86B0-5FE6B563AE74}"/>
                    </a:ext>
                  </a:extLst>
                </p:cNvPr>
                <p:cNvPicPr/>
                <p:nvPr/>
              </p:nvPicPr>
              <p:blipFill>
                <a:blip r:embed="rId272"/>
                <a:stretch>
                  <a:fillRect/>
                </a:stretch>
              </p:blipFill>
              <p:spPr>
                <a:xfrm>
                  <a:off x="2597212" y="2063205"/>
                  <a:ext cx="81579" cy="94680"/>
                </a:xfrm>
                <a:prstGeom prst="rect">
                  <a:avLst/>
                </a:prstGeom>
              </p:spPr>
            </p:pic>
          </mc:Fallback>
        </mc:AlternateContent>
      </p:grpSp>
      <p:grpSp>
        <p:nvGrpSpPr>
          <p:cNvPr id="244" name="Group 243">
            <a:extLst>
              <a:ext uri="{FF2B5EF4-FFF2-40B4-BE49-F238E27FC236}">
                <a16:creationId xmlns:a16="http://schemas.microsoft.com/office/drawing/2014/main" id="{96C8F8BF-3841-7546-9904-5FD3E5E16267}"/>
              </a:ext>
            </a:extLst>
          </p:cNvPr>
          <p:cNvGrpSpPr/>
          <p:nvPr/>
        </p:nvGrpSpPr>
        <p:grpSpPr>
          <a:xfrm>
            <a:off x="1988563" y="365445"/>
            <a:ext cx="203760" cy="293400"/>
            <a:chOff x="1988563" y="365445"/>
            <a:chExt cx="203760" cy="293400"/>
          </a:xfrm>
        </p:grpSpPr>
        <mc:AlternateContent xmlns:mc="http://schemas.openxmlformats.org/markup-compatibility/2006" xmlns:p14="http://schemas.microsoft.com/office/powerpoint/2010/main">
          <mc:Choice Requires="p14">
            <p:contentPart p14:bwMode="auto" r:id="rId273">
              <p14:nvContentPartPr>
                <p14:cNvPr id="241" name="Ink 240">
                  <a:extLst>
                    <a:ext uri="{FF2B5EF4-FFF2-40B4-BE49-F238E27FC236}">
                      <a16:creationId xmlns:a16="http://schemas.microsoft.com/office/drawing/2014/main" id="{85104C64-EB4C-8840-9908-4A2E8C356ED9}"/>
                    </a:ext>
                  </a:extLst>
                </p14:cNvPr>
                <p14:cNvContentPartPr/>
                <p14:nvPr/>
              </p14:nvContentPartPr>
              <p14:xfrm>
                <a:off x="1988563" y="372645"/>
                <a:ext cx="114120" cy="286200"/>
              </p14:xfrm>
            </p:contentPart>
          </mc:Choice>
          <mc:Fallback xmlns="">
            <p:pic>
              <p:nvPicPr>
                <p:cNvPr id="241" name="Ink 240">
                  <a:extLst>
                    <a:ext uri="{FF2B5EF4-FFF2-40B4-BE49-F238E27FC236}">
                      <a16:creationId xmlns:a16="http://schemas.microsoft.com/office/drawing/2014/main" id="{85104C64-EB4C-8840-9908-4A2E8C356ED9}"/>
                    </a:ext>
                  </a:extLst>
                </p:cNvPr>
                <p:cNvPicPr/>
                <p:nvPr/>
              </p:nvPicPr>
              <p:blipFill>
                <a:blip r:embed="rId274"/>
                <a:stretch>
                  <a:fillRect/>
                </a:stretch>
              </p:blipFill>
              <p:spPr>
                <a:xfrm>
                  <a:off x="1973083" y="357165"/>
                  <a:ext cx="1447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42" name="Ink 241">
                  <a:extLst>
                    <a:ext uri="{FF2B5EF4-FFF2-40B4-BE49-F238E27FC236}">
                      <a16:creationId xmlns:a16="http://schemas.microsoft.com/office/drawing/2014/main" id="{D4463D24-51FF-684D-BD79-084B0E66776D}"/>
                    </a:ext>
                  </a:extLst>
                </p14:cNvPr>
                <p14:cNvContentPartPr/>
                <p14:nvPr/>
              </p14:nvContentPartPr>
              <p14:xfrm>
                <a:off x="2070643" y="365445"/>
                <a:ext cx="114840" cy="236160"/>
              </p14:xfrm>
            </p:contentPart>
          </mc:Choice>
          <mc:Fallback xmlns="">
            <p:pic>
              <p:nvPicPr>
                <p:cNvPr id="242" name="Ink 241">
                  <a:extLst>
                    <a:ext uri="{FF2B5EF4-FFF2-40B4-BE49-F238E27FC236}">
                      <a16:creationId xmlns:a16="http://schemas.microsoft.com/office/drawing/2014/main" id="{D4463D24-51FF-684D-BD79-084B0E66776D}"/>
                    </a:ext>
                  </a:extLst>
                </p:cNvPr>
                <p:cNvPicPr/>
                <p:nvPr/>
              </p:nvPicPr>
              <p:blipFill>
                <a:blip r:embed="rId276"/>
                <a:stretch>
                  <a:fillRect/>
                </a:stretch>
              </p:blipFill>
              <p:spPr>
                <a:xfrm>
                  <a:off x="2055163" y="349941"/>
                  <a:ext cx="145440" cy="266807"/>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43" name="Ink 242">
                  <a:extLst>
                    <a:ext uri="{FF2B5EF4-FFF2-40B4-BE49-F238E27FC236}">
                      <a16:creationId xmlns:a16="http://schemas.microsoft.com/office/drawing/2014/main" id="{93F695A8-DD37-C44E-B8C8-23038F09F169}"/>
                    </a:ext>
                  </a:extLst>
                </p14:cNvPr>
                <p14:cNvContentPartPr/>
                <p14:nvPr/>
              </p14:nvContentPartPr>
              <p14:xfrm>
                <a:off x="2026363" y="518445"/>
                <a:ext cx="165960" cy="25920"/>
              </p14:xfrm>
            </p:contentPart>
          </mc:Choice>
          <mc:Fallback xmlns="">
            <p:pic>
              <p:nvPicPr>
                <p:cNvPr id="243" name="Ink 242">
                  <a:extLst>
                    <a:ext uri="{FF2B5EF4-FFF2-40B4-BE49-F238E27FC236}">
                      <a16:creationId xmlns:a16="http://schemas.microsoft.com/office/drawing/2014/main" id="{93F695A8-DD37-C44E-B8C8-23038F09F169}"/>
                    </a:ext>
                  </a:extLst>
                </p:cNvPr>
                <p:cNvPicPr/>
                <p:nvPr/>
              </p:nvPicPr>
              <p:blipFill>
                <a:blip r:embed="rId278"/>
                <a:stretch>
                  <a:fillRect/>
                </a:stretch>
              </p:blipFill>
              <p:spPr>
                <a:xfrm>
                  <a:off x="2010883" y="502965"/>
                  <a:ext cx="196560" cy="56520"/>
                </a:xfrm>
                <a:prstGeom prst="rect">
                  <a:avLst/>
                </a:prstGeom>
              </p:spPr>
            </p:pic>
          </mc:Fallback>
        </mc:AlternateContent>
      </p:grpSp>
      <p:grpSp>
        <p:nvGrpSpPr>
          <p:cNvPr id="247" name="Group 246">
            <a:extLst>
              <a:ext uri="{FF2B5EF4-FFF2-40B4-BE49-F238E27FC236}">
                <a16:creationId xmlns:a16="http://schemas.microsoft.com/office/drawing/2014/main" id="{C35DC5BD-096A-364D-904B-48D39F6CC53B}"/>
              </a:ext>
            </a:extLst>
          </p:cNvPr>
          <p:cNvGrpSpPr/>
          <p:nvPr/>
        </p:nvGrpSpPr>
        <p:grpSpPr>
          <a:xfrm>
            <a:off x="599683" y="1600965"/>
            <a:ext cx="185040" cy="344520"/>
            <a:chOff x="599683" y="1600965"/>
            <a:chExt cx="185040" cy="344520"/>
          </a:xfrm>
        </p:grpSpPr>
        <mc:AlternateContent xmlns:mc="http://schemas.openxmlformats.org/markup-compatibility/2006" xmlns:p14="http://schemas.microsoft.com/office/powerpoint/2010/main">
          <mc:Choice Requires="p14">
            <p:contentPart p14:bwMode="auto" r:id="rId279">
              <p14:nvContentPartPr>
                <p14:cNvPr id="245" name="Ink 244">
                  <a:extLst>
                    <a:ext uri="{FF2B5EF4-FFF2-40B4-BE49-F238E27FC236}">
                      <a16:creationId xmlns:a16="http://schemas.microsoft.com/office/drawing/2014/main" id="{28C3ED94-9A2D-B249-BEC4-428F9C983F96}"/>
                    </a:ext>
                  </a:extLst>
                </p14:cNvPr>
                <p14:cNvContentPartPr/>
                <p14:nvPr/>
              </p14:nvContentPartPr>
              <p14:xfrm>
                <a:off x="599683" y="1693845"/>
                <a:ext cx="51480" cy="251640"/>
              </p14:xfrm>
            </p:contentPart>
          </mc:Choice>
          <mc:Fallback xmlns="">
            <p:pic>
              <p:nvPicPr>
                <p:cNvPr id="245" name="Ink 244">
                  <a:extLst>
                    <a:ext uri="{FF2B5EF4-FFF2-40B4-BE49-F238E27FC236}">
                      <a16:creationId xmlns:a16="http://schemas.microsoft.com/office/drawing/2014/main" id="{28C3ED94-9A2D-B249-BEC4-428F9C983F96}"/>
                    </a:ext>
                  </a:extLst>
                </p:cNvPr>
                <p:cNvPicPr/>
                <p:nvPr/>
              </p:nvPicPr>
              <p:blipFill>
                <a:blip r:embed="rId280"/>
                <a:stretch>
                  <a:fillRect/>
                </a:stretch>
              </p:blipFill>
              <p:spPr>
                <a:xfrm>
                  <a:off x="584203" y="1678365"/>
                  <a:ext cx="820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46" name="Ink 245">
                  <a:extLst>
                    <a:ext uri="{FF2B5EF4-FFF2-40B4-BE49-F238E27FC236}">
                      <a16:creationId xmlns:a16="http://schemas.microsoft.com/office/drawing/2014/main" id="{C4267469-77C4-0144-9A31-A83D91B0CFAD}"/>
                    </a:ext>
                  </a:extLst>
                </p14:cNvPr>
                <p14:cNvContentPartPr/>
                <p14:nvPr/>
              </p14:nvContentPartPr>
              <p14:xfrm>
                <a:off x="599683" y="1600965"/>
                <a:ext cx="185040" cy="338040"/>
              </p14:xfrm>
            </p:contentPart>
          </mc:Choice>
          <mc:Fallback xmlns="">
            <p:pic>
              <p:nvPicPr>
                <p:cNvPr id="246" name="Ink 245">
                  <a:extLst>
                    <a:ext uri="{FF2B5EF4-FFF2-40B4-BE49-F238E27FC236}">
                      <a16:creationId xmlns:a16="http://schemas.microsoft.com/office/drawing/2014/main" id="{C4267469-77C4-0144-9A31-A83D91B0CFAD}"/>
                    </a:ext>
                  </a:extLst>
                </p:cNvPr>
                <p:cNvPicPr/>
                <p:nvPr/>
              </p:nvPicPr>
              <p:blipFill>
                <a:blip r:embed="rId282"/>
                <a:stretch>
                  <a:fillRect/>
                </a:stretch>
              </p:blipFill>
              <p:spPr>
                <a:xfrm>
                  <a:off x="584203" y="1585468"/>
                  <a:ext cx="215640" cy="368673"/>
                </a:xfrm>
                <a:prstGeom prst="rect">
                  <a:avLst/>
                </a:prstGeom>
              </p:spPr>
            </p:pic>
          </mc:Fallback>
        </mc:AlternateContent>
      </p:grpSp>
      <p:sp>
        <p:nvSpPr>
          <p:cNvPr id="3" name="TextBox 2">
            <a:extLst>
              <a:ext uri="{FF2B5EF4-FFF2-40B4-BE49-F238E27FC236}">
                <a16:creationId xmlns:a16="http://schemas.microsoft.com/office/drawing/2014/main" id="{0DDD615E-2EB7-40B9-AEAB-A4AF2185B2B8}"/>
              </a:ext>
            </a:extLst>
          </p:cNvPr>
          <p:cNvSpPr txBox="1"/>
          <p:nvPr/>
        </p:nvSpPr>
        <p:spPr>
          <a:xfrm>
            <a:off x="5802763" y="171560"/>
            <a:ext cx="6084437" cy="461665"/>
          </a:xfrm>
          <a:prstGeom prst="rect">
            <a:avLst/>
          </a:prstGeom>
          <a:noFill/>
        </p:spPr>
        <p:txBody>
          <a:bodyPr wrap="square" rtlCol="0">
            <a:spAutoFit/>
          </a:bodyPr>
          <a:lstStyle/>
          <a:p>
            <a:r>
              <a:rPr lang="en-US" sz="2400" b="1" dirty="0">
                <a:solidFill>
                  <a:schemeClr val="accent4"/>
                </a:solidFill>
              </a:rPr>
              <a:t>John Eccles experiment with cat motoneurons</a:t>
            </a:r>
          </a:p>
        </p:txBody>
      </p:sp>
      <p:sp>
        <p:nvSpPr>
          <p:cNvPr id="4" name="TextBox 3">
            <a:extLst>
              <a:ext uri="{FF2B5EF4-FFF2-40B4-BE49-F238E27FC236}">
                <a16:creationId xmlns:a16="http://schemas.microsoft.com/office/drawing/2014/main" id="{F7D8C828-F7E8-479B-8109-6BF12771B231}"/>
              </a:ext>
            </a:extLst>
          </p:cNvPr>
          <p:cNvSpPr txBox="1"/>
          <p:nvPr/>
        </p:nvSpPr>
        <p:spPr>
          <a:xfrm>
            <a:off x="4669483" y="1006467"/>
            <a:ext cx="7350514" cy="4708981"/>
          </a:xfrm>
          <a:prstGeom prst="rect">
            <a:avLst/>
          </a:prstGeom>
          <a:noFill/>
        </p:spPr>
        <p:txBody>
          <a:bodyPr wrap="square" rtlCol="0">
            <a:spAutoFit/>
          </a:bodyPr>
          <a:lstStyle/>
          <a:p>
            <a:r>
              <a:rPr lang="en-US" sz="2000" dirty="0">
                <a:solidFill>
                  <a:schemeClr val="bg1"/>
                </a:solidFill>
              </a:rPr>
              <a:t>It was known that A (hamstring sensory neuron) inhibited B (quadriceps motoneuron)</a:t>
            </a:r>
          </a:p>
          <a:p>
            <a:endParaRPr lang="en-US" sz="2000" dirty="0">
              <a:solidFill>
                <a:schemeClr val="bg1"/>
              </a:solidFill>
            </a:endParaRPr>
          </a:p>
          <a:p>
            <a:r>
              <a:rPr lang="en-US" sz="2000" dirty="0">
                <a:solidFill>
                  <a:schemeClr val="bg1"/>
                </a:solidFill>
              </a:rPr>
              <a:t>Two hypotheses: When A is stimulated (so that the axonal terminal depolarizes) - </a:t>
            </a:r>
          </a:p>
          <a:p>
            <a:endParaRPr lang="en-US" sz="2000" dirty="0">
              <a:solidFill>
                <a:schemeClr val="bg1"/>
              </a:solidFill>
            </a:endParaRPr>
          </a:p>
          <a:p>
            <a:r>
              <a:rPr lang="en-US" sz="2000" dirty="0">
                <a:solidFill>
                  <a:schemeClr val="bg1"/>
                </a:solidFill>
                <a:sym typeface="Wingdings" panose="05000000000000000000" pitchFamily="2" charset="2"/>
              </a:rPr>
              <a:t>1. H1: Electrical neuronal transmission happens from A to B;  Increase in PSP indicates H1 is true</a:t>
            </a:r>
          </a:p>
          <a:p>
            <a:r>
              <a:rPr lang="en-US" sz="2000" dirty="0">
                <a:solidFill>
                  <a:schemeClr val="bg1"/>
                </a:solidFill>
                <a:sym typeface="Wingdings" panose="05000000000000000000" pitchFamily="2" charset="2"/>
              </a:rPr>
              <a:t>(inhibitory effect of A on B is brought about by some downstream mechanisms )</a:t>
            </a:r>
          </a:p>
          <a:p>
            <a:endParaRPr lang="en-US" sz="2000" dirty="0">
              <a:solidFill>
                <a:schemeClr val="bg1"/>
              </a:solidFill>
              <a:sym typeface="Wingdings" panose="05000000000000000000" pitchFamily="2" charset="2"/>
            </a:endParaRPr>
          </a:p>
          <a:p>
            <a:r>
              <a:rPr lang="en-US" sz="2000" dirty="0">
                <a:solidFill>
                  <a:schemeClr val="bg1"/>
                </a:solidFill>
                <a:sym typeface="Wingdings" panose="05000000000000000000" pitchFamily="2" charset="2"/>
              </a:rPr>
              <a:t>2. H2: Chemical neurotransmission happens from A to B  Decrease in PSP indicates H2 is true </a:t>
            </a:r>
          </a:p>
          <a:p>
            <a:r>
              <a:rPr lang="en-US" sz="2000" dirty="0">
                <a:solidFill>
                  <a:schemeClr val="bg1"/>
                </a:solidFill>
                <a:sym typeface="Wingdings" panose="05000000000000000000" pitchFamily="2" charset="2"/>
              </a:rPr>
              <a:t>(Chemical neurotransmission can do inhibition directly – no downstream mechanisms required)</a:t>
            </a:r>
            <a:endParaRPr lang="en-US" sz="2000" dirty="0">
              <a:solidFill>
                <a:schemeClr val="bg1"/>
              </a:solidFill>
            </a:endParaRPr>
          </a:p>
        </p:txBody>
      </p:sp>
      <p:sp>
        <p:nvSpPr>
          <p:cNvPr id="5" name="TextBox 4">
            <a:extLst>
              <a:ext uri="{FF2B5EF4-FFF2-40B4-BE49-F238E27FC236}">
                <a16:creationId xmlns:a16="http://schemas.microsoft.com/office/drawing/2014/main" id="{E8CA701A-2F2D-4DFF-88BA-76B6493D25BF}"/>
              </a:ext>
            </a:extLst>
          </p:cNvPr>
          <p:cNvSpPr txBox="1"/>
          <p:nvPr/>
        </p:nvSpPr>
        <p:spPr>
          <a:xfrm>
            <a:off x="335435" y="6017835"/>
            <a:ext cx="3980176" cy="70788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000" b="1" dirty="0">
                <a:solidFill>
                  <a:schemeClr val="bg1"/>
                </a:solidFill>
              </a:rPr>
              <a:t>Decrease in PSP observed </a:t>
            </a:r>
            <a:r>
              <a:rPr lang="en-US" sz="2000" b="1" dirty="0">
                <a:solidFill>
                  <a:schemeClr val="bg1"/>
                </a:solidFill>
                <a:sym typeface="Wingdings" panose="05000000000000000000" pitchFamily="2" charset="2"/>
              </a:rPr>
              <a:t> chemical neurotransmission</a:t>
            </a:r>
            <a:endParaRPr lang="en-US" sz="2000" b="1" dirty="0">
              <a:solidFill>
                <a:schemeClr val="bg1"/>
              </a:solidFill>
            </a:endParaRPr>
          </a:p>
        </p:txBody>
      </p:sp>
      <p:sp>
        <p:nvSpPr>
          <p:cNvPr id="161" name="TextBox 160">
            <a:extLst>
              <a:ext uri="{FF2B5EF4-FFF2-40B4-BE49-F238E27FC236}">
                <a16:creationId xmlns:a16="http://schemas.microsoft.com/office/drawing/2014/main" id="{304C4EBE-6CF6-4AEB-8F56-89CB092AD20F}"/>
              </a:ext>
            </a:extLst>
          </p:cNvPr>
          <p:cNvSpPr txBox="1"/>
          <p:nvPr/>
        </p:nvSpPr>
        <p:spPr>
          <a:xfrm>
            <a:off x="5009710" y="5896423"/>
            <a:ext cx="6723257" cy="646331"/>
          </a:xfrm>
          <a:prstGeom prst="rect">
            <a:avLst/>
          </a:prstGeom>
          <a:noFill/>
        </p:spPr>
        <p:txBody>
          <a:bodyPr wrap="square">
            <a:spAutoFit/>
          </a:bodyPr>
          <a:lstStyle/>
          <a:p>
            <a:r>
              <a:rPr lang="en-US" b="1" dirty="0">
                <a:solidFill>
                  <a:schemeClr val="accent1"/>
                </a:solidFill>
                <a:latin typeface="Cavolini" panose="03000502040302020204" pitchFamily="66" charset="0"/>
                <a:cs typeface="Cavolini" panose="03000502040302020204" pitchFamily="66" charset="0"/>
              </a:rPr>
              <a:t>Neurons also need to have some chemistry in order to understand each other’s </a:t>
            </a:r>
            <a:r>
              <a:rPr lang="en-US" b="1" strike="sngStrike" dirty="0">
                <a:solidFill>
                  <a:schemeClr val="accent1"/>
                </a:solidFill>
                <a:latin typeface="Cavolini" panose="03000502040302020204" pitchFamily="66" charset="0"/>
                <a:cs typeface="Cavolini" panose="03000502040302020204" pitchFamily="66" charset="0"/>
              </a:rPr>
              <a:t>feelings</a:t>
            </a:r>
            <a:r>
              <a:rPr lang="en-US" b="1" dirty="0">
                <a:solidFill>
                  <a:schemeClr val="accent1"/>
                </a:solidFill>
                <a:latin typeface="Cavolini" panose="03000502040302020204" pitchFamily="66" charset="0"/>
                <a:cs typeface="Cavolini" panose="03000502040302020204" pitchFamily="66" charset="0"/>
              </a:rPr>
              <a:t> fillings!</a:t>
            </a:r>
          </a:p>
        </p:txBody>
      </p:sp>
      <p:sp>
        <p:nvSpPr>
          <p:cNvPr id="160" name="TextBox 159">
            <a:extLst>
              <a:ext uri="{FF2B5EF4-FFF2-40B4-BE49-F238E27FC236}">
                <a16:creationId xmlns:a16="http://schemas.microsoft.com/office/drawing/2014/main" id="{8A8B0D8A-38E6-4024-B26C-AB192954D933}"/>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21</a:t>
            </a:r>
          </a:p>
        </p:txBody>
      </p:sp>
    </p:spTree>
    <p:extLst>
      <p:ext uri="{BB962C8B-B14F-4D97-AF65-F5344CB8AC3E}">
        <p14:creationId xmlns:p14="http://schemas.microsoft.com/office/powerpoint/2010/main" val="112780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fade">
                                      <p:cBhvr>
                                        <p:cTn id="1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2FFCA-46C0-46E1-977A-71C013810931}"/>
              </a:ext>
            </a:extLst>
          </p:cNvPr>
          <p:cNvSpPr txBox="1"/>
          <p:nvPr/>
        </p:nvSpPr>
        <p:spPr>
          <a:xfrm>
            <a:off x="0" y="0"/>
            <a:ext cx="2590800" cy="1938992"/>
          </a:xfrm>
          <a:prstGeom prst="rect">
            <a:avLst/>
          </a:prstGeom>
          <a:noFill/>
        </p:spPr>
        <p:txBody>
          <a:bodyPr wrap="square" rtlCol="0">
            <a:spAutoFit/>
          </a:bodyPr>
          <a:lstStyle/>
          <a:p>
            <a:r>
              <a:rPr lang="en-US" sz="2400" dirty="0">
                <a:solidFill>
                  <a:schemeClr val="accent4"/>
                </a:solidFill>
              </a:rPr>
              <a:t>So, what exactly happens at the synapse?</a:t>
            </a:r>
          </a:p>
          <a:p>
            <a:endParaRPr lang="en-US" sz="2400" dirty="0">
              <a:solidFill>
                <a:schemeClr val="accent4"/>
              </a:solidFill>
            </a:endParaRPr>
          </a:p>
          <a:p>
            <a:endParaRPr lang="en-US" sz="2400" dirty="0">
              <a:solidFill>
                <a:schemeClr val="accent4"/>
              </a:solidFill>
            </a:endParaRPr>
          </a:p>
        </p:txBody>
      </p:sp>
      <p:pic>
        <p:nvPicPr>
          <p:cNvPr id="5" name="Picture 2">
            <a:extLst>
              <a:ext uri="{FF2B5EF4-FFF2-40B4-BE49-F238E27FC236}">
                <a16:creationId xmlns:a16="http://schemas.microsoft.com/office/drawing/2014/main" id="{D8219778-FECB-4FDD-ACD0-F030E7C746E0}"/>
              </a:ext>
            </a:extLst>
          </p:cNvPr>
          <p:cNvPicPr>
            <a:picLocks noChangeAspect="1" noChangeArrowheads="1"/>
          </p:cNvPicPr>
          <p:nvPr/>
        </p:nvPicPr>
        <p:blipFill>
          <a:blip r:embed="rId3" cstate="print"/>
          <a:srcRect/>
          <a:stretch>
            <a:fillRect/>
          </a:stretch>
        </p:blipFill>
        <p:spPr bwMode="auto">
          <a:xfrm>
            <a:off x="2250576" y="58340"/>
            <a:ext cx="7690848" cy="6741319"/>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A57934B6-E013-4080-8231-2D903306190C}"/>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22</a:t>
            </a:r>
          </a:p>
        </p:txBody>
      </p:sp>
    </p:spTree>
    <p:extLst>
      <p:ext uri="{BB962C8B-B14F-4D97-AF65-F5344CB8AC3E}">
        <p14:creationId xmlns:p14="http://schemas.microsoft.com/office/powerpoint/2010/main" val="3777032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E3E673-6BB2-43AD-9115-73A420FADAC3}"/>
              </a:ext>
            </a:extLst>
          </p:cNvPr>
          <p:cNvSpPr txBox="1"/>
          <p:nvPr/>
        </p:nvSpPr>
        <p:spPr>
          <a:xfrm>
            <a:off x="266700" y="20332"/>
            <a:ext cx="5410200" cy="461665"/>
          </a:xfrm>
          <a:prstGeom prst="rect">
            <a:avLst/>
          </a:prstGeom>
          <a:noFill/>
        </p:spPr>
        <p:txBody>
          <a:bodyPr wrap="square" rtlCol="0">
            <a:spAutoFit/>
          </a:bodyPr>
          <a:lstStyle/>
          <a:p>
            <a:r>
              <a:rPr lang="en-US" sz="2400" dirty="0">
                <a:solidFill>
                  <a:schemeClr val="accent4"/>
                </a:solidFill>
              </a:rPr>
              <a:t>Transmitter release - animation</a:t>
            </a:r>
          </a:p>
        </p:txBody>
      </p:sp>
      <p:pic>
        <p:nvPicPr>
          <p:cNvPr id="5" name="transmitter_release">
            <a:hlinkClick r:id="" action="ppaction://media"/>
            <a:extLst>
              <a:ext uri="{FF2B5EF4-FFF2-40B4-BE49-F238E27FC236}">
                <a16:creationId xmlns:a16="http://schemas.microsoft.com/office/drawing/2014/main" id="{B30ABE8E-2053-4F81-9677-5467538EDD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5574" y="481997"/>
            <a:ext cx="8848725" cy="6133904"/>
          </a:xfrm>
          <a:prstGeom prst="rect">
            <a:avLst/>
          </a:prstGeom>
        </p:spPr>
      </p:pic>
      <p:sp>
        <p:nvSpPr>
          <p:cNvPr id="6" name="TextBox 5">
            <a:extLst>
              <a:ext uri="{FF2B5EF4-FFF2-40B4-BE49-F238E27FC236}">
                <a16:creationId xmlns:a16="http://schemas.microsoft.com/office/drawing/2014/main" id="{1E186F20-A21A-49AB-8381-6D0DE9A23B7A}"/>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23</a:t>
            </a:r>
          </a:p>
        </p:txBody>
      </p:sp>
    </p:spTree>
    <p:extLst>
      <p:ext uri="{BB962C8B-B14F-4D97-AF65-F5344CB8AC3E}">
        <p14:creationId xmlns:p14="http://schemas.microsoft.com/office/powerpoint/2010/main" val="103636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6A8A59E-79FB-477F-8E2F-99EBA6399459}"/>
              </a:ext>
            </a:extLst>
          </p:cNvPr>
          <p:cNvSpPr txBox="1"/>
          <p:nvPr/>
        </p:nvSpPr>
        <p:spPr>
          <a:xfrm>
            <a:off x="12700" y="12700"/>
            <a:ext cx="35560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472C4"/>
                </a:solidFill>
                <a:effectLst/>
                <a:uLnTx/>
                <a:uFillTx/>
                <a:latin typeface="Calibri" panose="020F0502020204030204"/>
                <a:ea typeface="+mn-ea"/>
                <a:cs typeface="+mn-cs"/>
              </a:rPr>
              <a:t>Synaptic plasticity</a:t>
            </a:r>
          </a:p>
        </p:txBody>
      </p:sp>
      <p:pic>
        <p:nvPicPr>
          <p:cNvPr id="14" name="Picture 13">
            <a:extLst>
              <a:ext uri="{FF2B5EF4-FFF2-40B4-BE49-F238E27FC236}">
                <a16:creationId xmlns:a16="http://schemas.microsoft.com/office/drawing/2014/main" id="{90664229-ECCB-4F30-9AC1-E21E354F3CB7}"/>
              </a:ext>
            </a:extLst>
          </p:cNvPr>
          <p:cNvPicPr>
            <a:picLocks noChangeAspect="1"/>
          </p:cNvPicPr>
          <p:nvPr/>
        </p:nvPicPr>
        <p:blipFill>
          <a:blip r:embed="rId3"/>
          <a:stretch>
            <a:fillRect/>
          </a:stretch>
        </p:blipFill>
        <p:spPr>
          <a:xfrm>
            <a:off x="1238184" y="1122112"/>
            <a:ext cx="3308416" cy="3242578"/>
          </a:xfrm>
          <a:prstGeom prst="rect">
            <a:avLst/>
          </a:prstGeom>
        </p:spPr>
      </p:pic>
      <p:sp>
        <p:nvSpPr>
          <p:cNvPr id="15" name="TextBox 14">
            <a:extLst>
              <a:ext uri="{FF2B5EF4-FFF2-40B4-BE49-F238E27FC236}">
                <a16:creationId xmlns:a16="http://schemas.microsoft.com/office/drawing/2014/main" id="{61B9E40C-DD22-4D9F-BAA6-8DA06AE80383}"/>
              </a:ext>
            </a:extLst>
          </p:cNvPr>
          <p:cNvSpPr txBox="1"/>
          <p:nvPr/>
        </p:nvSpPr>
        <p:spPr>
          <a:xfrm>
            <a:off x="1073152" y="4379161"/>
            <a:ext cx="4327556" cy="2000548"/>
          </a:xfrm>
          <a:prstGeom prst="rect">
            <a:avLst/>
          </a:prstGeom>
          <a:noFill/>
        </p:spPr>
        <p:txBody>
          <a:bodyPr wrap="square" rtlCol="0">
            <a:spAutoFit/>
          </a:bodyPr>
          <a:lstStyle/>
          <a:p>
            <a:pPr algn="ctr"/>
            <a:r>
              <a:rPr lang="en-US" sz="2400" dirty="0">
                <a:solidFill>
                  <a:schemeClr val="bg1"/>
                </a:solidFill>
              </a:rPr>
              <a:t>Patient H.M.</a:t>
            </a:r>
          </a:p>
          <a:p>
            <a:pPr algn="ctr"/>
            <a:r>
              <a:rPr lang="en-US" sz="2000" dirty="0">
                <a:solidFill>
                  <a:schemeClr val="bg1"/>
                </a:solidFill>
              </a:rPr>
              <a:t>Underwent surgical removal of parts of middle temporal lobe including hippocampus to treat epilepsy – suffered from anterograde amnesia as a result.</a:t>
            </a:r>
          </a:p>
        </p:txBody>
      </p:sp>
      <p:pic>
        <p:nvPicPr>
          <p:cNvPr id="16" name="Picture 3" descr="Fig">
            <a:extLst>
              <a:ext uri="{FF2B5EF4-FFF2-40B4-BE49-F238E27FC236}">
                <a16:creationId xmlns:a16="http://schemas.microsoft.com/office/drawing/2014/main" id="{EC2CF202-223A-4D8D-9228-71C614502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4" y="447330"/>
            <a:ext cx="4327556" cy="524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F4065E8F-2B61-4BD8-B37A-3C4C257E107F}"/>
              </a:ext>
            </a:extLst>
          </p:cNvPr>
          <p:cNvSpPr txBox="1"/>
          <p:nvPr/>
        </p:nvSpPr>
        <p:spPr>
          <a:xfrm>
            <a:off x="6467444" y="5782671"/>
            <a:ext cx="4721256" cy="834029"/>
          </a:xfrm>
          <a:prstGeom prst="rect">
            <a:avLst/>
          </a:prstGeom>
          <a:noFill/>
        </p:spPr>
        <p:txBody>
          <a:bodyPr wrap="square" rtlCol="0">
            <a:spAutoFit/>
          </a:bodyPr>
          <a:lstStyle/>
          <a:p>
            <a:r>
              <a:rPr lang="en-US" sz="2400" dirty="0">
                <a:solidFill>
                  <a:schemeClr val="bg1"/>
                </a:solidFill>
              </a:rPr>
              <a:t>LTP discovered in Rabbit hippocampus by </a:t>
            </a:r>
            <a:r>
              <a:rPr lang="en-US" sz="2400" dirty="0" err="1">
                <a:solidFill>
                  <a:schemeClr val="bg1"/>
                </a:solidFill>
              </a:rPr>
              <a:t>Terje</a:t>
            </a:r>
            <a:r>
              <a:rPr lang="en-US" sz="2400" dirty="0">
                <a:solidFill>
                  <a:schemeClr val="bg1"/>
                </a:solidFill>
              </a:rPr>
              <a:t> </a:t>
            </a:r>
            <a:r>
              <a:rPr lang="en-US" sz="2400" dirty="0" err="1">
                <a:solidFill>
                  <a:schemeClr val="bg1"/>
                </a:solidFill>
              </a:rPr>
              <a:t>Lømo</a:t>
            </a:r>
            <a:r>
              <a:rPr lang="en-US" sz="2400" dirty="0">
                <a:solidFill>
                  <a:schemeClr val="bg1"/>
                </a:solidFill>
              </a:rPr>
              <a:t> in 1966</a:t>
            </a:r>
          </a:p>
        </p:txBody>
      </p:sp>
      <p:sp>
        <p:nvSpPr>
          <p:cNvPr id="7" name="TextBox 6">
            <a:extLst>
              <a:ext uri="{FF2B5EF4-FFF2-40B4-BE49-F238E27FC236}">
                <a16:creationId xmlns:a16="http://schemas.microsoft.com/office/drawing/2014/main" id="{380E5251-C1B6-4FED-ACF7-4FBBE29BE851}"/>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24</a:t>
            </a:r>
          </a:p>
        </p:txBody>
      </p:sp>
    </p:spTree>
    <p:extLst>
      <p:ext uri="{BB962C8B-B14F-4D97-AF65-F5344CB8AC3E}">
        <p14:creationId xmlns:p14="http://schemas.microsoft.com/office/powerpoint/2010/main" val="2613726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562BFD3-A0C7-44F3-8545-59C313EF9CB8}"/>
              </a:ext>
            </a:extLst>
          </p:cNvPr>
          <p:cNvSpPr>
            <a:spLocks noGrp="1" noChangeArrowheads="1"/>
          </p:cNvSpPr>
          <p:nvPr>
            <p:ph type="title"/>
          </p:nvPr>
        </p:nvSpPr>
        <p:spPr>
          <a:xfrm>
            <a:off x="114300" y="-76200"/>
            <a:ext cx="7772400" cy="1143000"/>
          </a:xfrm>
        </p:spPr>
        <p:txBody>
          <a:bodyPr>
            <a:normAutofit/>
          </a:bodyPr>
          <a:lstStyle/>
          <a:p>
            <a:pPr eaLnBrk="1" hangingPunct="1"/>
            <a:r>
              <a:rPr lang="en-US" altLang="en-US" sz="2400" dirty="0">
                <a:solidFill>
                  <a:schemeClr val="accent4"/>
                </a:solidFill>
                <a:latin typeface="+mn-lt"/>
              </a:rPr>
              <a:t>Excitation vs. Inhibition</a:t>
            </a:r>
          </a:p>
        </p:txBody>
      </p:sp>
      <p:pic>
        <p:nvPicPr>
          <p:cNvPr id="5" name="Content Placeholder 4" descr="BP03090">
            <a:extLst>
              <a:ext uri="{FF2B5EF4-FFF2-40B4-BE49-F238E27FC236}">
                <a16:creationId xmlns:a16="http://schemas.microsoft.com/office/drawing/2014/main" id="{E3ADD5FE-E8B7-495E-80E0-899E848FBC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8" t="7407" r="-58" b="7408"/>
          <a:stretch>
            <a:fillRect/>
          </a:stretch>
        </p:blipFill>
        <p:spPr>
          <a:xfrm>
            <a:off x="3714750" y="889353"/>
            <a:ext cx="6718300" cy="429224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7">
            <a:extLst>
              <a:ext uri="{FF2B5EF4-FFF2-40B4-BE49-F238E27FC236}">
                <a16:creationId xmlns:a16="http://schemas.microsoft.com/office/drawing/2014/main" id="{1F7D54BD-B0A3-4B00-839A-7C41A91B4BF3}"/>
              </a:ext>
            </a:extLst>
          </p:cNvPr>
          <p:cNvSpPr txBox="1">
            <a:spLocks noChangeArrowheads="1"/>
          </p:cNvSpPr>
          <p:nvPr/>
        </p:nvSpPr>
        <p:spPr>
          <a:xfrm>
            <a:off x="508000" y="1066800"/>
            <a:ext cx="22860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dirty="0">
                <a:solidFill>
                  <a:schemeClr val="bg1"/>
                </a:solidFill>
              </a:rPr>
              <a:t>EPSP – excitatory post-synaptic potential</a:t>
            </a:r>
          </a:p>
          <a:p>
            <a:pPr>
              <a:buFontTx/>
              <a:buNone/>
            </a:pPr>
            <a:endParaRPr lang="en-US" altLang="en-US" sz="2400" dirty="0">
              <a:solidFill>
                <a:schemeClr val="bg1"/>
              </a:solidFill>
            </a:endParaRPr>
          </a:p>
          <a:p>
            <a:pPr>
              <a:buFontTx/>
              <a:buNone/>
            </a:pPr>
            <a:endParaRPr lang="en-US" altLang="en-US" sz="2400" dirty="0">
              <a:solidFill>
                <a:schemeClr val="bg1"/>
              </a:solidFill>
            </a:endParaRPr>
          </a:p>
          <a:p>
            <a:pPr>
              <a:buFontTx/>
              <a:buNone/>
            </a:pPr>
            <a:r>
              <a:rPr lang="en-US" altLang="en-US" sz="2400" dirty="0">
                <a:solidFill>
                  <a:schemeClr val="bg1"/>
                </a:solidFill>
              </a:rPr>
              <a:t>IPSP – inhibitory post-synaptic potential</a:t>
            </a:r>
          </a:p>
        </p:txBody>
      </p:sp>
      <p:sp>
        <p:nvSpPr>
          <p:cNvPr id="7" name="TextBox 6">
            <a:extLst>
              <a:ext uri="{FF2B5EF4-FFF2-40B4-BE49-F238E27FC236}">
                <a16:creationId xmlns:a16="http://schemas.microsoft.com/office/drawing/2014/main" id="{CD0DBA34-2408-4A5C-8382-D99E6E897011}"/>
              </a:ext>
            </a:extLst>
          </p:cNvPr>
          <p:cNvSpPr txBox="1"/>
          <p:nvPr/>
        </p:nvSpPr>
        <p:spPr>
          <a:xfrm>
            <a:off x="889000" y="5410200"/>
            <a:ext cx="9544050" cy="646331"/>
          </a:xfrm>
          <a:prstGeom prst="rect">
            <a:avLst/>
          </a:prstGeom>
          <a:noFill/>
        </p:spPr>
        <p:txBody>
          <a:bodyPr wrap="square" rtlCol="0">
            <a:spAutoFit/>
          </a:bodyPr>
          <a:lstStyle/>
          <a:p>
            <a:r>
              <a:rPr lang="en-US" dirty="0">
                <a:solidFill>
                  <a:schemeClr val="bg1"/>
                </a:solidFill>
              </a:rPr>
              <a:t>Long-term potentiation: Increased EPSP of post-synaptic neuron after repeated excitation of the pre-synaptic neuron. </a:t>
            </a:r>
          </a:p>
        </p:txBody>
      </p:sp>
      <p:sp>
        <p:nvSpPr>
          <p:cNvPr id="8" name="TextBox 7">
            <a:extLst>
              <a:ext uri="{FF2B5EF4-FFF2-40B4-BE49-F238E27FC236}">
                <a16:creationId xmlns:a16="http://schemas.microsoft.com/office/drawing/2014/main" id="{DD81E8F6-FFF3-4385-90CB-1F20503896D1}"/>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25</a:t>
            </a:r>
          </a:p>
        </p:txBody>
      </p:sp>
    </p:spTree>
    <p:extLst>
      <p:ext uri="{BB962C8B-B14F-4D97-AF65-F5344CB8AC3E}">
        <p14:creationId xmlns:p14="http://schemas.microsoft.com/office/powerpoint/2010/main" val="1898720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557AEE1-E0DB-2E47-8725-A9AEFB7396CF}"/>
              </a:ext>
            </a:extLst>
          </p:cNvPr>
          <p:cNvGrpSpPr/>
          <p:nvPr/>
        </p:nvGrpSpPr>
        <p:grpSpPr>
          <a:xfrm>
            <a:off x="3662743" y="1542859"/>
            <a:ext cx="471960" cy="459360"/>
            <a:chOff x="3662743" y="1542859"/>
            <a:chExt cx="471960" cy="459360"/>
          </a:xfrm>
        </p:grpSpPr>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94C132F7-45DD-A14E-B855-01B88BD00527}"/>
                    </a:ext>
                  </a:extLst>
                </p14:cNvPr>
                <p14:cNvContentPartPr/>
                <p14:nvPr/>
              </p14:nvContentPartPr>
              <p14:xfrm>
                <a:off x="3662743" y="1542859"/>
                <a:ext cx="471960" cy="459360"/>
              </p14:xfrm>
            </p:contentPart>
          </mc:Choice>
          <mc:Fallback xmlns="">
            <p:pic>
              <p:nvPicPr>
                <p:cNvPr id="27" name="Ink 26">
                  <a:extLst>
                    <a:ext uri="{FF2B5EF4-FFF2-40B4-BE49-F238E27FC236}">
                      <a16:creationId xmlns:a16="http://schemas.microsoft.com/office/drawing/2014/main" id="{94C132F7-45DD-A14E-B855-01B88BD00527}"/>
                    </a:ext>
                  </a:extLst>
                </p:cNvPr>
                <p:cNvPicPr/>
                <p:nvPr/>
              </p:nvPicPr>
              <p:blipFill>
                <a:blip r:embed="rId4"/>
                <a:stretch>
                  <a:fillRect/>
                </a:stretch>
              </p:blipFill>
              <p:spPr>
                <a:xfrm>
                  <a:off x="3647263" y="1527379"/>
                  <a:ext cx="50256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BB43DAD4-5BEE-B845-9AC7-5DD8E1C50549}"/>
                    </a:ext>
                  </a:extLst>
                </p14:cNvPr>
                <p14:cNvContentPartPr/>
                <p14:nvPr/>
              </p14:nvContentPartPr>
              <p14:xfrm>
                <a:off x="3713143" y="1583179"/>
                <a:ext cx="275760" cy="117000"/>
              </p14:xfrm>
            </p:contentPart>
          </mc:Choice>
          <mc:Fallback xmlns="">
            <p:pic>
              <p:nvPicPr>
                <p:cNvPr id="28" name="Ink 27">
                  <a:extLst>
                    <a:ext uri="{FF2B5EF4-FFF2-40B4-BE49-F238E27FC236}">
                      <a16:creationId xmlns:a16="http://schemas.microsoft.com/office/drawing/2014/main" id="{BB43DAD4-5BEE-B845-9AC7-5DD8E1C50549}"/>
                    </a:ext>
                  </a:extLst>
                </p:cNvPr>
                <p:cNvPicPr/>
                <p:nvPr/>
              </p:nvPicPr>
              <p:blipFill>
                <a:blip r:embed="rId6"/>
                <a:stretch>
                  <a:fillRect/>
                </a:stretch>
              </p:blipFill>
              <p:spPr>
                <a:xfrm>
                  <a:off x="3697663" y="1567699"/>
                  <a:ext cx="306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0C844471-7B4F-6947-83D3-1995EB987838}"/>
                    </a:ext>
                  </a:extLst>
                </p14:cNvPr>
                <p14:cNvContentPartPr/>
                <p14:nvPr/>
              </p14:nvContentPartPr>
              <p14:xfrm>
                <a:off x="3710263" y="1637179"/>
                <a:ext cx="336240" cy="88200"/>
              </p14:xfrm>
            </p:contentPart>
          </mc:Choice>
          <mc:Fallback xmlns="">
            <p:pic>
              <p:nvPicPr>
                <p:cNvPr id="29" name="Ink 28">
                  <a:extLst>
                    <a:ext uri="{FF2B5EF4-FFF2-40B4-BE49-F238E27FC236}">
                      <a16:creationId xmlns:a16="http://schemas.microsoft.com/office/drawing/2014/main" id="{0C844471-7B4F-6947-83D3-1995EB987838}"/>
                    </a:ext>
                  </a:extLst>
                </p:cNvPr>
                <p:cNvPicPr/>
                <p:nvPr/>
              </p:nvPicPr>
              <p:blipFill>
                <a:blip r:embed="rId8"/>
                <a:stretch>
                  <a:fillRect/>
                </a:stretch>
              </p:blipFill>
              <p:spPr>
                <a:xfrm>
                  <a:off x="3694800" y="1621762"/>
                  <a:ext cx="366807"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4B3484FB-8027-1F49-8164-EED07C6E8DC3}"/>
                    </a:ext>
                  </a:extLst>
                </p14:cNvPr>
                <p14:cNvContentPartPr/>
                <p14:nvPr/>
              </p14:nvContentPartPr>
              <p14:xfrm>
                <a:off x="3725743" y="1687579"/>
                <a:ext cx="374760" cy="94680"/>
              </p14:xfrm>
            </p:contentPart>
          </mc:Choice>
          <mc:Fallback xmlns="">
            <p:pic>
              <p:nvPicPr>
                <p:cNvPr id="30" name="Ink 29">
                  <a:extLst>
                    <a:ext uri="{FF2B5EF4-FFF2-40B4-BE49-F238E27FC236}">
                      <a16:creationId xmlns:a16="http://schemas.microsoft.com/office/drawing/2014/main" id="{4B3484FB-8027-1F49-8164-EED07C6E8DC3}"/>
                    </a:ext>
                  </a:extLst>
                </p:cNvPr>
                <p:cNvPicPr/>
                <p:nvPr/>
              </p:nvPicPr>
              <p:blipFill>
                <a:blip r:embed="rId10"/>
                <a:stretch>
                  <a:fillRect/>
                </a:stretch>
              </p:blipFill>
              <p:spPr>
                <a:xfrm>
                  <a:off x="3710263" y="1672099"/>
                  <a:ext cx="405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B81E26DF-99BC-2846-B7CC-FDA978C6C33A}"/>
                    </a:ext>
                  </a:extLst>
                </p14:cNvPr>
                <p14:cNvContentPartPr/>
                <p14:nvPr/>
              </p14:nvContentPartPr>
              <p14:xfrm>
                <a:off x="3777223" y="1762819"/>
                <a:ext cx="293040" cy="207720"/>
              </p14:xfrm>
            </p:contentPart>
          </mc:Choice>
          <mc:Fallback xmlns="">
            <p:pic>
              <p:nvPicPr>
                <p:cNvPr id="31" name="Ink 30">
                  <a:extLst>
                    <a:ext uri="{FF2B5EF4-FFF2-40B4-BE49-F238E27FC236}">
                      <a16:creationId xmlns:a16="http://schemas.microsoft.com/office/drawing/2014/main" id="{B81E26DF-99BC-2846-B7CC-FDA978C6C33A}"/>
                    </a:ext>
                  </a:extLst>
                </p:cNvPr>
                <p:cNvPicPr/>
                <p:nvPr/>
              </p:nvPicPr>
              <p:blipFill>
                <a:blip r:embed="rId12"/>
                <a:stretch>
                  <a:fillRect/>
                </a:stretch>
              </p:blipFill>
              <p:spPr>
                <a:xfrm>
                  <a:off x="3761743" y="1747339"/>
                  <a:ext cx="323640" cy="238320"/>
                </a:xfrm>
                <a:prstGeom prst="rect">
                  <a:avLst/>
                </a:prstGeom>
              </p:spPr>
            </p:pic>
          </mc:Fallback>
        </mc:AlternateContent>
      </p:grpSp>
      <p:grpSp>
        <p:nvGrpSpPr>
          <p:cNvPr id="39" name="Group 38">
            <a:extLst>
              <a:ext uri="{FF2B5EF4-FFF2-40B4-BE49-F238E27FC236}">
                <a16:creationId xmlns:a16="http://schemas.microsoft.com/office/drawing/2014/main" id="{BC0A6EAB-0FA0-104A-824E-C882A8FF31F7}"/>
              </a:ext>
            </a:extLst>
          </p:cNvPr>
          <p:cNvGrpSpPr/>
          <p:nvPr/>
        </p:nvGrpSpPr>
        <p:grpSpPr>
          <a:xfrm>
            <a:off x="5460943" y="1637179"/>
            <a:ext cx="371160" cy="396360"/>
            <a:chOff x="5460943" y="1637179"/>
            <a:chExt cx="371160" cy="396360"/>
          </a:xfrm>
        </p:grpSpPr>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D739AD94-69CE-0F46-8DAA-9781295C2856}"/>
                    </a:ext>
                  </a:extLst>
                </p14:cNvPr>
                <p14:cNvContentPartPr/>
                <p14:nvPr/>
              </p14:nvContentPartPr>
              <p14:xfrm>
                <a:off x="5460943" y="1637179"/>
                <a:ext cx="371160" cy="396360"/>
              </p14:xfrm>
            </p:contentPart>
          </mc:Choice>
          <mc:Fallback xmlns="">
            <p:pic>
              <p:nvPicPr>
                <p:cNvPr id="33" name="Ink 32">
                  <a:extLst>
                    <a:ext uri="{FF2B5EF4-FFF2-40B4-BE49-F238E27FC236}">
                      <a16:creationId xmlns:a16="http://schemas.microsoft.com/office/drawing/2014/main" id="{D739AD94-69CE-0F46-8DAA-9781295C2856}"/>
                    </a:ext>
                  </a:extLst>
                </p:cNvPr>
                <p:cNvPicPr/>
                <p:nvPr/>
              </p:nvPicPr>
              <p:blipFill>
                <a:blip r:embed="rId14"/>
                <a:stretch>
                  <a:fillRect/>
                </a:stretch>
              </p:blipFill>
              <p:spPr>
                <a:xfrm>
                  <a:off x="5445478" y="1621713"/>
                  <a:ext cx="401730" cy="42693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85AC69B9-2A63-844C-86E2-5A2563D2824C}"/>
                    </a:ext>
                  </a:extLst>
                </p14:cNvPr>
                <p14:cNvContentPartPr/>
                <p14:nvPr/>
              </p14:nvContentPartPr>
              <p14:xfrm>
                <a:off x="5517463" y="1655899"/>
                <a:ext cx="261000" cy="56880"/>
              </p14:xfrm>
            </p:contentPart>
          </mc:Choice>
          <mc:Fallback xmlns="">
            <p:pic>
              <p:nvPicPr>
                <p:cNvPr id="34" name="Ink 33">
                  <a:extLst>
                    <a:ext uri="{FF2B5EF4-FFF2-40B4-BE49-F238E27FC236}">
                      <a16:creationId xmlns:a16="http://schemas.microsoft.com/office/drawing/2014/main" id="{85AC69B9-2A63-844C-86E2-5A2563D2824C}"/>
                    </a:ext>
                  </a:extLst>
                </p:cNvPr>
                <p:cNvPicPr/>
                <p:nvPr/>
              </p:nvPicPr>
              <p:blipFill>
                <a:blip r:embed="rId16"/>
                <a:stretch>
                  <a:fillRect/>
                </a:stretch>
              </p:blipFill>
              <p:spPr>
                <a:xfrm>
                  <a:off x="5501983" y="1640419"/>
                  <a:ext cx="291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257DF46C-DC3C-9D41-B10C-4AA3CC27F7E0}"/>
                    </a:ext>
                  </a:extLst>
                </p14:cNvPr>
                <p14:cNvContentPartPr/>
                <p14:nvPr/>
              </p14:nvContentPartPr>
              <p14:xfrm>
                <a:off x="5480383" y="1725019"/>
                <a:ext cx="295200" cy="56880"/>
              </p14:xfrm>
            </p:contentPart>
          </mc:Choice>
          <mc:Fallback xmlns="">
            <p:pic>
              <p:nvPicPr>
                <p:cNvPr id="35" name="Ink 34">
                  <a:extLst>
                    <a:ext uri="{FF2B5EF4-FFF2-40B4-BE49-F238E27FC236}">
                      <a16:creationId xmlns:a16="http://schemas.microsoft.com/office/drawing/2014/main" id="{257DF46C-DC3C-9D41-B10C-4AA3CC27F7E0}"/>
                    </a:ext>
                  </a:extLst>
                </p:cNvPr>
                <p:cNvPicPr/>
                <p:nvPr/>
              </p:nvPicPr>
              <p:blipFill>
                <a:blip r:embed="rId18"/>
                <a:stretch>
                  <a:fillRect/>
                </a:stretch>
              </p:blipFill>
              <p:spPr>
                <a:xfrm>
                  <a:off x="5464903" y="1709539"/>
                  <a:ext cx="325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a:extLst>
                    <a:ext uri="{FF2B5EF4-FFF2-40B4-BE49-F238E27FC236}">
                      <a16:creationId xmlns:a16="http://schemas.microsoft.com/office/drawing/2014/main" id="{18946088-F9D5-E447-8E2C-123331D24D85}"/>
                    </a:ext>
                  </a:extLst>
                </p14:cNvPr>
                <p14:cNvContentPartPr/>
                <p14:nvPr/>
              </p14:nvContentPartPr>
              <p14:xfrm>
                <a:off x="5463463" y="1781539"/>
                <a:ext cx="350280" cy="63360"/>
              </p14:xfrm>
            </p:contentPart>
          </mc:Choice>
          <mc:Fallback xmlns="">
            <p:pic>
              <p:nvPicPr>
                <p:cNvPr id="36" name="Ink 35">
                  <a:extLst>
                    <a:ext uri="{FF2B5EF4-FFF2-40B4-BE49-F238E27FC236}">
                      <a16:creationId xmlns:a16="http://schemas.microsoft.com/office/drawing/2014/main" id="{18946088-F9D5-E447-8E2C-123331D24D85}"/>
                    </a:ext>
                  </a:extLst>
                </p:cNvPr>
                <p:cNvPicPr/>
                <p:nvPr/>
              </p:nvPicPr>
              <p:blipFill>
                <a:blip r:embed="rId20"/>
                <a:stretch>
                  <a:fillRect/>
                </a:stretch>
              </p:blipFill>
              <p:spPr>
                <a:xfrm>
                  <a:off x="5447983" y="1766059"/>
                  <a:ext cx="380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Ink 36">
                  <a:extLst>
                    <a:ext uri="{FF2B5EF4-FFF2-40B4-BE49-F238E27FC236}">
                      <a16:creationId xmlns:a16="http://schemas.microsoft.com/office/drawing/2014/main" id="{DFFE8CFE-7741-1C45-B33F-9A0AB0613A8B}"/>
                    </a:ext>
                  </a:extLst>
                </p14:cNvPr>
                <p14:cNvContentPartPr/>
                <p14:nvPr/>
              </p14:nvContentPartPr>
              <p14:xfrm>
                <a:off x="5496583" y="1851019"/>
                <a:ext cx="279000" cy="69480"/>
              </p14:xfrm>
            </p:contentPart>
          </mc:Choice>
          <mc:Fallback xmlns="">
            <p:pic>
              <p:nvPicPr>
                <p:cNvPr id="37" name="Ink 36">
                  <a:extLst>
                    <a:ext uri="{FF2B5EF4-FFF2-40B4-BE49-F238E27FC236}">
                      <a16:creationId xmlns:a16="http://schemas.microsoft.com/office/drawing/2014/main" id="{DFFE8CFE-7741-1C45-B33F-9A0AB0613A8B}"/>
                    </a:ext>
                  </a:extLst>
                </p:cNvPr>
                <p:cNvPicPr/>
                <p:nvPr/>
              </p:nvPicPr>
              <p:blipFill>
                <a:blip r:embed="rId22"/>
                <a:stretch>
                  <a:fillRect/>
                </a:stretch>
              </p:blipFill>
              <p:spPr>
                <a:xfrm>
                  <a:off x="5481103" y="1835539"/>
                  <a:ext cx="309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Ink 37">
                  <a:extLst>
                    <a:ext uri="{FF2B5EF4-FFF2-40B4-BE49-F238E27FC236}">
                      <a16:creationId xmlns:a16="http://schemas.microsoft.com/office/drawing/2014/main" id="{B1C3E4DC-66B6-794E-B316-EB35955664AD}"/>
                    </a:ext>
                  </a:extLst>
                </p14:cNvPr>
                <p14:cNvContentPartPr/>
                <p14:nvPr/>
              </p14:nvContentPartPr>
              <p14:xfrm>
                <a:off x="5530063" y="1913659"/>
                <a:ext cx="295920" cy="56880"/>
              </p14:xfrm>
            </p:contentPart>
          </mc:Choice>
          <mc:Fallback xmlns="">
            <p:pic>
              <p:nvPicPr>
                <p:cNvPr id="38" name="Ink 37">
                  <a:extLst>
                    <a:ext uri="{FF2B5EF4-FFF2-40B4-BE49-F238E27FC236}">
                      <a16:creationId xmlns:a16="http://schemas.microsoft.com/office/drawing/2014/main" id="{B1C3E4DC-66B6-794E-B316-EB35955664AD}"/>
                    </a:ext>
                  </a:extLst>
                </p:cNvPr>
                <p:cNvPicPr/>
                <p:nvPr/>
              </p:nvPicPr>
              <p:blipFill>
                <a:blip r:embed="rId24"/>
                <a:stretch>
                  <a:fillRect/>
                </a:stretch>
              </p:blipFill>
              <p:spPr>
                <a:xfrm>
                  <a:off x="5514583" y="1898179"/>
                  <a:ext cx="326520" cy="87480"/>
                </a:xfrm>
                <a:prstGeom prst="rect">
                  <a:avLst/>
                </a:prstGeom>
              </p:spPr>
            </p:pic>
          </mc:Fallback>
        </mc:AlternateContent>
      </p:grpSp>
      <p:grpSp>
        <p:nvGrpSpPr>
          <p:cNvPr id="44" name="Group 43">
            <a:extLst>
              <a:ext uri="{FF2B5EF4-FFF2-40B4-BE49-F238E27FC236}">
                <a16:creationId xmlns:a16="http://schemas.microsoft.com/office/drawing/2014/main" id="{4ECEA4C7-E84F-704D-8130-69FFFA3B9846}"/>
              </a:ext>
            </a:extLst>
          </p:cNvPr>
          <p:cNvGrpSpPr/>
          <p:nvPr/>
        </p:nvGrpSpPr>
        <p:grpSpPr>
          <a:xfrm>
            <a:off x="4216063" y="1417939"/>
            <a:ext cx="1169640" cy="458280"/>
            <a:chOff x="4216063" y="1417939"/>
            <a:chExt cx="1169640" cy="458280"/>
          </a:xfrm>
        </p:grpSpPr>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D523FA35-AC95-3047-B32C-7490F1088BF7}"/>
                    </a:ext>
                  </a:extLst>
                </p14:cNvPr>
                <p14:cNvContentPartPr/>
                <p14:nvPr/>
              </p14:nvContentPartPr>
              <p14:xfrm>
                <a:off x="4216063" y="1712419"/>
                <a:ext cx="1169640" cy="75960"/>
              </p14:xfrm>
            </p:contentPart>
          </mc:Choice>
          <mc:Fallback xmlns="">
            <p:pic>
              <p:nvPicPr>
                <p:cNvPr id="40" name="Ink 39">
                  <a:extLst>
                    <a:ext uri="{FF2B5EF4-FFF2-40B4-BE49-F238E27FC236}">
                      <a16:creationId xmlns:a16="http://schemas.microsoft.com/office/drawing/2014/main" id="{D523FA35-AC95-3047-B32C-7490F1088BF7}"/>
                    </a:ext>
                  </a:extLst>
                </p:cNvPr>
                <p:cNvPicPr/>
                <p:nvPr/>
              </p:nvPicPr>
              <p:blipFill>
                <a:blip r:embed="rId26"/>
                <a:stretch>
                  <a:fillRect/>
                </a:stretch>
              </p:blipFill>
              <p:spPr>
                <a:xfrm>
                  <a:off x="4200588" y="1696865"/>
                  <a:ext cx="1200231"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543F8B4E-BD2D-6E47-83AE-D0D02F3D0B3E}"/>
                    </a:ext>
                  </a:extLst>
                </p14:cNvPr>
                <p14:cNvContentPartPr/>
                <p14:nvPr/>
              </p14:nvContentPartPr>
              <p14:xfrm>
                <a:off x="5168983" y="1618099"/>
                <a:ext cx="198000" cy="258120"/>
              </p14:xfrm>
            </p:contentPart>
          </mc:Choice>
          <mc:Fallback xmlns="">
            <p:pic>
              <p:nvPicPr>
                <p:cNvPr id="41" name="Ink 40">
                  <a:extLst>
                    <a:ext uri="{FF2B5EF4-FFF2-40B4-BE49-F238E27FC236}">
                      <a16:creationId xmlns:a16="http://schemas.microsoft.com/office/drawing/2014/main" id="{543F8B4E-BD2D-6E47-83AE-D0D02F3D0B3E}"/>
                    </a:ext>
                  </a:extLst>
                </p:cNvPr>
                <p:cNvPicPr/>
                <p:nvPr/>
              </p:nvPicPr>
              <p:blipFill>
                <a:blip r:embed="rId28"/>
                <a:stretch>
                  <a:fillRect/>
                </a:stretch>
              </p:blipFill>
              <p:spPr>
                <a:xfrm>
                  <a:off x="5153503" y="1602619"/>
                  <a:ext cx="2286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AC743AD8-03EA-4246-96FB-3F48AB2E007C}"/>
                    </a:ext>
                  </a:extLst>
                </p14:cNvPr>
                <p14:cNvContentPartPr/>
                <p14:nvPr/>
              </p14:nvContentPartPr>
              <p14:xfrm>
                <a:off x="4618183" y="1417939"/>
                <a:ext cx="170280" cy="188280"/>
              </p14:xfrm>
            </p:contentPart>
          </mc:Choice>
          <mc:Fallback xmlns="">
            <p:pic>
              <p:nvPicPr>
                <p:cNvPr id="43" name="Ink 42">
                  <a:extLst>
                    <a:ext uri="{FF2B5EF4-FFF2-40B4-BE49-F238E27FC236}">
                      <a16:creationId xmlns:a16="http://schemas.microsoft.com/office/drawing/2014/main" id="{AC743AD8-03EA-4246-96FB-3F48AB2E007C}"/>
                    </a:ext>
                  </a:extLst>
                </p:cNvPr>
                <p:cNvPicPr/>
                <p:nvPr/>
              </p:nvPicPr>
              <p:blipFill>
                <a:blip r:embed="rId30"/>
                <a:stretch>
                  <a:fillRect/>
                </a:stretch>
              </p:blipFill>
              <p:spPr>
                <a:xfrm>
                  <a:off x="4602670" y="1402459"/>
                  <a:ext cx="200945" cy="21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C2EAF43C-6FFA-A043-9449-95340D74214A}"/>
                  </a:ext>
                </a:extLst>
              </p14:cNvPr>
              <p14:cNvContentPartPr/>
              <p14:nvPr/>
            </p14:nvContentPartPr>
            <p14:xfrm>
              <a:off x="3807463" y="2070979"/>
              <a:ext cx="214200" cy="126000"/>
            </p14:xfrm>
          </p:contentPart>
        </mc:Choice>
        <mc:Fallback xmlns="">
          <p:pic>
            <p:nvPicPr>
              <p:cNvPr id="45" name="Ink 44">
                <a:extLst>
                  <a:ext uri="{FF2B5EF4-FFF2-40B4-BE49-F238E27FC236}">
                    <a16:creationId xmlns:a16="http://schemas.microsoft.com/office/drawing/2014/main" id="{C2EAF43C-6FFA-A043-9449-95340D74214A}"/>
                  </a:ext>
                </a:extLst>
              </p:cNvPr>
              <p:cNvPicPr/>
              <p:nvPr/>
            </p:nvPicPr>
            <p:blipFill>
              <a:blip r:embed="rId32"/>
              <a:stretch>
                <a:fillRect/>
              </a:stretch>
            </p:blipFill>
            <p:spPr>
              <a:xfrm>
                <a:off x="3791983" y="2055543"/>
                <a:ext cx="24480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6536835D-ACD6-784A-BAF2-11B7FE286737}"/>
                  </a:ext>
                </a:extLst>
              </p14:cNvPr>
              <p14:cNvContentPartPr/>
              <p14:nvPr/>
            </p14:nvContentPartPr>
            <p14:xfrm>
              <a:off x="5555263" y="2115619"/>
              <a:ext cx="94680" cy="350280"/>
            </p14:xfrm>
          </p:contentPart>
        </mc:Choice>
        <mc:Fallback xmlns="">
          <p:pic>
            <p:nvPicPr>
              <p:cNvPr id="46" name="Ink 45">
                <a:extLst>
                  <a:ext uri="{FF2B5EF4-FFF2-40B4-BE49-F238E27FC236}">
                    <a16:creationId xmlns:a16="http://schemas.microsoft.com/office/drawing/2014/main" id="{6536835D-ACD6-784A-BAF2-11B7FE286737}"/>
                  </a:ext>
                </a:extLst>
              </p:cNvPr>
              <p:cNvPicPr/>
              <p:nvPr/>
            </p:nvPicPr>
            <p:blipFill>
              <a:blip r:embed="rId34"/>
              <a:stretch>
                <a:fillRect/>
              </a:stretch>
            </p:blipFill>
            <p:spPr>
              <a:xfrm>
                <a:off x="5539783" y="2100139"/>
                <a:ext cx="125280" cy="380880"/>
              </a:xfrm>
              <a:prstGeom prst="rect">
                <a:avLst/>
              </a:prstGeom>
            </p:spPr>
          </p:pic>
        </mc:Fallback>
      </mc:AlternateContent>
      <p:grpSp>
        <p:nvGrpSpPr>
          <p:cNvPr id="85" name="Group 84">
            <a:extLst>
              <a:ext uri="{FF2B5EF4-FFF2-40B4-BE49-F238E27FC236}">
                <a16:creationId xmlns:a16="http://schemas.microsoft.com/office/drawing/2014/main" id="{44A1F325-4ED6-D74D-964D-935D4CDF2413}"/>
              </a:ext>
            </a:extLst>
          </p:cNvPr>
          <p:cNvGrpSpPr/>
          <p:nvPr/>
        </p:nvGrpSpPr>
        <p:grpSpPr>
          <a:xfrm>
            <a:off x="6359863" y="1486339"/>
            <a:ext cx="2779560" cy="654120"/>
            <a:chOff x="6359863" y="1486339"/>
            <a:chExt cx="2779560" cy="654120"/>
          </a:xfrm>
        </p:grpSpPr>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6C29ABEB-354B-544B-B327-AD28DA6A2C43}"/>
                    </a:ext>
                  </a:extLst>
                </p14:cNvPr>
                <p14:cNvContentPartPr/>
                <p14:nvPr/>
              </p14:nvContentPartPr>
              <p14:xfrm>
                <a:off x="6359863" y="1637179"/>
                <a:ext cx="107280" cy="465480"/>
              </p14:xfrm>
            </p:contentPart>
          </mc:Choice>
          <mc:Fallback xmlns="">
            <p:pic>
              <p:nvPicPr>
                <p:cNvPr id="47" name="Ink 46">
                  <a:extLst>
                    <a:ext uri="{FF2B5EF4-FFF2-40B4-BE49-F238E27FC236}">
                      <a16:creationId xmlns:a16="http://schemas.microsoft.com/office/drawing/2014/main" id="{6C29ABEB-354B-544B-B327-AD28DA6A2C43}"/>
                    </a:ext>
                  </a:extLst>
                </p:cNvPr>
                <p:cNvPicPr/>
                <p:nvPr/>
              </p:nvPicPr>
              <p:blipFill>
                <a:blip r:embed="rId36"/>
                <a:stretch>
                  <a:fillRect/>
                </a:stretch>
              </p:blipFill>
              <p:spPr>
                <a:xfrm>
                  <a:off x="6344331" y="1621711"/>
                  <a:ext cx="137983" cy="496056"/>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298972C6-E973-2945-ACEA-706027D5241D}"/>
                    </a:ext>
                  </a:extLst>
                </p14:cNvPr>
                <p14:cNvContentPartPr/>
                <p14:nvPr/>
              </p14:nvContentPartPr>
              <p14:xfrm>
                <a:off x="6630223" y="1662379"/>
                <a:ext cx="113400" cy="44280"/>
              </p14:xfrm>
            </p:contentPart>
          </mc:Choice>
          <mc:Fallback xmlns="">
            <p:pic>
              <p:nvPicPr>
                <p:cNvPr id="48" name="Ink 47">
                  <a:extLst>
                    <a:ext uri="{FF2B5EF4-FFF2-40B4-BE49-F238E27FC236}">
                      <a16:creationId xmlns:a16="http://schemas.microsoft.com/office/drawing/2014/main" id="{298972C6-E973-2945-ACEA-706027D5241D}"/>
                    </a:ext>
                  </a:extLst>
                </p:cNvPr>
                <p:cNvPicPr/>
                <p:nvPr/>
              </p:nvPicPr>
              <p:blipFill>
                <a:blip r:embed="rId38"/>
                <a:stretch>
                  <a:fillRect/>
                </a:stretch>
              </p:blipFill>
              <p:spPr>
                <a:xfrm>
                  <a:off x="6614743" y="1646899"/>
                  <a:ext cx="144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Ink 48">
                  <a:extLst>
                    <a:ext uri="{FF2B5EF4-FFF2-40B4-BE49-F238E27FC236}">
                      <a16:creationId xmlns:a16="http://schemas.microsoft.com/office/drawing/2014/main" id="{F0DC9612-D793-514A-8FEE-949BEF32D00F}"/>
                    </a:ext>
                  </a:extLst>
                </p14:cNvPr>
                <p14:cNvContentPartPr/>
                <p14:nvPr/>
              </p14:nvContentPartPr>
              <p14:xfrm>
                <a:off x="6624463" y="1731499"/>
                <a:ext cx="119160" cy="12960"/>
              </p14:xfrm>
            </p:contentPart>
          </mc:Choice>
          <mc:Fallback xmlns="">
            <p:pic>
              <p:nvPicPr>
                <p:cNvPr id="49" name="Ink 48">
                  <a:extLst>
                    <a:ext uri="{FF2B5EF4-FFF2-40B4-BE49-F238E27FC236}">
                      <a16:creationId xmlns:a16="http://schemas.microsoft.com/office/drawing/2014/main" id="{F0DC9612-D793-514A-8FEE-949BEF32D00F}"/>
                    </a:ext>
                  </a:extLst>
                </p:cNvPr>
                <p:cNvPicPr/>
                <p:nvPr/>
              </p:nvPicPr>
              <p:blipFill>
                <a:blip r:embed="rId40"/>
                <a:stretch>
                  <a:fillRect/>
                </a:stretch>
              </p:blipFill>
              <p:spPr>
                <a:xfrm>
                  <a:off x="6608983" y="1716019"/>
                  <a:ext cx="149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19588896-588D-D945-AA87-5E3663940249}"/>
                    </a:ext>
                  </a:extLst>
                </p14:cNvPr>
                <p14:cNvContentPartPr/>
                <p14:nvPr/>
              </p14:nvContentPartPr>
              <p14:xfrm>
                <a:off x="6919303" y="1486339"/>
                <a:ext cx="126000" cy="428040"/>
              </p14:xfrm>
            </p:contentPart>
          </mc:Choice>
          <mc:Fallback xmlns="">
            <p:pic>
              <p:nvPicPr>
                <p:cNvPr id="53" name="Ink 52">
                  <a:extLst>
                    <a:ext uri="{FF2B5EF4-FFF2-40B4-BE49-F238E27FC236}">
                      <a16:creationId xmlns:a16="http://schemas.microsoft.com/office/drawing/2014/main" id="{19588896-588D-D945-AA87-5E3663940249}"/>
                    </a:ext>
                  </a:extLst>
                </p:cNvPr>
                <p:cNvPicPr/>
                <p:nvPr/>
              </p:nvPicPr>
              <p:blipFill>
                <a:blip r:embed="rId42"/>
                <a:stretch>
                  <a:fillRect/>
                </a:stretch>
              </p:blipFill>
              <p:spPr>
                <a:xfrm>
                  <a:off x="6903823" y="1470859"/>
                  <a:ext cx="1566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4" name="Ink 53">
                  <a:extLst>
                    <a:ext uri="{FF2B5EF4-FFF2-40B4-BE49-F238E27FC236}">
                      <a16:creationId xmlns:a16="http://schemas.microsoft.com/office/drawing/2014/main" id="{FB4641BB-9D52-4C46-8594-4DB5A11DAAE6}"/>
                    </a:ext>
                  </a:extLst>
                </p14:cNvPr>
                <p14:cNvContentPartPr/>
                <p14:nvPr/>
              </p14:nvContentPartPr>
              <p14:xfrm>
                <a:off x="6869263" y="1712419"/>
                <a:ext cx="132480" cy="56880"/>
              </p14:xfrm>
            </p:contentPart>
          </mc:Choice>
          <mc:Fallback xmlns="">
            <p:pic>
              <p:nvPicPr>
                <p:cNvPr id="54" name="Ink 53">
                  <a:extLst>
                    <a:ext uri="{FF2B5EF4-FFF2-40B4-BE49-F238E27FC236}">
                      <a16:creationId xmlns:a16="http://schemas.microsoft.com/office/drawing/2014/main" id="{FB4641BB-9D52-4C46-8594-4DB5A11DAAE6}"/>
                    </a:ext>
                  </a:extLst>
                </p:cNvPr>
                <p:cNvPicPr/>
                <p:nvPr/>
              </p:nvPicPr>
              <p:blipFill>
                <a:blip r:embed="rId44"/>
                <a:stretch>
                  <a:fillRect/>
                </a:stretch>
              </p:blipFill>
              <p:spPr>
                <a:xfrm>
                  <a:off x="6853783" y="1696939"/>
                  <a:ext cx="163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5" name="Ink 54">
                  <a:extLst>
                    <a:ext uri="{FF2B5EF4-FFF2-40B4-BE49-F238E27FC236}">
                      <a16:creationId xmlns:a16="http://schemas.microsoft.com/office/drawing/2014/main" id="{656F6ED6-671D-7846-A1BF-F92BFAF3E842}"/>
                    </a:ext>
                  </a:extLst>
                </p14:cNvPr>
                <p14:cNvContentPartPr/>
                <p14:nvPr/>
              </p14:nvContentPartPr>
              <p14:xfrm>
                <a:off x="7145743" y="1574179"/>
                <a:ext cx="75960" cy="283320"/>
              </p14:xfrm>
            </p:contentPart>
          </mc:Choice>
          <mc:Fallback xmlns="">
            <p:pic>
              <p:nvPicPr>
                <p:cNvPr id="55" name="Ink 54">
                  <a:extLst>
                    <a:ext uri="{FF2B5EF4-FFF2-40B4-BE49-F238E27FC236}">
                      <a16:creationId xmlns:a16="http://schemas.microsoft.com/office/drawing/2014/main" id="{656F6ED6-671D-7846-A1BF-F92BFAF3E842}"/>
                    </a:ext>
                  </a:extLst>
                </p:cNvPr>
                <p:cNvPicPr/>
                <p:nvPr/>
              </p:nvPicPr>
              <p:blipFill>
                <a:blip r:embed="rId46"/>
                <a:stretch>
                  <a:fillRect/>
                </a:stretch>
              </p:blipFill>
              <p:spPr>
                <a:xfrm>
                  <a:off x="7130189" y="1558699"/>
                  <a:ext cx="106706"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6" name="Ink 55">
                  <a:extLst>
                    <a:ext uri="{FF2B5EF4-FFF2-40B4-BE49-F238E27FC236}">
                      <a16:creationId xmlns:a16="http://schemas.microsoft.com/office/drawing/2014/main" id="{987A1FAF-2B22-BE44-96D7-1A7C0EA76210}"/>
                    </a:ext>
                  </a:extLst>
                </p14:cNvPr>
                <p14:cNvContentPartPr/>
                <p14:nvPr/>
              </p14:nvContentPartPr>
              <p14:xfrm>
                <a:off x="7277863" y="1649779"/>
                <a:ext cx="145080" cy="113400"/>
              </p14:xfrm>
            </p:contentPart>
          </mc:Choice>
          <mc:Fallback xmlns="">
            <p:pic>
              <p:nvPicPr>
                <p:cNvPr id="56" name="Ink 55">
                  <a:extLst>
                    <a:ext uri="{FF2B5EF4-FFF2-40B4-BE49-F238E27FC236}">
                      <a16:creationId xmlns:a16="http://schemas.microsoft.com/office/drawing/2014/main" id="{987A1FAF-2B22-BE44-96D7-1A7C0EA76210}"/>
                    </a:ext>
                  </a:extLst>
                </p:cNvPr>
                <p:cNvPicPr/>
                <p:nvPr/>
              </p:nvPicPr>
              <p:blipFill>
                <a:blip r:embed="rId48"/>
                <a:stretch>
                  <a:fillRect/>
                </a:stretch>
              </p:blipFill>
              <p:spPr>
                <a:xfrm>
                  <a:off x="7262383" y="1634348"/>
                  <a:ext cx="1756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7" name="Ink 56">
                  <a:extLst>
                    <a:ext uri="{FF2B5EF4-FFF2-40B4-BE49-F238E27FC236}">
                      <a16:creationId xmlns:a16="http://schemas.microsoft.com/office/drawing/2014/main" id="{69EE5ED9-D852-204A-9F41-31B3BC4297CF}"/>
                    </a:ext>
                  </a:extLst>
                </p14:cNvPr>
                <p14:cNvContentPartPr/>
                <p14:nvPr/>
              </p14:nvContentPartPr>
              <p14:xfrm>
                <a:off x="7485943" y="1668499"/>
                <a:ext cx="188280" cy="87840"/>
              </p14:xfrm>
            </p:contentPart>
          </mc:Choice>
          <mc:Fallback xmlns="">
            <p:pic>
              <p:nvPicPr>
                <p:cNvPr id="57" name="Ink 56">
                  <a:extLst>
                    <a:ext uri="{FF2B5EF4-FFF2-40B4-BE49-F238E27FC236}">
                      <a16:creationId xmlns:a16="http://schemas.microsoft.com/office/drawing/2014/main" id="{69EE5ED9-D852-204A-9F41-31B3BC4297CF}"/>
                    </a:ext>
                  </a:extLst>
                </p:cNvPr>
                <p:cNvPicPr/>
                <p:nvPr/>
              </p:nvPicPr>
              <p:blipFill>
                <a:blip r:embed="rId50"/>
                <a:stretch>
                  <a:fillRect/>
                </a:stretch>
              </p:blipFill>
              <p:spPr>
                <a:xfrm>
                  <a:off x="7470463" y="1652955"/>
                  <a:ext cx="218880" cy="11856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8" name="Ink 57">
                  <a:extLst>
                    <a:ext uri="{FF2B5EF4-FFF2-40B4-BE49-F238E27FC236}">
                      <a16:creationId xmlns:a16="http://schemas.microsoft.com/office/drawing/2014/main" id="{16A605EE-2215-5A49-A30A-605A3F12F75E}"/>
                    </a:ext>
                  </a:extLst>
                </p14:cNvPr>
                <p14:cNvContentPartPr/>
                <p14:nvPr/>
              </p14:nvContentPartPr>
              <p14:xfrm>
                <a:off x="7579543" y="1546459"/>
                <a:ext cx="163800" cy="286200"/>
              </p14:xfrm>
            </p:contentPart>
          </mc:Choice>
          <mc:Fallback xmlns="">
            <p:pic>
              <p:nvPicPr>
                <p:cNvPr id="58" name="Ink 57">
                  <a:extLst>
                    <a:ext uri="{FF2B5EF4-FFF2-40B4-BE49-F238E27FC236}">
                      <a16:creationId xmlns:a16="http://schemas.microsoft.com/office/drawing/2014/main" id="{16A605EE-2215-5A49-A30A-605A3F12F75E}"/>
                    </a:ext>
                  </a:extLst>
                </p:cNvPr>
                <p:cNvPicPr/>
                <p:nvPr/>
              </p:nvPicPr>
              <p:blipFill>
                <a:blip r:embed="rId52"/>
                <a:stretch>
                  <a:fillRect/>
                </a:stretch>
              </p:blipFill>
              <p:spPr>
                <a:xfrm>
                  <a:off x="7564063" y="1530979"/>
                  <a:ext cx="1944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Ink 59">
                  <a:extLst>
                    <a:ext uri="{FF2B5EF4-FFF2-40B4-BE49-F238E27FC236}">
                      <a16:creationId xmlns:a16="http://schemas.microsoft.com/office/drawing/2014/main" id="{DDB7786E-F1DE-B349-829A-1E090EFBB2CD}"/>
                    </a:ext>
                  </a:extLst>
                </p14:cNvPr>
                <p14:cNvContentPartPr/>
                <p14:nvPr/>
              </p14:nvContentPartPr>
              <p14:xfrm>
                <a:off x="7900303" y="1756699"/>
                <a:ext cx="56880" cy="69480"/>
              </p14:xfrm>
            </p:contentPart>
          </mc:Choice>
          <mc:Fallback xmlns="">
            <p:pic>
              <p:nvPicPr>
                <p:cNvPr id="60" name="Ink 59">
                  <a:extLst>
                    <a:ext uri="{FF2B5EF4-FFF2-40B4-BE49-F238E27FC236}">
                      <a16:creationId xmlns:a16="http://schemas.microsoft.com/office/drawing/2014/main" id="{DDB7786E-F1DE-B349-829A-1E090EFBB2CD}"/>
                    </a:ext>
                  </a:extLst>
                </p:cNvPr>
                <p:cNvPicPr/>
                <p:nvPr/>
              </p:nvPicPr>
              <p:blipFill>
                <a:blip r:embed="rId54"/>
                <a:stretch>
                  <a:fillRect/>
                </a:stretch>
              </p:blipFill>
              <p:spPr>
                <a:xfrm>
                  <a:off x="7884823" y="1741219"/>
                  <a:ext cx="87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1" name="Ink 60">
                  <a:extLst>
                    <a:ext uri="{FF2B5EF4-FFF2-40B4-BE49-F238E27FC236}">
                      <a16:creationId xmlns:a16="http://schemas.microsoft.com/office/drawing/2014/main" id="{107DB743-B318-3F4B-816D-EF0AF463CF05}"/>
                    </a:ext>
                  </a:extLst>
                </p14:cNvPr>
                <p14:cNvContentPartPr/>
                <p14:nvPr/>
              </p14:nvContentPartPr>
              <p14:xfrm>
                <a:off x="7982023" y="1653019"/>
                <a:ext cx="6480" cy="21960"/>
              </p14:xfrm>
            </p:contentPart>
          </mc:Choice>
          <mc:Fallback xmlns="">
            <p:pic>
              <p:nvPicPr>
                <p:cNvPr id="61" name="Ink 60">
                  <a:extLst>
                    <a:ext uri="{FF2B5EF4-FFF2-40B4-BE49-F238E27FC236}">
                      <a16:creationId xmlns:a16="http://schemas.microsoft.com/office/drawing/2014/main" id="{107DB743-B318-3F4B-816D-EF0AF463CF05}"/>
                    </a:ext>
                  </a:extLst>
                </p:cNvPr>
                <p:cNvPicPr/>
                <p:nvPr/>
              </p:nvPicPr>
              <p:blipFill>
                <a:blip r:embed="rId56"/>
                <a:stretch>
                  <a:fillRect/>
                </a:stretch>
              </p:blipFill>
              <p:spPr>
                <a:xfrm>
                  <a:off x="7967358" y="1637539"/>
                  <a:ext cx="35469"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Ink 73">
                  <a:extLst>
                    <a:ext uri="{FF2B5EF4-FFF2-40B4-BE49-F238E27FC236}">
                      <a16:creationId xmlns:a16="http://schemas.microsoft.com/office/drawing/2014/main" id="{9BCDD515-359F-5548-8A09-2C75B1E8EB0C}"/>
                    </a:ext>
                  </a:extLst>
                </p14:cNvPr>
                <p14:cNvContentPartPr/>
                <p14:nvPr/>
              </p14:nvContentPartPr>
              <p14:xfrm>
                <a:off x="8151583" y="1561579"/>
                <a:ext cx="138600" cy="295920"/>
              </p14:xfrm>
            </p:contentPart>
          </mc:Choice>
          <mc:Fallback xmlns="">
            <p:pic>
              <p:nvPicPr>
                <p:cNvPr id="74" name="Ink 73">
                  <a:extLst>
                    <a:ext uri="{FF2B5EF4-FFF2-40B4-BE49-F238E27FC236}">
                      <a16:creationId xmlns:a16="http://schemas.microsoft.com/office/drawing/2014/main" id="{9BCDD515-359F-5548-8A09-2C75B1E8EB0C}"/>
                    </a:ext>
                  </a:extLst>
                </p:cNvPr>
                <p:cNvPicPr/>
                <p:nvPr/>
              </p:nvPicPr>
              <p:blipFill>
                <a:blip r:embed="rId58"/>
                <a:stretch>
                  <a:fillRect/>
                </a:stretch>
              </p:blipFill>
              <p:spPr>
                <a:xfrm>
                  <a:off x="8136103" y="1546099"/>
                  <a:ext cx="1692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5" name="Ink 74">
                  <a:extLst>
                    <a:ext uri="{FF2B5EF4-FFF2-40B4-BE49-F238E27FC236}">
                      <a16:creationId xmlns:a16="http://schemas.microsoft.com/office/drawing/2014/main" id="{C72CBF2B-A1C3-384A-A5CD-5D11300996A7}"/>
                    </a:ext>
                  </a:extLst>
                </p14:cNvPr>
                <p14:cNvContentPartPr/>
                <p14:nvPr/>
              </p14:nvContentPartPr>
              <p14:xfrm>
                <a:off x="8296303" y="1737619"/>
                <a:ext cx="94680" cy="126000"/>
              </p14:xfrm>
            </p:contentPart>
          </mc:Choice>
          <mc:Fallback xmlns="">
            <p:pic>
              <p:nvPicPr>
                <p:cNvPr id="75" name="Ink 74">
                  <a:extLst>
                    <a:ext uri="{FF2B5EF4-FFF2-40B4-BE49-F238E27FC236}">
                      <a16:creationId xmlns:a16="http://schemas.microsoft.com/office/drawing/2014/main" id="{C72CBF2B-A1C3-384A-A5CD-5D11300996A7}"/>
                    </a:ext>
                  </a:extLst>
                </p:cNvPr>
                <p:cNvPicPr/>
                <p:nvPr/>
              </p:nvPicPr>
              <p:blipFill>
                <a:blip r:embed="rId60"/>
                <a:stretch>
                  <a:fillRect/>
                </a:stretch>
              </p:blipFill>
              <p:spPr>
                <a:xfrm>
                  <a:off x="8280764" y="1722139"/>
                  <a:ext cx="125397"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6" name="Ink 75">
                  <a:extLst>
                    <a:ext uri="{FF2B5EF4-FFF2-40B4-BE49-F238E27FC236}">
                      <a16:creationId xmlns:a16="http://schemas.microsoft.com/office/drawing/2014/main" id="{5FF7152A-EBEA-C940-B595-AA74458BEA28}"/>
                    </a:ext>
                  </a:extLst>
                </p14:cNvPr>
                <p14:cNvContentPartPr/>
                <p14:nvPr/>
              </p14:nvContentPartPr>
              <p14:xfrm>
                <a:off x="8503663" y="1618099"/>
                <a:ext cx="82080" cy="226800"/>
              </p14:xfrm>
            </p:contentPart>
          </mc:Choice>
          <mc:Fallback xmlns="">
            <p:pic>
              <p:nvPicPr>
                <p:cNvPr id="76" name="Ink 75">
                  <a:extLst>
                    <a:ext uri="{FF2B5EF4-FFF2-40B4-BE49-F238E27FC236}">
                      <a16:creationId xmlns:a16="http://schemas.microsoft.com/office/drawing/2014/main" id="{5FF7152A-EBEA-C940-B595-AA74458BEA28}"/>
                    </a:ext>
                  </a:extLst>
                </p:cNvPr>
                <p:cNvPicPr/>
                <p:nvPr/>
              </p:nvPicPr>
              <p:blipFill>
                <a:blip r:embed="rId62"/>
                <a:stretch>
                  <a:fillRect/>
                </a:stretch>
              </p:blipFill>
              <p:spPr>
                <a:xfrm>
                  <a:off x="8488183" y="1602619"/>
                  <a:ext cx="1126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58BBA880-681C-284C-86CF-98075502445B}"/>
                    </a:ext>
                  </a:extLst>
                </p14:cNvPr>
                <p14:cNvContentPartPr/>
                <p14:nvPr/>
              </p14:nvContentPartPr>
              <p14:xfrm>
                <a:off x="8459743" y="1699819"/>
                <a:ext cx="163800" cy="12960"/>
              </p14:xfrm>
            </p:contentPart>
          </mc:Choice>
          <mc:Fallback xmlns="">
            <p:pic>
              <p:nvPicPr>
                <p:cNvPr id="77" name="Ink 76">
                  <a:extLst>
                    <a:ext uri="{FF2B5EF4-FFF2-40B4-BE49-F238E27FC236}">
                      <a16:creationId xmlns:a16="http://schemas.microsoft.com/office/drawing/2014/main" id="{58BBA880-681C-284C-86CF-98075502445B}"/>
                    </a:ext>
                  </a:extLst>
                </p:cNvPr>
                <p:cNvPicPr/>
                <p:nvPr/>
              </p:nvPicPr>
              <p:blipFill>
                <a:blip r:embed="rId64"/>
                <a:stretch>
                  <a:fillRect/>
                </a:stretch>
              </p:blipFill>
              <p:spPr>
                <a:xfrm>
                  <a:off x="8444263" y="1684339"/>
                  <a:ext cx="194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9" name="Ink 78">
                  <a:extLst>
                    <a:ext uri="{FF2B5EF4-FFF2-40B4-BE49-F238E27FC236}">
                      <a16:creationId xmlns:a16="http://schemas.microsoft.com/office/drawing/2014/main" id="{24B54E1E-CC31-F040-BD59-A5E4D3215E5D}"/>
                    </a:ext>
                  </a:extLst>
                </p14:cNvPr>
                <p14:cNvContentPartPr/>
                <p14:nvPr/>
              </p14:nvContentPartPr>
              <p14:xfrm>
                <a:off x="8761423" y="1715299"/>
                <a:ext cx="119880" cy="425160"/>
              </p14:xfrm>
            </p:contentPart>
          </mc:Choice>
          <mc:Fallback xmlns="">
            <p:pic>
              <p:nvPicPr>
                <p:cNvPr id="79" name="Ink 78">
                  <a:extLst>
                    <a:ext uri="{FF2B5EF4-FFF2-40B4-BE49-F238E27FC236}">
                      <a16:creationId xmlns:a16="http://schemas.microsoft.com/office/drawing/2014/main" id="{24B54E1E-CC31-F040-BD59-A5E4D3215E5D}"/>
                    </a:ext>
                  </a:extLst>
                </p:cNvPr>
                <p:cNvPicPr/>
                <p:nvPr/>
              </p:nvPicPr>
              <p:blipFill>
                <a:blip r:embed="rId66"/>
                <a:stretch>
                  <a:fillRect/>
                </a:stretch>
              </p:blipFill>
              <p:spPr>
                <a:xfrm>
                  <a:off x="8745943" y="1699806"/>
                  <a:ext cx="150480" cy="45578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0" name="Ink 79">
                  <a:extLst>
                    <a:ext uri="{FF2B5EF4-FFF2-40B4-BE49-F238E27FC236}">
                      <a16:creationId xmlns:a16="http://schemas.microsoft.com/office/drawing/2014/main" id="{A2A8B207-1731-C94A-A55F-E4495F1E191E}"/>
                    </a:ext>
                  </a:extLst>
                </p14:cNvPr>
                <p14:cNvContentPartPr/>
                <p14:nvPr/>
              </p14:nvContentPartPr>
              <p14:xfrm>
                <a:off x="8994343" y="1737619"/>
                <a:ext cx="145080" cy="31680"/>
              </p14:xfrm>
            </p:contentPart>
          </mc:Choice>
          <mc:Fallback xmlns="">
            <p:pic>
              <p:nvPicPr>
                <p:cNvPr id="80" name="Ink 79">
                  <a:extLst>
                    <a:ext uri="{FF2B5EF4-FFF2-40B4-BE49-F238E27FC236}">
                      <a16:creationId xmlns:a16="http://schemas.microsoft.com/office/drawing/2014/main" id="{A2A8B207-1731-C94A-A55F-E4495F1E191E}"/>
                    </a:ext>
                  </a:extLst>
                </p:cNvPr>
                <p:cNvPicPr/>
                <p:nvPr/>
              </p:nvPicPr>
              <p:blipFill>
                <a:blip r:embed="rId68"/>
                <a:stretch>
                  <a:fillRect/>
                </a:stretch>
              </p:blipFill>
              <p:spPr>
                <a:xfrm>
                  <a:off x="8978863" y="1722139"/>
                  <a:ext cx="175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1" name="Ink 80">
                  <a:extLst>
                    <a:ext uri="{FF2B5EF4-FFF2-40B4-BE49-F238E27FC236}">
                      <a16:creationId xmlns:a16="http://schemas.microsoft.com/office/drawing/2014/main" id="{23E23769-BD93-C14A-942A-BA8FC8290D40}"/>
                    </a:ext>
                  </a:extLst>
                </p14:cNvPr>
                <p14:cNvContentPartPr/>
                <p14:nvPr/>
              </p14:nvContentPartPr>
              <p14:xfrm>
                <a:off x="8984983" y="1819339"/>
                <a:ext cx="141480" cy="12960"/>
              </p14:xfrm>
            </p:contentPart>
          </mc:Choice>
          <mc:Fallback xmlns="">
            <p:pic>
              <p:nvPicPr>
                <p:cNvPr id="81" name="Ink 80">
                  <a:extLst>
                    <a:ext uri="{FF2B5EF4-FFF2-40B4-BE49-F238E27FC236}">
                      <a16:creationId xmlns:a16="http://schemas.microsoft.com/office/drawing/2014/main" id="{23E23769-BD93-C14A-942A-BA8FC8290D40}"/>
                    </a:ext>
                  </a:extLst>
                </p:cNvPr>
                <p:cNvPicPr/>
                <p:nvPr/>
              </p:nvPicPr>
              <p:blipFill>
                <a:blip r:embed="rId70"/>
                <a:stretch>
                  <a:fillRect/>
                </a:stretch>
              </p:blipFill>
              <p:spPr>
                <a:xfrm>
                  <a:off x="8969503" y="1803859"/>
                  <a:ext cx="172080" cy="43560"/>
                </a:xfrm>
                <a:prstGeom prst="rect">
                  <a:avLst/>
                </a:prstGeom>
              </p:spPr>
            </p:pic>
          </mc:Fallback>
        </mc:AlternateContent>
      </p:grpSp>
      <p:grpSp>
        <p:nvGrpSpPr>
          <p:cNvPr id="84" name="Group 83">
            <a:extLst>
              <a:ext uri="{FF2B5EF4-FFF2-40B4-BE49-F238E27FC236}">
                <a16:creationId xmlns:a16="http://schemas.microsoft.com/office/drawing/2014/main" id="{59B87856-BCDB-C040-8990-6273314E63D2}"/>
              </a:ext>
            </a:extLst>
          </p:cNvPr>
          <p:cNvGrpSpPr/>
          <p:nvPr/>
        </p:nvGrpSpPr>
        <p:grpSpPr>
          <a:xfrm>
            <a:off x="9308623" y="1674979"/>
            <a:ext cx="465480" cy="150120"/>
            <a:chOff x="9308623" y="1674979"/>
            <a:chExt cx="465480" cy="150120"/>
          </a:xfrm>
        </p:grpSpPr>
        <mc:AlternateContent xmlns:mc="http://schemas.openxmlformats.org/markup-compatibility/2006" xmlns:p14="http://schemas.microsoft.com/office/powerpoint/2010/main">
          <mc:Choice Requires="p14">
            <p:contentPart p14:bwMode="auto" r:id="rId71">
              <p14:nvContentPartPr>
                <p14:cNvPr id="82" name="Ink 81">
                  <a:extLst>
                    <a:ext uri="{FF2B5EF4-FFF2-40B4-BE49-F238E27FC236}">
                      <a16:creationId xmlns:a16="http://schemas.microsoft.com/office/drawing/2014/main" id="{347AAD1A-74D5-B44B-B6CB-9F37E3B39D4B}"/>
                    </a:ext>
                  </a:extLst>
                </p14:cNvPr>
                <p14:cNvContentPartPr/>
                <p14:nvPr/>
              </p14:nvContentPartPr>
              <p14:xfrm>
                <a:off x="9308623" y="1677499"/>
                <a:ext cx="182160" cy="147600"/>
              </p14:xfrm>
            </p:contentPart>
          </mc:Choice>
          <mc:Fallback xmlns="">
            <p:pic>
              <p:nvPicPr>
                <p:cNvPr id="82" name="Ink 81">
                  <a:extLst>
                    <a:ext uri="{FF2B5EF4-FFF2-40B4-BE49-F238E27FC236}">
                      <a16:creationId xmlns:a16="http://schemas.microsoft.com/office/drawing/2014/main" id="{347AAD1A-74D5-B44B-B6CB-9F37E3B39D4B}"/>
                    </a:ext>
                  </a:extLst>
                </p:cNvPr>
                <p:cNvPicPr/>
                <p:nvPr/>
              </p:nvPicPr>
              <p:blipFill>
                <a:blip r:embed="rId72"/>
                <a:stretch>
                  <a:fillRect/>
                </a:stretch>
              </p:blipFill>
              <p:spPr>
                <a:xfrm>
                  <a:off x="9293143" y="1662019"/>
                  <a:ext cx="212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3" name="Ink 82">
                  <a:extLst>
                    <a:ext uri="{FF2B5EF4-FFF2-40B4-BE49-F238E27FC236}">
                      <a16:creationId xmlns:a16="http://schemas.microsoft.com/office/drawing/2014/main" id="{375EE43C-238C-6645-9767-837D89BAC87A}"/>
                    </a:ext>
                  </a:extLst>
                </p14:cNvPr>
                <p14:cNvContentPartPr/>
                <p14:nvPr/>
              </p14:nvContentPartPr>
              <p14:xfrm>
                <a:off x="9566383" y="1674979"/>
                <a:ext cx="207720" cy="126000"/>
              </p14:xfrm>
            </p:contentPart>
          </mc:Choice>
          <mc:Fallback xmlns="">
            <p:pic>
              <p:nvPicPr>
                <p:cNvPr id="83" name="Ink 82">
                  <a:extLst>
                    <a:ext uri="{FF2B5EF4-FFF2-40B4-BE49-F238E27FC236}">
                      <a16:creationId xmlns:a16="http://schemas.microsoft.com/office/drawing/2014/main" id="{375EE43C-238C-6645-9767-837D89BAC87A}"/>
                    </a:ext>
                  </a:extLst>
                </p:cNvPr>
                <p:cNvPicPr/>
                <p:nvPr/>
              </p:nvPicPr>
              <p:blipFill>
                <a:blip r:embed="rId74"/>
                <a:stretch>
                  <a:fillRect/>
                </a:stretch>
              </p:blipFill>
              <p:spPr>
                <a:xfrm>
                  <a:off x="9550930" y="1659499"/>
                  <a:ext cx="238267" cy="156600"/>
                </a:xfrm>
                <a:prstGeom prst="rect">
                  <a:avLst/>
                </a:prstGeom>
              </p:spPr>
            </p:pic>
          </mc:Fallback>
        </mc:AlternateContent>
      </p:grpSp>
      <p:grpSp>
        <p:nvGrpSpPr>
          <p:cNvPr id="89" name="Group 88">
            <a:extLst>
              <a:ext uri="{FF2B5EF4-FFF2-40B4-BE49-F238E27FC236}">
                <a16:creationId xmlns:a16="http://schemas.microsoft.com/office/drawing/2014/main" id="{44852FAB-D1BD-2849-A94C-3CE97A3E9658}"/>
              </a:ext>
            </a:extLst>
          </p:cNvPr>
          <p:cNvGrpSpPr/>
          <p:nvPr/>
        </p:nvGrpSpPr>
        <p:grpSpPr>
          <a:xfrm>
            <a:off x="641263" y="2674339"/>
            <a:ext cx="356040" cy="333720"/>
            <a:chOff x="641263" y="2674339"/>
            <a:chExt cx="356040" cy="333720"/>
          </a:xfrm>
        </p:grpSpPr>
        <mc:AlternateContent xmlns:mc="http://schemas.openxmlformats.org/markup-compatibility/2006" xmlns:p14="http://schemas.microsoft.com/office/powerpoint/2010/main">
          <mc:Choice Requires="p14">
            <p:contentPart p14:bwMode="auto" r:id="rId75">
              <p14:nvContentPartPr>
                <p14:cNvPr id="86" name="Ink 85">
                  <a:extLst>
                    <a:ext uri="{FF2B5EF4-FFF2-40B4-BE49-F238E27FC236}">
                      <a16:creationId xmlns:a16="http://schemas.microsoft.com/office/drawing/2014/main" id="{8E0D6FDD-AB87-6947-985C-F7137457D40D}"/>
                    </a:ext>
                  </a:extLst>
                </p14:cNvPr>
                <p14:cNvContentPartPr/>
                <p14:nvPr/>
              </p14:nvContentPartPr>
              <p14:xfrm>
                <a:off x="663583" y="2674339"/>
                <a:ext cx="113400" cy="333720"/>
              </p14:xfrm>
            </p:contentPart>
          </mc:Choice>
          <mc:Fallback xmlns="">
            <p:pic>
              <p:nvPicPr>
                <p:cNvPr id="86" name="Ink 85">
                  <a:extLst>
                    <a:ext uri="{FF2B5EF4-FFF2-40B4-BE49-F238E27FC236}">
                      <a16:creationId xmlns:a16="http://schemas.microsoft.com/office/drawing/2014/main" id="{8E0D6FDD-AB87-6947-985C-F7137457D40D}"/>
                    </a:ext>
                  </a:extLst>
                </p:cNvPr>
                <p:cNvPicPr/>
                <p:nvPr/>
              </p:nvPicPr>
              <p:blipFill>
                <a:blip r:embed="rId76"/>
                <a:stretch>
                  <a:fillRect/>
                </a:stretch>
              </p:blipFill>
              <p:spPr>
                <a:xfrm>
                  <a:off x="648103" y="2658859"/>
                  <a:ext cx="1440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7" name="Ink 86">
                  <a:extLst>
                    <a:ext uri="{FF2B5EF4-FFF2-40B4-BE49-F238E27FC236}">
                      <a16:creationId xmlns:a16="http://schemas.microsoft.com/office/drawing/2014/main" id="{88EC9B3A-4FB6-A24D-B822-F7161028119C}"/>
                    </a:ext>
                  </a:extLst>
                </p14:cNvPr>
                <p14:cNvContentPartPr/>
                <p14:nvPr/>
              </p14:nvContentPartPr>
              <p14:xfrm>
                <a:off x="641263" y="2969899"/>
                <a:ext cx="255240" cy="31680"/>
              </p14:xfrm>
            </p:contentPart>
          </mc:Choice>
          <mc:Fallback xmlns="">
            <p:pic>
              <p:nvPicPr>
                <p:cNvPr id="87" name="Ink 86">
                  <a:extLst>
                    <a:ext uri="{FF2B5EF4-FFF2-40B4-BE49-F238E27FC236}">
                      <a16:creationId xmlns:a16="http://schemas.microsoft.com/office/drawing/2014/main" id="{88EC9B3A-4FB6-A24D-B822-F7161028119C}"/>
                    </a:ext>
                  </a:extLst>
                </p:cNvPr>
                <p:cNvPicPr/>
                <p:nvPr/>
              </p:nvPicPr>
              <p:blipFill>
                <a:blip r:embed="rId78"/>
                <a:stretch>
                  <a:fillRect/>
                </a:stretch>
              </p:blipFill>
              <p:spPr>
                <a:xfrm>
                  <a:off x="625783" y="2954419"/>
                  <a:ext cx="285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8" name="Ink 87">
                  <a:extLst>
                    <a:ext uri="{FF2B5EF4-FFF2-40B4-BE49-F238E27FC236}">
                      <a16:creationId xmlns:a16="http://schemas.microsoft.com/office/drawing/2014/main" id="{2E1ECF18-E3B2-0048-B7AB-D0B1845A8AD4}"/>
                    </a:ext>
                  </a:extLst>
                </p14:cNvPr>
                <p14:cNvContentPartPr/>
                <p14:nvPr/>
              </p14:nvContentPartPr>
              <p14:xfrm>
                <a:off x="984343" y="2856859"/>
                <a:ext cx="12960" cy="31680"/>
              </p14:xfrm>
            </p:contentPart>
          </mc:Choice>
          <mc:Fallback xmlns="">
            <p:pic>
              <p:nvPicPr>
                <p:cNvPr id="88" name="Ink 87">
                  <a:extLst>
                    <a:ext uri="{FF2B5EF4-FFF2-40B4-BE49-F238E27FC236}">
                      <a16:creationId xmlns:a16="http://schemas.microsoft.com/office/drawing/2014/main" id="{2E1ECF18-E3B2-0048-B7AB-D0B1845A8AD4}"/>
                    </a:ext>
                  </a:extLst>
                </p:cNvPr>
                <p:cNvPicPr/>
                <p:nvPr/>
              </p:nvPicPr>
              <p:blipFill>
                <a:blip r:embed="rId80"/>
                <a:stretch>
                  <a:fillRect/>
                </a:stretch>
              </p:blipFill>
              <p:spPr>
                <a:xfrm>
                  <a:off x="968863" y="2841553"/>
                  <a:ext cx="43560" cy="61936"/>
                </a:xfrm>
                <a:prstGeom prst="rect">
                  <a:avLst/>
                </a:prstGeom>
              </p:spPr>
            </p:pic>
          </mc:Fallback>
        </mc:AlternateContent>
      </p:grpSp>
      <p:grpSp>
        <p:nvGrpSpPr>
          <p:cNvPr id="99" name="Group 98">
            <a:extLst>
              <a:ext uri="{FF2B5EF4-FFF2-40B4-BE49-F238E27FC236}">
                <a16:creationId xmlns:a16="http://schemas.microsoft.com/office/drawing/2014/main" id="{7CA3D257-1B7F-5645-A178-66F93B36ADA4}"/>
              </a:ext>
            </a:extLst>
          </p:cNvPr>
          <p:cNvGrpSpPr/>
          <p:nvPr/>
        </p:nvGrpSpPr>
        <p:grpSpPr>
          <a:xfrm>
            <a:off x="1317703" y="2606659"/>
            <a:ext cx="1383480" cy="382320"/>
            <a:chOff x="1317703" y="2606659"/>
            <a:chExt cx="1383480" cy="382320"/>
          </a:xfrm>
        </p:grpSpPr>
        <mc:AlternateContent xmlns:mc="http://schemas.openxmlformats.org/markup-compatibility/2006" xmlns:p14="http://schemas.microsoft.com/office/powerpoint/2010/main">
          <mc:Choice Requires="p14">
            <p:contentPart p14:bwMode="auto" r:id="rId81">
              <p14:nvContentPartPr>
                <p14:cNvPr id="90" name="Ink 89">
                  <a:extLst>
                    <a:ext uri="{FF2B5EF4-FFF2-40B4-BE49-F238E27FC236}">
                      <a16:creationId xmlns:a16="http://schemas.microsoft.com/office/drawing/2014/main" id="{4D2A8A3E-FC3C-274E-8EE6-3868C9E2355A}"/>
                    </a:ext>
                  </a:extLst>
                </p14:cNvPr>
                <p14:cNvContentPartPr/>
                <p14:nvPr/>
              </p14:nvContentPartPr>
              <p14:xfrm>
                <a:off x="1317703" y="2711419"/>
                <a:ext cx="19080" cy="277560"/>
              </p14:xfrm>
            </p:contentPart>
          </mc:Choice>
          <mc:Fallback xmlns="">
            <p:pic>
              <p:nvPicPr>
                <p:cNvPr id="90" name="Ink 89">
                  <a:extLst>
                    <a:ext uri="{FF2B5EF4-FFF2-40B4-BE49-F238E27FC236}">
                      <a16:creationId xmlns:a16="http://schemas.microsoft.com/office/drawing/2014/main" id="{4D2A8A3E-FC3C-274E-8EE6-3868C9E2355A}"/>
                    </a:ext>
                  </a:extLst>
                </p:cNvPr>
                <p:cNvPicPr/>
                <p:nvPr/>
              </p:nvPicPr>
              <p:blipFill>
                <a:blip r:embed="rId82"/>
                <a:stretch>
                  <a:fillRect/>
                </a:stretch>
              </p:blipFill>
              <p:spPr>
                <a:xfrm>
                  <a:off x="1302510" y="2695939"/>
                  <a:ext cx="49113"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1" name="Ink 90">
                  <a:extLst>
                    <a:ext uri="{FF2B5EF4-FFF2-40B4-BE49-F238E27FC236}">
                      <a16:creationId xmlns:a16="http://schemas.microsoft.com/office/drawing/2014/main" id="{255ACDD0-CC2C-AF47-B36E-32141AA413E4}"/>
                    </a:ext>
                  </a:extLst>
                </p14:cNvPr>
                <p14:cNvContentPartPr/>
                <p14:nvPr/>
              </p14:nvContentPartPr>
              <p14:xfrm>
                <a:off x="1349743" y="2696299"/>
                <a:ext cx="156960" cy="242640"/>
              </p14:xfrm>
            </p:contentPart>
          </mc:Choice>
          <mc:Fallback xmlns="">
            <p:pic>
              <p:nvPicPr>
                <p:cNvPr id="91" name="Ink 90">
                  <a:extLst>
                    <a:ext uri="{FF2B5EF4-FFF2-40B4-BE49-F238E27FC236}">
                      <a16:creationId xmlns:a16="http://schemas.microsoft.com/office/drawing/2014/main" id="{255ACDD0-CC2C-AF47-B36E-32141AA413E4}"/>
                    </a:ext>
                  </a:extLst>
                </p:cNvPr>
                <p:cNvPicPr/>
                <p:nvPr/>
              </p:nvPicPr>
              <p:blipFill>
                <a:blip r:embed="rId84"/>
                <a:stretch>
                  <a:fillRect/>
                </a:stretch>
              </p:blipFill>
              <p:spPr>
                <a:xfrm>
                  <a:off x="1334263" y="2680819"/>
                  <a:ext cx="1875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80E77977-2233-644F-9A60-473B26454A4D}"/>
                    </a:ext>
                  </a:extLst>
                </p14:cNvPr>
                <p14:cNvContentPartPr/>
                <p14:nvPr/>
              </p14:nvContentPartPr>
              <p14:xfrm>
                <a:off x="1613263" y="2812939"/>
                <a:ext cx="107280" cy="132480"/>
              </p14:xfrm>
            </p:contentPart>
          </mc:Choice>
          <mc:Fallback xmlns="">
            <p:pic>
              <p:nvPicPr>
                <p:cNvPr id="92" name="Ink 91">
                  <a:extLst>
                    <a:ext uri="{FF2B5EF4-FFF2-40B4-BE49-F238E27FC236}">
                      <a16:creationId xmlns:a16="http://schemas.microsoft.com/office/drawing/2014/main" id="{80E77977-2233-644F-9A60-473B26454A4D}"/>
                    </a:ext>
                  </a:extLst>
                </p:cNvPr>
                <p:cNvPicPr/>
                <p:nvPr/>
              </p:nvPicPr>
              <p:blipFill>
                <a:blip r:embed="rId86"/>
                <a:stretch>
                  <a:fillRect/>
                </a:stretch>
              </p:blipFill>
              <p:spPr>
                <a:xfrm>
                  <a:off x="1597783" y="2797459"/>
                  <a:ext cx="137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3" name="Ink 92">
                  <a:extLst>
                    <a:ext uri="{FF2B5EF4-FFF2-40B4-BE49-F238E27FC236}">
                      <a16:creationId xmlns:a16="http://schemas.microsoft.com/office/drawing/2014/main" id="{724A4EF8-2B08-7F44-966D-474C06185F90}"/>
                    </a:ext>
                  </a:extLst>
                </p14:cNvPr>
                <p14:cNvContentPartPr/>
                <p14:nvPr/>
              </p14:nvContentPartPr>
              <p14:xfrm>
                <a:off x="1808743" y="2643739"/>
                <a:ext cx="112680" cy="270000"/>
              </p14:xfrm>
            </p:contentPart>
          </mc:Choice>
          <mc:Fallback xmlns="">
            <p:pic>
              <p:nvPicPr>
                <p:cNvPr id="93" name="Ink 92">
                  <a:extLst>
                    <a:ext uri="{FF2B5EF4-FFF2-40B4-BE49-F238E27FC236}">
                      <a16:creationId xmlns:a16="http://schemas.microsoft.com/office/drawing/2014/main" id="{724A4EF8-2B08-7F44-966D-474C06185F90}"/>
                    </a:ext>
                  </a:extLst>
                </p:cNvPr>
                <p:cNvPicPr/>
                <p:nvPr/>
              </p:nvPicPr>
              <p:blipFill>
                <a:blip r:embed="rId88"/>
                <a:stretch>
                  <a:fillRect/>
                </a:stretch>
              </p:blipFill>
              <p:spPr>
                <a:xfrm>
                  <a:off x="1793312" y="2628259"/>
                  <a:ext cx="143183"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299FA3AF-BC55-1247-9AFC-6899B3519299}"/>
                    </a:ext>
                  </a:extLst>
                </p14:cNvPr>
                <p14:cNvContentPartPr/>
                <p14:nvPr/>
              </p14:nvContentPartPr>
              <p14:xfrm>
                <a:off x="1971463" y="2606659"/>
                <a:ext cx="126000" cy="288000"/>
              </p14:xfrm>
            </p:contentPart>
          </mc:Choice>
          <mc:Fallback xmlns="">
            <p:pic>
              <p:nvPicPr>
                <p:cNvPr id="94" name="Ink 93">
                  <a:extLst>
                    <a:ext uri="{FF2B5EF4-FFF2-40B4-BE49-F238E27FC236}">
                      <a16:creationId xmlns:a16="http://schemas.microsoft.com/office/drawing/2014/main" id="{299FA3AF-BC55-1247-9AFC-6899B3519299}"/>
                    </a:ext>
                  </a:extLst>
                </p:cNvPr>
                <p:cNvPicPr/>
                <p:nvPr/>
              </p:nvPicPr>
              <p:blipFill>
                <a:blip r:embed="rId90"/>
                <a:stretch>
                  <a:fillRect/>
                </a:stretch>
              </p:blipFill>
              <p:spPr>
                <a:xfrm>
                  <a:off x="1955983" y="2591179"/>
                  <a:ext cx="1566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AEF74D1C-6191-FC41-8865-05F8A98DA0D2}"/>
                    </a:ext>
                  </a:extLst>
                </p14:cNvPr>
                <p14:cNvContentPartPr/>
                <p14:nvPr/>
              </p14:nvContentPartPr>
              <p14:xfrm>
                <a:off x="2166223" y="2800339"/>
                <a:ext cx="19080" cy="75960"/>
              </p14:xfrm>
            </p:contentPart>
          </mc:Choice>
          <mc:Fallback xmlns="">
            <p:pic>
              <p:nvPicPr>
                <p:cNvPr id="95" name="Ink 94">
                  <a:extLst>
                    <a:ext uri="{FF2B5EF4-FFF2-40B4-BE49-F238E27FC236}">
                      <a16:creationId xmlns:a16="http://schemas.microsoft.com/office/drawing/2014/main" id="{AEF74D1C-6191-FC41-8865-05F8A98DA0D2}"/>
                    </a:ext>
                  </a:extLst>
                </p:cNvPr>
                <p:cNvPicPr/>
                <p:nvPr/>
              </p:nvPicPr>
              <p:blipFill>
                <a:blip r:embed="rId92"/>
                <a:stretch>
                  <a:fillRect/>
                </a:stretch>
              </p:blipFill>
              <p:spPr>
                <a:xfrm>
                  <a:off x="2150743" y="2784859"/>
                  <a:ext cx="49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371E6FAC-9A25-7A40-BDF0-363CA556625B}"/>
                    </a:ext>
                  </a:extLst>
                </p14:cNvPr>
                <p14:cNvContentPartPr/>
                <p14:nvPr/>
              </p14:nvContentPartPr>
              <p14:xfrm>
                <a:off x="2185303" y="2661739"/>
                <a:ext cx="360" cy="31680"/>
              </p14:xfrm>
            </p:contentPart>
          </mc:Choice>
          <mc:Fallback xmlns="">
            <p:pic>
              <p:nvPicPr>
                <p:cNvPr id="96" name="Ink 95">
                  <a:extLst>
                    <a:ext uri="{FF2B5EF4-FFF2-40B4-BE49-F238E27FC236}">
                      <a16:creationId xmlns:a16="http://schemas.microsoft.com/office/drawing/2014/main" id="{371E6FAC-9A25-7A40-BDF0-363CA556625B}"/>
                    </a:ext>
                  </a:extLst>
                </p:cNvPr>
                <p:cNvPicPr/>
                <p:nvPr/>
              </p:nvPicPr>
              <p:blipFill>
                <a:blip r:embed="rId94"/>
                <a:stretch>
                  <a:fillRect/>
                </a:stretch>
              </p:blipFill>
              <p:spPr>
                <a:xfrm>
                  <a:off x="2169823" y="2646259"/>
                  <a:ext cx="30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622F1B11-109C-4C4C-8044-B05BF0638A43}"/>
                    </a:ext>
                  </a:extLst>
                </p14:cNvPr>
                <p14:cNvContentPartPr/>
                <p14:nvPr/>
              </p14:nvContentPartPr>
              <p14:xfrm>
                <a:off x="2285743" y="2762539"/>
                <a:ext cx="126000" cy="119880"/>
              </p14:xfrm>
            </p:contentPart>
          </mc:Choice>
          <mc:Fallback xmlns="">
            <p:pic>
              <p:nvPicPr>
                <p:cNvPr id="97" name="Ink 96">
                  <a:extLst>
                    <a:ext uri="{FF2B5EF4-FFF2-40B4-BE49-F238E27FC236}">
                      <a16:creationId xmlns:a16="http://schemas.microsoft.com/office/drawing/2014/main" id="{622F1B11-109C-4C4C-8044-B05BF0638A43}"/>
                    </a:ext>
                  </a:extLst>
                </p:cNvPr>
                <p:cNvPicPr/>
                <p:nvPr/>
              </p:nvPicPr>
              <p:blipFill>
                <a:blip r:embed="rId96"/>
                <a:stretch>
                  <a:fillRect/>
                </a:stretch>
              </p:blipFill>
              <p:spPr>
                <a:xfrm>
                  <a:off x="2270263" y="2747059"/>
                  <a:ext cx="156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DFD457AB-1A90-744E-B1AD-6F546FB4FAFA}"/>
                    </a:ext>
                  </a:extLst>
                </p14:cNvPr>
                <p14:cNvContentPartPr/>
                <p14:nvPr/>
              </p14:nvContentPartPr>
              <p14:xfrm>
                <a:off x="2486983" y="2784859"/>
                <a:ext cx="214200" cy="128880"/>
              </p14:xfrm>
            </p:contentPart>
          </mc:Choice>
          <mc:Fallback xmlns="">
            <p:pic>
              <p:nvPicPr>
                <p:cNvPr id="98" name="Ink 97">
                  <a:extLst>
                    <a:ext uri="{FF2B5EF4-FFF2-40B4-BE49-F238E27FC236}">
                      <a16:creationId xmlns:a16="http://schemas.microsoft.com/office/drawing/2014/main" id="{DFD457AB-1A90-744E-B1AD-6F546FB4FAFA}"/>
                    </a:ext>
                  </a:extLst>
                </p:cNvPr>
                <p:cNvPicPr/>
                <p:nvPr/>
              </p:nvPicPr>
              <p:blipFill>
                <a:blip r:embed="rId98"/>
                <a:stretch>
                  <a:fillRect/>
                </a:stretch>
              </p:blipFill>
              <p:spPr>
                <a:xfrm>
                  <a:off x="2471477" y="2769379"/>
                  <a:ext cx="244852" cy="159480"/>
                </a:xfrm>
                <a:prstGeom prst="rect">
                  <a:avLst/>
                </a:prstGeom>
              </p:spPr>
            </p:pic>
          </mc:Fallback>
        </mc:AlternateContent>
      </p:grpSp>
      <p:grpSp>
        <p:nvGrpSpPr>
          <p:cNvPr id="108" name="Group 107">
            <a:extLst>
              <a:ext uri="{FF2B5EF4-FFF2-40B4-BE49-F238E27FC236}">
                <a16:creationId xmlns:a16="http://schemas.microsoft.com/office/drawing/2014/main" id="{759C680D-AF26-554D-83FE-E770008A4926}"/>
              </a:ext>
            </a:extLst>
          </p:cNvPr>
          <p:cNvGrpSpPr/>
          <p:nvPr/>
        </p:nvGrpSpPr>
        <p:grpSpPr>
          <a:xfrm>
            <a:off x="2958583" y="2542579"/>
            <a:ext cx="1490400" cy="892080"/>
            <a:chOff x="2958583" y="2542579"/>
            <a:chExt cx="1490400" cy="892080"/>
          </a:xfrm>
        </p:grpSpPr>
        <mc:AlternateContent xmlns:mc="http://schemas.openxmlformats.org/markup-compatibility/2006" xmlns:p14="http://schemas.microsoft.com/office/powerpoint/2010/main">
          <mc:Choice Requires="p14">
            <p:contentPart p14:bwMode="auto" r:id="rId99">
              <p14:nvContentPartPr>
                <p14:cNvPr id="100" name="Ink 99">
                  <a:extLst>
                    <a:ext uri="{FF2B5EF4-FFF2-40B4-BE49-F238E27FC236}">
                      <a16:creationId xmlns:a16="http://schemas.microsoft.com/office/drawing/2014/main" id="{97651EAB-5D6D-7B45-BE3E-9FCDBB05AFA4}"/>
                    </a:ext>
                  </a:extLst>
                </p14:cNvPr>
                <p14:cNvContentPartPr/>
                <p14:nvPr/>
              </p14:nvContentPartPr>
              <p14:xfrm>
                <a:off x="2958583" y="2542579"/>
                <a:ext cx="132480" cy="402840"/>
              </p14:xfrm>
            </p:contentPart>
          </mc:Choice>
          <mc:Fallback xmlns="">
            <p:pic>
              <p:nvPicPr>
                <p:cNvPr id="100" name="Ink 99">
                  <a:extLst>
                    <a:ext uri="{FF2B5EF4-FFF2-40B4-BE49-F238E27FC236}">
                      <a16:creationId xmlns:a16="http://schemas.microsoft.com/office/drawing/2014/main" id="{97651EAB-5D6D-7B45-BE3E-9FCDBB05AFA4}"/>
                    </a:ext>
                  </a:extLst>
                </p:cNvPr>
                <p:cNvPicPr/>
                <p:nvPr/>
              </p:nvPicPr>
              <p:blipFill>
                <a:blip r:embed="rId100"/>
                <a:stretch>
                  <a:fillRect/>
                </a:stretch>
              </p:blipFill>
              <p:spPr>
                <a:xfrm>
                  <a:off x="2943103" y="2527099"/>
                  <a:ext cx="16308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1" name="Ink 100">
                  <a:extLst>
                    <a:ext uri="{FF2B5EF4-FFF2-40B4-BE49-F238E27FC236}">
                      <a16:creationId xmlns:a16="http://schemas.microsoft.com/office/drawing/2014/main" id="{7F588ABE-9CF1-124D-AF07-F89ABF4BEC8E}"/>
                    </a:ext>
                  </a:extLst>
                </p14:cNvPr>
                <p14:cNvContentPartPr/>
                <p14:nvPr/>
              </p14:nvContentPartPr>
              <p14:xfrm>
                <a:off x="3140743" y="2787739"/>
                <a:ext cx="138600" cy="145080"/>
              </p14:xfrm>
            </p:contentPart>
          </mc:Choice>
          <mc:Fallback xmlns="">
            <p:pic>
              <p:nvPicPr>
                <p:cNvPr id="101" name="Ink 100">
                  <a:extLst>
                    <a:ext uri="{FF2B5EF4-FFF2-40B4-BE49-F238E27FC236}">
                      <a16:creationId xmlns:a16="http://schemas.microsoft.com/office/drawing/2014/main" id="{7F588ABE-9CF1-124D-AF07-F89ABF4BEC8E}"/>
                    </a:ext>
                  </a:extLst>
                </p:cNvPr>
                <p:cNvPicPr/>
                <p:nvPr/>
              </p:nvPicPr>
              <p:blipFill>
                <a:blip r:embed="rId102"/>
                <a:stretch>
                  <a:fillRect/>
                </a:stretch>
              </p:blipFill>
              <p:spPr>
                <a:xfrm>
                  <a:off x="3125263" y="2772259"/>
                  <a:ext cx="169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2" name="Ink 101">
                  <a:extLst>
                    <a:ext uri="{FF2B5EF4-FFF2-40B4-BE49-F238E27FC236}">
                      <a16:creationId xmlns:a16="http://schemas.microsoft.com/office/drawing/2014/main" id="{56DB084D-0997-7C41-B7A5-A1EFBBC1A3D3}"/>
                    </a:ext>
                  </a:extLst>
                </p14:cNvPr>
                <p14:cNvContentPartPr/>
                <p14:nvPr/>
              </p14:nvContentPartPr>
              <p14:xfrm>
                <a:off x="3367183" y="2752819"/>
                <a:ext cx="327240" cy="173520"/>
              </p14:xfrm>
            </p:contentPart>
          </mc:Choice>
          <mc:Fallback xmlns="">
            <p:pic>
              <p:nvPicPr>
                <p:cNvPr id="102" name="Ink 101">
                  <a:extLst>
                    <a:ext uri="{FF2B5EF4-FFF2-40B4-BE49-F238E27FC236}">
                      <a16:creationId xmlns:a16="http://schemas.microsoft.com/office/drawing/2014/main" id="{56DB084D-0997-7C41-B7A5-A1EFBBC1A3D3}"/>
                    </a:ext>
                  </a:extLst>
                </p:cNvPr>
                <p:cNvPicPr/>
                <p:nvPr/>
              </p:nvPicPr>
              <p:blipFill>
                <a:blip r:embed="rId104"/>
                <a:stretch>
                  <a:fillRect/>
                </a:stretch>
              </p:blipFill>
              <p:spPr>
                <a:xfrm>
                  <a:off x="3351703" y="2737339"/>
                  <a:ext cx="357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3" name="Ink 102">
                  <a:extLst>
                    <a:ext uri="{FF2B5EF4-FFF2-40B4-BE49-F238E27FC236}">
                      <a16:creationId xmlns:a16="http://schemas.microsoft.com/office/drawing/2014/main" id="{355D8ACC-7D87-9147-83DC-F1FEA8BC8138}"/>
                    </a:ext>
                  </a:extLst>
                </p14:cNvPr>
                <p14:cNvContentPartPr/>
                <p14:nvPr/>
              </p14:nvContentPartPr>
              <p14:xfrm>
                <a:off x="3725743" y="2756059"/>
                <a:ext cx="151200" cy="151200"/>
              </p14:xfrm>
            </p:contentPart>
          </mc:Choice>
          <mc:Fallback xmlns="">
            <p:pic>
              <p:nvPicPr>
                <p:cNvPr id="103" name="Ink 102">
                  <a:extLst>
                    <a:ext uri="{FF2B5EF4-FFF2-40B4-BE49-F238E27FC236}">
                      <a16:creationId xmlns:a16="http://schemas.microsoft.com/office/drawing/2014/main" id="{355D8ACC-7D87-9147-83DC-F1FEA8BC8138}"/>
                    </a:ext>
                  </a:extLst>
                </p:cNvPr>
                <p:cNvPicPr/>
                <p:nvPr/>
              </p:nvPicPr>
              <p:blipFill>
                <a:blip r:embed="rId106"/>
                <a:stretch>
                  <a:fillRect/>
                </a:stretch>
              </p:blipFill>
              <p:spPr>
                <a:xfrm>
                  <a:off x="3710263" y="2740579"/>
                  <a:ext cx="1818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4" name="Ink 103">
                  <a:extLst>
                    <a:ext uri="{FF2B5EF4-FFF2-40B4-BE49-F238E27FC236}">
                      <a16:creationId xmlns:a16="http://schemas.microsoft.com/office/drawing/2014/main" id="{50EC824D-BC40-3946-9CD5-358F04851204}"/>
                    </a:ext>
                  </a:extLst>
                </p14:cNvPr>
                <p14:cNvContentPartPr/>
                <p14:nvPr/>
              </p14:nvContentPartPr>
              <p14:xfrm>
                <a:off x="3951823" y="2813659"/>
                <a:ext cx="31680" cy="87840"/>
              </p14:xfrm>
            </p:contentPart>
          </mc:Choice>
          <mc:Fallback xmlns="">
            <p:pic>
              <p:nvPicPr>
                <p:cNvPr id="104" name="Ink 103">
                  <a:extLst>
                    <a:ext uri="{FF2B5EF4-FFF2-40B4-BE49-F238E27FC236}">
                      <a16:creationId xmlns:a16="http://schemas.microsoft.com/office/drawing/2014/main" id="{50EC824D-BC40-3946-9CD5-358F04851204}"/>
                    </a:ext>
                  </a:extLst>
                </p:cNvPr>
                <p:cNvPicPr/>
                <p:nvPr/>
              </p:nvPicPr>
              <p:blipFill>
                <a:blip r:embed="rId108"/>
                <a:stretch>
                  <a:fillRect/>
                </a:stretch>
              </p:blipFill>
              <p:spPr>
                <a:xfrm>
                  <a:off x="3936343" y="2798179"/>
                  <a:ext cx="62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5" name="Ink 104">
                  <a:extLst>
                    <a:ext uri="{FF2B5EF4-FFF2-40B4-BE49-F238E27FC236}">
                      <a16:creationId xmlns:a16="http://schemas.microsoft.com/office/drawing/2014/main" id="{BCAF0D82-80AB-594C-865A-840BDB1F0793}"/>
                    </a:ext>
                  </a:extLst>
                </p14:cNvPr>
                <p14:cNvContentPartPr/>
                <p14:nvPr/>
              </p14:nvContentPartPr>
              <p14:xfrm>
                <a:off x="3995743" y="2671819"/>
                <a:ext cx="12960" cy="41040"/>
              </p14:xfrm>
            </p:contentPart>
          </mc:Choice>
          <mc:Fallback xmlns="">
            <p:pic>
              <p:nvPicPr>
                <p:cNvPr id="105" name="Ink 104">
                  <a:extLst>
                    <a:ext uri="{FF2B5EF4-FFF2-40B4-BE49-F238E27FC236}">
                      <a16:creationId xmlns:a16="http://schemas.microsoft.com/office/drawing/2014/main" id="{BCAF0D82-80AB-594C-865A-840BDB1F0793}"/>
                    </a:ext>
                  </a:extLst>
                </p:cNvPr>
                <p:cNvPicPr/>
                <p:nvPr/>
              </p:nvPicPr>
              <p:blipFill>
                <a:blip r:embed="rId110"/>
                <a:stretch>
                  <a:fillRect/>
                </a:stretch>
              </p:blipFill>
              <p:spPr>
                <a:xfrm>
                  <a:off x="3980263" y="2656339"/>
                  <a:ext cx="435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6" name="Ink 105">
                  <a:extLst>
                    <a:ext uri="{FF2B5EF4-FFF2-40B4-BE49-F238E27FC236}">
                      <a16:creationId xmlns:a16="http://schemas.microsoft.com/office/drawing/2014/main" id="{5D38B944-57BA-8641-8891-ACB848459DF8}"/>
                    </a:ext>
                  </a:extLst>
                </p14:cNvPr>
                <p14:cNvContentPartPr/>
                <p14:nvPr/>
              </p14:nvContentPartPr>
              <p14:xfrm>
                <a:off x="4096543" y="2793859"/>
                <a:ext cx="163800" cy="119880"/>
              </p14:xfrm>
            </p:contentPart>
          </mc:Choice>
          <mc:Fallback xmlns="">
            <p:pic>
              <p:nvPicPr>
                <p:cNvPr id="106" name="Ink 105">
                  <a:extLst>
                    <a:ext uri="{FF2B5EF4-FFF2-40B4-BE49-F238E27FC236}">
                      <a16:creationId xmlns:a16="http://schemas.microsoft.com/office/drawing/2014/main" id="{5D38B944-57BA-8641-8891-ACB848459DF8}"/>
                    </a:ext>
                  </a:extLst>
                </p:cNvPr>
                <p:cNvPicPr/>
                <p:nvPr/>
              </p:nvPicPr>
              <p:blipFill>
                <a:blip r:embed="rId112"/>
                <a:stretch>
                  <a:fillRect/>
                </a:stretch>
              </p:blipFill>
              <p:spPr>
                <a:xfrm>
                  <a:off x="4081063" y="2778379"/>
                  <a:ext cx="194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7" name="Ink 106">
                  <a:extLst>
                    <a:ext uri="{FF2B5EF4-FFF2-40B4-BE49-F238E27FC236}">
                      <a16:creationId xmlns:a16="http://schemas.microsoft.com/office/drawing/2014/main" id="{1BBED25F-8514-F349-BAD4-82D094D8EB47}"/>
                    </a:ext>
                  </a:extLst>
                </p14:cNvPr>
                <p14:cNvContentPartPr/>
                <p14:nvPr/>
              </p14:nvContentPartPr>
              <p14:xfrm>
                <a:off x="4241983" y="2806459"/>
                <a:ext cx="207000" cy="628200"/>
              </p14:xfrm>
            </p:contentPart>
          </mc:Choice>
          <mc:Fallback xmlns="">
            <p:pic>
              <p:nvPicPr>
                <p:cNvPr id="107" name="Ink 106">
                  <a:extLst>
                    <a:ext uri="{FF2B5EF4-FFF2-40B4-BE49-F238E27FC236}">
                      <a16:creationId xmlns:a16="http://schemas.microsoft.com/office/drawing/2014/main" id="{1BBED25F-8514-F349-BAD4-82D094D8EB47}"/>
                    </a:ext>
                  </a:extLst>
                </p:cNvPr>
                <p:cNvPicPr/>
                <p:nvPr/>
              </p:nvPicPr>
              <p:blipFill>
                <a:blip r:embed="rId114"/>
                <a:stretch>
                  <a:fillRect/>
                </a:stretch>
              </p:blipFill>
              <p:spPr>
                <a:xfrm>
                  <a:off x="4226503" y="2790979"/>
                  <a:ext cx="237600" cy="658800"/>
                </a:xfrm>
                <a:prstGeom prst="rect">
                  <a:avLst/>
                </a:prstGeom>
              </p:spPr>
            </p:pic>
          </mc:Fallback>
        </mc:AlternateContent>
      </p:grpSp>
      <p:grpSp>
        <p:nvGrpSpPr>
          <p:cNvPr id="112" name="Group 111">
            <a:extLst>
              <a:ext uri="{FF2B5EF4-FFF2-40B4-BE49-F238E27FC236}">
                <a16:creationId xmlns:a16="http://schemas.microsoft.com/office/drawing/2014/main" id="{3D523016-6630-BD42-BFBA-1B4FA9BCECD2}"/>
              </a:ext>
            </a:extLst>
          </p:cNvPr>
          <p:cNvGrpSpPr/>
          <p:nvPr/>
        </p:nvGrpSpPr>
        <p:grpSpPr>
          <a:xfrm>
            <a:off x="4706383" y="2697019"/>
            <a:ext cx="786240" cy="437040"/>
            <a:chOff x="4706383" y="2697019"/>
            <a:chExt cx="786240" cy="437040"/>
          </a:xfrm>
        </p:grpSpPr>
        <mc:AlternateContent xmlns:mc="http://schemas.openxmlformats.org/markup-compatibility/2006" xmlns:p14="http://schemas.microsoft.com/office/powerpoint/2010/main">
          <mc:Choice Requires="p14">
            <p:contentPart p14:bwMode="auto" r:id="rId115">
              <p14:nvContentPartPr>
                <p14:cNvPr id="109" name="Ink 108">
                  <a:extLst>
                    <a:ext uri="{FF2B5EF4-FFF2-40B4-BE49-F238E27FC236}">
                      <a16:creationId xmlns:a16="http://schemas.microsoft.com/office/drawing/2014/main" id="{46E382FC-3650-AD47-9653-92071D450CC3}"/>
                    </a:ext>
                  </a:extLst>
                </p14:cNvPr>
                <p14:cNvContentPartPr/>
                <p14:nvPr/>
              </p14:nvContentPartPr>
              <p14:xfrm>
                <a:off x="4706383" y="2850379"/>
                <a:ext cx="490680" cy="12960"/>
              </p14:xfrm>
            </p:contentPart>
          </mc:Choice>
          <mc:Fallback xmlns="">
            <p:pic>
              <p:nvPicPr>
                <p:cNvPr id="109" name="Ink 108">
                  <a:extLst>
                    <a:ext uri="{FF2B5EF4-FFF2-40B4-BE49-F238E27FC236}">
                      <a16:creationId xmlns:a16="http://schemas.microsoft.com/office/drawing/2014/main" id="{46E382FC-3650-AD47-9653-92071D450CC3}"/>
                    </a:ext>
                  </a:extLst>
                </p:cNvPr>
                <p:cNvPicPr/>
                <p:nvPr/>
              </p:nvPicPr>
              <p:blipFill>
                <a:blip r:embed="rId116"/>
                <a:stretch>
                  <a:fillRect/>
                </a:stretch>
              </p:blipFill>
              <p:spPr>
                <a:xfrm>
                  <a:off x="4690914" y="2834899"/>
                  <a:ext cx="521258"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0" name="Ink 109">
                  <a:extLst>
                    <a:ext uri="{FF2B5EF4-FFF2-40B4-BE49-F238E27FC236}">
                      <a16:creationId xmlns:a16="http://schemas.microsoft.com/office/drawing/2014/main" id="{BB170E96-FCFA-C645-ACA4-516FF89D8261}"/>
                    </a:ext>
                  </a:extLst>
                </p14:cNvPr>
                <p14:cNvContentPartPr/>
                <p14:nvPr/>
              </p14:nvContentPartPr>
              <p14:xfrm>
                <a:off x="4718983" y="2932099"/>
                <a:ext cx="521640" cy="38160"/>
              </p14:xfrm>
            </p:contentPart>
          </mc:Choice>
          <mc:Fallback xmlns="">
            <p:pic>
              <p:nvPicPr>
                <p:cNvPr id="110" name="Ink 109">
                  <a:extLst>
                    <a:ext uri="{FF2B5EF4-FFF2-40B4-BE49-F238E27FC236}">
                      <a16:creationId xmlns:a16="http://schemas.microsoft.com/office/drawing/2014/main" id="{BB170E96-FCFA-C645-ACA4-516FF89D8261}"/>
                    </a:ext>
                  </a:extLst>
                </p:cNvPr>
                <p:cNvPicPr/>
                <p:nvPr/>
              </p:nvPicPr>
              <p:blipFill>
                <a:blip r:embed="rId118"/>
                <a:stretch>
                  <a:fillRect/>
                </a:stretch>
              </p:blipFill>
              <p:spPr>
                <a:xfrm>
                  <a:off x="4703503" y="2916619"/>
                  <a:ext cx="5522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1" name="Ink 110">
                  <a:extLst>
                    <a:ext uri="{FF2B5EF4-FFF2-40B4-BE49-F238E27FC236}">
                      <a16:creationId xmlns:a16="http://schemas.microsoft.com/office/drawing/2014/main" id="{85E7F423-52B5-D34D-90EC-1520F3ADEC7C}"/>
                    </a:ext>
                  </a:extLst>
                </p14:cNvPr>
                <p14:cNvContentPartPr/>
                <p14:nvPr/>
              </p14:nvContentPartPr>
              <p14:xfrm>
                <a:off x="5102383" y="2697019"/>
                <a:ext cx="390240" cy="437040"/>
              </p14:xfrm>
            </p:contentPart>
          </mc:Choice>
          <mc:Fallback xmlns="">
            <p:pic>
              <p:nvPicPr>
                <p:cNvPr id="111" name="Ink 110">
                  <a:extLst>
                    <a:ext uri="{FF2B5EF4-FFF2-40B4-BE49-F238E27FC236}">
                      <a16:creationId xmlns:a16="http://schemas.microsoft.com/office/drawing/2014/main" id="{85E7F423-52B5-D34D-90EC-1520F3ADEC7C}"/>
                    </a:ext>
                  </a:extLst>
                </p:cNvPr>
                <p:cNvPicPr/>
                <p:nvPr/>
              </p:nvPicPr>
              <p:blipFill>
                <a:blip r:embed="rId120"/>
                <a:stretch>
                  <a:fillRect/>
                </a:stretch>
              </p:blipFill>
              <p:spPr>
                <a:xfrm>
                  <a:off x="5086889" y="2681539"/>
                  <a:ext cx="420868" cy="46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113" name="Ink 112">
                <a:extLst>
                  <a:ext uri="{FF2B5EF4-FFF2-40B4-BE49-F238E27FC236}">
                    <a16:creationId xmlns:a16="http://schemas.microsoft.com/office/drawing/2014/main" id="{206857F5-7FB2-8545-9E06-372B69C96DED}"/>
                  </a:ext>
                </a:extLst>
              </p14:cNvPr>
              <p14:cNvContentPartPr/>
              <p14:nvPr/>
            </p14:nvContentPartPr>
            <p14:xfrm>
              <a:off x="5775223" y="2655619"/>
              <a:ext cx="220320" cy="252000"/>
            </p14:xfrm>
          </p:contentPart>
        </mc:Choice>
        <mc:Fallback xmlns="">
          <p:pic>
            <p:nvPicPr>
              <p:cNvPr id="113" name="Ink 112">
                <a:extLst>
                  <a:ext uri="{FF2B5EF4-FFF2-40B4-BE49-F238E27FC236}">
                    <a16:creationId xmlns:a16="http://schemas.microsoft.com/office/drawing/2014/main" id="{206857F5-7FB2-8545-9E06-372B69C96DED}"/>
                  </a:ext>
                </a:extLst>
              </p:cNvPr>
              <p:cNvPicPr/>
              <p:nvPr/>
            </p:nvPicPr>
            <p:blipFill>
              <a:blip r:embed="rId122"/>
              <a:stretch>
                <a:fillRect/>
              </a:stretch>
            </p:blipFill>
            <p:spPr>
              <a:xfrm>
                <a:off x="5759768" y="2640117"/>
                <a:ext cx="25087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4" name="Ink 113">
                <a:extLst>
                  <a:ext uri="{FF2B5EF4-FFF2-40B4-BE49-F238E27FC236}">
                    <a16:creationId xmlns:a16="http://schemas.microsoft.com/office/drawing/2014/main" id="{CDA17091-C12A-764A-9A86-D35A9F5E5764}"/>
                  </a:ext>
                </a:extLst>
              </p14:cNvPr>
              <p14:cNvContentPartPr/>
              <p14:nvPr/>
            </p14:nvContentPartPr>
            <p14:xfrm>
              <a:off x="6108223" y="2643019"/>
              <a:ext cx="163800" cy="207720"/>
            </p14:xfrm>
          </p:contentPart>
        </mc:Choice>
        <mc:Fallback xmlns="">
          <p:pic>
            <p:nvPicPr>
              <p:cNvPr id="114" name="Ink 113">
                <a:extLst>
                  <a:ext uri="{FF2B5EF4-FFF2-40B4-BE49-F238E27FC236}">
                    <a16:creationId xmlns:a16="http://schemas.microsoft.com/office/drawing/2014/main" id="{CDA17091-C12A-764A-9A86-D35A9F5E5764}"/>
                  </a:ext>
                </a:extLst>
              </p:cNvPr>
              <p:cNvPicPr/>
              <p:nvPr/>
            </p:nvPicPr>
            <p:blipFill>
              <a:blip r:embed="rId124"/>
              <a:stretch>
                <a:fillRect/>
              </a:stretch>
            </p:blipFill>
            <p:spPr>
              <a:xfrm>
                <a:off x="6092743" y="2627539"/>
                <a:ext cx="19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5" name="Ink 114">
                <a:extLst>
                  <a:ext uri="{FF2B5EF4-FFF2-40B4-BE49-F238E27FC236}">
                    <a16:creationId xmlns:a16="http://schemas.microsoft.com/office/drawing/2014/main" id="{25E28CD5-56F3-0F45-B80B-9688DD88C948}"/>
                  </a:ext>
                </a:extLst>
              </p14:cNvPr>
              <p14:cNvContentPartPr/>
              <p14:nvPr/>
            </p14:nvContentPartPr>
            <p14:xfrm>
              <a:off x="6441583" y="2693419"/>
              <a:ext cx="132480" cy="19080"/>
            </p14:xfrm>
          </p:contentPart>
        </mc:Choice>
        <mc:Fallback xmlns="">
          <p:pic>
            <p:nvPicPr>
              <p:cNvPr id="115" name="Ink 114">
                <a:extLst>
                  <a:ext uri="{FF2B5EF4-FFF2-40B4-BE49-F238E27FC236}">
                    <a16:creationId xmlns:a16="http://schemas.microsoft.com/office/drawing/2014/main" id="{25E28CD5-56F3-0F45-B80B-9688DD88C948}"/>
                  </a:ext>
                </a:extLst>
              </p:cNvPr>
              <p:cNvPicPr/>
              <p:nvPr/>
            </p:nvPicPr>
            <p:blipFill>
              <a:blip r:embed="rId126"/>
              <a:stretch>
                <a:fillRect/>
              </a:stretch>
            </p:blipFill>
            <p:spPr>
              <a:xfrm>
                <a:off x="6426061" y="2678226"/>
                <a:ext cx="163163"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6" name="Ink 115">
                <a:extLst>
                  <a:ext uri="{FF2B5EF4-FFF2-40B4-BE49-F238E27FC236}">
                    <a16:creationId xmlns:a16="http://schemas.microsoft.com/office/drawing/2014/main" id="{1F7FCE3A-A14B-8C4F-8331-63CFCA117AE6}"/>
                  </a:ext>
                </a:extLst>
              </p14:cNvPr>
              <p14:cNvContentPartPr/>
              <p14:nvPr/>
            </p14:nvContentPartPr>
            <p14:xfrm>
              <a:off x="6425383" y="2793859"/>
              <a:ext cx="167400" cy="12960"/>
            </p14:xfrm>
          </p:contentPart>
        </mc:Choice>
        <mc:Fallback xmlns="">
          <p:pic>
            <p:nvPicPr>
              <p:cNvPr id="116" name="Ink 115">
                <a:extLst>
                  <a:ext uri="{FF2B5EF4-FFF2-40B4-BE49-F238E27FC236}">
                    <a16:creationId xmlns:a16="http://schemas.microsoft.com/office/drawing/2014/main" id="{1F7FCE3A-A14B-8C4F-8331-63CFCA117AE6}"/>
                  </a:ext>
                </a:extLst>
              </p:cNvPr>
              <p:cNvPicPr/>
              <p:nvPr/>
            </p:nvPicPr>
            <p:blipFill>
              <a:blip r:embed="rId128"/>
              <a:stretch>
                <a:fillRect/>
              </a:stretch>
            </p:blipFill>
            <p:spPr>
              <a:xfrm>
                <a:off x="6409903" y="2778379"/>
                <a:ext cx="198000" cy="43560"/>
              </a:xfrm>
              <a:prstGeom prst="rect">
                <a:avLst/>
              </a:prstGeom>
            </p:spPr>
          </p:pic>
        </mc:Fallback>
      </mc:AlternateContent>
      <p:grpSp>
        <p:nvGrpSpPr>
          <p:cNvPr id="135" name="Group 134">
            <a:extLst>
              <a:ext uri="{FF2B5EF4-FFF2-40B4-BE49-F238E27FC236}">
                <a16:creationId xmlns:a16="http://schemas.microsoft.com/office/drawing/2014/main" id="{FD30964F-2939-F748-A3E3-6870FDBDE4E5}"/>
              </a:ext>
            </a:extLst>
          </p:cNvPr>
          <p:cNvGrpSpPr/>
          <p:nvPr/>
        </p:nvGrpSpPr>
        <p:grpSpPr>
          <a:xfrm>
            <a:off x="6806263" y="2278339"/>
            <a:ext cx="1993320" cy="855720"/>
            <a:chOff x="6806263" y="2278339"/>
            <a:chExt cx="1993320" cy="855720"/>
          </a:xfrm>
        </p:grpSpPr>
        <mc:AlternateContent xmlns:mc="http://schemas.openxmlformats.org/markup-compatibility/2006" xmlns:p14="http://schemas.microsoft.com/office/powerpoint/2010/main">
          <mc:Choice Requires="p14">
            <p:contentPart p14:bwMode="auto" r:id="rId129">
              <p14:nvContentPartPr>
                <p14:cNvPr id="118" name="Ink 117">
                  <a:extLst>
                    <a:ext uri="{FF2B5EF4-FFF2-40B4-BE49-F238E27FC236}">
                      <a16:creationId xmlns:a16="http://schemas.microsoft.com/office/drawing/2014/main" id="{E2E77766-4930-FC4D-8C31-BA1AB51475E6}"/>
                    </a:ext>
                  </a:extLst>
                </p14:cNvPr>
                <p14:cNvContentPartPr/>
                <p14:nvPr/>
              </p14:nvContentPartPr>
              <p14:xfrm>
                <a:off x="6806263" y="2592619"/>
                <a:ext cx="176400" cy="239400"/>
              </p14:xfrm>
            </p:contentPart>
          </mc:Choice>
          <mc:Fallback xmlns="">
            <p:pic>
              <p:nvPicPr>
                <p:cNvPr id="118" name="Ink 117">
                  <a:extLst>
                    <a:ext uri="{FF2B5EF4-FFF2-40B4-BE49-F238E27FC236}">
                      <a16:creationId xmlns:a16="http://schemas.microsoft.com/office/drawing/2014/main" id="{E2E77766-4930-FC4D-8C31-BA1AB51475E6}"/>
                    </a:ext>
                  </a:extLst>
                </p:cNvPr>
                <p:cNvPicPr/>
                <p:nvPr/>
              </p:nvPicPr>
              <p:blipFill>
                <a:blip r:embed="rId130"/>
                <a:stretch>
                  <a:fillRect/>
                </a:stretch>
              </p:blipFill>
              <p:spPr>
                <a:xfrm>
                  <a:off x="6790783" y="2577139"/>
                  <a:ext cx="207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9" name="Ink 118">
                  <a:extLst>
                    <a:ext uri="{FF2B5EF4-FFF2-40B4-BE49-F238E27FC236}">
                      <a16:creationId xmlns:a16="http://schemas.microsoft.com/office/drawing/2014/main" id="{BA7553A7-E4DD-6647-8B6E-18ABA213EAED}"/>
                    </a:ext>
                  </a:extLst>
                </p14:cNvPr>
                <p14:cNvContentPartPr/>
                <p14:nvPr/>
              </p14:nvContentPartPr>
              <p14:xfrm>
                <a:off x="7057903" y="2775139"/>
                <a:ext cx="60480" cy="44280"/>
              </p14:xfrm>
            </p:contentPart>
          </mc:Choice>
          <mc:Fallback xmlns="">
            <p:pic>
              <p:nvPicPr>
                <p:cNvPr id="119" name="Ink 118">
                  <a:extLst>
                    <a:ext uri="{FF2B5EF4-FFF2-40B4-BE49-F238E27FC236}">
                      <a16:creationId xmlns:a16="http://schemas.microsoft.com/office/drawing/2014/main" id="{BA7553A7-E4DD-6647-8B6E-18ABA213EAED}"/>
                    </a:ext>
                  </a:extLst>
                </p:cNvPr>
                <p:cNvPicPr/>
                <p:nvPr/>
              </p:nvPicPr>
              <p:blipFill>
                <a:blip r:embed="rId132"/>
                <a:stretch>
                  <a:fillRect/>
                </a:stretch>
              </p:blipFill>
              <p:spPr>
                <a:xfrm>
                  <a:off x="7042423" y="2759784"/>
                  <a:ext cx="9108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1" name="Ink 120">
                  <a:extLst>
                    <a:ext uri="{FF2B5EF4-FFF2-40B4-BE49-F238E27FC236}">
                      <a16:creationId xmlns:a16="http://schemas.microsoft.com/office/drawing/2014/main" id="{F4426DAF-B074-7442-8F88-BBA881B4ABF1}"/>
                    </a:ext>
                  </a:extLst>
                </p14:cNvPr>
                <p14:cNvContentPartPr/>
                <p14:nvPr/>
              </p14:nvContentPartPr>
              <p14:xfrm>
                <a:off x="7309183" y="2410459"/>
                <a:ext cx="151200" cy="490680"/>
              </p14:xfrm>
            </p:contentPart>
          </mc:Choice>
          <mc:Fallback xmlns="">
            <p:pic>
              <p:nvPicPr>
                <p:cNvPr id="121" name="Ink 120">
                  <a:extLst>
                    <a:ext uri="{FF2B5EF4-FFF2-40B4-BE49-F238E27FC236}">
                      <a16:creationId xmlns:a16="http://schemas.microsoft.com/office/drawing/2014/main" id="{F4426DAF-B074-7442-8F88-BBA881B4ABF1}"/>
                    </a:ext>
                  </a:extLst>
                </p:cNvPr>
                <p:cNvPicPr/>
                <p:nvPr/>
              </p:nvPicPr>
              <p:blipFill>
                <a:blip r:embed="rId134"/>
                <a:stretch>
                  <a:fillRect/>
                </a:stretch>
              </p:blipFill>
              <p:spPr>
                <a:xfrm>
                  <a:off x="7293703" y="2394990"/>
                  <a:ext cx="181800" cy="521258"/>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2" name="Ink 121">
                  <a:extLst>
                    <a:ext uri="{FF2B5EF4-FFF2-40B4-BE49-F238E27FC236}">
                      <a16:creationId xmlns:a16="http://schemas.microsoft.com/office/drawing/2014/main" id="{C7AEFF3A-062E-7247-9B4A-136E3DADA5B9}"/>
                    </a:ext>
                  </a:extLst>
                </p14:cNvPr>
                <p14:cNvContentPartPr/>
                <p14:nvPr/>
              </p14:nvContentPartPr>
              <p14:xfrm>
                <a:off x="7479103" y="2548699"/>
                <a:ext cx="157680" cy="252000"/>
              </p14:xfrm>
            </p:contentPart>
          </mc:Choice>
          <mc:Fallback xmlns="">
            <p:pic>
              <p:nvPicPr>
                <p:cNvPr id="122" name="Ink 121">
                  <a:extLst>
                    <a:ext uri="{FF2B5EF4-FFF2-40B4-BE49-F238E27FC236}">
                      <a16:creationId xmlns:a16="http://schemas.microsoft.com/office/drawing/2014/main" id="{C7AEFF3A-062E-7247-9B4A-136E3DADA5B9}"/>
                    </a:ext>
                  </a:extLst>
                </p:cNvPr>
                <p:cNvPicPr/>
                <p:nvPr/>
              </p:nvPicPr>
              <p:blipFill>
                <a:blip r:embed="rId136"/>
                <a:stretch>
                  <a:fillRect/>
                </a:stretch>
              </p:blipFill>
              <p:spPr>
                <a:xfrm>
                  <a:off x="7463623" y="2533197"/>
                  <a:ext cx="18828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4" name="Ink 123">
                  <a:extLst>
                    <a:ext uri="{FF2B5EF4-FFF2-40B4-BE49-F238E27FC236}">
                      <a16:creationId xmlns:a16="http://schemas.microsoft.com/office/drawing/2014/main" id="{723733CF-4493-1542-AADB-283D2566DA0D}"/>
                    </a:ext>
                  </a:extLst>
                </p14:cNvPr>
                <p14:cNvContentPartPr/>
                <p14:nvPr/>
              </p14:nvContentPartPr>
              <p14:xfrm>
                <a:off x="7661263" y="2366539"/>
                <a:ext cx="189000" cy="201600"/>
              </p14:xfrm>
            </p:contentPart>
          </mc:Choice>
          <mc:Fallback xmlns="">
            <p:pic>
              <p:nvPicPr>
                <p:cNvPr id="124" name="Ink 123">
                  <a:extLst>
                    <a:ext uri="{FF2B5EF4-FFF2-40B4-BE49-F238E27FC236}">
                      <a16:creationId xmlns:a16="http://schemas.microsoft.com/office/drawing/2014/main" id="{723733CF-4493-1542-AADB-283D2566DA0D}"/>
                    </a:ext>
                  </a:extLst>
                </p:cNvPr>
                <p:cNvPicPr/>
                <p:nvPr/>
              </p:nvPicPr>
              <p:blipFill>
                <a:blip r:embed="rId138"/>
                <a:stretch>
                  <a:fillRect/>
                </a:stretch>
              </p:blipFill>
              <p:spPr>
                <a:xfrm>
                  <a:off x="7645783" y="2351059"/>
                  <a:ext cx="219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6" name="Ink 125">
                  <a:extLst>
                    <a:ext uri="{FF2B5EF4-FFF2-40B4-BE49-F238E27FC236}">
                      <a16:creationId xmlns:a16="http://schemas.microsoft.com/office/drawing/2014/main" id="{254F8ADE-E578-4842-899F-E5FC688925F8}"/>
                    </a:ext>
                  </a:extLst>
                </p14:cNvPr>
                <p14:cNvContentPartPr/>
                <p14:nvPr/>
              </p14:nvContentPartPr>
              <p14:xfrm>
                <a:off x="7843783" y="2353939"/>
                <a:ext cx="138600" cy="107280"/>
              </p14:xfrm>
            </p:contentPart>
          </mc:Choice>
          <mc:Fallback xmlns="">
            <p:pic>
              <p:nvPicPr>
                <p:cNvPr id="126" name="Ink 125">
                  <a:extLst>
                    <a:ext uri="{FF2B5EF4-FFF2-40B4-BE49-F238E27FC236}">
                      <a16:creationId xmlns:a16="http://schemas.microsoft.com/office/drawing/2014/main" id="{254F8ADE-E578-4842-899F-E5FC688925F8}"/>
                    </a:ext>
                  </a:extLst>
                </p:cNvPr>
                <p:cNvPicPr/>
                <p:nvPr/>
              </p:nvPicPr>
              <p:blipFill>
                <a:blip r:embed="rId140"/>
                <a:stretch>
                  <a:fillRect/>
                </a:stretch>
              </p:blipFill>
              <p:spPr>
                <a:xfrm>
                  <a:off x="7828303" y="2338459"/>
                  <a:ext cx="169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7" name="Ink 126">
                  <a:extLst>
                    <a:ext uri="{FF2B5EF4-FFF2-40B4-BE49-F238E27FC236}">
                      <a16:creationId xmlns:a16="http://schemas.microsoft.com/office/drawing/2014/main" id="{243EEE44-C0BC-5340-9B02-FAFE1497A23C}"/>
                    </a:ext>
                  </a:extLst>
                </p14:cNvPr>
                <p14:cNvContentPartPr/>
                <p14:nvPr/>
              </p14:nvContentPartPr>
              <p14:xfrm>
                <a:off x="7994623" y="2353939"/>
                <a:ext cx="82080" cy="358560"/>
              </p14:xfrm>
            </p:contentPart>
          </mc:Choice>
          <mc:Fallback xmlns="">
            <p:pic>
              <p:nvPicPr>
                <p:cNvPr id="127" name="Ink 126">
                  <a:extLst>
                    <a:ext uri="{FF2B5EF4-FFF2-40B4-BE49-F238E27FC236}">
                      <a16:creationId xmlns:a16="http://schemas.microsoft.com/office/drawing/2014/main" id="{243EEE44-C0BC-5340-9B02-FAFE1497A23C}"/>
                    </a:ext>
                  </a:extLst>
                </p:cNvPr>
                <p:cNvPicPr/>
                <p:nvPr/>
              </p:nvPicPr>
              <p:blipFill>
                <a:blip r:embed="rId142"/>
                <a:stretch>
                  <a:fillRect/>
                </a:stretch>
              </p:blipFill>
              <p:spPr>
                <a:xfrm>
                  <a:off x="7979143" y="2338475"/>
                  <a:ext cx="112680" cy="389129"/>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9" name="Ink 128">
                  <a:extLst>
                    <a:ext uri="{FF2B5EF4-FFF2-40B4-BE49-F238E27FC236}">
                      <a16:creationId xmlns:a16="http://schemas.microsoft.com/office/drawing/2014/main" id="{B83DAFED-4B44-7843-BFF3-4F6AC90C7835}"/>
                    </a:ext>
                  </a:extLst>
                </p14:cNvPr>
                <p14:cNvContentPartPr/>
                <p14:nvPr/>
              </p14:nvContentPartPr>
              <p14:xfrm>
                <a:off x="8195863" y="2278339"/>
                <a:ext cx="88560" cy="163800"/>
              </p14:xfrm>
            </p:contentPart>
          </mc:Choice>
          <mc:Fallback xmlns="">
            <p:pic>
              <p:nvPicPr>
                <p:cNvPr id="129" name="Ink 128">
                  <a:extLst>
                    <a:ext uri="{FF2B5EF4-FFF2-40B4-BE49-F238E27FC236}">
                      <a16:creationId xmlns:a16="http://schemas.microsoft.com/office/drawing/2014/main" id="{B83DAFED-4B44-7843-BFF3-4F6AC90C7835}"/>
                    </a:ext>
                  </a:extLst>
                </p:cNvPr>
                <p:cNvPicPr/>
                <p:nvPr/>
              </p:nvPicPr>
              <p:blipFill>
                <a:blip r:embed="rId144"/>
                <a:stretch>
                  <a:fillRect/>
                </a:stretch>
              </p:blipFill>
              <p:spPr>
                <a:xfrm>
                  <a:off x="8180383" y="2262859"/>
                  <a:ext cx="119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0" name="Ink 129">
                  <a:extLst>
                    <a:ext uri="{FF2B5EF4-FFF2-40B4-BE49-F238E27FC236}">
                      <a16:creationId xmlns:a16="http://schemas.microsoft.com/office/drawing/2014/main" id="{E1CD4C1F-85F8-484B-A57F-2CBE6ADCDFBC}"/>
                    </a:ext>
                  </a:extLst>
                </p14:cNvPr>
                <p14:cNvContentPartPr/>
                <p14:nvPr/>
              </p14:nvContentPartPr>
              <p14:xfrm>
                <a:off x="8120263" y="2309659"/>
                <a:ext cx="126000" cy="12960"/>
              </p14:xfrm>
            </p:contentPart>
          </mc:Choice>
          <mc:Fallback xmlns="">
            <p:pic>
              <p:nvPicPr>
                <p:cNvPr id="130" name="Ink 129">
                  <a:extLst>
                    <a:ext uri="{FF2B5EF4-FFF2-40B4-BE49-F238E27FC236}">
                      <a16:creationId xmlns:a16="http://schemas.microsoft.com/office/drawing/2014/main" id="{E1CD4C1F-85F8-484B-A57F-2CBE6ADCDFBC}"/>
                    </a:ext>
                  </a:extLst>
                </p:cNvPr>
                <p:cNvPicPr/>
                <p:nvPr/>
              </p:nvPicPr>
              <p:blipFill>
                <a:blip r:embed="rId146"/>
                <a:stretch>
                  <a:fillRect/>
                </a:stretch>
              </p:blipFill>
              <p:spPr>
                <a:xfrm>
                  <a:off x="8104783" y="2294179"/>
                  <a:ext cx="156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2" name="Ink 131">
                  <a:extLst>
                    <a:ext uri="{FF2B5EF4-FFF2-40B4-BE49-F238E27FC236}">
                      <a16:creationId xmlns:a16="http://schemas.microsoft.com/office/drawing/2014/main" id="{09E5E107-9D3E-6340-AF13-4C5E9DD35DD0}"/>
                    </a:ext>
                  </a:extLst>
                </p14:cNvPr>
                <p14:cNvContentPartPr/>
                <p14:nvPr/>
              </p14:nvContentPartPr>
              <p14:xfrm>
                <a:off x="8164183" y="2731219"/>
                <a:ext cx="163800" cy="12960"/>
              </p14:xfrm>
            </p:contentPart>
          </mc:Choice>
          <mc:Fallback xmlns="">
            <p:pic>
              <p:nvPicPr>
                <p:cNvPr id="132" name="Ink 131">
                  <a:extLst>
                    <a:ext uri="{FF2B5EF4-FFF2-40B4-BE49-F238E27FC236}">
                      <a16:creationId xmlns:a16="http://schemas.microsoft.com/office/drawing/2014/main" id="{09E5E107-9D3E-6340-AF13-4C5E9DD35DD0}"/>
                    </a:ext>
                  </a:extLst>
                </p:cNvPr>
                <p:cNvPicPr/>
                <p:nvPr/>
              </p:nvPicPr>
              <p:blipFill>
                <a:blip r:embed="rId148"/>
                <a:stretch>
                  <a:fillRect/>
                </a:stretch>
              </p:blipFill>
              <p:spPr>
                <a:xfrm>
                  <a:off x="8148703" y="2715739"/>
                  <a:ext cx="194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3" name="Ink 132">
                  <a:extLst>
                    <a:ext uri="{FF2B5EF4-FFF2-40B4-BE49-F238E27FC236}">
                      <a16:creationId xmlns:a16="http://schemas.microsoft.com/office/drawing/2014/main" id="{35C7BDAF-1B8E-4242-AC82-3E79D8BBC955}"/>
                    </a:ext>
                  </a:extLst>
                </p14:cNvPr>
                <p14:cNvContentPartPr/>
                <p14:nvPr/>
              </p14:nvContentPartPr>
              <p14:xfrm>
                <a:off x="8478463" y="2593339"/>
                <a:ext cx="44280" cy="188280"/>
              </p14:xfrm>
            </p:contentPart>
          </mc:Choice>
          <mc:Fallback xmlns="">
            <p:pic>
              <p:nvPicPr>
                <p:cNvPr id="133" name="Ink 132">
                  <a:extLst>
                    <a:ext uri="{FF2B5EF4-FFF2-40B4-BE49-F238E27FC236}">
                      <a16:creationId xmlns:a16="http://schemas.microsoft.com/office/drawing/2014/main" id="{35C7BDAF-1B8E-4242-AC82-3E79D8BBC955}"/>
                    </a:ext>
                  </a:extLst>
                </p:cNvPr>
                <p:cNvPicPr/>
                <p:nvPr/>
              </p:nvPicPr>
              <p:blipFill>
                <a:blip r:embed="rId150"/>
                <a:stretch>
                  <a:fillRect/>
                </a:stretch>
              </p:blipFill>
              <p:spPr>
                <a:xfrm>
                  <a:off x="8462983" y="2577859"/>
                  <a:ext cx="748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4" name="Ink 133">
                  <a:extLst>
                    <a:ext uri="{FF2B5EF4-FFF2-40B4-BE49-F238E27FC236}">
                      <a16:creationId xmlns:a16="http://schemas.microsoft.com/office/drawing/2014/main" id="{79F4DF4C-7502-7E48-900D-A8712F3FBAD6}"/>
                    </a:ext>
                  </a:extLst>
                </p14:cNvPr>
                <p14:cNvContentPartPr/>
                <p14:nvPr/>
              </p14:nvContentPartPr>
              <p14:xfrm>
                <a:off x="8390623" y="2366539"/>
                <a:ext cx="408960" cy="767520"/>
              </p14:xfrm>
            </p:contentPart>
          </mc:Choice>
          <mc:Fallback xmlns="">
            <p:pic>
              <p:nvPicPr>
                <p:cNvPr id="134" name="Ink 133">
                  <a:extLst>
                    <a:ext uri="{FF2B5EF4-FFF2-40B4-BE49-F238E27FC236}">
                      <a16:creationId xmlns:a16="http://schemas.microsoft.com/office/drawing/2014/main" id="{79F4DF4C-7502-7E48-900D-A8712F3FBAD6}"/>
                    </a:ext>
                  </a:extLst>
                </p:cNvPr>
                <p:cNvPicPr/>
                <p:nvPr/>
              </p:nvPicPr>
              <p:blipFill>
                <a:blip r:embed="rId152"/>
                <a:stretch>
                  <a:fillRect/>
                </a:stretch>
              </p:blipFill>
              <p:spPr>
                <a:xfrm>
                  <a:off x="8375157" y="2351059"/>
                  <a:ext cx="439533" cy="798120"/>
                </a:xfrm>
                <a:prstGeom prst="rect">
                  <a:avLst/>
                </a:prstGeom>
              </p:spPr>
            </p:pic>
          </mc:Fallback>
        </mc:AlternateContent>
      </p:grpSp>
      <p:grpSp>
        <p:nvGrpSpPr>
          <p:cNvPr id="139" name="Group 138">
            <a:extLst>
              <a:ext uri="{FF2B5EF4-FFF2-40B4-BE49-F238E27FC236}">
                <a16:creationId xmlns:a16="http://schemas.microsoft.com/office/drawing/2014/main" id="{DA62E5BD-3BF7-CF44-BCFB-E0C9916BDEB3}"/>
              </a:ext>
            </a:extLst>
          </p:cNvPr>
          <p:cNvGrpSpPr/>
          <p:nvPr/>
        </p:nvGrpSpPr>
        <p:grpSpPr>
          <a:xfrm>
            <a:off x="3737983" y="1228579"/>
            <a:ext cx="245880" cy="176400"/>
            <a:chOff x="3737983" y="1228579"/>
            <a:chExt cx="245880" cy="176400"/>
          </a:xfrm>
        </p:grpSpPr>
        <mc:AlternateContent xmlns:mc="http://schemas.openxmlformats.org/markup-compatibility/2006" xmlns:p14="http://schemas.microsoft.com/office/powerpoint/2010/main">
          <mc:Choice Requires="p14">
            <p:contentPart p14:bwMode="auto" r:id="rId153">
              <p14:nvContentPartPr>
                <p14:cNvPr id="136" name="Ink 135">
                  <a:extLst>
                    <a:ext uri="{FF2B5EF4-FFF2-40B4-BE49-F238E27FC236}">
                      <a16:creationId xmlns:a16="http://schemas.microsoft.com/office/drawing/2014/main" id="{D1264D46-A9D9-D545-A3CD-0833D924BEC6}"/>
                    </a:ext>
                  </a:extLst>
                </p14:cNvPr>
                <p14:cNvContentPartPr/>
                <p14:nvPr/>
              </p14:nvContentPartPr>
              <p14:xfrm>
                <a:off x="3800983" y="1228579"/>
                <a:ext cx="113400" cy="176400"/>
              </p14:xfrm>
            </p:contentPart>
          </mc:Choice>
          <mc:Fallback xmlns="">
            <p:pic>
              <p:nvPicPr>
                <p:cNvPr id="136" name="Ink 135">
                  <a:extLst>
                    <a:ext uri="{FF2B5EF4-FFF2-40B4-BE49-F238E27FC236}">
                      <a16:creationId xmlns:a16="http://schemas.microsoft.com/office/drawing/2014/main" id="{D1264D46-A9D9-D545-A3CD-0833D924BEC6}"/>
                    </a:ext>
                  </a:extLst>
                </p:cNvPr>
                <p:cNvPicPr/>
                <p:nvPr/>
              </p:nvPicPr>
              <p:blipFill>
                <a:blip r:embed="rId154"/>
                <a:stretch>
                  <a:fillRect/>
                </a:stretch>
              </p:blipFill>
              <p:spPr>
                <a:xfrm>
                  <a:off x="3785503" y="1213099"/>
                  <a:ext cx="144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7" name="Ink 136">
                  <a:extLst>
                    <a:ext uri="{FF2B5EF4-FFF2-40B4-BE49-F238E27FC236}">
                      <a16:creationId xmlns:a16="http://schemas.microsoft.com/office/drawing/2014/main" id="{04D9B639-0FE0-7B47-9D5B-616D71C9B17A}"/>
                    </a:ext>
                  </a:extLst>
                </p14:cNvPr>
                <p14:cNvContentPartPr/>
                <p14:nvPr/>
              </p14:nvContentPartPr>
              <p14:xfrm>
                <a:off x="3737983" y="1278619"/>
                <a:ext cx="145080" cy="25560"/>
              </p14:xfrm>
            </p:contentPart>
          </mc:Choice>
          <mc:Fallback xmlns="">
            <p:pic>
              <p:nvPicPr>
                <p:cNvPr id="137" name="Ink 136">
                  <a:extLst>
                    <a:ext uri="{FF2B5EF4-FFF2-40B4-BE49-F238E27FC236}">
                      <a16:creationId xmlns:a16="http://schemas.microsoft.com/office/drawing/2014/main" id="{04D9B639-0FE0-7B47-9D5B-616D71C9B17A}"/>
                    </a:ext>
                  </a:extLst>
                </p:cNvPr>
                <p:cNvPicPr/>
                <p:nvPr/>
              </p:nvPicPr>
              <p:blipFill>
                <a:blip r:embed="rId156"/>
                <a:stretch>
                  <a:fillRect/>
                </a:stretch>
              </p:blipFill>
              <p:spPr>
                <a:xfrm>
                  <a:off x="3722503" y="1263139"/>
                  <a:ext cx="175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8" name="Ink 137">
                  <a:extLst>
                    <a:ext uri="{FF2B5EF4-FFF2-40B4-BE49-F238E27FC236}">
                      <a16:creationId xmlns:a16="http://schemas.microsoft.com/office/drawing/2014/main" id="{19C4F76B-4A0B-AA46-ABB4-57E5BE079BF7}"/>
                    </a:ext>
                  </a:extLst>
                </p14:cNvPr>
                <p14:cNvContentPartPr/>
                <p14:nvPr/>
              </p14:nvContentPartPr>
              <p14:xfrm>
                <a:off x="3958303" y="1329019"/>
                <a:ext cx="25560" cy="75960"/>
              </p14:xfrm>
            </p:contentPart>
          </mc:Choice>
          <mc:Fallback xmlns="">
            <p:pic>
              <p:nvPicPr>
                <p:cNvPr id="138" name="Ink 137">
                  <a:extLst>
                    <a:ext uri="{FF2B5EF4-FFF2-40B4-BE49-F238E27FC236}">
                      <a16:creationId xmlns:a16="http://schemas.microsoft.com/office/drawing/2014/main" id="{19C4F76B-4A0B-AA46-ABB4-57E5BE079BF7}"/>
                    </a:ext>
                  </a:extLst>
                </p:cNvPr>
                <p:cNvPicPr/>
                <p:nvPr/>
              </p:nvPicPr>
              <p:blipFill>
                <a:blip r:embed="rId158"/>
                <a:stretch>
                  <a:fillRect/>
                </a:stretch>
              </p:blipFill>
              <p:spPr>
                <a:xfrm>
                  <a:off x="3942823" y="1313465"/>
                  <a:ext cx="56160" cy="106706"/>
                </a:xfrm>
                <a:prstGeom prst="rect">
                  <a:avLst/>
                </a:prstGeom>
              </p:spPr>
            </p:pic>
          </mc:Fallback>
        </mc:AlternateContent>
      </p:grpSp>
      <p:grpSp>
        <p:nvGrpSpPr>
          <p:cNvPr id="143" name="Group 142">
            <a:extLst>
              <a:ext uri="{FF2B5EF4-FFF2-40B4-BE49-F238E27FC236}">
                <a16:creationId xmlns:a16="http://schemas.microsoft.com/office/drawing/2014/main" id="{9B7F485F-85ED-1846-A7EF-9A5CB655E870}"/>
              </a:ext>
            </a:extLst>
          </p:cNvPr>
          <p:cNvGrpSpPr/>
          <p:nvPr/>
        </p:nvGrpSpPr>
        <p:grpSpPr>
          <a:xfrm>
            <a:off x="5557783" y="1253779"/>
            <a:ext cx="343800" cy="207360"/>
            <a:chOff x="5557783" y="1253779"/>
            <a:chExt cx="343800" cy="207360"/>
          </a:xfrm>
        </p:grpSpPr>
        <mc:AlternateContent xmlns:mc="http://schemas.openxmlformats.org/markup-compatibility/2006" xmlns:p14="http://schemas.microsoft.com/office/powerpoint/2010/main">
          <mc:Choice Requires="p14">
            <p:contentPart p14:bwMode="auto" r:id="rId159">
              <p14:nvContentPartPr>
                <p14:cNvPr id="140" name="Ink 139">
                  <a:extLst>
                    <a:ext uri="{FF2B5EF4-FFF2-40B4-BE49-F238E27FC236}">
                      <a16:creationId xmlns:a16="http://schemas.microsoft.com/office/drawing/2014/main" id="{0185F912-45ED-454C-A971-AEB9D5DE7E31}"/>
                    </a:ext>
                  </a:extLst>
                </p14:cNvPr>
                <p14:cNvContentPartPr/>
                <p14:nvPr/>
              </p14:nvContentPartPr>
              <p14:xfrm>
                <a:off x="5592703" y="1253779"/>
                <a:ext cx="107280" cy="176400"/>
              </p14:xfrm>
            </p:contentPart>
          </mc:Choice>
          <mc:Fallback xmlns="">
            <p:pic>
              <p:nvPicPr>
                <p:cNvPr id="140" name="Ink 139">
                  <a:extLst>
                    <a:ext uri="{FF2B5EF4-FFF2-40B4-BE49-F238E27FC236}">
                      <a16:creationId xmlns:a16="http://schemas.microsoft.com/office/drawing/2014/main" id="{0185F912-45ED-454C-A971-AEB9D5DE7E31}"/>
                    </a:ext>
                  </a:extLst>
                </p:cNvPr>
                <p:cNvPicPr/>
                <p:nvPr/>
              </p:nvPicPr>
              <p:blipFill>
                <a:blip r:embed="rId160"/>
                <a:stretch>
                  <a:fillRect/>
                </a:stretch>
              </p:blipFill>
              <p:spPr>
                <a:xfrm>
                  <a:off x="5577223" y="1238299"/>
                  <a:ext cx="137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1" name="Ink 140">
                  <a:extLst>
                    <a:ext uri="{FF2B5EF4-FFF2-40B4-BE49-F238E27FC236}">
                      <a16:creationId xmlns:a16="http://schemas.microsoft.com/office/drawing/2014/main" id="{C915FD92-86B7-334D-AE2D-8CC5455060C0}"/>
                    </a:ext>
                  </a:extLst>
                </p14:cNvPr>
                <p14:cNvContentPartPr/>
                <p14:nvPr/>
              </p14:nvContentPartPr>
              <p14:xfrm>
                <a:off x="5557783" y="1310299"/>
                <a:ext cx="85680" cy="25560"/>
              </p14:xfrm>
            </p:contentPart>
          </mc:Choice>
          <mc:Fallback xmlns="">
            <p:pic>
              <p:nvPicPr>
                <p:cNvPr id="141" name="Ink 140">
                  <a:extLst>
                    <a:ext uri="{FF2B5EF4-FFF2-40B4-BE49-F238E27FC236}">
                      <a16:creationId xmlns:a16="http://schemas.microsoft.com/office/drawing/2014/main" id="{C915FD92-86B7-334D-AE2D-8CC5455060C0}"/>
                    </a:ext>
                  </a:extLst>
                </p:cNvPr>
                <p:cNvPicPr/>
                <p:nvPr/>
              </p:nvPicPr>
              <p:blipFill>
                <a:blip r:embed="rId162"/>
                <a:stretch>
                  <a:fillRect/>
                </a:stretch>
              </p:blipFill>
              <p:spPr>
                <a:xfrm>
                  <a:off x="5542303" y="1294819"/>
                  <a:ext cx="116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2" name="Ink 141">
                  <a:extLst>
                    <a:ext uri="{FF2B5EF4-FFF2-40B4-BE49-F238E27FC236}">
                      <a16:creationId xmlns:a16="http://schemas.microsoft.com/office/drawing/2014/main" id="{BD9CE0A4-E58E-FC4F-AA1F-E3FA19769CF4}"/>
                    </a:ext>
                  </a:extLst>
                </p14:cNvPr>
                <p14:cNvContentPartPr/>
                <p14:nvPr/>
              </p14:nvContentPartPr>
              <p14:xfrm>
                <a:off x="5743903" y="1360339"/>
                <a:ext cx="157680" cy="100800"/>
              </p14:xfrm>
            </p:contentPart>
          </mc:Choice>
          <mc:Fallback xmlns="">
            <p:pic>
              <p:nvPicPr>
                <p:cNvPr id="142" name="Ink 141">
                  <a:extLst>
                    <a:ext uri="{FF2B5EF4-FFF2-40B4-BE49-F238E27FC236}">
                      <a16:creationId xmlns:a16="http://schemas.microsoft.com/office/drawing/2014/main" id="{BD9CE0A4-E58E-FC4F-AA1F-E3FA19769CF4}"/>
                    </a:ext>
                  </a:extLst>
                </p:cNvPr>
                <p:cNvPicPr/>
                <p:nvPr/>
              </p:nvPicPr>
              <p:blipFill>
                <a:blip r:embed="rId164"/>
                <a:stretch>
                  <a:fillRect/>
                </a:stretch>
              </p:blipFill>
              <p:spPr>
                <a:xfrm>
                  <a:off x="5728423" y="1344859"/>
                  <a:ext cx="188280" cy="13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154" name="Ink 153">
                <a:extLst>
                  <a:ext uri="{FF2B5EF4-FFF2-40B4-BE49-F238E27FC236}">
                    <a16:creationId xmlns:a16="http://schemas.microsoft.com/office/drawing/2014/main" id="{DF1E7A69-C684-6345-9469-DF2F1CAB8B2D}"/>
                  </a:ext>
                </a:extLst>
              </p14:cNvPr>
              <p14:cNvContentPartPr/>
              <p14:nvPr/>
            </p14:nvContentPartPr>
            <p14:xfrm>
              <a:off x="10471783" y="2367259"/>
              <a:ext cx="69480" cy="1608480"/>
            </p14:xfrm>
          </p:contentPart>
        </mc:Choice>
        <mc:Fallback xmlns="">
          <p:pic>
            <p:nvPicPr>
              <p:cNvPr id="154" name="Ink 153">
                <a:extLst>
                  <a:ext uri="{FF2B5EF4-FFF2-40B4-BE49-F238E27FC236}">
                    <a16:creationId xmlns:a16="http://schemas.microsoft.com/office/drawing/2014/main" id="{DF1E7A69-C684-6345-9469-DF2F1CAB8B2D}"/>
                  </a:ext>
                </a:extLst>
              </p:cNvPr>
              <p:cNvPicPr/>
              <p:nvPr/>
            </p:nvPicPr>
            <p:blipFill>
              <a:blip r:embed="rId166"/>
              <a:stretch>
                <a:fillRect/>
              </a:stretch>
            </p:blipFill>
            <p:spPr>
              <a:xfrm>
                <a:off x="10456303" y="2351779"/>
                <a:ext cx="100080" cy="1639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57" name="Ink 156">
                <a:extLst>
                  <a:ext uri="{FF2B5EF4-FFF2-40B4-BE49-F238E27FC236}">
                    <a16:creationId xmlns:a16="http://schemas.microsoft.com/office/drawing/2014/main" id="{213F831A-DAA0-F042-B36E-BA3EFDD6E8B4}"/>
                  </a:ext>
                </a:extLst>
              </p14:cNvPr>
              <p14:cNvContentPartPr/>
              <p14:nvPr/>
            </p14:nvContentPartPr>
            <p14:xfrm>
              <a:off x="9276943" y="3183739"/>
              <a:ext cx="2225880" cy="56880"/>
            </p14:xfrm>
          </p:contentPart>
        </mc:Choice>
        <mc:Fallback xmlns="">
          <p:pic>
            <p:nvPicPr>
              <p:cNvPr id="157" name="Ink 156">
                <a:extLst>
                  <a:ext uri="{FF2B5EF4-FFF2-40B4-BE49-F238E27FC236}">
                    <a16:creationId xmlns:a16="http://schemas.microsoft.com/office/drawing/2014/main" id="{213F831A-DAA0-F042-B36E-BA3EFDD6E8B4}"/>
                  </a:ext>
                </a:extLst>
              </p:cNvPr>
              <p:cNvPicPr/>
              <p:nvPr/>
            </p:nvPicPr>
            <p:blipFill>
              <a:blip r:embed="rId168"/>
              <a:stretch>
                <a:fillRect/>
              </a:stretch>
            </p:blipFill>
            <p:spPr>
              <a:xfrm>
                <a:off x="9261463" y="3168259"/>
                <a:ext cx="2256480" cy="87480"/>
              </a:xfrm>
              <a:prstGeom prst="rect">
                <a:avLst/>
              </a:prstGeom>
            </p:spPr>
          </p:pic>
        </mc:Fallback>
      </mc:AlternateContent>
      <p:grpSp>
        <p:nvGrpSpPr>
          <p:cNvPr id="161" name="Group 160">
            <a:extLst>
              <a:ext uri="{FF2B5EF4-FFF2-40B4-BE49-F238E27FC236}">
                <a16:creationId xmlns:a16="http://schemas.microsoft.com/office/drawing/2014/main" id="{1A31CEE2-5CA1-6748-AABD-3126B74111B9}"/>
              </a:ext>
            </a:extLst>
          </p:cNvPr>
          <p:cNvGrpSpPr/>
          <p:nvPr/>
        </p:nvGrpSpPr>
        <p:grpSpPr>
          <a:xfrm>
            <a:off x="11546743" y="3158539"/>
            <a:ext cx="314640" cy="252000"/>
            <a:chOff x="11546743" y="3158539"/>
            <a:chExt cx="314640" cy="252000"/>
          </a:xfrm>
        </p:grpSpPr>
        <mc:AlternateContent xmlns:mc="http://schemas.openxmlformats.org/markup-compatibility/2006" xmlns:p14="http://schemas.microsoft.com/office/powerpoint/2010/main">
          <mc:Choice Requires="p14">
            <p:contentPart p14:bwMode="auto" r:id="rId169">
              <p14:nvContentPartPr>
                <p14:cNvPr id="158" name="Ink 157">
                  <a:extLst>
                    <a:ext uri="{FF2B5EF4-FFF2-40B4-BE49-F238E27FC236}">
                      <a16:creationId xmlns:a16="http://schemas.microsoft.com/office/drawing/2014/main" id="{7898DCDA-8ADE-DC4E-97BA-5DBBE648F697}"/>
                    </a:ext>
                  </a:extLst>
                </p14:cNvPr>
                <p14:cNvContentPartPr/>
                <p14:nvPr/>
              </p14:nvContentPartPr>
              <p14:xfrm>
                <a:off x="11546743" y="3208939"/>
                <a:ext cx="145080" cy="201600"/>
              </p14:xfrm>
            </p:contentPart>
          </mc:Choice>
          <mc:Fallback xmlns="">
            <p:pic>
              <p:nvPicPr>
                <p:cNvPr id="158" name="Ink 157">
                  <a:extLst>
                    <a:ext uri="{FF2B5EF4-FFF2-40B4-BE49-F238E27FC236}">
                      <a16:creationId xmlns:a16="http://schemas.microsoft.com/office/drawing/2014/main" id="{7898DCDA-8ADE-DC4E-97BA-5DBBE648F697}"/>
                    </a:ext>
                  </a:extLst>
                </p:cNvPr>
                <p:cNvPicPr/>
                <p:nvPr/>
              </p:nvPicPr>
              <p:blipFill>
                <a:blip r:embed="rId170"/>
                <a:stretch>
                  <a:fillRect/>
                </a:stretch>
              </p:blipFill>
              <p:spPr>
                <a:xfrm>
                  <a:off x="11531224" y="3193459"/>
                  <a:ext cx="175756"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9" name="Ink 158">
                  <a:extLst>
                    <a:ext uri="{FF2B5EF4-FFF2-40B4-BE49-F238E27FC236}">
                      <a16:creationId xmlns:a16="http://schemas.microsoft.com/office/drawing/2014/main" id="{525B329A-092E-304B-8126-6A98B4595898}"/>
                    </a:ext>
                  </a:extLst>
                </p14:cNvPr>
                <p14:cNvContentPartPr/>
                <p14:nvPr/>
              </p14:nvContentPartPr>
              <p14:xfrm>
                <a:off x="11766703" y="3158539"/>
                <a:ext cx="94680" cy="170280"/>
              </p14:xfrm>
            </p:contentPart>
          </mc:Choice>
          <mc:Fallback xmlns="">
            <p:pic>
              <p:nvPicPr>
                <p:cNvPr id="159" name="Ink 158">
                  <a:extLst>
                    <a:ext uri="{FF2B5EF4-FFF2-40B4-BE49-F238E27FC236}">
                      <a16:creationId xmlns:a16="http://schemas.microsoft.com/office/drawing/2014/main" id="{525B329A-092E-304B-8126-6A98B4595898}"/>
                    </a:ext>
                  </a:extLst>
                </p:cNvPr>
                <p:cNvPicPr/>
                <p:nvPr/>
              </p:nvPicPr>
              <p:blipFill>
                <a:blip r:embed="rId172"/>
                <a:stretch>
                  <a:fillRect/>
                </a:stretch>
              </p:blipFill>
              <p:spPr>
                <a:xfrm>
                  <a:off x="11751223" y="3143026"/>
                  <a:ext cx="12528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60" name="Ink 159">
                  <a:extLst>
                    <a:ext uri="{FF2B5EF4-FFF2-40B4-BE49-F238E27FC236}">
                      <a16:creationId xmlns:a16="http://schemas.microsoft.com/office/drawing/2014/main" id="{C6EF25E8-B555-374B-854E-F2E99A12F6FF}"/>
                    </a:ext>
                  </a:extLst>
                </p14:cNvPr>
                <p14:cNvContentPartPr/>
                <p14:nvPr/>
              </p14:nvContentPartPr>
              <p14:xfrm>
                <a:off x="11691463" y="3177619"/>
                <a:ext cx="145080" cy="44280"/>
              </p14:xfrm>
            </p:contentPart>
          </mc:Choice>
          <mc:Fallback xmlns="">
            <p:pic>
              <p:nvPicPr>
                <p:cNvPr id="160" name="Ink 159">
                  <a:extLst>
                    <a:ext uri="{FF2B5EF4-FFF2-40B4-BE49-F238E27FC236}">
                      <a16:creationId xmlns:a16="http://schemas.microsoft.com/office/drawing/2014/main" id="{C6EF25E8-B555-374B-854E-F2E99A12F6FF}"/>
                    </a:ext>
                  </a:extLst>
                </p:cNvPr>
                <p:cNvPicPr/>
                <p:nvPr/>
              </p:nvPicPr>
              <p:blipFill>
                <a:blip r:embed="rId174"/>
                <a:stretch>
                  <a:fillRect/>
                </a:stretch>
              </p:blipFill>
              <p:spPr>
                <a:xfrm>
                  <a:off x="11675983" y="3162139"/>
                  <a:ext cx="175680" cy="74880"/>
                </a:xfrm>
                <a:prstGeom prst="rect">
                  <a:avLst/>
                </a:prstGeom>
              </p:spPr>
            </p:pic>
          </mc:Fallback>
        </mc:AlternateContent>
      </p:grpSp>
      <p:grpSp>
        <p:nvGrpSpPr>
          <p:cNvPr id="164" name="Group 163">
            <a:extLst>
              <a:ext uri="{FF2B5EF4-FFF2-40B4-BE49-F238E27FC236}">
                <a16:creationId xmlns:a16="http://schemas.microsoft.com/office/drawing/2014/main" id="{CAA01C06-285B-E742-B7B4-3EA81B22BDD9}"/>
              </a:ext>
            </a:extLst>
          </p:cNvPr>
          <p:cNvGrpSpPr/>
          <p:nvPr/>
        </p:nvGrpSpPr>
        <p:grpSpPr>
          <a:xfrm>
            <a:off x="10629463" y="2045779"/>
            <a:ext cx="307800" cy="295920"/>
            <a:chOff x="10629463" y="2045779"/>
            <a:chExt cx="307800" cy="295920"/>
          </a:xfrm>
        </p:grpSpPr>
        <mc:AlternateContent xmlns:mc="http://schemas.openxmlformats.org/markup-compatibility/2006" xmlns:p14="http://schemas.microsoft.com/office/powerpoint/2010/main">
          <mc:Choice Requires="p14">
            <p:contentPart p14:bwMode="auto" r:id="rId175">
              <p14:nvContentPartPr>
                <p14:cNvPr id="162" name="Ink 161">
                  <a:extLst>
                    <a:ext uri="{FF2B5EF4-FFF2-40B4-BE49-F238E27FC236}">
                      <a16:creationId xmlns:a16="http://schemas.microsoft.com/office/drawing/2014/main" id="{E7FCAFE3-2C54-8946-8AE8-C2257486E7AD}"/>
                    </a:ext>
                  </a:extLst>
                </p14:cNvPr>
                <p14:cNvContentPartPr/>
                <p14:nvPr/>
              </p14:nvContentPartPr>
              <p14:xfrm>
                <a:off x="10629463" y="2121379"/>
                <a:ext cx="156960" cy="220320"/>
              </p14:xfrm>
            </p:contentPart>
          </mc:Choice>
          <mc:Fallback xmlns="">
            <p:pic>
              <p:nvPicPr>
                <p:cNvPr id="162" name="Ink 161">
                  <a:extLst>
                    <a:ext uri="{FF2B5EF4-FFF2-40B4-BE49-F238E27FC236}">
                      <a16:creationId xmlns:a16="http://schemas.microsoft.com/office/drawing/2014/main" id="{E7FCAFE3-2C54-8946-8AE8-C2257486E7AD}"/>
                    </a:ext>
                  </a:extLst>
                </p:cNvPr>
                <p:cNvPicPr/>
                <p:nvPr/>
              </p:nvPicPr>
              <p:blipFill>
                <a:blip r:embed="rId176"/>
                <a:stretch>
                  <a:fillRect/>
                </a:stretch>
              </p:blipFill>
              <p:spPr>
                <a:xfrm>
                  <a:off x="10613947" y="2105899"/>
                  <a:ext cx="18763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63" name="Ink 162">
                  <a:extLst>
                    <a:ext uri="{FF2B5EF4-FFF2-40B4-BE49-F238E27FC236}">
                      <a16:creationId xmlns:a16="http://schemas.microsoft.com/office/drawing/2014/main" id="{CC91D7DC-5BEE-ED46-B71E-52DF46244230}"/>
                    </a:ext>
                  </a:extLst>
                </p14:cNvPr>
                <p14:cNvContentPartPr/>
                <p14:nvPr/>
              </p14:nvContentPartPr>
              <p14:xfrm>
                <a:off x="10792183" y="2045779"/>
                <a:ext cx="145080" cy="157680"/>
              </p14:xfrm>
            </p:contentPart>
          </mc:Choice>
          <mc:Fallback xmlns="">
            <p:pic>
              <p:nvPicPr>
                <p:cNvPr id="163" name="Ink 162">
                  <a:extLst>
                    <a:ext uri="{FF2B5EF4-FFF2-40B4-BE49-F238E27FC236}">
                      <a16:creationId xmlns:a16="http://schemas.microsoft.com/office/drawing/2014/main" id="{CC91D7DC-5BEE-ED46-B71E-52DF46244230}"/>
                    </a:ext>
                  </a:extLst>
                </p:cNvPr>
                <p:cNvPicPr/>
                <p:nvPr/>
              </p:nvPicPr>
              <p:blipFill>
                <a:blip r:embed="rId178"/>
                <a:stretch>
                  <a:fillRect/>
                </a:stretch>
              </p:blipFill>
              <p:spPr>
                <a:xfrm>
                  <a:off x="10776703" y="2030299"/>
                  <a:ext cx="175680" cy="18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69" name="Ink 168">
                <a:extLst>
                  <a:ext uri="{FF2B5EF4-FFF2-40B4-BE49-F238E27FC236}">
                    <a16:creationId xmlns:a16="http://schemas.microsoft.com/office/drawing/2014/main" id="{D220B8E2-E7F5-FF43-A970-0FE974F78A7E}"/>
                  </a:ext>
                </a:extLst>
              </p14:cNvPr>
              <p14:cNvContentPartPr/>
              <p14:nvPr/>
            </p14:nvContentPartPr>
            <p14:xfrm>
              <a:off x="9352543" y="2466979"/>
              <a:ext cx="2216880" cy="761040"/>
            </p14:xfrm>
          </p:contentPart>
        </mc:Choice>
        <mc:Fallback xmlns="">
          <p:pic>
            <p:nvPicPr>
              <p:cNvPr id="169" name="Ink 168">
                <a:extLst>
                  <a:ext uri="{FF2B5EF4-FFF2-40B4-BE49-F238E27FC236}">
                    <a16:creationId xmlns:a16="http://schemas.microsoft.com/office/drawing/2014/main" id="{D220B8E2-E7F5-FF43-A970-0FE974F78A7E}"/>
                  </a:ext>
                </a:extLst>
              </p:cNvPr>
              <p:cNvPicPr/>
              <p:nvPr/>
            </p:nvPicPr>
            <p:blipFill>
              <a:blip r:embed="rId180"/>
              <a:stretch>
                <a:fillRect/>
              </a:stretch>
            </p:blipFill>
            <p:spPr>
              <a:xfrm>
                <a:off x="9337063" y="2451499"/>
                <a:ext cx="2247480" cy="791640"/>
              </a:xfrm>
              <a:prstGeom prst="rect">
                <a:avLst/>
              </a:prstGeom>
            </p:spPr>
          </p:pic>
        </mc:Fallback>
      </mc:AlternateContent>
      <p:grpSp>
        <p:nvGrpSpPr>
          <p:cNvPr id="298" name="Group 297">
            <a:extLst>
              <a:ext uri="{FF2B5EF4-FFF2-40B4-BE49-F238E27FC236}">
                <a16:creationId xmlns:a16="http://schemas.microsoft.com/office/drawing/2014/main" id="{0183D3F2-274E-6E4F-94B2-C1AE8918603A}"/>
              </a:ext>
            </a:extLst>
          </p:cNvPr>
          <p:cNvGrpSpPr/>
          <p:nvPr/>
        </p:nvGrpSpPr>
        <p:grpSpPr>
          <a:xfrm>
            <a:off x="9333823" y="4661899"/>
            <a:ext cx="2684880" cy="1778760"/>
            <a:chOff x="9333823" y="4661899"/>
            <a:chExt cx="2684880" cy="1778760"/>
          </a:xfrm>
        </p:grpSpPr>
        <mc:AlternateContent xmlns:mc="http://schemas.openxmlformats.org/markup-compatibility/2006" xmlns:p14="http://schemas.microsoft.com/office/powerpoint/2010/main">
          <mc:Choice Requires="p14">
            <p:contentPart p14:bwMode="auto" r:id="rId181">
              <p14:nvContentPartPr>
                <p14:cNvPr id="296" name="Ink 295">
                  <a:extLst>
                    <a:ext uri="{FF2B5EF4-FFF2-40B4-BE49-F238E27FC236}">
                      <a16:creationId xmlns:a16="http://schemas.microsoft.com/office/drawing/2014/main" id="{D138EC53-9E63-D944-BBDA-A33CEB9EB003}"/>
                    </a:ext>
                  </a:extLst>
                </p14:cNvPr>
                <p14:cNvContentPartPr/>
                <p14:nvPr/>
              </p14:nvContentPartPr>
              <p14:xfrm>
                <a:off x="10936903" y="4661899"/>
                <a:ext cx="69480" cy="1778760"/>
              </p14:xfrm>
            </p:contentPart>
          </mc:Choice>
          <mc:Fallback xmlns="">
            <p:pic>
              <p:nvPicPr>
                <p:cNvPr id="296" name="Ink 295">
                  <a:extLst>
                    <a:ext uri="{FF2B5EF4-FFF2-40B4-BE49-F238E27FC236}">
                      <a16:creationId xmlns:a16="http://schemas.microsoft.com/office/drawing/2014/main" id="{D138EC53-9E63-D944-BBDA-A33CEB9EB003}"/>
                    </a:ext>
                  </a:extLst>
                </p:cNvPr>
                <p:cNvPicPr/>
                <p:nvPr/>
              </p:nvPicPr>
              <p:blipFill>
                <a:blip r:embed="rId182"/>
                <a:stretch>
                  <a:fillRect/>
                </a:stretch>
              </p:blipFill>
              <p:spPr>
                <a:xfrm>
                  <a:off x="10921423" y="4646419"/>
                  <a:ext cx="100080" cy="1809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97" name="Ink 296">
                  <a:extLst>
                    <a:ext uri="{FF2B5EF4-FFF2-40B4-BE49-F238E27FC236}">
                      <a16:creationId xmlns:a16="http://schemas.microsoft.com/office/drawing/2014/main" id="{62556C4B-73B6-E140-9879-5C5ECD8DA5F3}"/>
                    </a:ext>
                  </a:extLst>
                </p14:cNvPr>
                <p14:cNvContentPartPr/>
                <p14:nvPr/>
              </p14:nvContentPartPr>
              <p14:xfrm>
                <a:off x="9333823" y="5623099"/>
                <a:ext cx="2684880" cy="132480"/>
              </p14:xfrm>
            </p:contentPart>
          </mc:Choice>
          <mc:Fallback xmlns="">
            <p:pic>
              <p:nvPicPr>
                <p:cNvPr id="297" name="Ink 296">
                  <a:extLst>
                    <a:ext uri="{FF2B5EF4-FFF2-40B4-BE49-F238E27FC236}">
                      <a16:creationId xmlns:a16="http://schemas.microsoft.com/office/drawing/2014/main" id="{62556C4B-73B6-E140-9879-5C5ECD8DA5F3}"/>
                    </a:ext>
                  </a:extLst>
                </p:cNvPr>
                <p:cNvPicPr/>
                <p:nvPr/>
              </p:nvPicPr>
              <p:blipFill>
                <a:blip r:embed="rId184"/>
                <a:stretch>
                  <a:fillRect/>
                </a:stretch>
              </p:blipFill>
              <p:spPr>
                <a:xfrm>
                  <a:off x="9318343" y="5607577"/>
                  <a:ext cx="2715480" cy="163163"/>
                </a:xfrm>
                <a:prstGeom prst="rect">
                  <a:avLst/>
                </a:prstGeom>
              </p:spPr>
            </p:pic>
          </mc:Fallback>
        </mc:AlternateContent>
      </p:grpSp>
      <p:grpSp>
        <p:nvGrpSpPr>
          <p:cNvPr id="301" name="Group 300">
            <a:extLst>
              <a:ext uri="{FF2B5EF4-FFF2-40B4-BE49-F238E27FC236}">
                <a16:creationId xmlns:a16="http://schemas.microsoft.com/office/drawing/2014/main" id="{60C025C6-0F37-E84D-8BE8-2DEAB3BE4D80}"/>
              </a:ext>
            </a:extLst>
          </p:cNvPr>
          <p:cNvGrpSpPr/>
          <p:nvPr/>
        </p:nvGrpSpPr>
        <p:grpSpPr>
          <a:xfrm>
            <a:off x="10980823" y="4252579"/>
            <a:ext cx="283320" cy="208080"/>
            <a:chOff x="10980823" y="4252579"/>
            <a:chExt cx="283320" cy="208080"/>
          </a:xfrm>
        </p:grpSpPr>
        <mc:AlternateContent xmlns:mc="http://schemas.openxmlformats.org/markup-compatibility/2006" xmlns:p14="http://schemas.microsoft.com/office/powerpoint/2010/main">
          <mc:Choice Requires="p14">
            <p:contentPart p14:bwMode="auto" r:id="rId185">
              <p14:nvContentPartPr>
                <p14:cNvPr id="299" name="Ink 298">
                  <a:extLst>
                    <a:ext uri="{FF2B5EF4-FFF2-40B4-BE49-F238E27FC236}">
                      <a16:creationId xmlns:a16="http://schemas.microsoft.com/office/drawing/2014/main" id="{082EDFEB-642C-314A-A452-93F2478BD3D8}"/>
                    </a:ext>
                  </a:extLst>
                </p14:cNvPr>
                <p14:cNvContentPartPr/>
                <p14:nvPr/>
              </p14:nvContentPartPr>
              <p14:xfrm>
                <a:off x="10980823" y="4290379"/>
                <a:ext cx="94680" cy="170280"/>
              </p14:xfrm>
            </p:contentPart>
          </mc:Choice>
          <mc:Fallback xmlns="">
            <p:pic>
              <p:nvPicPr>
                <p:cNvPr id="299" name="Ink 298">
                  <a:extLst>
                    <a:ext uri="{FF2B5EF4-FFF2-40B4-BE49-F238E27FC236}">
                      <a16:creationId xmlns:a16="http://schemas.microsoft.com/office/drawing/2014/main" id="{082EDFEB-642C-314A-A452-93F2478BD3D8}"/>
                    </a:ext>
                  </a:extLst>
                </p:cNvPr>
                <p:cNvPicPr/>
                <p:nvPr/>
              </p:nvPicPr>
              <p:blipFill>
                <a:blip r:embed="rId186"/>
                <a:stretch>
                  <a:fillRect/>
                </a:stretch>
              </p:blipFill>
              <p:spPr>
                <a:xfrm>
                  <a:off x="10965343" y="4274899"/>
                  <a:ext cx="125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00" name="Ink 299">
                  <a:extLst>
                    <a:ext uri="{FF2B5EF4-FFF2-40B4-BE49-F238E27FC236}">
                      <a16:creationId xmlns:a16="http://schemas.microsoft.com/office/drawing/2014/main" id="{25AFAEDE-DCF8-D242-9501-C3329A8415C8}"/>
                    </a:ext>
                  </a:extLst>
                </p14:cNvPr>
                <p14:cNvContentPartPr/>
                <p14:nvPr/>
              </p14:nvContentPartPr>
              <p14:xfrm>
                <a:off x="11119063" y="4252579"/>
                <a:ext cx="145080" cy="126000"/>
              </p14:xfrm>
            </p:contentPart>
          </mc:Choice>
          <mc:Fallback xmlns="">
            <p:pic>
              <p:nvPicPr>
                <p:cNvPr id="300" name="Ink 299">
                  <a:extLst>
                    <a:ext uri="{FF2B5EF4-FFF2-40B4-BE49-F238E27FC236}">
                      <a16:creationId xmlns:a16="http://schemas.microsoft.com/office/drawing/2014/main" id="{25AFAEDE-DCF8-D242-9501-C3329A8415C8}"/>
                    </a:ext>
                  </a:extLst>
                </p:cNvPr>
                <p:cNvPicPr/>
                <p:nvPr/>
              </p:nvPicPr>
              <p:blipFill>
                <a:blip r:embed="rId188"/>
                <a:stretch>
                  <a:fillRect/>
                </a:stretch>
              </p:blipFill>
              <p:spPr>
                <a:xfrm>
                  <a:off x="11103583" y="4237143"/>
                  <a:ext cx="175680" cy="156513"/>
                </a:xfrm>
                <a:prstGeom prst="rect">
                  <a:avLst/>
                </a:prstGeom>
              </p:spPr>
            </p:pic>
          </mc:Fallback>
        </mc:AlternateContent>
      </p:grpSp>
      <p:grpSp>
        <p:nvGrpSpPr>
          <p:cNvPr id="305" name="Group 304">
            <a:extLst>
              <a:ext uri="{FF2B5EF4-FFF2-40B4-BE49-F238E27FC236}">
                <a16:creationId xmlns:a16="http://schemas.microsoft.com/office/drawing/2014/main" id="{9B6938F4-3148-024C-AFEE-A3FCB6576DD1}"/>
              </a:ext>
            </a:extLst>
          </p:cNvPr>
          <p:cNvGrpSpPr/>
          <p:nvPr/>
        </p:nvGrpSpPr>
        <p:grpSpPr>
          <a:xfrm>
            <a:off x="11917543" y="5692219"/>
            <a:ext cx="176400" cy="119880"/>
            <a:chOff x="11917543" y="5692219"/>
            <a:chExt cx="176400" cy="119880"/>
          </a:xfrm>
        </p:grpSpPr>
        <mc:AlternateContent xmlns:mc="http://schemas.openxmlformats.org/markup-compatibility/2006" xmlns:p14="http://schemas.microsoft.com/office/powerpoint/2010/main">
          <mc:Choice Requires="p14">
            <p:contentPart p14:bwMode="auto" r:id="rId189">
              <p14:nvContentPartPr>
                <p14:cNvPr id="302" name="Ink 301">
                  <a:extLst>
                    <a:ext uri="{FF2B5EF4-FFF2-40B4-BE49-F238E27FC236}">
                      <a16:creationId xmlns:a16="http://schemas.microsoft.com/office/drawing/2014/main" id="{46B02913-5BE7-B448-9628-6C4B46667BA8}"/>
                    </a:ext>
                  </a:extLst>
                </p14:cNvPr>
                <p14:cNvContentPartPr/>
                <p14:nvPr/>
              </p14:nvContentPartPr>
              <p14:xfrm>
                <a:off x="11917543" y="5717419"/>
                <a:ext cx="75960" cy="94680"/>
              </p14:xfrm>
            </p:contentPart>
          </mc:Choice>
          <mc:Fallback xmlns="">
            <p:pic>
              <p:nvPicPr>
                <p:cNvPr id="302" name="Ink 301">
                  <a:extLst>
                    <a:ext uri="{FF2B5EF4-FFF2-40B4-BE49-F238E27FC236}">
                      <a16:creationId xmlns:a16="http://schemas.microsoft.com/office/drawing/2014/main" id="{46B02913-5BE7-B448-9628-6C4B46667BA8}"/>
                    </a:ext>
                  </a:extLst>
                </p:cNvPr>
                <p:cNvPicPr/>
                <p:nvPr/>
              </p:nvPicPr>
              <p:blipFill>
                <a:blip r:embed="rId190"/>
                <a:stretch>
                  <a:fillRect/>
                </a:stretch>
              </p:blipFill>
              <p:spPr>
                <a:xfrm>
                  <a:off x="11902063" y="5701939"/>
                  <a:ext cx="106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03" name="Ink 302">
                  <a:extLst>
                    <a:ext uri="{FF2B5EF4-FFF2-40B4-BE49-F238E27FC236}">
                      <a16:creationId xmlns:a16="http://schemas.microsoft.com/office/drawing/2014/main" id="{D6E81530-C150-CB4A-86A1-D94D6DFE806C}"/>
                    </a:ext>
                  </a:extLst>
                </p14:cNvPr>
                <p14:cNvContentPartPr/>
                <p14:nvPr/>
              </p14:nvContentPartPr>
              <p14:xfrm>
                <a:off x="12037063" y="5692219"/>
                <a:ext cx="56880" cy="113400"/>
              </p14:xfrm>
            </p:contentPart>
          </mc:Choice>
          <mc:Fallback xmlns="">
            <p:pic>
              <p:nvPicPr>
                <p:cNvPr id="303" name="Ink 302">
                  <a:extLst>
                    <a:ext uri="{FF2B5EF4-FFF2-40B4-BE49-F238E27FC236}">
                      <a16:creationId xmlns:a16="http://schemas.microsoft.com/office/drawing/2014/main" id="{D6E81530-C150-CB4A-86A1-D94D6DFE806C}"/>
                    </a:ext>
                  </a:extLst>
                </p:cNvPr>
                <p:cNvPicPr/>
                <p:nvPr/>
              </p:nvPicPr>
              <p:blipFill>
                <a:blip r:embed="rId192"/>
                <a:stretch>
                  <a:fillRect/>
                </a:stretch>
              </p:blipFill>
              <p:spPr>
                <a:xfrm>
                  <a:off x="12021583" y="5676739"/>
                  <a:ext cx="87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04" name="Ink 303">
                  <a:extLst>
                    <a:ext uri="{FF2B5EF4-FFF2-40B4-BE49-F238E27FC236}">
                      <a16:creationId xmlns:a16="http://schemas.microsoft.com/office/drawing/2014/main" id="{CA9F9586-6339-9F4B-B356-2885D18826CC}"/>
                    </a:ext>
                  </a:extLst>
                </p14:cNvPr>
                <p14:cNvContentPartPr/>
                <p14:nvPr/>
              </p14:nvContentPartPr>
              <p14:xfrm>
                <a:off x="11967943" y="5704819"/>
                <a:ext cx="119880" cy="31680"/>
              </p14:xfrm>
            </p:contentPart>
          </mc:Choice>
          <mc:Fallback xmlns="">
            <p:pic>
              <p:nvPicPr>
                <p:cNvPr id="304" name="Ink 303">
                  <a:extLst>
                    <a:ext uri="{FF2B5EF4-FFF2-40B4-BE49-F238E27FC236}">
                      <a16:creationId xmlns:a16="http://schemas.microsoft.com/office/drawing/2014/main" id="{CA9F9586-6339-9F4B-B356-2885D18826CC}"/>
                    </a:ext>
                  </a:extLst>
                </p:cNvPr>
                <p:cNvPicPr/>
                <p:nvPr/>
              </p:nvPicPr>
              <p:blipFill>
                <a:blip r:embed="rId194"/>
                <a:stretch>
                  <a:fillRect/>
                </a:stretch>
              </p:blipFill>
              <p:spPr>
                <a:xfrm>
                  <a:off x="11952416" y="5689339"/>
                  <a:ext cx="150572" cy="6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307" name="Ink 306">
                <a:extLst>
                  <a:ext uri="{FF2B5EF4-FFF2-40B4-BE49-F238E27FC236}">
                    <a16:creationId xmlns:a16="http://schemas.microsoft.com/office/drawing/2014/main" id="{218A5262-843D-134B-9C68-FEFD067E397F}"/>
                  </a:ext>
                </a:extLst>
              </p14:cNvPr>
              <p14:cNvContentPartPr/>
              <p14:nvPr/>
            </p14:nvContentPartPr>
            <p14:xfrm>
              <a:off x="9981103" y="4900219"/>
              <a:ext cx="949680" cy="767520"/>
            </p14:xfrm>
          </p:contentPart>
        </mc:Choice>
        <mc:Fallback xmlns="">
          <p:pic>
            <p:nvPicPr>
              <p:cNvPr id="307" name="Ink 306">
                <a:extLst>
                  <a:ext uri="{FF2B5EF4-FFF2-40B4-BE49-F238E27FC236}">
                    <a16:creationId xmlns:a16="http://schemas.microsoft.com/office/drawing/2014/main" id="{218A5262-843D-134B-9C68-FEFD067E397F}"/>
                  </a:ext>
                </a:extLst>
              </p:cNvPr>
              <p:cNvPicPr/>
              <p:nvPr/>
            </p:nvPicPr>
            <p:blipFill>
              <a:blip r:embed="rId196"/>
              <a:stretch>
                <a:fillRect/>
              </a:stretch>
            </p:blipFill>
            <p:spPr>
              <a:xfrm>
                <a:off x="9965623" y="4884739"/>
                <a:ext cx="980280" cy="7981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08" name="Ink 307">
                <a:extLst>
                  <a:ext uri="{FF2B5EF4-FFF2-40B4-BE49-F238E27FC236}">
                    <a16:creationId xmlns:a16="http://schemas.microsoft.com/office/drawing/2014/main" id="{7695DC88-D485-5244-BDCE-425748235E2F}"/>
                  </a:ext>
                </a:extLst>
              </p14:cNvPr>
              <p14:cNvContentPartPr/>
              <p14:nvPr/>
            </p14:nvContentPartPr>
            <p14:xfrm>
              <a:off x="11012503" y="5642179"/>
              <a:ext cx="780120" cy="748440"/>
            </p14:xfrm>
          </p:contentPart>
        </mc:Choice>
        <mc:Fallback xmlns="">
          <p:pic>
            <p:nvPicPr>
              <p:cNvPr id="308" name="Ink 307">
                <a:extLst>
                  <a:ext uri="{FF2B5EF4-FFF2-40B4-BE49-F238E27FC236}">
                    <a16:creationId xmlns:a16="http://schemas.microsoft.com/office/drawing/2014/main" id="{7695DC88-D485-5244-BDCE-425748235E2F}"/>
                  </a:ext>
                </a:extLst>
              </p:cNvPr>
              <p:cNvPicPr/>
              <p:nvPr/>
            </p:nvPicPr>
            <p:blipFill>
              <a:blip r:embed="rId198"/>
              <a:stretch>
                <a:fillRect/>
              </a:stretch>
            </p:blipFill>
            <p:spPr>
              <a:xfrm>
                <a:off x="10997023" y="5626699"/>
                <a:ext cx="810720" cy="779040"/>
              </a:xfrm>
              <a:prstGeom prst="rect">
                <a:avLst/>
              </a:prstGeom>
            </p:spPr>
          </p:pic>
        </mc:Fallback>
      </mc:AlternateContent>
      <p:grpSp>
        <p:nvGrpSpPr>
          <p:cNvPr id="315" name="Group 314">
            <a:extLst>
              <a:ext uri="{FF2B5EF4-FFF2-40B4-BE49-F238E27FC236}">
                <a16:creationId xmlns:a16="http://schemas.microsoft.com/office/drawing/2014/main" id="{3DC504A9-573E-6541-A8D4-12501060362F}"/>
              </a:ext>
            </a:extLst>
          </p:cNvPr>
          <p:cNvGrpSpPr/>
          <p:nvPr/>
        </p:nvGrpSpPr>
        <p:grpSpPr>
          <a:xfrm>
            <a:off x="676183" y="3913099"/>
            <a:ext cx="6319080" cy="2049840"/>
            <a:chOff x="676183" y="3913099"/>
            <a:chExt cx="6319080" cy="2049840"/>
          </a:xfrm>
        </p:grpSpPr>
        <mc:AlternateContent xmlns:mc="http://schemas.openxmlformats.org/markup-compatibility/2006" xmlns:p14="http://schemas.microsoft.com/office/powerpoint/2010/main">
          <mc:Choice Requires="p14">
            <p:contentPart p14:bwMode="auto" r:id="rId199">
              <p14:nvContentPartPr>
                <p14:cNvPr id="170" name="Ink 169">
                  <a:extLst>
                    <a:ext uri="{FF2B5EF4-FFF2-40B4-BE49-F238E27FC236}">
                      <a16:creationId xmlns:a16="http://schemas.microsoft.com/office/drawing/2014/main" id="{F867D382-4E05-5C40-AA61-7AF9217F232D}"/>
                    </a:ext>
                  </a:extLst>
                </p14:cNvPr>
                <p14:cNvContentPartPr/>
                <p14:nvPr/>
              </p14:nvContentPartPr>
              <p14:xfrm>
                <a:off x="676183" y="4736779"/>
                <a:ext cx="189000" cy="182520"/>
              </p14:xfrm>
            </p:contentPart>
          </mc:Choice>
          <mc:Fallback xmlns="">
            <p:pic>
              <p:nvPicPr>
                <p:cNvPr id="170" name="Ink 169">
                  <a:extLst>
                    <a:ext uri="{FF2B5EF4-FFF2-40B4-BE49-F238E27FC236}">
                      <a16:creationId xmlns:a16="http://schemas.microsoft.com/office/drawing/2014/main" id="{F867D382-4E05-5C40-AA61-7AF9217F232D}"/>
                    </a:ext>
                  </a:extLst>
                </p:cNvPr>
                <p:cNvPicPr/>
                <p:nvPr/>
              </p:nvPicPr>
              <p:blipFill>
                <a:blip r:embed="rId200"/>
                <a:stretch>
                  <a:fillRect/>
                </a:stretch>
              </p:blipFill>
              <p:spPr>
                <a:xfrm>
                  <a:off x="660703" y="4721329"/>
                  <a:ext cx="21960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Ink 170">
                  <a:extLst>
                    <a:ext uri="{FF2B5EF4-FFF2-40B4-BE49-F238E27FC236}">
                      <a16:creationId xmlns:a16="http://schemas.microsoft.com/office/drawing/2014/main" id="{A910FCB9-838D-B340-9CE7-752815750174}"/>
                    </a:ext>
                  </a:extLst>
                </p14:cNvPr>
                <p14:cNvContentPartPr/>
                <p14:nvPr/>
              </p14:nvContentPartPr>
              <p14:xfrm>
                <a:off x="915223" y="4818499"/>
                <a:ext cx="19080" cy="25560"/>
              </p14:xfrm>
            </p:contentPart>
          </mc:Choice>
          <mc:Fallback xmlns="">
            <p:pic>
              <p:nvPicPr>
                <p:cNvPr id="171" name="Ink 170">
                  <a:extLst>
                    <a:ext uri="{FF2B5EF4-FFF2-40B4-BE49-F238E27FC236}">
                      <a16:creationId xmlns:a16="http://schemas.microsoft.com/office/drawing/2014/main" id="{A910FCB9-838D-B340-9CE7-752815750174}"/>
                    </a:ext>
                  </a:extLst>
                </p:cNvPr>
                <p:cNvPicPr/>
                <p:nvPr/>
              </p:nvPicPr>
              <p:blipFill>
                <a:blip r:embed="rId202"/>
                <a:stretch>
                  <a:fillRect/>
                </a:stretch>
              </p:blipFill>
              <p:spPr>
                <a:xfrm>
                  <a:off x="899743" y="4803019"/>
                  <a:ext cx="49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3" name="Ink 172">
                  <a:extLst>
                    <a:ext uri="{FF2B5EF4-FFF2-40B4-BE49-F238E27FC236}">
                      <a16:creationId xmlns:a16="http://schemas.microsoft.com/office/drawing/2014/main" id="{1B06A80A-5FD6-D048-82F0-1DB2A9BE2D9B}"/>
                    </a:ext>
                  </a:extLst>
                </p14:cNvPr>
                <p14:cNvContentPartPr/>
                <p14:nvPr/>
              </p14:nvContentPartPr>
              <p14:xfrm>
                <a:off x="1136623" y="4623379"/>
                <a:ext cx="168840" cy="201600"/>
              </p14:xfrm>
            </p:contentPart>
          </mc:Choice>
          <mc:Fallback xmlns="">
            <p:pic>
              <p:nvPicPr>
                <p:cNvPr id="173" name="Ink 172">
                  <a:extLst>
                    <a:ext uri="{FF2B5EF4-FFF2-40B4-BE49-F238E27FC236}">
                      <a16:creationId xmlns:a16="http://schemas.microsoft.com/office/drawing/2014/main" id="{1B06A80A-5FD6-D048-82F0-1DB2A9BE2D9B}"/>
                    </a:ext>
                  </a:extLst>
                </p:cNvPr>
                <p:cNvPicPr/>
                <p:nvPr/>
              </p:nvPicPr>
              <p:blipFill>
                <a:blip r:embed="rId204"/>
                <a:stretch>
                  <a:fillRect/>
                </a:stretch>
              </p:blipFill>
              <p:spPr>
                <a:xfrm>
                  <a:off x="1121110" y="4607899"/>
                  <a:ext cx="199505"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4" name="Ink 173">
                  <a:extLst>
                    <a:ext uri="{FF2B5EF4-FFF2-40B4-BE49-F238E27FC236}">
                      <a16:creationId xmlns:a16="http://schemas.microsoft.com/office/drawing/2014/main" id="{821D549E-790A-7940-A3A9-87E1B62918A9}"/>
                    </a:ext>
                  </a:extLst>
                </p14:cNvPr>
                <p14:cNvContentPartPr/>
                <p14:nvPr/>
              </p14:nvContentPartPr>
              <p14:xfrm>
                <a:off x="1386823" y="4724899"/>
                <a:ext cx="12960" cy="282600"/>
              </p14:xfrm>
            </p:contentPart>
          </mc:Choice>
          <mc:Fallback xmlns="">
            <p:pic>
              <p:nvPicPr>
                <p:cNvPr id="174" name="Ink 173">
                  <a:extLst>
                    <a:ext uri="{FF2B5EF4-FFF2-40B4-BE49-F238E27FC236}">
                      <a16:creationId xmlns:a16="http://schemas.microsoft.com/office/drawing/2014/main" id="{821D549E-790A-7940-A3A9-87E1B62918A9}"/>
                    </a:ext>
                  </a:extLst>
                </p:cNvPr>
                <p:cNvPicPr/>
                <p:nvPr/>
              </p:nvPicPr>
              <p:blipFill>
                <a:blip r:embed="rId206"/>
                <a:stretch>
                  <a:fillRect/>
                </a:stretch>
              </p:blipFill>
              <p:spPr>
                <a:xfrm>
                  <a:off x="1371343" y="4709419"/>
                  <a:ext cx="435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5" name="Ink 174">
                  <a:extLst>
                    <a:ext uri="{FF2B5EF4-FFF2-40B4-BE49-F238E27FC236}">
                      <a16:creationId xmlns:a16="http://schemas.microsoft.com/office/drawing/2014/main" id="{F6CF47B5-B01E-E943-B677-0ED217505D68}"/>
                    </a:ext>
                  </a:extLst>
                </p14:cNvPr>
                <p14:cNvContentPartPr/>
                <p14:nvPr/>
              </p14:nvContentPartPr>
              <p14:xfrm>
                <a:off x="1355503" y="4711579"/>
                <a:ext cx="100800" cy="113400"/>
              </p14:xfrm>
            </p:contentPart>
          </mc:Choice>
          <mc:Fallback xmlns="">
            <p:pic>
              <p:nvPicPr>
                <p:cNvPr id="175" name="Ink 174">
                  <a:extLst>
                    <a:ext uri="{FF2B5EF4-FFF2-40B4-BE49-F238E27FC236}">
                      <a16:creationId xmlns:a16="http://schemas.microsoft.com/office/drawing/2014/main" id="{F6CF47B5-B01E-E943-B677-0ED217505D68}"/>
                    </a:ext>
                  </a:extLst>
                </p:cNvPr>
                <p:cNvPicPr/>
                <p:nvPr/>
              </p:nvPicPr>
              <p:blipFill>
                <a:blip r:embed="rId208"/>
                <a:stretch>
                  <a:fillRect/>
                </a:stretch>
              </p:blipFill>
              <p:spPr>
                <a:xfrm>
                  <a:off x="1340023" y="4696148"/>
                  <a:ext cx="13140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6" name="Ink 175">
                  <a:extLst>
                    <a:ext uri="{FF2B5EF4-FFF2-40B4-BE49-F238E27FC236}">
                      <a16:creationId xmlns:a16="http://schemas.microsoft.com/office/drawing/2014/main" id="{10D4034D-52D2-754A-9E22-7CA6A6874685}"/>
                    </a:ext>
                  </a:extLst>
                </p14:cNvPr>
                <p14:cNvContentPartPr/>
                <p14:nvPr/>
              </p14:nvContentPartPr>
              <p14:xfrm>
                <a:off x="1506343" y="4737499"/>
                <a:ext cx="360" cy="30960"/>
              </p14:xfrm>
            </p:contentPart>
          </mc:Choice>
          <mc:Fallback xmlns="">
            <p:pic>
              <p:nvPicPr>
                <p:cNvPr id="176" name="Ink 175">
                  <a:extLst>
                    <a:ext uri="{FF2B5EF4-FFF2-40B4-BE49-F238E27FC236}">
                      <a16:creationId xmlns:a16="http://schemas.microsoft.com/office/drawing/2014/main" id="{10D4034D-52D2-754A-9E22-7CA6A6874685}"/>
                    </a:ext>
                  </a:extLst>
                </p:cNvPr>
                <p:cNvPicPr/>
                <p:nvPr/>
              </p:nvPicPr>
              <p:blipFill>
                <a:blip r:embed="rId94"/>
                <a:stretch>
                  <a:fillRect/>
                </a:stretch>
              </p:blipFill>
              <p:spPr>
                <a:xfrm>
                  <a:off x="1490863" y="4722197"/>
                  <a:ext cx="30960" cy="61208"/>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7" name="Ink 176">
                  <a:extLst>
                    <a:ext uri="{FF2B5EF4-FFF2-40B4-BE49-F238E27FC236}">
                      <a16:creationId xmlns:a16="http://schemas.microsoft.com/office/drawing/2014/main" id="{673C0BC6-E84A-FF42-9A08-F709FD049395}"/>
                    </a:ext>
                  </a:extLst>
                </p14:cNvPr>
                <p14:cNvContentPartPr/>
                <p14:nvPr/>
              </p14:nvContentPartPr>
              <p14:xfrm>
                <a:off x="1537663" y="4606819"/>
                <a:ext cx="19080" cy="42120"/>
              </p14:xfrm>
            </p:contentPart>
          </mc:Choice>
          <mc:Fallback xmlns="">
            <p:pic>
              <p:nvPicPr>
                <p:cNvPr id="177" name="Ink 176">
                  <a:extLst>
                    <a:ext uri="{FF2B5EF4-FFF2-40B4-BE49-F238E27FC236}">
                      <a16:creationId xmlns:a16="http://schemas.microsoft.com/office/drawing/2014/main" id="{673C0BC6-E84A-FF42-9A08-F709FD049395}"/>
                    </a:ext>
                  </a:extLst>
                </p:cNvPr>
                <p:cNvPicPr/>
                <p:nvPr/>
              </p:nvPicPr>
              <p:blipFill>
                <a:blip r:embed="rId211"/>
                <a:stretch>
                  <a:fillRect/>
                </a:stretch>
              </p:blipFill>
              <p:spPr>
                <a:xfrm>
                  <a:off x="1522470" y="4591470"/>
                  <a:ext cx="49113" cy="72461"/>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8" name="Ink 177">
                  <a:extLst>
                    <a:ext uri="{FF2B5EF4-FFF2-40B4-BE49-F238E27FC236}">
                      <a16:creationId xmlns:a16="http://schemas.microsoft.com/office/drawing/2014/main" id="{6643675F-722A-D64A-A63D-7C77F8B3440B}"/>
                    </a:ext>
                  </a:extLst>
                </p14:cNvPr>
                <p14:cNvContentPartPr/>
                <p14:nvPr/>
              </p14:nvContentPartPr>
              <p14:xfrm>
                <a:off x="1675903" y="4531939"/>
                <a:ext cx="25560" cy="299520"/>
              </p14:xfrm>
            </p:contentPart>
          </mc:Choice>
          <mc:Fallback xmlns="">
            <p:pic>
              <p:nvPicPr>
                <p:cNvPr id="178" name="Ink 177">
                  <a:extLst>
                    <a:ext uri="{FF2B5EF4-FFF2-40B4-BE49-F238E27FC236}">
                      <a16:creationId xmlns:a16="http://schemas.microsoft.com/office/drawing/2014/main" id="{6643675F-722A-D64A-A63D-7C77F8B3440B}"/>
                    </a:ext>
                  </a:extLst>
                </p:cNvPr>
                <p:cNvPicPr/>
                <p:nvPr/>
              </p:nvPicPr>
              <p:blipFill>
                <a:blip r:embed="rId213"/>
                <a:stretch>
                  <a:fillRect/>
                </a:stretch>
              </p:blipFill>
              <p:spPr>
                <a:xfrm>
                  <a:off x="1660423" y="4516440"/>
                  <a:ext cx="56160" cy="330157"/>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9" name="Ink 178">
                  <a:extLst>
                    <a:ext uri="{FF2B5EF4-FFF2-40B4-BE49-F238E27FC236}">
                      <a16:creationId xmlns:a16="http://schemas.microsoft.com/office/drawing/2014/main" id="{7E1807E7-8168-9344-A06E-88B1F5C7E5FA}"/>
                    </a:ext>
                  </a:extLst>
                </p14:cNvPr>
                <p14:cNvContentPartPr/>
                <p14:nvPr/>
              </p14:nvContentPartPr>
              <p14:xfrm>
                <a:off x="1682383" y="4655059"/>
                <a:ext cx="176400" cy="138600"/>
              </p14:xfrm>
            </p:contentPart>
          </mc:Choice>
          <mc:Fallback xmlns="">
            <p:pic>
              <p:nvPicPr>
                <p:cNvPr id="179" name="Ink 178">
                  <a:extLst>
                    <a:ext uri="{FF2B5EF4-FFF2-40B4-BE49-F238E27FC236}">
                      <a16:creationId xmlns:a16="http://schemas.microsoft.com/office/drawing/2014/main" id="{7E1807E7-8168-9344-A06E-88B1F5C7E5FA}"/>
                    </a:ext>
                  </a:extLst>
                </p:cNvPr>
                <p:cNvPicPr/>
                <p:nvPr/>
              </p:nvPicPr>
              <p:blipFill>
                <a:blip r:embed="rId215"/>
                <a:stretch>
                  <a:fillRect/>
                </a:stretch>
              </p:blipFill>
              <p:spPr>
                <a:xfrm>
                  <a:off x="1666903" y="4639579"/>
                  <a:ext cx="207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80" name="Ink 179">
                  <a:extLst>
                    <a:ext uri="{FF2B5EF4-FFF2-40B4-BE49-F238E27FC236}">
                      <a16:creationId xmlns:a16="http://schemas.microsoft.com/office/drawing/2014/main" id="{913F7E11-959E-EE41-ACAA-48D155E1A043}"/>
                    </a:ext>
                  </a:extLst>
                </p14:cNvPr>
                <p14:cNvContentPartPr/>
                <p14:nvPr/>
              </p14:nvContentPartPr>
              <p14:xfrm>
                <a:off x="1895863" y="4667659"/>
                <a:ext cx="126000" cy="107280"/>
              </p14:xfrm>
            </p:contentPart>
          </mc:Choice>
          <mc:Fallback xmlns="">
            <p:pic>
              <p:nvPicPr>
                <p:cNvPr id="180" name="Ink 179">
                  <a:extLst>
                    <a:ext uri="{FF2B5EF4-FFF2-40B4-BE49-F238E27FC236}">
                      <a16:creationId xmlns:a16="http://schemas.microsoft.com/office/drawing/2014/main" id="{913F7E11-959E-EE41-ACAA-48D155E1A043}"/>
                    </a:ext>
                  </a:extLst>
                </p:cNvPr>
                <p:cNvPicPr/>
                <p:nvPr/>
              </p:nvPicPr>
              <p:blipFill>
                <a:blip r:embed="rId217"/>
                <a:stretch>
                  <a:fillRect/>
                </a:stretch>
              </p:blipFill>
              <p:spPr>
                <a:xfrm>
                  <a:off x="1880383" y="4652179"/>
                  <a:ext cx="156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1" name="Ink 180">
                  <a:extLst>
                    <a:ext uri="{FF2B5EF4-FFF2-40B4-BE49-F238E27FC236}">
                      <a16:creationId xmlns:a16="http://schemas.microsoft.com/office/drawing/2014/main" id="{8E7C1F6B-5D52-B34F-B313-2AE17A416271}"/>
                    </a:ext>
                  </a:extLst>
                </p14:cNvPr>
                <p14:cNvContentPartPr/>
                <p14:nvPr/>
              </p14:nvContentPartPr>
              <p14:xfrm>
                <a:off x="2229223" y="4485859"/>
                <a:ext cx="100800" cy="275760"/>
              </p14:xfrm>
            </p:contentPart>
          </mc:Choice>
          <mc:Fallback xmlns="">
            <p:pic>
              <p:nvPicPr>
                <p:cNvPr id="181" name="Ink 180">
                  <a:extLst>
                    <a:ext uri="{FF2B5EF4-FFF2-40B4-BE49-F238E27FC236}">
                      <a16:creationId xmlns:a16="http://schemas.microsoft.com/office/drawing/2014/main" id="{8E7C1F6B-5D52-B34F-B313-2AE17A416271}"/>
                    </a:ext>
                  </a:extLst>
                </p:cNvPr>
                <p:cNvPicPr/>
                <p:nvPr/>
              </p:nvPicPr>
              <p:blipFill>
                <a:blip r:embed="rId219"/>
                <a:stretch>
                  <a:fillRect/>
                </a:stretch>
              </p:blipFill>
              <p:spPr>
                <a:xfrm>
                  <a:off x="2213743" y="4470359"/>
                  <a:ext cx="131400" cy="306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2" name="Ink 181">
                  <a:extLst>
                    <a:ext uri="{FF2B5EF4-FFF2-40B4-BE49-F238E27FC236}">
                      <a16:creationId xmlns:a16="http://schemas.microsoft.com/office/drawing/2014/main" id="{7AB1F73E-CDC9-A546-8F17-2684876C309F}"/>
                    </a:ext>
                  </a:extLst>
                </p14:cNvPr>
                <p14:cNvContentPartPr/>
                <p14:nvPr/>
              </p14:nvContentPartPr>
              <p14:xfrm>
                <a:off x="2175583" y="4585939"/>
                <a:ext cx="142200" cy="38160"/>
              </p14:xfrm>
            </p:contentPart>
          </mc:Choice>
          <mc:Fallback xmlns="">
            <p:pic>
              <p:nvPicPr>
                <p:cNvPr id="182" name="Ink 181">
                  <a:extLst>
                    <a:ext uri="{FF2B5EF4-FFF2-40B4-BE49-F238E27FC236}">
                      <a16:creationId xmlns:a16="http://schemas.microsoft.com/office/drawing/2014/main" id="{7AB1F73E-CDC9-A546-8F17-2684876C309F}"/>
                    </a:ext>
                  </a:extLst>
                </p:cNvPr>
                <p:cNvPicPr/>
                <p:nvPr/>
              </p:nvPicPr>
              <p:blipFill>
                <a:blip r:embed="rId221"/>
                <a:stretch>
                  <a:fillRect/>
                </a:stretch>
              </p:blipFill>
              <p:spPr>
                <a:xfrm>
                  <a:off x="2160103" y="4570459"/>
                  <a:ext cx="172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3" name="Ink 182">
                  <a:extLst>
                    <a:ext uri="{FF2B5EF4-FFF2-40B4-BE49-F238E27FC236}">
                      <a16:creationId xmlns:a16="http://schemas.microsoft.com/office/drawing/2014/main" id="{687F5E05-E11F-3843-A360-011A603297C5}"/>
                    </a:ext>
                  </a:extLst>
                </p14:cNvPr>
                <p14:cNvContentPartPr/>
                <p14:nvPr/>
              </p14:nvContentPartPr>
              <p14:xfrm>
                <a:off x="2423983" y="4614379"/>
                <a:ext cx="12960" cy="135360"/>
              </p14:xfrm>
            </p:contentPart>
          </mc:Choice>
          <mc:Fallback xmlns="">
            <p:pic>
              <p:nvPicPr>
                <p:cNvPr id="183" name="Ink 182">
                  <a:extLst>
                    <a:ext uri="{FF2B5EF4-FFF2-40B4-BE49-F238E27FC236}">
                      <a16:creationId xmlns:a16="http://schemas.microsoft.com/office/drawing/2014/main" id="{687F5E05-E11F-3843-A360-011A603297C5}"/>
                    </a:ext>
                  </a:extLst>
                </p:cNvPr>
                <p:cNvPicPr/>
                <p:nvPr/>
              </p:nvPicPr>
              <p:blipFill>
                <a:blip r:embed="rId223"/>
                <a:stretch>
                  <a:fillRect/>
                </a:stretch>
              </p:blipFill>
              <p:spPr>
                <a:xfrm>
                  <a:off x="2408503" y="4598858"/>
                  <a:ext cx="43560" cy="166042"/>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4" name="Ink 183">
                  <a:extLst>
                    <a:ext uri="{FF2B5EF4-FFF2-40B4-BE49-F238E27FC236}">
                      <a16:creationId xmlns:a16="http://schemas.microsoft.com/office/drawing/2014/main" id="{F2BD3A53-7631-F042-BAD0-FF1A55340A1A}"/>
                    </a:ext>
                  </a:extLst>
                </p14:cNvPr>
                <p14:cNvContentPartPr/>
                <p14:nvPr/>
              </p14:nvContentPartPr>
              <p14:xfrm>
                <a:off x="2420743" y="4494139"/>
                <a:ext cx="22680" cy="29160"/>
              </p14:xfrm>
            </p:contentPart>
          </mc:Choice>
          <mc:Fallback xmlns="">
            <p:pic>
              <p:nvPicPr>
                <p:cNvPr id="184" name="Ink 183">
                  <a:extLst>
                    <a:ext uri="{FF2B5EF4-FFF2-40B4-BE49-F238E27FC236}">
                      <a16:creationId xmlns:a16="http://schemas.microsoft.com/office/drawing/2014/main" id="{F2BD3A53-7631-F042-BAD0-FF1A55340A1A}"/>
                    </a:ext>
                  </a:extLst>
                </p:cNvPr>
                <p:cNvPicPr/>
                <p:nvPr/>
              </p:nvPicPr>
              <p:blipFill>
                <a:blip r:embed="rId225"/>
                <a:stretch>
                  <a:fillRect/>
                </a:stretch>
              </p:blipFill>
              <p:spPr>
                <a:xfrm>
                  <a:off x="2405263" y="4478465"/>
                  <a:ext cx="53280" cy="60143"/>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5" name="Ink 184">
                  <a:extLst>
                    <a:ext uri="{FF2B5EF4-FFF2-40B4-BE49-F238E27FC236}">
                      <a16:creationId xmlns:a16="http://schemas.microsoft.com/office/drawing/2014/main" id="{302E2B0D-1A13-5D44-B79F-B9614FBCE43A}"/>
                    </a:ext>
                  </a:extLst>
                </p14:cNvPr>
                <p14:cNvContentPartPr/>
                <p14:nvPr/>
              </p14:nvContentPartPr>
              <p14:xfrm>
                <a:off x="2537383" y="4608259"/>
                <a:ext cx="270720" cy="153360"/>
              </p14:xfrm>
            </p:contentPart>
          </mc:Choice>
          <mc:Fallback xmlns="">
            <p:pic>
              <p:nvPicPr>
                <p:cNvPr id="185" name="Ink 184">
                  <a:extLst>
                    <a:ext uri="{FF2B5EF4-FFF2-40B4-BE49-F238E27FC236}">
                      <a16:creationId xmlns:a16="http://schemas.microsoft.com/office/drawing/2014/main" id="{302E2B0D-1A13-5D44-B79F-B9614FBCE43A}"/>
                    </a:ext>
                  </a:extLst>
                </p:cNvPr>
                <p:cNvPicPr/>
                <p:nvPr/>
              </p:nvPicPr>
              <p:blipFill>
                <a:blip r:embed="rId227"/>
                <a:stretch>
                  <a:fillRect/>
                </a:stretch>
              </p:blipFill>
              <p:spPr>
                <a:xfrm>
                  <a:off x="2521903" y="4592779"/>
                  <a:ext cx="301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6" name="Ink 185">
                  <a:extLst>
                    <a:ext uri="{FF2B5EF4-FFF2-40B4-BE49-F238E27FC236}">
                      <a16:creationId xmlns:a16="http://schemas.microsoft.com/office/drawing/2014/main" id="{3A580BB7-C2B8-7949-B2F7-A8D97A74F927}"/>
                    </a:ext>
                  </a:extLst>
                </p14:cNvPr>
                <p14:cNvContentPartPr/>
                <p14:nvPr/>
              </p14:nvContentPartPr>
              <p14:xfrm>
                <a:off x="2895583" y="4633459"/>
                <a:ext cx="50760" cy="110160"/>
              </p14:xfrm>
            </p:contentPart>
          </mc:Choice>
          <mc:Fallback xmlns="">
            <p:pic>
              <p:nvPicPr>
                <p:cNvPr id="186" name="Ink 185">
                  <a:extLst>
                    <a:ext uri="{FF2B5EF4-FFF2-40B4-BE49-F238E27FC236}">
                      <a16:creationId xmlns:a16="http://schemas.microsoft.com/office/drawing/2014/main" id="{3A580BB7-C2B8-7949-B2F7-A8D97A74F927}"/>
                    </a:ext>
                  </a:extLst>
                </p:cNvPr>
                <p:cNvPicPr/>
                <p:nvPr/>
              </p:nvPicPr>
              <p:blipFill>
                <a:blip r:embed="rId229"/>
                <a:stretch>
                  <a:fillRect/>
                </a:stretch>
              </p:blipFill>
              <p:spPr>
                <a:xfrm>
                  <a:off x="2879992" y="4617979"/>
                  <a:ext cx="81579"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7" name="Ink 186">
                  <a:extLst>
                    <a:ext uri="{FF2B5EF4-FFF2-40B4-BE49-F238E27FC236}">
                      <a16:creationId xmlns:a16="http://schemas.microsoft.com/office/drawing/2014/main" id="{A9F974FD-78E8-1348-A18E-EB8DB0AF4CCA}"/>
                    </a:ext>
                  </a:extLst>
                </p14:cNvPr>
                <p14:cNvContentPartPr/>
                <p14:nvPr/>
              </p14:nvContentPartPr>
              <p14:xfrm>
                <a:off x="2934103" y="4511059"/>
                <a:ext cx="24840" cy="112680"/>
              </p14:xfrm>
            </p:contentPart>
          </mc:Choice>
          <mc:Fallback xmlns="">
            <p:pic>
              <p:nvPicPr>
                <p:cNvPr id="187" name="Ink 186">
                  <a:extLst>
                    <a:ext uri="{FF2B5EF4-FFF2-40B4-BE49-F238E27FC236}">
                      <a16:creationId xmlns:a16="http://schemas.microsoft.com/office/drawing/2014/main" id="{A9F974FD-78E8-1348-A18E-EB8DB0AF4CCA}"/>
                    </a:ext>
                  </a:extLst>
                </p:cNvPr>
                <p:cNvPicPr/>
                <p:nvPr/>
              </p:nvPicPr>
              <p:blipFill>
                <a:blip r:embed="rId231"/>
                <a:stretch>
                  <a:fillRect/>
                </a:stretch>
              </p:blipFill>
              <p:spPr>
                <a:xfrm>
                  <a:off x="2918623" y="4495628"/>
                  <a:ext cx="55440" cy="143183"/>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8" name="Ink 187">
                  <a:extLst>
                    <a:ext uri="{FF2B5EF4-FFF2-40B4-BE49-F238E27FC236}">
                      <a16:creationId xmlns:a16="http://schemas.microsoft.com/office/drawing/2014/main" id="{D8BAFAB1-361A-7945-8BA4-9CEACA90D407}"/>
                    </a:ext>
                  </a:extLst>
                </p14:cNvPr>
                <p14:cNvContentPartPr/>
                <p14:nvPr/>
              </p14:nvContentPartPr>
              <p14:xfrm>
                <a:off x="3008983" y="4605379"/>
                <a:ext cx="182520" cy="144360"/>
              </p14:xfrm>
            </p:contentPart>
          </mc:Choice>
          <mc:Fallback xmlns="">
            <p:pic>
              <p:nvPicPr>
                <p:cNvPr id="188" name="Ink 187">
                  <a:extLst>
                    <a:ext uri="{FF2B5EF4-FFF2-40B4-BE49-F238E27FC236}">
                      <a16:creationId xmlns:a16="http://schemas.microsoft.com/office/drawing/2014/main" id="{D8BAFAB1-361A-7945-8BA4-9CEACA90D407}"/>
                    </a:ext>
                  </a:extLst>
                </p:cNvPr>
                <p:cNvPicPr/>
                <p:nvPr/>
              </p:nvPicPr>
              <p:blipFill>
                <a:blip r:embed="rId233"/>
                <a:stretch>
                  <a:fillRect/>
                </a:stretch>
              </p:blipFill>
              <p:spPr>
                <a:xfrm>
                  <a:off x="2993533" y="4589899"/>
                  <a:ext cx="2130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9" name="Ink 188">
                  <a:extLst>
                    <a:ext uri="{FF2B5EF4-FFF2-40B4-BE49-F238E27FC236}">
                      <a16:creationId xmlns:a16="http://schemas.microsoft.com/office/drawing/2014/main" id="{9E02DF19-7245-DB4D-9194-420FDFD7F188}"/>
                    </a:ext>
                  </a:extLst>
                </p14:cNvPr>
                <p14:cNvContentPartPr/>
                <p14:nvPr/>
              </p14:nvContentPartPr>
              <p14:xfrm>
                <a:off x="3178543" y="4610779"/>
                <a:ext cx="214200" cy="572400"/>
              </p14:xfrm>
            </p:contentPart>
          </mc:Choice>
          <mc:Fallback xmlns="">
            <p:pic>
              <p:nvPicPr>
                <p:cNvPr id="189" name="Ink 188">
                  <a:extLst>
                    <a:ext uri="{FF2B5EF4-FFF2-40B4-BE49-F238E27FC236}">
                      <a16:creationId xmlns:a16="http://schemas.microsoft.com/office/drawing/2014/main" id="{9E02DF19-7245-DB4D-9194-420FDFD7F188}"/>
                    </a:ext>
                  </a:extLst>
                </p:cNvPr>
                <p:cNvPicPr/>
                <p:nvPr/>
              </p:nvPicPr>
              <p:blipFill>
                <a:blip r:embed="rId235"/>
                <a:stretch>
                  <a:fillRect/>
                </a:stretch>
              </p:blipFill>
              <p:spPr>
                <a:xfrm>
                  <a:off x="3163037" y="4595299"/>
                  <a:ext cx="244852"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0" name="Ink 189">
                  <a:extLst>
                    <a:ext uri="{FF2B5EF4-FFF2-40B4-BE49-F238E27FC236}">
                      <a16:creationId xmlns:a16="http://schemas.microsoft.com/office/drawing/2014/main" id="{00CA78A4-74D0-B248-8146-B27E7A4C3F4D}"/>
                    </a:ext>
                  </a:extLst>
                </p14:cNvPr>
                <p14:cNvContentPartPr/>
                <p14:nvPr/>
              </p14:nvContentPartPr>
              <p14:xfrm>
                <a:off x="3624943" y="4332139"/>
                <a:ext cx="226800" cy="385920"/>
              </p14:xfrm>
            </p:contentPart>
          </mc:Choice>
          <mc:Fallback xmlns="">
            <p:pic>
              <p:nvPicPr>
                <p:cNvPr id="190" name="Ink 189">
                  <a:extLst>
                    <a:ext uri="{FF2B5EF4-FFF2-40B4-BE49-F238E27FC236}">
                      <a16:creationId xmlns:a16="http://schemas.microsoft.com/office/drawing/2014/main" id="{00CA78A4-74D0-B248-8146-B27E7A4C3F4D}"/>
                    </a:ext>
                  </a:extLst>
                </p:cNvPr>
                <p:cNvPicPr/>
                <p:nvPr/>
              </p:nvPicPr>
              <p:blipFill>
                <a:blip r:embed="rId237"/>
                <a:stretch>
                  <a:fillRect/>
                </a:stretch>
              </p:blipFill>
              <p:spPr>
                <a:xfrm>
                  <a:off x="3609438" y="4316659"/>
                  <a:ext cx="257449"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EF48D2B3-5EDE-3641-A9FF-2982F7BD0D5F}"/>
                    </a:ext>
                  </a:extLst>
                </p14:cNvPr>
                <p14:cNvContentPartPr/>
                <p14:nvPr/>
              </p14:nvContentPartPr>
              <p14:xfrm>
                <a:off x="3876583" y="4516459"/>
                <a:ext cx="138600" cy="170280"/>
              </p14:xfrm>
            </p:contentPart>
          </mc:Choice>
          <mc:Fallback xmlns="">
            <p:pic>
              <p:nvPicPr>
                <p:cNvPr id="191" name="Ink 190">
                  <a:extLst>
                    <a:ext uri="{FF2B5EF4-FFF2-40B4-BE49-F238E27FC236}">
                      <a16:creationId xmlns:a16="http://schemas.microsoft.com/office/drawing/2014/main" id="{EF48D2B3-5EDE-3641-A9FF-2982F7BD0D5F}"/>
                    </a:ext>
                  </a:extLst>
                </p:cNvPr>
                <p:cNvPicPr/>
                <p:nvPr/>
              </p:nvPicPr>
              <p:blipFill>
                <a:blip r:embed="rId239"/>
                <a:stretch>
                  <a:fillRect/>
                </a:stretch>
              </p:blipFill>
              <p:spPr>
                <a:xfrm>
                  <a:off x="3861103" y="4500946"/>
                  <a:ext cx="16920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2" name="Ink 191">
                  <a:extLst>
                    <a:ext uri="{FF2B5EF4-FFF2-40B4-BE49-F238E27FC236}">
                      <a16:creationId xmlns:a16="http://schemas.microsoft.com/office/drawing/2014/main" id="{A664E1DC-FF1F-4447-8E76-D81B06DE8EB7}"/>
                    </a:ext>
                  </a:extLst>
                </p14:cNvPr>
                <p14:cNvContentPartPr/>
                <p14:nvPr/>
              </p14:nvContentPartPr>
              <p14:xfrm>
                <a:off x="4077823" y="4538419"/>
                <a:ext cx="38160" cy="330840"/>
              </p14:xfrm>
            </p:contentPart>
          </mc:Choice>
          <mc:Fallback xmlns="">
            <p:pic>
              <p:nvPicPr>
                <p:cNvPr id="192" name="Ink 191">
                  <a:extLst>
                    <a:ext uri="{FF2B5EF4-FFF2-40B4-BE49-F238E27FC236}">
                      <a16:creationId xmlns:a16="http://schemas.microsoft.com/office/drawing/2014/main" id="{A664E1DC-FF1F-4447-8E76-D81B06DE8EB7}"/>
                    </a:ext>
                  </a:extLst>
                </p:cNvPr>
                <p:cNvPicPr/>
                <p:nvPr/>
              </p:nvPicPr>
              <p:blipFill>
                <a:blip r:embed="rId241"/>
                <a:stretch>
                  <a:fillRect/>
                </a:stretch>
              </p:blipFill>
              <p:spPr>
                <a:xfrm>
                  <a:off x="4062343" y="4522939"/>
                  <a:ext cx="687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3" name="Ink 192">
                  <a:extLst>
                    <a:ext uri="{FF2B5EF4-FFF2-40B4-BE49-F238E27FC236}">
                      <a16:creationId xmlns:a16="http://schemas.microsoft.com/office/drawing/2014/main" id="{F83B8B5D-983A-AF4B-B9E5-872B6C57DF0B}"/>
                    </a:ext>
                  </a:extLst>
                </p14:cNvPr>
                <p14:cNvContentPartPr/>
                <p14:nvPr/>
              </p14:nvContentPartPr>
              <p14:xfrm>
                <a:off x="4109143" y="4522939"/>
                <a:ext cx="100800" cy="170280"/>
              </p14:xfrm>
            </p:contentPart>
          </mc:Choice>
          <mc:Fallback xmlns="">
            <p:pic>
              <p:nvPicPr>
                <p:cNvPr id="193" name="Ink 192">
                  <a:extLst>
                    <a:ext uri="{FF2B5EF4-FFF2-40B4-BE49-F238E27FC236}">
                      <a16:creationId xmlns:a16="http://schemas.microsoft.com/office/drawing/2014/main" id="{F83B8B5D-983A-AF4B-B9E5-872B6C57DF0B}"/>
                    </a:ext>
                  </a:extLst>
                </p:cNvPr>
                <p:cNvPicPr/>
                <p:nvPr/>
              </p:nvPicPr>
              <p:blipFill>
                <a:blip r:embed="rId243"/>
                <a:stretch>
                  <a:fillRect/>
                </a:stretch>
              </p:blipFill>
              <p:spPr>
                <a:xfrm>
                  <a:off x="4093718" y="4507459"/>
                  <a:ext cx="131291"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4" name="Ink 193">
                  <a:extLst>
                    <a:ext uri="{FF2B5EF4-FFF2-40B4-BE49-F238E27FC236}">
                      <a16:creationId xmlns:a16="http://schemas.microsoft.com/office/drawing/2014/main" id="{FEB73BD7-B3A1-434A-B934-A41104BCA9FB}"/>
                    </a:ext>
                  </a:extLst>
                </p14:cNvPr>
                <p14:cNvContentPartPr/>
                <p14:nvPr/>
              </p14:nvContentPartPr>
              <p14:xfrm>
                <a:off x="4278703" y="4529059"/>
                <a:ext cx="163800" cy="157680"/>
              </p14:xfrm>
            </p:contentPart>
          </mc:Choice>
          <mc:Fallback xmlns="">
            <p:pic>
              <p:nvPicPr>
                <p:cNvPr id="194" name="Ink 193">
                  <a:extLst>
                    <a:ext uri="{FF2B5EF4-FFF2-40B4-BE49-F238E27FC236}">
                      <a16:creationId xmlns:a16="http://schemas.microsoft.com/office/drawing/2014/main" id="{FEB73BD7-B3A1-434A-B934-A41104BCA9FB}"/>
                    </a:ext>
                  </a:extLst>
                </p:cNvPr>
                <p:cNvPicPr/>
                <p:nvPr/>
              </p:nvPicPr>
              <p:blipFill>
                <a:blip r:embed="rId245"/>
                <a:stretch>
                  <a:fillRect/>
                </a:stretch>
              </p:blipFill>
              <p:spPr>
                <a:xfrm>
                  <a:off x="4263223" y="4513544"/>
                  <a:ext cx="19440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5" name="Ink 194">
                  <a:extLst>
                    <a:ext uri="{FF2B5EF4-FFF2-40B4-BE49-F238E27FC236}">
                      <a16:creationId xmlns:a16="http://schemas.microsoft.com/office/drawing/2014/main" id="{AC13E595-40AB-F14A-A645-781F1DA6A556}"/>
                    </a:ext>
                  </a:extLst>
                </p14:cNvPr>
                <p14:cNvContentPartPr/>
                <p14:nvPr/>
              </p14:nvContentPartPr>
              <p14:xfrm>
                <a:off x="4479943" y="4551379"/>
                <a:ext cx="163800" cy="141480"/>
              </p14:xfrm>
            </p:contentPart>
          </mc:Choice>
          <mc:Fallback xmlns="">
            <p:pic>
              <p:nvPicPr>
                <p:cNvPr id="195" name="Ink 194">
                  <a:extLst>
                    <a:ext uri="{FF2B5EF4-FFF2-40B4-BE49-F238E27FC236}">
                      <a16:creationId xmlns:a16="http://schemas.microsoft.com/office/drawing/2014/main" id="{AC13E595-40AB-F14A-A645-781F1DA6A556}"/>
                    </a:ext>
                  </a:extLst>
                </p:cNvPr>
                <p:cNvPicPr/>
                <p:nvPr/>
              </p:nvPicPr>
              <p:blipFill>
                <a:blip r:embed="rId247"/>
                <a:stretch>
                  <a:fillRect/>
                </a:stretch>
              </p:blipFill>
              <p:spPr>
                <a:xfrm>
                  <a:off x="4464463" y="4535899"/>
                  <a:ext cx="194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6" name="Ink 195">
                  <a:extLst>
                    <a:ext uri="{FF2B5EF4-FFF2-40B4-BE49-F238E27FC236}">
                      <a16:creationId xmlns:a16="http://schemas.microsoft.com/office/drawing/2014/main" id="{4D4EF189-0A32-DE42-A3EE-87215A90E2F3}"/>
                    </a:ext>
                  </a:extLst>
                </p14:cNvPr>
                <p14:cNvContentPartPr/>
                <p14:nvPr/>
              </p14:nvContentPartPr>
              <p14:xfrm>
                <a:off x="4725103" y="4331419"/>
                <a:ext cx="170280" cy="374040"/>
              </p14:xfrm>
            </p:contentPart>
          </mc:Choice>
          <mc:Fallback xmlns="">
            <p:pic>
              <p:nvPicPr>
                <p:cNvPr id="196" name="Ink 195">
                  <a:extLst>
                    <a:ext uri="{FF2B5EF4-FFF2-40B4-BE49-F238E27FC236}">
                      <a16:creationId xmlns:a16="http://schemas.microsoft.com/office/drawing/2014/main" id="{4D4EF189-0A32-DE42-A3EE-87215A90E2F3}"/>
                    </a:ext>
                  </a:extLst>
                </p:cNvPr>
                <p:cNvPicPr/>
                <p:nvPr/>
              </p:nvPicPr>
              <p:blipFill>
                <a:blip r:embed="rId249"/>
                <a:stretch>
                  <a:fillRect/>
                </a:stretch>
              </p:blipFill>
              <p:spPr>
                <a:xfrm>
                  <a:off x="4709590" y="4315939"/>
                  <a:ext cx="200945"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7" name="Ink 196">
                  <a:extLst>
                    <a:ext uri="{FF2B5EF4-FFF2-40B4-BE49-F238E27FC236}">
                      <a16:creationId xmlns:a16="http://schemas.microsoft.com/office/drawing/2014/main" id="{32E5CA43-5248-D74A-BEE9-683B451F7488}"/>
                    </a:ext>
                  </a:extLst>
                </p14:cNvPr>
                <p14:cNvContentPartPr/>
                <p14:nvPr/>
              </p14:nvContentPartPr>
              <p14:xfrm>
                <a:off x="4964143" y="4510339"/>
                <a:ext cx="100800" cy="163800"/>
              </p14:xfrm>
            </p:contentPart>
          </mc:Choice>
          <mc:Fallback xmlns="">
            <p:pic>
              <p:nvPicPr>
                <p:cNvPr id="197" name="Ink 196">
                  <a:extLst>
                    <a:ext uri="{FF2B5EF4-FFF2-40B4-BE49-F238E27FC236}">
                      <a16:creationId xmlns:a16="http://schemas.microsoft.com/office/drawing/2014/main" id="{32E5CA43-5248-D74A-BEE9-683B451F7488}"/>
                    </a:ext>
                  </a:extLst>
                </p:cNvPr>
                <p:cNvPicPr/>
                <p:nvPr/>
              </p:nvPicPr>
              <p:blipFill>
                <a:blip r:embed="rId251"/>
                <a:stretch>
                  <a:fillRect/>
                </a:stretch>
              </p:blipFill>
              <p:spPr>
                <a:xfrm>
                  <a:off x="4948718" y="4494893"/>
                  <a:ext cx="131291" cy="194333"/>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8" name="Ink 197">
                  <a:extLst>
                    <a:ext uri="{FF2B5EF4-FFF2-40B4-BE49-F238E27FC236}">
                      <a16:creationId xmlns:a16="http://schemas.microsoft.com/office/drawing/2014/main" id="{BCE95D3E-C5EF-C847-A422-D1BCC0D6C9E2}"/>
                    </a:ext>
                  </a:extLst>
                </p14:cNvPr>
                <p14:cNvContentPartPr/>
                <p14:nvPr/>
              </p14:nvContentPartPr>
              <p14:xfrm>
                <a:off x="5158903" y="4536259"/>
                <a:ext cx="151200" cy="150480"/>
              </p14:xfrm>
            </p:contentPart>
          </mc:Choice>
          <mc:Fallback xmlns="">
            <p:pic>
              <p:nvPicPr>
                <p:cNvPr id="198" name="Ink 197">
                  <a:extLst>
                    <a:ext uri="{FF2B5EF4-FFF2-40B4-BE49-F238E27FC236}">
                      <a16:creationId xmlns:a16="http://schemas.microsoft.com/office/drawing/2014/main" id="{BCE95D3E-C5EF-C847-A422-D1BCC0D6C9E2}"/>
                    </a:ext>
                  </a:extLst>
                </p:cNvPr>
                <p:cNvPicPr/>
                <p:nvPr/>
              </p:nvPicPr>
              <p:blipFill>
                <a:blip r:embed="rId253"/>
                <a:stretch>
                  <a:fillRect/>
                </a:stretch>
              </p:blipFill>
              <p:spPr>
                <a:xfrm>
                  <a:off x="5143423" y="4520779"/>
                  <a:ext cx="181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9" name="Ink 198">
                  <a:extLst>
                    <a:ext uri="{FF2B5EF4-FFF2-40B4-BE49-F238E27FC236}">
                      <a16:creationId xmlns:a16="http://schemas.microsoft.com/office/drawing/2014/main" id="{EE43A04D-0271-3846-A405-8F7E8932B72A}"/>
                    </a:ext>
                  </a:extLst>
                </p14:cNvPr>
                <p14:cNvContentPartPr/>
                <p14:nvPr/>
              </p14:nvContentPartPr>
              <p14:xfrm>
                <a:off x="5423143" y="4374979"/>
                <a:ext cx="126000" cy="261720"/>
              </p14:xfrm>
            </p:contentPart>
          </mc:Choice>
          <mc:Fallback xmlns="">
            <p:pic>
              <p:nvPicPr>
                <p:cNvPr id="199" name="Ink 198">
                  <a:extLst>
                    <a:ext uri="{FF2B5EF4-FFF2-40B4-BE49-F238E27FC236}">
                      <a16:creationId xmlns:a16="http://schemas.microsoft.com/office/drawing/2014/main" id="{EE43A04D-0271-3846-A405-8F7E8932B72A}"/>
                    </a:ext>
                  </a:extLst>
                </p:cNvPr>
                <p:cNvPicPr/>
                <p:nvPr/>
              </p:nvPicPr>
              <p:blipFill>
                <a:blip r:embed="rId255"/>
                <a:stretch>
                  <a:fillRect/>
                </a:stretch>
              </p:blipFill>
              <p:spPr>
                <a:xfrm>
                  <a:off x="5407707" y="4359499"/>
                  <a:ext cx="156513"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0" name="Ink 199">
                  <a:extLst>
                    <a:ext uri="{FF2B5EF4-FFF2-40B4-BE49-F238E27FC236}">
                      <a16:creationId xmlns:a16="http://schemas.microsoft.com/office/drawing/2014/main" id="{7F806301-E056-3543-A027-48B336A12BB4}"/>
                    </a:ext>
                  </a:extLst>
                </p14:cNvPr>
                <p14:cNvContentPartPr/>
                <p14:nvPr/>
              </p14:nvContentPartPr>
              <p14:xfrm>
                <a:off x="5332423" y="4466419"/>
                <a:ext cx="254520" cy="19080"/>
              </p14:xfrm>
            </p:contentPart>
          </mc:Choice>
          <mc:Fallback xmlns="">
            <p:pic>
              <p:nvPicPr>
                <p:cNvPr id="200" name="Ink 199">
                  <a:extLst>
                    <a:ext uri="{FF2B5EF4-FFF2-40B4-BE49-F238E27FC236}">
                      <a16:creationId xmlns:a16="http://schemas.microsoft.com/office/drawing/2014/main" id="{7F806301-E056-3543-A027-48B336A12BB4}"/>
                    </a:ext>
                  </a:extLst>
                </p:cNvPr>
                <p:cNvPicPr/>
                <p:nvPr/>
              </p:nvPicPr>
              <p:blipFill>
                <a:blip r:embed="rId257"/>
                <a:stretch>
                  <a:fillRect/>
                </a:stretch>
              </p:blipFill>
              <p:spPr>
                <a:xfrm>
                  <a:off x="5316943" y="4451226"/>
                  <a:ext cx="28512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3" name="Ink 202">
                  <a:extLst>
                    <a:ext uri="{FF2B5EF4-FFF2-40B4-BE49-F238E27FC236}">
                      <a16:creationId xmlns:a16="http://schemas.microsoft.com/office/drawing/2014/main" id="{31A6A5A1-047A-CE49-B1AE-719811C712D2}"/>
                    </a:ext>
                  </a:extLst>
                </p14:cNvPr>
                <p14:cNvContentPartPr/>
                <p14:nvPr/>
              </p14:nvContentPartPr>
              <p14:xfrm>
                <a:off x="2178823" y="5208739"/>
                <a:ext cx="31680" cy="293760"/>
              </p14:xfrm>
            </p:contentPart>
          </mc:Choice>
          <mc:Fallback xmlns="">
            <p:pic>
              <p:nvPicPr>
                <p:cNvPr id="203" name="Ink 202">
                  <a:extLst>
                    <a:ext uri="{FF2B5EF4-FFF2-40B4-BE49-F238E27FC236}">
                      <a16:creationId xmlns:a16="http://schemas.microsoft.com/office/drawing/2014/main" id="{31A6A5A1-047A-CE49-B1AE-719811C712D2}"/>
                    </a:ext>
                  </a:extLst>
                </p:cNvPr>
                <p:cNvPicPr/>
                <p:nvPr/>
              </p:nvPicPr>
              <p:blipFill>
                <a:blip r:embed="rId259"/>
                <a:stretch>
                  <a:fillRect/>
                </a:stretch>
              </p:blipFill>
              <p:spPr>
                <a:xfrm>
                  <a:off x="2163343" y="5193259"/>
                  <a:ext cx="622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4" name="Ink 203">
                  <a:extLst>
                    <a:ext uri="{FF2B5EF4-FFF2-40B4-BE49-F238E27FC236}">
                      <a16:creationId xmlns:a16="http://schemas.microsoft.com/office/drawing/2014/main" id="{BB118D26-F215-A440-9111-EAB73A142273}"/>
                    </a:ext>
                  </a:extLst>
                </p14:cNvPr>
                <p14:cNvContentPartPr/>
                <p14:nvPr/>
              </p14:nvContentPartPr>
              <p14:xfrm>
                <a:off x="2198623" y="5151499"/>
                <a:ext cx="87120" cy="176400"/>
              </p14:xfrm>
            </p:contentPart>
          </mc:Choice>
          <mc:Fallback xmlns="">
            <p:pic>
              <p:nvPicPr>
                <p:cNvPr id="204" name="Ink 203">
                  <a:extLst>
                    <a:ext uri="{FF2B5EF4-FFF2-40B4-BE49-F238E27FC236}">
                      <a16:creationId xmlns:a16="http://schemas.microsoft.com/office/drawing/2014/main" id="{BB118D26-F215-A440-9111-EAB73A142273}"/>
                    </a:ext>
                  </a:extLst>
                </p:cNvPr>
                <p:cNvPicPr/>
                <p:nvPr/>
              </p:nvPicPr>
              <p:blipFill>
                <a:blip r:embed="rId261"/>
                <a:stretch>
                  <a:fillRect/>
                </a:stretch>
              </p:blipFill>
              <p:spPr>
                <a:xfrm>
                  <a:off x="2183143" y="5136019"/>
                  <a:ext cx="117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5" name="Ink 204">
                  <a:extLst>
                    <a:ext uri="{FF2B5EF4-FFF2-40B4-BE49-F238E27FC236}">
                      <a16:creationId xmlns:a16="http://schemas.microsoft.com/office/drawing/2014/main" id="{BB5CBFB3-64C6-8E43-BEC4-C94F97C01F05}"/>
                    </a:ext>
                  </a:extLst>
                </p14:cNvPr>
                <p14:cNvContentPartPr/>
                <p14:nvPr/>
              </p14:nvContentPartPr>
              <p14:xfrm>
                <a:off x="2336143" y="5002099"/>
                <a:ext cx="176400" cy="319680"/>
              </p14:xfrm>
            </p:contentPart>
          </mc:Choice>
          <mc:Fallback xmlns="">
            <p:pic>
              <p:nvPicPr>
                <p:cNvPr id="205" name="Ink 204">
                  <a:extLst>
                    <a:ext uri="{FF2B5EF4-FFF2-40B4-BE49-F238E27FC236}">
                      <a16:creationId xmlns:a16="http://schemas.microsoft.com/office/drawing/2014/main" id="{BB5CBFB3-64C6-8E43-BEC4-C94F97C01F05}"/>
                    </a:ext>
                  </a:extLst>
                </p:cNvPr>
                <p:cNvPicPr/>
                <p:nvPr/>
              </p:nvPicPr>
              <p:blipFill>
                <a:blip r:embed="rId263"/>
                <a:stretch>
                  <a:fillRect/>
                </a:stretch>
              </p:blipFill>
              <p:spPr>
                <a:xfrm>
                  <a:off x="2320663" y="4986602"/>
                  <a:ext cx="207000" cy="350314"/>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6" name="Ink 205">
                  <a:extLst>
                    <a:ext uri="{FF2B5EF4-FFF2-40B4-BE49-F238E27FC236}">
                      <a16:creationId xmlns:a16="http://schemas.microsoft.com/office/drawing/2014/main" id="{13DC532A-4FA1-A646-B84A-A17139284F89}"/>
                    </a:ext>
                  </a:extLst>
                </p14:cNvPr>
                <p14:cNvContentPartPr/>
                <p14:nvPr/>
              </p14:nvContentPartPr>
              <p14:xfrm>
                <a:off x="2606503" y="5177419"/>
                <a:ext cx="232920" cy="150480"/>
              </p14:xfrm>
            </p:contentPart>
          </mc:Choice>
          <mc:Fallback xmlns="">
            <p:pic>
              <p:nvPicPr>
                <p:cNvPr id="206" name="Ink 205">
                  <a:extLst>
                    <a:ext uri="{FF2B5EF4-FFF2-40B4-BE49-F238E27FC236}">
                      <a16:creationId xmlns:a16="http://schemas.microsoft.com/office/drawing/2014/main" id="{13DC532A-4FA1-A646-B84A-A17139284F89}"/>
                    </a:ext>
                  </a:extLst>
                </p:cNvPr>
                <p:cNvPicPr/>
                <p:nvPr/>
              </p:nvPicPr>
              <p:blipFill>
                <a:blip r:embed="rId265"/>
                <a:stretch>
                  <a:fillRect/>
                </a:stretch>
              </p:blipFill>
              <p:spPr>
                <a:xfrm>
                  <a:off x="2591047" y="5161939"/>
                  <a:ext cx="263473"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7" name="Ink 206">
                  <a:extLst>
                    <a:ext uri="{FF2B5EF4-FFF2-40B4-BE49-F238E27FC236}">
                      <a16:creationId xmlns:a16="http://schemas.microsoft.com/office/drawing/2014/main" id="{B6CBF23F-88BA-114B-A4BE-76169DE8F69B}"/>
                    </a:ext>
                  </a:extLst>
                </p14:cNvPr>
                <p14:cNvContentPartPr/>
                <p14:nvPr/>
              </p14:nvContentPartPr>
              <p14:xfrm>
                <a:off x="3002503" y="5095699"/>
                <a:ext cx="100800" cy="232200"/>
              </p14:xfrm>
            </p:contentPart>
          </mc:Choice>
          <mc:Fallback xmlns="">
            <p:pic>
              <p:nvPicPr>
                <p:cNvPr id="207" name="Ink 206">
                  <a:extLst>
                    <a:ext uri="{FF2B5EF4-FFF2-40B4-BE49-F238E27FC236}">
                      <a16:creationId xmlns:a16="http://schemas.microsoft.com/office/drawing/2014/main" id="{B6CBF23F-88BA-114B-A4BE-76169DE8F69B}"/>
                    </a:ext>
                  </a:extLst>
                </p:cNvPr>
                <p:cNvPicPr/>
                <p:nvPr/>
              </p:nvPicPr>
              <p:blipFill>
                <a:blip r:embed="rId267"/>
                <a:stretch>
                  <a:fillRect/>
                </a:stretch>
              </p:blipFill>
              <p:spPr>
                <a:xfrm>
                  <a:off x="2987023" y="5080219"/>
                  <a:ext cx="131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8" name="Ink 207">
                  <a:extLst>
                    <a:ext uri="{FF2B5EF4-FFF2-40B4-BE49-F238E27FC236}">
                      <a16:creationId xmlns:a16="http://schemas.microsoft.com/office/drawing/2014/main" id="{8B03AF00-236B-A940-A73B-90157A6413C9}"/>
                    </a:ext>
                  </a:extLst>
                </p14:cNvPr>
                <p14:cNvContentPartPr/>
                <p14:nvPr/>
              </p14:nvContentPartPr>
              <p14:xfrm>
                <a:off x="3008983" y="5201899"/>
                <a:ext cx="151200" cy="19080"/>
              </p14:xfrm>
            </p:contentPart>
          </mc:Choice>
          <mc:Fallback xmlns="">
            <p:pic>
              <p:nvPicPr>
                <p:cNvPr id="208" name="Ink 207">
                  <a:extLst>
                    <a:ext uri="{FF2B5EF4-FFF2-40B4-BE49-F238E27FC236}">
                      <a16:creationId xmlns:a16="http://schemas.microsoft.com/office/drawing/2014/main" id="{8B03AF00-236B-A940-A73B-90157A6413C9}"/>
                    </a:ext>
                  </a:extLst>
                </p:cNvPr>
                <p:cNvPicPr/>
                <p:nvPr/>
              </p:nvPicPr>
              <p:blipFill>
                <a:blip r:embed="rId269"/>
                <a:stretch>
                  <a:fillRect/>
                </a:stretch>
              </p:blipFill>
              <p:spPr>
                <a:xfrm>
                  <a:off x="2993503" y="5186419"/>
                  <a:ext cx="181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9" name="Ink 208">
                  <a:extLst>
                    <a:ext uri="{FF2B5EF4-FFF2-40B4-BE49-F238E27FC236}">
                      <a16:creationId xmlns:a16="http://schemas.microsoft.com/office/drawing/2014/main" id="{02DD27DE-D11A-CC49-831C-72CD65190408}"/>
                    </a:ext>
                  </a:extLst>
                </p14:cNvPr>
                <p14:cNvContentPartPr/>
                <p14:nvPr/>
              </p14:nvContentPartPr>
              <p14:xfrm>
                <a:off x="3209863" y="5233219"/>
                <a:ext cx="6480" cy="94680"/>
              </p14:xfrm>
            </p:contentPart>
          </mc:Choice>
          <mc:Fallback xmlns="">
            <p:pic>
              <p:nvPicPr>
                <p:cNvPr id="209" name="Ink 208">
                  <a:extLst>
                    <a:ext uri="{FF2B5EF4-FFF2-40B4-BE49-F238E27FC236}">
                      <a16:creationId xmlns:a16="http://schemas.microsoft.com/office/drawing/2014/main" id="{02DD27DE-D11A-CC49-831C-72CD65190408}"/>
                    </a:ext>
                  </a:extLst>
                </p:cNvPr>
                <p:cNvPicPr/>
                <p:nvPr/>
              </p:nvPicPr>
              <p:blipFill>
                <a:blip r:embed="rId271"/>
                <a:stretch>
                  <a:fillRect/>
                </a:stretch>
              </p:blipFill>
              <p:spPr>
                <a:xfrm>
                  <a:off x="3194383" y="5217739"/>
                  <a:ext cx="37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0" name="Ink 209">
                  <a:extLst>
                    <a:ext uri="{FF2B5EF4-FFF2-40B4-BE49-F238E27FC236}">
                      <a16:creationId xmlns:a16="http://schemas.microsoft.com/office/drawing/2014/main" id="{4CD6DE85-DE68-C54B-AD64-0C82B551CD58}"/>
                    </a:ext>
                  </a:extLst>
                </p14:cNvPr>
                <p14:cNvContentPartPr/>
                <p14:nvPr/>
              </p14:nvContentPartPr>
              <p14:xfrm>
                <a:off x="3266743" y="5064379"/>
                <a:ext cx="12960" cy="43560"/>
              </p14:xfrm>
            </p:contentPart>
          </mc:Choice>
          <mc:Fallback xmlns="">
            <p:pic>
              <p:nvPicPr>
                <p:cNvPr id="210" name="Ink 209">
                  <a:extLst>
                    <a:ext uri="{FF2B5EF4-FFF2-40B4-BE49-F238E27FC236}">
                      <a16:creationId xmlns:a16="http://schemas.microsoft.com/office/drawing/2014/main" id="{4CD6DE85-DE68-C54B-AD64-0C82B551CD58}"/>
                    </a:ext>
                  </a:extLst>
                </p:cNvPr>
                <p:cNvPicPr/>
                <p:nvPr/>
              </p:nvPicPr>
              <p:blipFill>
                <a:blip r:embed="rId273"/>
                <a:stretch>
                  <a:fillRect/>
                </a:stretch>
              </p:blipFill>
              <p:spPr>
                <a:xfrm>
                  <a:off x="3251263" y="5049026"/>
                  <a:ext cx="43560" cy="73909"/>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1" name="Ink 210">
                  <a:extLst>
                    <a:ext uri="{FF2B5EF4-FFF2-40B4-BE49-F238E27FC236}">
                      <a16:creationId xmlns:a16="http://schemas.microsoft.com/office/drawing/2014/main" id="{22895859-95E5-3043-B54E-95F718C00AD4}"/>
                    </a:ext>
                  </a:extLst>
                </p14:cNvPr>
                <p14:cNvContentPartPr/>
                <p14:nvPr/>
              </p14:nvContentPartPr>
              <p14:xfrm>
                <a:off x="3341983" y="5170579"/>
                <a:ext cx="107280" cy="119880"/>
              </p14:xfrm>
            </p:contentPart>
          </mc:Choice>
          <mc:Fallback xmlns="">
            <p:pic>
              <p:nvPicPr>
                <p:cNvPr id="211" name="Ink 210">
                  <a:extLst>
                    <a:ext uri="{FF2B5EF4-FFF2-40B4-BE49-F238E27FC236}">
                      <a16:creationId xmlns:a16="http://schemas.microsoft.com/office/drawing/2014/main" id="{22895859-95E5-3043-B54E-95F718C00AD4}"/>
                    </a:ext>
                  </a:extLst>
                </p:cNvPr>
                <p:cNvPicPr/>
                <p:nvPr/>
              </p:nvPicPr>
              <p:blipFill>
                <a:blip r:embed="rId275"/>
                <a:stretch>
                  <a:fillRect/>
                </a:stretch>
              </p:blipFill>
              <p:spPr>
                <a:xfrm>
                  <a:off x="3326503" y="5155099"/>
                  <a:ext cx="137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2" name="Ink 211">
                  <a:extLst>
                    <a:ext uri="{FF2B5EF4-FFF2-40B4-BE49-F238E27FC236}">
                      <a16:creationId xmlns:a16="http://schemas.microsoft.com/office/drawing/2014/main" id="{8E90E953-BBC1-9A44-AF91-36AF8C850A67}"/>
                    </a:ext>
                  </a:extLst>
                </p14:cNvPr>
                <p14:cNvContentPartPr/>
                <p14:nvPr/>
              </p14:nvContentPartPr>
              <p14:xfrm>
                <a:off x="3524503" y="5208739"/>
                <a:ext cx="6480" cy="62640"/>
              </p14:xfrm>
            </p:contentPart>
          </mc:Choice>
          <mc:Fallback xmlns="">
            <p:pic>
              <p:nvPicPr>
                <p:cNvPr id="212" name="Ink 211">
                  <a:extLst>
                    <a:ext uri="{FF2B5EF4-FFF2-40B4-BE49-F238E27FC236}">
                      <a16:creationId xmlns:a16="http://schemas.microsoft.com/office/drawing/2014/main" id="{8E90E953-BBC1-9A44-AF91-36AF8C850A67}"/>
                    </a:ext>
                  </a:extLst>
                </p:cNvPr>
                <p:cNvPicPr/>
                <p:nvPr/>
              </p:nvPicPr>
              <p:blipFill>
                <a:blip r:embed="rId277"/>
                <a:stretch>
                  <a:fillRect/>
                </a:stretch>
              </p:blipFill>
              <p:spPr>
                <a:xfrm>
                  <a:off x="3509838" y="5193259"/>
                  <a:ext cx="35469"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3" name="Ink 212">
                  <a:extLst>
                    <a:ext uri="{FF2B5EF4-FFF2-40B4-BE49-F238E27FC236}">
                      <a16:creationId xmlns:a16="http://schemas.microsoft.com/office/drawing/2014/main" id="{7087F9AB-3E06-1E4B-B566-2F2BEC8A90F6}"/>
                    </a:ext>
                  </a:extLst>
                </p14:cNvPr>
                <p14:cNvContentPartPr/>
                <p14:nvPr/>
              </p14:nvContentPartPr>
              <p14:xfrm>
                <a:off x="3581023" y="5051059"/>
                <a:ext cx="19080" cy="82080"/>
              </p14:xfrm>
            </p:contentPart>
          </mc:Choice>
          <mc:Fallback xmlns="">
            <p:pic>
              <p:nvPicPr>
                <p:cNvPr id="213" name="Ink 212">
                  <a:extLst>
                    <a:ext uri="{FF2B5EF4-FFF2-40B4-BE49-F238E27FC236}">
                      <a16:creationId xmlns:a16="http://schemas.microsoft.com/office/drawing/2014/main" id="{7087F9AB-3E06-1E4B-B566-2F2BEC8A90F6}"/>
                    </a:ext>
                  </a:extLst>
                </p:cNvPr>
                <p:cNvPicPr/>
                <p:nvPr/>
              </p:nvPicPr>
              <p:blipFill>
                <a:blip r:embed="rId279"/>
                <a:stretch>
                  <a:fillRect/>
                </a:stretch>
              </p:blipFill>
              <p:spPr>
                <a:xfrm>
                  <a:off x="3565830" y="5035579"/>
                  <a:ext cx="49113"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4" name="Ink 213">
                  <a:extLst>
                    <a:ext uri="{FF2B5EF4-FFF2-40B4-BE49-F238E27FC236}">
                      <a16:creationId xmlns:a16="http://schemas.microsoft.com/office/drawing/2014/main" id="{076BE1D2-EAD6-FE48-8AFB-A165677DC981}"/>
                    </a:ext>
                  </a:extLst>
                </p14:cNvPr>
                <p14:cNvContentPartPr/>
                <p14:nvPr/>
              </p14:nvContentPartPr>
              <p14:xfrm>
                <a:off x="3681463" y="5065099"/>
                <a:ext cx="31680" cy="231480"/>
              </p14:xfrm>
            </p:contentPart>
          </mc:Choice>
          <mc:Fallback xmlns="">
            <p:pic>
              <p:nvPicPr>
                <p:cNvPr id="214" name="Ink 213">
                  <a:extLst>
                    <a:ext uri="{FF2B5EF4-FFF2-40B4-BE49-F238E27FC236}">
                      <a16:creationId xmlns:a16="http://schemas.microsoft.com/office/drawing/2014/main" id="{076BE1D2-EAD6-FE48-8AFB-A165677DC981}"/>
                    </a:ext>
                  </a:extLst>
                </p:cNvPr>
                <p:cNvPicPr/>
                <p:nvPr/>
              </p:nvPicPr>
              <p:blipFill>
                <a:blip r:embed="rId281"/>
                <a:stretch>
                  <a:fillRect/>
                </a:stretch>
              </p:blipFill>
              <p:spPr>
                <a:xfrm>
                  <a:off x="3665983" y="5049643"/>
                  <a:ext cx="62280" cy="262032"/>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5" name="Ink 214">
                  <a:extLst>
                    <a:ext uri="{FF2B5EF4-FFF2-40B4-BE49-F238E27FC236}">
                      <a16:creationId xmlns:a16="http://schemas.microsoft.com/office/drawing/2014/main" id="{A9A261E2-96FA-9546-87C9-F0B0C5F218C2}"/>
                    </a:ext>
                  </a:extLst>
                </p14:cNvPr>
                <p14:cNvContentPartPr/>
                <p14:nvPr/>
              </p14:nvContentPartPr>
              <p14:xfrm>
                <a:off x="3633943" y="5176699"/>
                <a:ext cx="173520" cy="25560"/>
              </p14:xfrm>
            </p:contentPart>
          </mc:Choice>
          <mc:Fallback xmlns="">
            <p:pic>
              <p:nvPicPr>
                <p:cNvPr id="215" name="Ink 214">
                  <a:extLst>
                    <a:ext uri="{FF2B5EF4-FFF2-40B4-BE49-F238E27FC236}">
                      <a16:creationId xmlns:a16="http://schemas.microsoft.com/office/drawing/2014/main" id="{A9A261E2-96FA-9546-87C9-F0B0C5F218C2}"/>
                    </a:ext>
                  </a:extLst>
                </p:cNvPr>
                <p:cNvPicPr/>
                <p:nvPr/>
              </p:nvPicPr>
              <p:blipFill>
                <a:blip r:embed="rId283"/>
                <a:stretch>
                  <a:fillRect/>
                </a:stretch>
              </p:blipFill>
              <p:spPr>
                <a:xfrm>
                  <a:off x="3618463" y="5161219"/>
                  <a:ext cx="204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6" name="Ink 215">
                  <a:extLst>
                    <a:ext uri="{FF2B5EF4-FFF2-40B4-BE49-F238E27FC236}">
                      <a16:creationId xmlns:a16="http://schemas.microsoft.com/office/drawing/2014/main" id="{64F28C37-3F4D-AB4E-96E7-6888EC30DE37}"/>
                    </a:ext>
                  </a:extLst>
                </p14:cNvPr>
                <p14:cNvContentPartPr/>
                <p14:nvPr/>
              </p14:nvContentPartPr>
              <p14:xfrm>
                <a:off x="3794863" y="5160859"/>
                <a:ext cx="151200" cy="443880"/>
              </p14:xfrm>
            </p:contentPart>
          </mc:Choice>
          <mc:Fallback xmlns="">
            <p:pic>
              <p:nvPicPr>
                <p:cNvPr id="216" name="Ink 215">
                  <a:extLst>
                    <a:ext uri="{FF2B5EF4-FFF2-40B4-BE49-F238E27FC236}">
                      <a16:creationId xmlns:a16="http://schemas.microsoft.com/office/drawing/2014/main" id="{64F28C37-3F4D-AB4E-96E7-6888EC30DE37}"/>
                    </a:ext>
                  </a:extLst>
                </p:cNvPr>
                <p:cNvPicPr/>
                <p:nvPr/>
              </p:nvPicPr>
              <p:blipFill>
                <a:blip r:embed="rId285"/>
                <a:stretch>
                  <a:fillRect/>
                </a:stretch>
              </p:blipFill>
              <p:spPr>
                <a:xfrm>
                  <a:off x="3779383" y="5145379"/>
                  <a:ext cx="18180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7" name="Ink 216">
                  <a:extLst>
                    <a:ext uri="{FF2B5EF4-FFF2-40B4-BE49-F238E27FC236}">
                      <a16:creationId xmlns:a16="http://schemas.microsoft.com/office/drawing/2014/main" id="{0008CAAF-E3DF-4141-97C1-756DA0E08719}"/>
                    </a:ext>
                  </a:extLst>
                </p14:cNvPr>
                <p14:cNvContentPartPr/>
                <p14:nvPr/>
              </p14:nvContentPartPr>
              <p14:xfrm>
                <a:off x="4184383" y="4931539"/>
                <a:ext cx="195120" cy="365040"/>
              </p14:xfrm>
            </p:contentPart>
          </mc:Choice>
          <mc:Fallback xmlns="">
            <p:pic>
              <p:nvPicPr>
                <p:cNvPr id="217" name="Ink 216">
                  <a:extLst>
                    <a:ext uri="{FF2B5EF4-FFF2-40B4-BE49-F238E27FC236}">
                      <a16:creationId xmlns:a16="http://schemas.microsoft.com/office/drawing/2014/main" id="{0008CAAF-E3DF-4141-97C1-756DA0E08719}"/>
                    </a:ext>
                  </a:extLst>
                </p:cNvPr>
                <p:cNvPicPr/>
                <p:nvPr/>
              </p:nvPicPr>
              <p:blipFill>
                <a:blip r:embed="rId287"/>
                <a:stretch>
                  <a:fillRect/>
                </a:stretch>
              </p:blipFill>
              <p:spPr>
                <a:xfrm>
                  <a:off x="4168903" y="4916059"/>
                  <a:ext cx="2257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8" name="Ink 217">
                  <a:extLst>
                    <a:ext uri="{FF2B5EF4-FFF2-40B4-BE49-F238E27FC236}">
                      <a16:creationId xmlns:a16="http://schemas.microsoft.com/office/drawing/2014/main" id="{4528B203-9C6C-0449-9D01-DA2CEB36AB4A}"/>
                    </a:ext>
                  </a:extLst>
                </p14:cNvPr>
                <p14:cNvContentPartPr/>
                <p14:nvPr/>
              </p14:nvContentPartPr>
              <p14:xfrm>
                <a:off x="4410823" y="4994539"/>
                <a:ext cx="138600" cy="182520"/>
              </p14:xfrm>
            </p:contentPart>
          </mc:Choice>
          <mc:Fallback xmlns="">
            <p:pic>
              <p:nvPicPr>
                <p:cNvPr id="218" name="Ink 217">
                  <a:extLst>
                    <a:ext uri="{FF2B5EF4-FFF2-40B4-BE49-F238E27FC236}">
                      <a16:creationId xmlns:a16="http://schemas.microsoft.com/office/drawing/2014/main" id="{4528B203-9C6C-0449-9D01-DA2CEB36AB4A}"/>
                    </a:ext>
                  </a:extLst>
                </p:cNvPr>
                <p:cNvPicPr/>
                <p:nvPr/>
              </p:nvPicPr>
              <p:blipFill>
                <a:blip r:embed="rId289"/>
                <a:stretch>
                  <a:fillRect/>
                </a:stretch>
              </p:blipFill>
              <p:spPr>
                <a:xfrm>
                  <a:off x="4395343" y="4979089"/>
                  <a:ext cx="16920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9" name="Ink 218">
                  <a:extLst>
                    <a:ext uri="{FF2B5EF4-FFF2-40B4-BE49-F238E27FC236}">
                      <a16:creationId xmlns:a16="http://schemas.microsoft.com/office/drawing/2014/main" id="{C6FA73B7-1399-774E-A7A6-4DB30D0FAD88}"/>
                    </a:ext>
                  </a:extLst>
                </p14:cNvPr>
                <p14:cNvContentPartPr/>
                <p14:nvPr/>
              </p14:nvContentPartPr>
              <p14:xfrm>
                <a:off x="4662463" y="4994539"/>
                <a:ext cx="151200" cy="44280"/>
              </p14:xfrm>
            </p:contentPart>
          </mc:Choice>
          <mc:Fallback xmlns="">
            <p:pic>
              <p:nvPicPr>
                <p:cNvPr id="219" name="Ink 218">
                  <a:extLst>
                    <a:ext uri="{FF2B5EF4-FFF2-40B4-BE49-F238E27FC236}">
                      <a16:creationId xmlns:a16="http://schemas.microsoft.com/office/drawing/2014/main" id="{C6FA73B7-1399-774E-A7A6-4DB30D0FAD88}"/>
                    </a:ext>
                  </a:extLst>
                </p:cNvPr>
                <p:cNvPicPr/>
                <p:nvPr/>
              </p:nvPicPr>
              <p:blipFill>
                <a:blip r:embed="rId291"/>
                <a:stretch>
                  <a:fillRect/>
                </a:stretch>
              </p:blipFill>
              <p:spPr>
                <a:xfrm>
                  <a:off x="4646983" y="4979059"/>
                  <a:ext cx="181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0" name="Ink 219">
                  <a:extLst>
                    <a:ext uri="{FF2B5EF4-FFF2-40B4-BE49-F238E27FC236}">
                      <a16:creationId xmlns:a16="http://schemas.microsoft.com/office/drawing/2014/main" id="{01AEC554-738B-6044-AFEC-E52085D12061}"/>
                    </a:ext>
                  </a:extLst>
                </p14:cNvPr>
                <p14:cNvContentPartPr/>
                <p14:nvPr/>
              </p14:nvContentPartPr>
              <p14:xfrm>
                <a:off x="4737703" y="4997779"/>
                <a:ext cx="25560" cy="179280"/>
              </p14:xfrm>
            </p:contentPart>
          </mc:Choice>
          <mc:Fallback xmlns="">
            <p:pic>
              <p:nvPicPr>
                <p:cNvPr id="220" name="Ink 219">
                  <a:extLst>
                    <a:ext uri="{FF2B5EF4-FFF2-40B4-BE49-F238E27FC236}">
                      <a16:creationId xmlns:a16="http://schemas.microsoft.com/office/drawing/2014/main" id="{01AEC554-738B-6044-AFEC-E52085D12061}"/>
                    </a:ext>
                  </a:extLst>
                </p:cNvPr>
                <p:cNvPicPr/>
                <p:nvPr/>
              </p:nvPicPr>
              <p:blipFill>
                <a:blip r:embed="rId293"/>
                <a:stretch>
                  <a:fillRect/>
                </a:stretch>
              </p:blipFill>
              <p:spPr>
                <a:xfrm>
                  <a:off x="4722223" y="4982299"/>
                  <a:ext cx="56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1" name="Ink 220">
                  <a:extLst>
                    <a:ext uri="{FF2B5EF4-FFF2-40B4-BE49-F238E27FC236}">
                      <a16:creationId xmlns:a16="http://schemas.microsoft.com/office/drawing/2014/main" id="{090637F5-87E5-104C-95AA-658475DA898E}"/>
                    </a:ext>
                  </a:extLst>
                </p14:cNvPr>
                <p14:cNvContentPartPr/>
                <p14:nvPr/>
              </p14:nvContentPartPr>
              <p14:xfrm>
                <a:off x="4895023" y="4990939"/>
                <a:ext cx="12960" cy="180000"/>
              </p14:xfrm>
            </p:contentPart>
          </mc:Choice>
          <mc:Fallback xmlns="">
            <p:pic>
              <p:nvPicPr>
                <p:cNvPr id="221" name="Ink 220">
                  <a:extLst>
                    <a:ext uri="{FF2B5EF4-FFF2-40B4-BE49-F238E27FC236}">
                      <a16:creationId xmlns:a16="http://schemas.microsoft.com/office/drawing/2014/main" id="{090637F5-87E5-104C-95AA-658475DA898E}"/>
                    </a:ext>
                  </a:extLst>
                </p:cNvPr>
                <p:cNvPicPr/>
                <p:nvPr/>
              </p:nvPicPr>
              <p:blipFill>
                <a:blip r:embed="rId295"/>
                <a:stretch>
                  <a:fillRect/>
                </a:stretch>
              </p:blipFill>
              <p:spPr>
                <a:xfrm>
                  <a:off x="4879543" y="4975428"/>
                  <a:ext cx="43560" cy="210661"/>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2" name="Ink 221">
                  <a:extLst>
                    <a:ext uri="{FF2B5EF4-FFF2-40B4-BE49-F238E27FC236}">
                      <a16:creationId xmlns:a16="http://schemas.microsoft.com/office/drawing/2014/main" id="{BE74DB29-92AC-9641-A39B-80ACC8380E43}"/>
                    </a:ext>
                  </a:extLst>
                </p14:cNvPr>
                <p14:cNvContentPartPr/>
                <p14:nvPr/>
              </p14:nvContentPartPr>
              <p14:xfrm>
                <a:off x="4841743" y="4925419"/>
                <a:ext cx="160200" cy="257400"/>
              </p14:xfrm>
            </p:contentPart>
          </mc:Choice>
          <mc:Fallback xmlns="">
            <p:pic>
              <p:nvPicPr>
                <p:cNvPr id="222" name="Ink 221">
                  <a:extLst>
                    <a:ext uri="{FF2B5EF4-FFF2-40B4-BE49-F238E27FC236}">
                      <a16:creationId xmlns:a16="http://schemas.microsoft.com/office/drawing/2014/main" id="{BE74DB29-92AC-9641-A39B-80ACC8380E43}"/>
                    </a:ext>
                  </a:extLst>
                </p:cNvPr>
                <p:cNvPicPr/>
                <p:nvPr/>
              </p:nvPicPr>
              <p:blipFill>
                <a:blip r:embed="rId297"/>
                <a:stretch>
                  <a:fillRect/>
                </a:stretch>
              </p:blipFill>
              <p:spPr>
                <a:xfrm>
                  <a:off x="4826263" y="4909939"/>
                  <a:ext cx="190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6" name="Ink 225">
                  <a:extLst>
                    <a:ext uri="{FF2B5EF4-FFF2-40B4-BE49-F238E27FC236}">
                      <a16:creationId xmlns:a16="http://schemas.microsoft.com/office/drawing/2014/main" id="{9DD6F8B1-E1C9-D640-9CEE-D1CC977B3992}"/>
                    </a:ext>
                  </a:extLst>
                </p14:cNvPr>
                <p14:cNvContentPartPr/>
                <p14:nvPr/>
              </p14:nvContentPartPr>
              <p14:xfrm>
                <a:off x="5089783" y="4973659"/>
                <a:ext cx="25560" cy="235080"/>
              </p14:xfrm>
            </p:contentPart>
          </mc:Choice>
          <mc:Fallback xmlns="">
            <p:pic>
              <p:nvPicPr>
                <p:cNvPr id="226" name="Ink 225">
                  <a:extLst>
                    <a:ext uri="{FF2B5EF4-FFF2-40B4-BE49-F238E27FC236}">
                      <a16:creationId xmlns:a16="http://schemas.microsoft.com/office/drawing/2014/main" id="{9DD6F8B1-E1C9-D640-9CEE-D1CC977B3992}"/>
                    </a:ext>
                  </a:extLst>
                </p:cNvPr>
                <p:cNvPicPr/>
                <p:nvPr/>
              </p:nvPicPr>
              <p:blipFill>
                <a:blip r:embed="rId299"/>
                <a:stretch>
                  <a:fillRect/>
                </a:stretch>
              </p:blipFill>
              <p:spPr>
                <a:xfrm>
                  <a:off x="5074303" y="4958179"/>
                  <a:ext cx="561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7" name="Ink 226">
                  <a:extLst>
                    <a:ext uri="{FF2B5EF4-FFF2-40B4-BE49-F238E27FC236}">
                      <a16:creationId xmlns:a16="http://schemas.microsoft.com/office/drawing/2014/main" id="{20DE6D34-B081-6645-A424-889A25F96270}"/>
                    </a:ext>
                  </a:extLst>
                </p14:cNvPr>
                <p14:cNvContentPartPr/>
                <p14:nvPr/>
              </p14:nvContentPartPr>
              <p14:xfrm>
                <a:off x="5077183" y="4925419"/>
                <a:ext cx="145080" cy="145080"/>
              </p14:xfrm>
            </p:contentPart>
          </mc:Choice>
          <mc:Fallback xmlns="">
            <p:pic>
              <p:nvPicPr>
                <p:cNvPr id="227" name="Ink 226">
                  <a:extLst>
                    <a:ext uri="{FF2B5EF4-FFF2-40B4-BE49-F238E27FC236}">
                      <a16:creationId xmlns:a16="http://schemas.microsoft.com/office/drawing/2014/main" id="{20DE6D34-B081-6645-A424-889A25F96270}"/>
                    </a:ext>
                  </a:extLst>
                </p:cNvPr>
                <p:cNvPicPr/>
                <p:nvPr/>
              </p:nvPicPr>
              <p:blipFill>
                <a:blip r:embed="rId301"/>
                <a:stretch>
                  <a:fillRect/>
                </a:stretch>
              </p:blipFill>
              <p:spPr>
                <a:xfrm>
                  <a:off x="5061703" y="4909939"/>
                  <a:ext cx="175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8" name="Ink 227">
                  <a:extLst>
                    <a:ext uri="{FF2B5EF4-FFF2-40B4-BE49-F238E27FC236}">
                      <a16:creationId xmlns:a16="http://schemas.microsoft.com/office/drawing/2014/main" id="{4C9BF822-05B2-4D48-B07F-77C50D7664C8}"/>
                    </a:ext>
                  </a:extLst>
                </p14:cNvPr>
                <p14:cNvContentPartPr/>
                <p14:nvPr/>
              </p14:nvContentPartPr>
              <p14:xfrm>
                <a:off x="5096263" y="4902379"/>
                <a:ext cx="258120" cy="356760"/>
              </p14:xfrm>
            </p:contentPart>
          </mc:Choice>
          <mc:Fallback xmlns="">
            <p:pic>
              <p:nvPicPr>
                <p:cNvPr id="228" name="Ink 227">
                  <a:extLst>
                    <a:ext uri="{FF2B5EF4-FFF2-40B4-BE49-F238E27FC236}">
                      <a16:creationId xmlns:a16="http://schemas.microsoft.com/office/drawing/2014/main" id="{4C9BF822-05B2-4D48-B07F-77C50D7664C8}"/>
                    </a:ext>
                  </a:extLst>
                </p:cNvPr>
                <p:cNvPicPr/>
                <p:nvPr/>
              </p:nvPicPr>
              <p:blipFill>
                <a:blip r:embed="rId303"/>
                <a:stretch>
                  <a:fillRect/>
                </a:stretch>
              </p:blipFill>
              <p:spPr>
                <a:xfrm>
                  <a:off x="5080783" y="4886899"/>
                  <a:ext cx="2887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30" name="Ink 229">
                  <a:extLst>
                    <a:ext uri="{FF2B5EF4-FFF2-40B4-BE49-F238E27FC236}">
                      <a16:creationId xmlns:a16="http://schemas.microsoft.com/office/drawing/2014/main" id="{6A475D7D-31F2-014D-8C95-1F24A35942E6}"/>
                    </a:ext>
                  </a:extLst>
                </p14:cNvPr>
                <p14:cNvContentPartPr/>
                <p14:nvPr/>
              </p14:nvContentPartPr>
              <p14:xfrm>
                <a:off x="5718703" y="4529059"/>
                <a:ext cx="157680" cy="38160"/>
              </p14:xfrm>
            </p:contentPart>
          </mc:Choice>
          <mc:Fallback xmlns="">
            <p:pic>
              <p:nvPicPr>
                <p:cNvPr id="230" name="Ink 229">
                  <a:extLst>
                    <a:ext uri="{FF2B5EF4-FFF2-40B4-BE49-F238E27FC236}">
                      <a16:creationId xmlns:a16="http://schemas.microsoft.com/office/drawing/2014/main" id="{6A475D7D-31F2-014D-8C95-1F24A35942E6}"/>
                    </a:ext>
                  </a:extLst>
                </p:cNvPr>
                <p:cNvPicPr/>
                <p:nvPr/>
              </p:nvPicPr>
              <p:blipFill>
                <a:blip r:embed="rId305"/>
                <a:stretch>
                  <a:fillRect/>
                </a:stretch>
              </p:blipFill>
              <p:spPr>
                <a:xfrm>
                  <a:off x="5703223" y="4513579"/>
                  <a:ext cx="188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31" name="Ink 230">
                  <a:extLst>
                    <a:ext uri="{FF2B5EF4-FFF2-40B4-BE49-F238E27FC236}">
                      <a16:creationId xmlns:a16="http://schemas.microsoft.com/office/drawing/2014/main" id="{0C8A5B50-88F5-EA49-8E1F-20F29DEB2AA2}"/>
                    </a:ext>
                  </a:extLst>
                </p14:cNvPr>
                <p14:cNvContentPartPr/>
                <p14:nvPr/>
              </p14:nvContentPartPr>
              <p14:xfrm>
                <a:off x="5687023" y="4585939"/>
                <a:ext cx="214200" cy="38160"/>
              </p14:xfrm>
            </p:contentPart>
          </mc:Choice>
          <mc:Fallback xmlns="">
            <p:pic>
              <p:nvPicPr>
                <p:cNvPr id="231" name="Ink 230">
                  <a:extLst>
                    <a:ext uri="{FF2B5EF4-FFF2-40B4-BE49-F238E27FC236}">
                      <a16:creationId xmlns:a16="http://schemas.microsoft.com/office/drawing/2014/main" id="{0C8A5B50-88F5-EA49-8E1F-20F29DEB2AA2}"/>
                    </a:ext>
                  </a:extLst>
                </p:cNvPr>
                <p:cNvPicPr/>
                <p:nvPr/>
              </p:nvPicPr>
              <p:blipFill>
                <a:blip r:embed="rId307"/>
                <a:stretch>
                  <a:fillRect/>
                </a:stretch>
              </p:blipFill>
              <p:spPr>
                <a:xfrm>
                  <a:off x="5671543" y="4570459"/>
                  <a:ext cx="244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32" name="Ink 231">
                  <a:extLst>
                    <a:ext uri="{FF2B5EF4-FFF2-40B4-BE49-F238E27FC236}">
                      <a16:creationId xmlns:a16="http://schemas.microsoft.com/office/drawing/2014/main" id="{1A630B67-954E-5E47-96AD-EB4F7FDCFE84}"/>
                    </a:ext>
                  </a:extLst>
                </p14:cNvPr>
                <p14:cNvContentPartPr/>
                <p14:nvPr/>
              </p14:nvContentPartPr>
              <p14:xfrm>
                <a:off x="5850463" y="4381099"/>
                <a:ext cx="258120" cy="374760"/>
              </p14:xfrm>
            </p:contentPart>
          </mc:Choice>
          <mc:Fallback xmlns="">
            <p:pic>
              <p:nvPicPr>
                <p:cNvPr id="232" name="Ink 231">
                  <a:extLst>
                    <a:ext uri="{FF2B5EF4-FFF2-40B4-BE49-F238E27FC236}">
                      <a16:creationId xmlns:a16="http://schemas.microsoft.com/office/drawing/2014/main" id="{1A630B67-954E-5E47-96AD-EB4F7FDCFE84}"/>
                    </a:ext>
                  </a:extLst>
                </p:cNvPr>
                <p:cNvPicPr/>
                <p:nvPr/>
              </p:nvPicPr>
              <p:blipFill>
                <a:blip r:embed="rId309"/>
                <a:stretch>
                  <a:fillRect/>
                </a:stretch>
              </p:blipFill>
              <p:spPr>
                <a:xfrm>
                  <a:off x="5834983" y="4365634"/>
                  <a:ext cx="288720" cy="405331"/>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9" name="Ink 308">
                  <a:extLst>
                    <a:ext uri="{FF2B5EF4-FFF2-40B4-BE49-F238E27FC236}">
                      <a16:creationId xmlns:a16="http://schemas.microsoft.com/office/drawing/2014/main" id="{5BD11FE6-905B-B14E-B622-2394DA9CF87F}"/>
                    </a:ext>
                  </a:extLst>
                </p14:cNvPr>
                <p14:cNvContentPartPr/>
                <p14:nvPr/>
              </p14:nvContentPartPr>
              <p14:xfrm>
                <a:off x="5928223" y="4913539"/>
                <a:ext cx="155520" cy="182160"/>
              </p14:xfrm>
            </p:contentPart>
          </mc:Choice>
          <mc:Fallback xmlns="">
            <p:pic>
              <p:nvPicPr>
                <p:cNvPr id="309" name="Ink 308">
                  <a:extLst>
                    <a:ext uri="{FF2B5EF4-FFF2-40B4-BE49-F238E27FC236}">
                      <a16:creationId xmlns:a16="http://schemas.microsoft.com/office/drawing/2014/main" id="{5BD11FE6-905B-B14E-B622-2394DA9CF87F}"/>
                    </a:ext>
                  </a:extLst>
                </p:cNvPr>
                <p:cNvPicPr/>
                <p:nvPr/>
              </p:nvPicPr>
              <p:blipFill>
                <a:blip r:embed="rId311"/>
                <a:stretch>
                  <a:fillRect/>
                </a:stretch>
              </p:blipFill>
              <p:spPr>
                <a:xfrm>
                  <a:off x="5912743" y="4898059"/>
                  <a:ext cx="1861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10" name="Ink 309">
                  <a:extLst>
                    <a:ext uri="{FF2B5EF4-FFF2-40B4-BE49-F238E27FC236}">
                      <a16:creationId xmlns:a16="http://schemas.microsoft.com/office/drawing/2014/main" id="{C0832434-63DC-8441-BE87-7679744E6A4C}"/>
                    </a:ext>
                  </a:extLst>
                </p14:cNvPr>
                <p14:cNvContentPartPr/>
                <p14:nvPr/>
              </p14:nvContentPartPr>
              <p14:xfrm>
                <a:off x="6133423" y="4900219"/>
                <a:ext cx="151200" cy="132480"/>
              </p14:xfrm>
            </p:contentPart>
          </mc:Choice>
          <mc:Fallback xmlns="">
            <p:pic>
              <p:nvPicPr>
                <p:cNvPr id="310" name="Ink 309">
                  <a:extLst>
                    <a:ext uri="{FF2B5EF4-FFF2-40B4-BE49-F238E27FC236}">
                      <a16:creationId xmlns:a16="http://schemas.microsoft.com/office/drawing/2014/main" id="{C0832434-63DC-8441-BE87-7679744E6A4C}"/>
                    </a:ext>
                  </a:extLst>
                </p:cNvPr>
                <p:cNvPicPr/>
                <p:nvPr/>
              </p:nvPicPr>
              <p:blipFill>
                <a:blip r:embed="rId313"/>
                <a:stretch>
                  <a:fillRect/>
                </a:stretch>
              </p:blipFill>
              <p:spPr>
                <a:xfrm>
                  <a:off x="6117943" y="4884739"/>
                  <a:ext cx="181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11" name="Ink 310">
                  <a:extLst>
                    <a:ext uri="{FF2B5EF4-FFF2-40B4-BE49-F238E27FC236}">
                      <a16:creationId xmlns:a16="http://schemas.microsoft.com/office/drawing/2014/main" id="{F3D90F28-F886-324B-9AA9-0F6643AD87D8}"/>
                    </a:ext>
                  </a:extLst>
                </p14:cNvPr>
                <p14:cNvContentPartPr/>
                <p14:nvPr/>
              </p14:nvContentPartPr>
              <p14:xfrm>
                <a:off x="6378583" y="4805899"/>
                <a:ext cx="82080" cy="19080"/>
              </p14:xfrm>
            </p:contentPart>
          </mc:Choice>
          <mc:Fallback xmlns="">
            <p:pic>
              <p:nvPicPr>
                <p:cNvPr id="311" name="Ink 310">
                  <a:extLst>
                    <a:ext uri="{FF2B5EF4-FFF2-40B4-BE49-F238E27FC236}">
                      <a16:creationId xmlns:a16="http://schemas.microsoft.com/office/drawing/2014/main" id="{F3D90F28-F886-324B-9AA9-0F6643AD87D8}"/>
                    </a:ext>
                  </a:extLst>
                </p:cNvPr>
                <p:cNvPicPr/>
                <p:nvPr/>
              </p:nvPicPr>
              <p:blipFill>
                <a:blip r:embed="rId315"/>
                <a:stretch>
                  <a:fillRect/>
                </a:stretch>
              </p:blipFill>
              <p:spPr>
                <a:xfrm>
                  <a:off x="6363103" y="4790706"/>
                  <a:ext cx="1126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12" name="Ink 311">
                  <a:extLst>
                    <a:ext uri="{FF2B5EF4-FFF2-40B4-BE49-F238E27FC236}">
                      <a16:creationId xmlns:a16="http://schemas.microsoft.com/office/drawing/2014/main" id="{F9CC816C-75F0-6145-811E-14615AD3FE9A}"/>
                    </a:ext>
                  </a:extLst>
                </p14:cNvPr>
                <p14:cNvContentPartPr/>
                <p14:nvPr/>
              </p14:nvContentPartPr>
              <p14:xfrm>
                <a:off x="6373183" y="4875019"/>
                <a:ext cx="144360" cy="25560"/>
              </p14:xfrm>
            </p:contentPart>
          </mc:Choice>
          <mc:Fallback xmlns="">
            <p:pic>
              <p:nvPicPr>
                <p:cNvPr id="312" name="Ink 311">
                  <a:extLst>
                    <a:ext uri="{FF2B5EF4-FFF2-40B4-BE49-F238E27FC236}">
                      <a16:creationId xmlns:a16="http://schemas.microsoft.com/office/drawing/2014/main" id="{F9CC816C-75F0-6145-811E-14615AD3FE9A}"/>
                    </a:ext>
                  </a:extLst>
                </p:cNvPr>
                <p:cNvPicPr/>
                <p:nvPr/>
              </p:nvPicPr>
              <p:blipFill>
                <a:blip r:embed="rId317"/>
                <a:stretch>
                  <a:fillRect/>
                </a:stretch>
              </p:blipFill>
              <p:spPr>
                <a:xfrm>
                  <a:off x="6357703" y="4859539"/>
                  <a:ext cx="1749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14" name="Ink 313">
                  <a:extLst>
                    <a:ext uri="{FF2B5EF4-FFF2-40B4-BE49-F238E27FC236}">
                      <a16:creationId xmlns:a16="http://schemas.microsoft.com/office/drawing/2014/main" id="{646E7805-8582-0942-A136-38822D4531FE}"/>
                    </a:ext>
                  </a:extLst>
                </p14:cNvPr>
                <p14:cNvContentPartPr/>
                <p14:nvPr/>
              </p14:nvContentPartPr>
              <p14:xfrm>
                <a:off x="6680623" y="3913099"/>
                <a:ext cx="314640" cy="2049840"/>
              </p14:xfrm>
            </p:contentPart>
          </mc:Choice>
          <mc:Fallback xmlns="">
            <p:pic>
              <p:nvPicPr>
                <p:cNvPr id="314" name="Ink 313">
                  <a:extLst>
                    <a:ext uri="{FF2B5EF4-FFF2-40B4-BE49-F238E27FC236}">
                      <a16:creationId xmlns:a16="http://schemas.microsoft.com/office/drawing/2014/main" id="{646E7805-8582-0942-A136-38822D4531FE}"/>
                    </a:ext>
                  </a:extLst>
                </p:cNvPr>
                <p:cNvPicPr/>
                <p:nvPr/>
              </p:nvPicPr>
              <p:blipFill>
                <a:blip r:embed="rId319"/>
                <a:stretch>
                  <a:fillRect/>
                </a:stretch>
              </p:blipFill>
              <p:spPr>
                <a:xfrm>
                  <a:off x="6665143" y="3897622"/>
                  <a:ext cx="345240" cy="2080435"/>
                </a:xfrm>
                <a:prstGeom prst="rect">
                  <a:avLst/>
                </a:prstGeom>
              </p:spPr>
            </p:pic>
          </mc:Fallback>
        </mc:AlternateContent>
      </p:grpSp>
      <p:grpSp>
        <p:nvGrpSpPr>
          <p:cNvPr id="338" name="Group 337">
            <a:extLst>
              <a:ext uri="{FF2B5EF4-FFF2-40B4-BE49-F238E27FC236}">
                <a16:creationId xmlns:a16="http://schemas.microsoft.com/office/drawing/2014/main" id="{FA0DC2FC-C40A-5245-8207-E9ED32BA03BF}"/>
              </a:ext>
            </a:extLst>
          </p:cNvPr>
          <p:cNvGrpSpPr/>
          <p:nvPr/>
        </p:nvGrpSpPr>
        <p:grpSpPr>
          <a:xfrm>
            <a:off x="7101823" y="3643459"/>
            <a:ext cx="2206800" cy="666000"/>
            <a:chOff x="7101823" y="3643459"/>
            <a:chExt cx="2206800" cy="666000"/>
          </a:xfrm>
        </p:grpSpPr>
        <mc:AlternateContent xmlns:mc="http://schemas.openxmlformats.org/markup-compatibility/2006" xmlns:p14="http://schemas.microsoft.com/office/powerpoint/2010/main">
          <mc:Choice Requires="p14">
            <p:contentPart p14:bwMode="auto" r:id="rId320">
              <p14:nvContentPartPr>
                <p14:cNvPr id="316" name="Ink 315">
                  <a:extLst>
                    <a:ext uri="{FF2B5EF4-FFF2-40B4-BE49-F238E27FC236}">
                      <a16:creationId xmlns:a16="http://schemas.microsoft.com/office/drawing/2014/main" id="{867856D0-C3CE-5144-9FEF-9A15C2BF7CCD}"/>
                    </a:ext>
                  </a:extLst>
                </p14:cNvPr>
                <p14:cNvContentPartPr/>
                <p14:nvPr/>
              </p14:nvContentPartPr>
              <p14:xfrm>
                <a:off x="7101823" y="3995539"/>
                <a:ext cx="132480" cy="219600"/>
              </p14:xfrm>
            </p:contentPart>
          </mc:Choice>
          <mc:Fallback xmlns="">
            <p:pic>
              <p:nvPicPr>
                <p:cNvPr id="316" name="Ink 315">
                  <a:extLst>
                    <a:ext uri="{FF2B5EF4-FFF2-40B4-BE49-F238E27FC236}">
                      <a16:creationId xmlns:a16="http://schemas.microsoft.com/office/drawing/2014/main" id="{867856D0-C3CE-5144-9FEF-9A15C2BF7CCD}"/>
                    </a:ext>
                  </a:extLst>
                </p:cNvPr>
                <p:cNvPicPr/>
                <p:nvPr/>
              </p:nvPicPr>
              <p:blipFill>
                <a:blip r:embed="rId321"/>
                <a:stretch>
                  <a:fillRect/>
                </a:stretch>
              </p:blipFill>
              <p:spPr>
                <a:xfrm>
                  <a:off x="7086343" y="3980084"/>
                  <a:ext cx="163080" cy="25015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17" name="Ink 316">
                  <a:extLst>
                    <a:ext uri="{FF2B5EF4-FFF2-40B4-BE49-F238E27FC236}">
                      <a16:creationId xmlns:a16="http://schemas.microsoft.com/office/drawing/2014/main" id="{19D3D39B-C192-1D44-8F7D-00893FB999F0}"/>
                    </a:ext>
                  </a:extLst>
                </p14:cNvPr>
                <p14:cNvContentPartPr/>
                <p14:nvPr/>
              </p14:nvContentPartPr>
              <p14:xfrm>
                <a:off x="7107943" y="4139539"/>
                <a:ext cx="94680" cy="6480"/>
              </p14:xfrm>
            </p:contentPart>
          </mc:Choice>
          <mc:Fallback xmlns="">
            <p:pic>
              <p:nvPicPr>
                <p:cNvPr id="317" name="Ink 316">
                  <a:extLst>
                    <a:ext uri="{FF2B5EF4-FFF2-40B4-BE49-F238E27FC236}">
                      <a16:creationId xmlns:a16="http://schemas.microsoft.com/office/drawing/2014/main" id="{19D3D39B-C192-1D44-8F7D-00893FB999F0}"/>
                    </a:ext>
                  </a:extLst>
                </p:cNvPr>
                <p:cNvPicPr/>
                <p:nvPr/>
              </p:nvPicPr>
              <p:blipFill>
                <a:blip r:embed="rId323"/>
                <a:stretch>
                  <a:fillRect/>
                </a:stretch>
              </p:blipFill>
              <p:spPr>
                <a:xfrm>
                  <a:off x="7092463" y="4124874"/>
                  <a:ext cx="1252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18" name="Ink 317">
                  <a:extLst>
                    <a:ext uri="{FF2B5EF4-FFF2-40B4-BE49-F238E27FC236}">
                      <a16:creationId xmlns:a16="http://schemas.microsoft.com/office/drawing/2014/main" id="{612FBFBA-BE2F-CB45-A3C9-DA048D295CAC}"/>
                    </a:ext>
                  </a:extLst>
                </p14:cNvPr>
                <p14:cNvContentPartPr/>
                <p14:nvPr/>
              </p14:nvContentPartPr>
              <p14:xfrm>
                <a:off x="7296583" y="4189579"/>
                <a:ext cx="25560" cy="75960"/>
              </p14:xfrm>
            </p:contentPart>
          </mc:Choice>
          <mc:Fallback xmlns="">
            <p:pic>
              <p:nvPicPr>
                <p:cNvPr id="318" name="Ink 317">
                  <a:extLst>
                    <a:ext uri="{FF2B5EF4-FFF2-40B4-BE49-F238E27FC236}">
                      <a16:creationId xmlns:a16="http://schemas.microsoft.com/office/drawing/2014/main" id="{612FBFBA-BE2F-CB45-A3C9-DA048D295CAC}"/>
                    </a:ext>
                  </a:extLst>
                </p:cNvPr>
                <p:cNvPicPr/>
                <p:nvPr/>
              </p:nvPicPr>
              <p:blipFill>
                <a:blip r:embed="rId325"/>
                <a:stretch>
                  <a:fillRect/>
                </a:stretch>
              </p:blipFill>
              <p:spPr>
                <a:xfrm>
                  <a:off x="7281103" y="4174025"/>
                  <a:ext cx="5616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19" name="Ink 318">
                  <a:extLst>
                    <a:ext uri="{FF2B5EF4-FFF2-40B4-BE49-F238E27FC236}">
                      <a16:creationId xmlns:a16="http://schemas.microsoft.com/office/drawing/2014/main" id="{5AB14C27-4A0B-C74D-A3D6-BEF879CB135F}"/>
                    </a:ext>
                  </a:extLst>
                </p14:cNvPr>
                <p14:cNvContentPartPr/>
                <p14:nvPr/>
              </p14:nvContentPartPr>
              <p14:xfrm>
                <a:off x="7409983" y="3982219"/>
                <a:ext cx="157680" cy="226800"/>
              </p14:xfrm>
            </p:contentPart>
          </mc:Choice>
          <mc:Fallback xmlns="">
            <p:pic>
              <p:nvPicPr>
                <p:cNvPr id="319" name="Ink 318">
                  <a:extLst>
                    <a:ext uri="{FF2B5EF4-FFF2-40B4-BE49-F238E27FC236}">
                      <a16:creationId xmlns:a16="http://schemas.microsoft.com/office/drawing/2014/main" id="{5AB14C27-4A0B-C74D-A3D6-BEF879CB135F}"/>
                    </a:ext>
                  </a:extLst>
                </p:cNvPr>
                <p:cNvPicPr/>
                <p:nvPr/>
              </p:nvPicPr>
              <p:blipFill>
                <a:blip r:embed="rId327"/>
                <a:stretch>
                  <a:fillRect/>
                </a:stretch>
              </p:blipFill>
              <p:spPr>
                <a:xfrm>
                  <a:off x="7394503" y="3966739"/>
                  <a:ext cx="1882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21" name="Ink 320">
                  <a:extLst>
                    <a:ext uri="{FF2B5EF4-FFF2-40B4-BE49-F238E27FC236}">
                      <a16:creationId xmlns:a16="http://schemas.microsoft.com/office/drawing/2014/main" id="{574B9070-5AB6-384B-91E5-C595B7FB7BD3}"/>
                    </a:ext>
                  </a:extLst>
                </p14:cNvPr>
                <p14:cNvContentPartPr/>
                <p14:nvPr/>
              </p14:nvContentPartPr>
              <p14:xfrm>
                <a:off x="7717783" y="3662179"/>
                <a:ext cx="113400" cy="182160"/>
              </p14:xfrm>
            </p:contentPart>
          </mc:Choice>
          <mc:Fallback xmlns="">
            <p:pic>
              <p:nvPicPr>
                <p:cNvPr id="321" name="Ink 320">
                  <a:extLst>
                    <a:ext uri="{FF2B5EF4-FFF2-40B4-BE49-F238E27FC236}">
                      <a16:creationId xmlns:a16="http://schemas.microsoft.com/office/drawing/2014/main" id="{574B9070-5AB6-384B-91E5-C595B7FB7BD3}"/>
                    </a:ext>
                  </a:extLst>
                </p:cNvPr>
                <p:cNvPicPr/>
                <p:nvPr/>
              </p:nvPicPr>
              <p:blipFill>
                <a:blip r:embed="rId329"/>
                <a:stretch>
                  <a:fillRect/>
                </a:stretch>
              </p:blipFill>
              <p:spPr>
                <a:xfrm>
                  <a:off x="7702303" y="3646668"/>
                  <a:ext cx="144000" cy="212821"/>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22" name="Ink 321">
                  <a:extLst>
                    <a:ext uri="{FF2B5EF4-FFF2-40B4-BE49-F238E27FC236}">
                      <a16:creationId xmlns:a16="http://schemas.microsoft.com/office/drawing/2014/main" id="{FBB4244E-11D3-5F4B-B6FB-E77AA1DD7A7D}"/>
                    </a:ext>
                  </a:extLst>
                </p14:cNvPr>
                <p14:cNvContentPartPr/>
                <p14:nvPr/>
              </p14:nvContentPartPr>
              <p14:xfrm>
                <a:off x="7906423" y="3643459"/>
                <a:ext cx="88560" cy="131760"/>
              </p14:xfrm>
            </p:contentPart>
          </mc:Choice>
          <mc:Fallback xmlns="">
            <p:pic>
              <p:nvPicPr>
                <p:cNvPr id="322" name="Ink 321">
                  <a:extLst>
                    <a:ext uri="{FF2B5EF4-FFF2-40B4-BE49-F238E27FC236}">
                      <a16:creationId xmlns:a16="http://schemas.microsoft.com/office/drawing/2014/main" id="{FBB4244E-11D3-5F4B-B6FB-E77AA1DD7A7D}"/>
                    </a:ext>
                  </a:extLst>
                </p:cNvPr>
                <p:cNvPicPr/>
                <p:nvPr/>
              </p:nvPicPr>
              <p:blipFill>
                <a:blip r:embed="rId331"/>
                <a:stretch>
                  <a:fillRect/>
                </a:stretch>
              </p:blipFill>
              <p:spPr>
                <a:xfrm>
                  <a:off x="7890880" y="3627979"/>
                  <a:ext cx="119285"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23" name="Ink 322">
                  <a:extLst>
                    <a:ext uri="{FF2B5EF4-FFF2-40B4-BE49-F238E27FC236}">
                      <a16:creationId xmlns:a16="http://schemas.microsoft.com/office/drawing/2014/main" id="{73694C5B-77E9-0E4D-8C8B-A61AA76893E3}"/>
                    </a:ext>
                  </a:extLst>
                </p14:cNvPr>
                <p14:cNvContentPartPr/>
                <p14:nvPr/>
              </p14:nvContentPartPr>
              <p14:xfrm>
                <a:off x="7837303" y="3674059"/>
                <a:ext cx="132480" cy="31680"/>
              </p14:xfrm>
            </p:contentPart>
          </mc:Choice>
          <mc:Fallback xmlns="">
            <p:pic>
              <p:nvPicPr>
                <p:cNvPr id="323" name="Ink 322">
                  <a:extLst>
                    <a:ext uri="{FF2B5EF4-FFF2-40B4-BE49-F238E27FC236}">
                      <a16:creationId xmlns:a16="http://schemas.microsoft.com/office/drawing/2014/main" id="{73694C5B-77E9-0E4D-8C8B-A61AA76893E3}"/>
                    </a:ext>
                  </a:extLst>
                </p:cNvPr>
                <p:cNvPicPr/>
                <p:nvPr/>
              </p:nvPicPr>
              <p:blipFill>
                <a:blip r:embed="rId333"/>
                <a:stretch>
                  <a:fillRect/>
                </a:stretch>
              </p:blipFill>
              <p:spPr>
                <a:xfrm>
                  <a:off x="7821781" y="3658579"/>
                  <a:ext cx="163163"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24" name="Ink 323">
                  <a:extLst>
                    <a:ext uri="{FF2B5EF4-FFF2-40B4-BE49-F238E27FC236}">
                      <a16:creationId xmlns:a16="http://schemas.microsoft.com/office/drawing/2014/main" id="{DB99C702-9536-DE4A-9700-E08EB5919A46}"/>
                    </a:ext>
                  </a:extLst>
                </p14:cNvPr>
                <p14:cNvContentPartPr/>
                <p14:nvPr/>
              </p14:nvContentPartPr>
              <p14:xfrm>
                <a:off x="7668463" y="3856579"/>
                <a:ext cx="326520" cy="50760"/>
              </p14:xfrm>
            </p:contentPart>
          </mc:Choice>
          <mc:Fallback xmlns="">
            <p:pic>
              <p:nvPicPr>
                <p:cNvPr id="324" name="Ink 323">
                  <a:extLst>
                    <a:ext uri="{FF2B5EF4-FFF2-40B4-BE49-F238E27FC236}">
                      <a16:creationId xmlns:a16="http://schemas.microsoft.com/office/drawing/2014/main" id="{DB99C702-9536-DE4A-9700-E08EB5919A46}"/>
                    </a:ext>
                  </a:extLst>
                </p:cNvPr>
                <p:cNvPicPr/>
                <p:nvPr/>
              </p:nvPicPr>
              <p:blipFill>
                <a:blip r:embed="rId335"/>
                <a:stretch>
                  <a:fillRect/>
                </a:stretch>
              </p:blipFill>
              <p:spPr>
                <a:xfrm>
                  <a:off x="7652983" y="3841099"/>
                  <a:ext cx="357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25" name="Ink 324">
                  <a:extLst>
                    <a:ext uri="{FF2B5EF4-FFF2-40B4-BE49-F238E27FC236}">
                      <a16:creationId xmlns:a16="http://schemas.microsoft.com/office/drawing/2014/main" id="{C9355448-6852-F242-8641-1B4B25A7A3E4}"/>
                    </a:ext>
                  </a:extLst>
                </p14:cNvPr>
                <p14:cNvContentPartPr/>
                <p14:nvPr/>
              </p14:nvContentPartPr>
              <p14:xfrm>
                <a:off x="7805983" y="3963499"/>
                <a:ext cx="113400" cy="107280"/>
              </p14:xfrm>
            </p:contentPart>
          </mc:Choice>
          <mc:Fallback xmlns="">
            <p:pic>
              <p:nvPicPr>
                <p:cNvPr id="325" name="Ink 324">
                  <a:extLst>
                    <a:ext uri="{FF2B5EF4-FFF2-40B4-BE49-F238E27FC236}">
                      <a16:creationId xmlns:a16="http://schemas.microsoft.com/office/drawing/2014/main" id="{C9355448-6852-F242-8641-1B4B25A7A3E4}"/>
                    </a:ext>
                  </a:extLst>
                </p:cNvPr>
                <p:cNvPicPr/>
                <p:nvPr/>
              </p:nvPicPr>
              <p:blipFill>
                <a:blip r:embed="rId337"/>
                <a:stretch>
                  <a:fillRect/>
                </a:stretch>
              </p:blipFill>
              <p:spPr>
                <a:xfrm>
                  <a:off x="7790552" y="3948019"/>
                  <a:ext cx="143903"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26" name="Ink 325">
                  <a:extLst>
                    <a:ext uri="{FF2B5EF4-FFF2-40B4-BE49-F238E27FC236}">
                      <a16:creationId xmlns:a16="http://schemas.microsoft.com/office/drawing/2014/main" id="{5653474C-C644-304F-8075-DAD5B34B9E8D}"/>
                    </a:ext>
                  </a:extLst>
                </p14:cNvPr>
                <p14:cNvContentPartPr/>
                <p14:nvPr/>
              </p14:nvContentPartPr>
              <p14:xfrm>
                <a:off x="7988143" y="4064659"/>
                <a:ext cx="6480" cy="112680"/>
              </p14:xfrm>
            </p:contentPart>
          </mc:Choice>
          <mc:Fallback xmlns="">
            <p:pic>
              <p:nvPicPr>
                <p:cNvPr id="326" name="Ink 325">
                  <a:extLst>
                    <a:ext uri="{FF2B5EF4-FFF2-40B4-BE49-F238E27FC236}">
                      <a16:creationId xmlns:a16="http://schemas.microsoft.com/office/drawing/2014/main" id="{5653474C-C644-304F-8075-DAD5B34B9E8D}"/>
                    </a:ext>
                  </a:extLst>
                </p:cNvPr>
                <p:cNvPicPr/>
                <p:nvPr/>
              </p:nvPicPr>
              <p:blipFill>
                <a:blip r:embed="rId339"/>
                <a:stretch>
                  <a:fillRect/>
                </a:stretch>
              </p:blipFill>
              <p:spPr>
                <a:xfrm>
                  <a:off x="7972663" y="4049228"/>
                  <a:ext cx="37080" cy="143183"/>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27" name="Ink 326">
                  <a:extLst>
                    <a:ext uri="{FF2B5EF4-FFF2-40B4-BE49-F238E27FC236}">
                      <a16:creationId xmlns:a16="http://schemas.microsoft.com/office/drawing/2014/main" id="{1DEDB782-212F-3E4B-B907-8E4704E8A9B2}"/>
                    </a:ext>
                  </a:extLst>
                </p14:cNvPr>
                <p14:cNvContentPartPr/>
                <p14:nvPr/>
              </p14:nvContentPartPr>
              <p14:xfrm>
                <a:off x="8057263" y="4196059"/>
                <a:ext cx="94680" cy="113400"/>
              </p14:xfrm>
            </p:contentPart>
          </mc:Choice>
          <mc:Fallback xmlns="">
            <p:pic>
              <p:nvPicPr>
                <p:cNvPr id="327" name="Ink 326">
                  <a:extLst>
                    <a:ext uri="{FF2B5EF4-FFF2-40B4-BE49-F238E27FC236}">
                      <a16:creationId xmlns:a16="http://schemas.microsoft.com/office/drawing/2014/main" id="{1DEDB782-212F-3E4B-B907-8E4704E8A9B2}"/>
                    </a:ext>
                  </a:extLst>
                </p:cNvPr>
                <p:cNvPicPr/>
                <p:nvPr/>
              </p:nvPicPr>
              <p:blipFill>
                <a:blip r:embed="rId341"/>
                <a:stretch>
                  <a:fillRect/>
                </a:stretch>
              </p:blipFill>
              <p:spPr>
                <a:xfrm>
                  <a:off x="8041783" y="4180628"/>
                  <a:ext cx="1252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29" name="Ink 328">
                  <a:extLst>
                    <a:ext uri="{FF2B5EF4-FFF2-40B4-BE49-F238E27FC236}">
                      <a16:creationId xmlns:a16="http://schemas.microsoft.com/office/drawing/2014/main" id="{6947E3EE-DAB3-404B-A92C-B7E58DA6B715}"/>
                    </a:ext>
                  </a:extLst>
                </p14:cNvPr>
                <p14:cNvContentPartPr/>
                <p14:nvPr/>
              </p14:nvContentPartPr>
              <p14:xfrm>
                <a:off x="8308903" y="4051339"/>
                <a:ext cx="12960" cy="69480"/>
              </p14:xfrm>
            </p:contentPart>
          </mc:Choice>
          <mc:Fallback xmlns="">
            <p:pic>
              <p:nvPicPr>
                <p:cNvPr id="329" name="Ink 328">
                  <a:extLst>
                    <a:ext uri="{FF2B5EF4-FFF2-40B4-BE49-F238E27FC236}">
                      <a16:creationId xmlns:a16="http://schemas.microsoft.com/office/drawing/2014/main" id="{6947E3EE-DAB3-404B-A92C-B7E58DA6B715}"/>
                    </a:ext>
                  </a:extLst>
                </p:cNvPr>
                <p:cNvPicPr/>
                <p:nvPr/>
              </p:nvPicPr>
              <p:blipFill>
                <a:blip r:embed="rId343"/>
                <a:stretch>
                  <a:fillRect/>
                </a:stretch>
              </p:blipFill>
              <p:spPr>
                <a:xfrm>
                  <a:off x="8293423" y="4035859"/>
                  <a:ext cx="43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30" name="Ink 329">
                  <a:extLst>
                    <a:ext uri="{FF2B5EF4-FFF2-40B4-BE49-F238E27FC236}">
                      <a16:creationId xmlns:a16="http://schemas.microsoft.com/office/drawing/2014/main" id="{D0B2CF4A-63E7-F944-9011-D43CE4748067}"/>
                    </a:ext>
                  </a:extLst>
                </p14:cNvPr>
                <p14:cNvContentPartPr/>
                <p14:nvPr/>
              </p14:nvContentPartPr>
              <p14:xfrm>
                <a:off x="8302423" y="3941539"/>
                <a:ext cx="19080" cy="21960"/>
              </p14:xfrm>
            </p:contentPart>
          </mc:Choice>
          <mc:Fallback xmlns="">
            <p:pic>
              <p:nvPicPr>
                <p:cNvPr id="330" name="Ink 329">
                  <a:extLst>
                    <a:ext uri="{FF2B5EF4-FFF2-40B4-BE49-F238E27FC236}">
                      <a16:creationId xmlns:a16="http://schemas.microsoft.com/office/drawing/2014/main" id="{D0B2CF4A-63E7-F944-9011-D43CE4748067}"/>
                    </a:ext>
                  </a:extLst>
                </p:cNvPr>
                <p:cNvPicPr/>
                <p:nvPr/>
              </p:nvPicPr>
              <p:blipFill>
                <a:blip r:embed="rId345"/>
                <a:stretch>
                  <a:fillRect/>
                </a:stretch>
              </p:blipFill>
              <p:spPr>
                <a:xfrm>
                  <a:off x="8286943" y="3926059"/>
                  <a:ext cx="49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31" name="Ink 330">
                  <a:extLst>
                    <a:ext uri="{FF2B5EF4-FFF2-40B4-BE49-F238E27FC236}">
                      <a16:creationId xmlns:a16="http://schemas.microsoft.com/office/drawing/2014/main" id="{127520BA-D076-E448-A37A-FFAEB0839488}"/>
                    </a:ext>
                  </a:extLst>
                </p14:cNvPr>
                <p14:cNvContentPartPr/>
                <p14:nvPr/>
              </p14:nvContentPartPr>
              <p14:xfrm>
                <a:off x="8421943" y="3925699"/>
                <a:ext cx="82080" cy="258120"/>
              </p14:xfrm>
            </p:contentPart>
          </mc:Choice>
          <mc:Fallback xmlns="">
            <p:pic>
              <p:nvPicPr>
                <p:cNvPr id="331" name="Ink 330">
                  <a:extLst>
                    <a:ext uri="{FF2B5EF4-FFF2-40B4-BE49-F238E27FC236}">
                      <a16:creationId xmlns:a16="http://schemas.microsoft.com/office/drawing/2014/main" id="{127520BA-D076-E448-A37A-FFAEB0839488}"/>
                    </a:ext>
                  </a:extLst>
                </p:cNvPr>
                <p:cNvPicPr/>
                <p:nvPr/>
              </p:nvPicPr>
              <p:blipFill>
                <a:blip r:embed="rId347"/>
                <a:stretch>
                  <a:fillRect/>
                </a:stretch>
              </p:blipFill>
              <p:spPr>
                <a:xfrm>
                  <a:off x="8406463" y="3910219"/>
                  <a:ext cx="1126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32" name="Ink 331">
                  <a:extLst>
                    <a:ext uri="{FF2B5EF4-FFF2-40B4-BE49-F238E27FC236}">
                      <a16:creationId xmlns:a16="http://schemas.microsoft.com/office/drawing/2014/main" id="{C39F4495-C86E-5544-89F2-5A06E12A5D27}"/>
                    </a:ext>
                  </a:extLst>
                </p14:cNvPr>
                <p14:cNvContentPartPr/>
                <p14:nvPr/>
              </p14:nvContentPartPr>
              <p14:xfrm>
                <a:off x="8340223" y="4063939"/>
                <a:ext cx="151200" cy="19080"/>
              </p14:xfrm>
            </p:contentPart>
          </mc:Choice>
          <mc:Fallback xmlns="">
            <p:pic>
              <p:nvPicPr>
                <p:cNvPr id="332" name="Ink 331">
                  <a:extLst>
                    <a:ext uri="{FF2B5EF4-FFF2-40B4-BE49-F238E27FC236}">
                      <a16:creationId xmlns:a16="http://schemas.microsoft.com/office/drawing/2014/main" id="{C39F4495-C86E-5544-89F2-5A06E12A5D27}"/>
                    </a:ext>
                  </a:extLst>
                </p:cNvPr>
                <p:cNvPicPr/>
                <p:nvPr/>
              </p:nvPicPr>
              <p:blipFill>
                <a:blip r:embed="rId349"/>
                <a:stretch>
                  <a:fillRect/>
                </a:stretch>
              </p:blipFill>
              <p:spPr>
                <a:xfrm>
                  <a:off x="8324743" y="4048459"/>
                  <a:ext cx="181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33" name="Ink 332">
                  <a:extLst>
                    <a:ext uri="{FF2B5EF4-FFF2-40B4-BE49-F238E27FC236}">
                      <a16:creationId xmlns:a16="http://schemas.microsoft.com/office/drawing/2014/main" id="{B5506AE8-CC7D-CE46-88F2-7446D8E7E332}"/>
                    </a:ext>
                  </a:extLst>
                </p14:cNvPr>
                <p14:cNvContentPartPr/>
                <p14:nvPr/>
              </p14:nvContentPartPr>
              <p14:xfrm>
                <a:off x="8592583" y="3940459"/>
                <a:ext cx="169560" cy="192600"/>
              </p14:xfrm>
            </p:contentPart>
          </mc:Choice>
          <mc:Fallback xmlns="">
            <p:pic>
              <p:nvPicPr>
                <p:cNvPr id="333" name="Ink 332">
                  <a:extLst>
                    <a:ext uri="{FF2B5EF4-FFF2-40B4-BE49-F238E27FC236}">
                      <a16:creationId xmlns:a16="http://schemas.microsoft.com/office/drawing/2014/main" id="{B5506AE8-CC7D-CE46-88F2-7446D8E7E332}"/>
                    </a:ext>
                  </a:extLst>
                </p:cNvPr>
                <p:cNvPicPr/>
                <p:nvPr/>
              </p:nvPicPr>
              <p:blipFill>
                <a:blip r:embed="rId351"/>
                <a:stretch>
                  <a:fillRect/>
                </a:stretch>
              </p:blipFill>
              <p:spPr>
                <a:xfrm>
                  <a:off x="8577103" y="3924979"/>
                  <a:ext cx="2001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34" name="Ink 333">
                  <a:extLst>
                    <a:ext uri="{FF2B5EF4-FFF2-40B4-BE49-F238E27FC236}">
                      <a16:creationId xmlns:a16="http://schemas.microsoft.com/office/drawing/2014/main" id="{B311A8E3-3CF2-684D-B39B-1D2BE232C1ED}"/>
                    </a:ext>
                  </a:extLst>
                </p14:cNvPr>
                <p14:cNvContentPartPr/>
                <p14:nvPr/>
              </p14:nvContentPartPr>
              <p14:xfrm>
                <a:off x="8843143" y="3941539"/>
                <a:ext cx="88560" cy="179280"/>
              </p14:xfrm>
            </p:contentPart>
          </mc:Choice>
          <mc:Fallback xmlns="">
            <p:pic>
              <p:nvPicPr>
                <p:cNvPr id="334" name="Ink 333">
                  <a:extLst>
                    <a:ext uri="{FF2B5EF4-FFF2-40B4-BE49-F238E27FC236}">
                      <a16:creationId xmlns:a16="http://schemas.microsoft.com/office/drawing/2014/main" id="{B311A8E3-3CF2-684D-B39B-1D2BE232C1ED}"/>
                    </a:ext>
                  </a:extLst>
                </p:cNvPr>
                <p:cNvPicPr/>
                <p:nvPr/>
              </p:nvPicPr>
              <p:blipFill>
                <a:blip r:embed="rId353"/>
                <a:stretch>
                  <a:fillRect/>
                </a:stretch>
              </p:blipFill>
              <p:spPr>
                <a:xfrm>
                  <a:off x="8827600" y="3926059"/>
                  <a:ext cx="119285"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35" name="Ink 334">
                  <a:extLst>
                    <a:ext uri="{FF2B5EF4-FFF2-40B4-BE49-F238E27FC236}">
                      <a16:creationId xmlns:a16="http://schemas.microsoft.com/office/drawing/2014/main" id="{F5DA25B1-A6B6-7F40-9951-C1B9E82ED3E1}"/>
                    </a:ext>
                  </a:extLst>
                </p14:cNvPr>
                <p14:cNvContentPartPr/>
                <p14:nvPr/>
              </p14:nvContentPartPr>
              <p14:xfrm>
                <a:off x="8767903" y="3988339"/>
                <a:ext cx="138600" cy="12960"/>
              </p14:xfrm>
            </p:contentPart>
          </mc:Choice>
          <mc:Fallback xmlns="">
            <p:pic>
              <p:nvPicPr>
                <p:cNvPr id="335" name="Ink 334">
                  <a:extLst>
                    <a:ext uri="{FF2B5EF4-FFF2-40B4-BE49-F238E27FC236}">
                      <a16:creationId xmlns:a16="http://schemas.microsoft.com/office/drawing/2014/main" id="{F5DA25B1-A6B6-7F40-9951-C1B9E82ED3E1}"/>
                    </a:ext>
                  </a:extLst>
                </p:cNvPr>
                <p:cNvPicPr/>
                <p:nvPr/>
              </p:nvPicPr>
              <p:blipFill>
                <a:blip r:embed="rId355"/>
                <a:stretch>
                  <a:fillRect/>
                </a:stretch>
              </p:blipFill>
              <p:spPr>
                <a:xfrm>
                  <a:off x="8752463" y="3972859"/>
                  <a:ext cx="169121"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36" name="Ink 335">
                  <a:extLst>
                    <a:ext uri="{FF2B5EF4-FFF2-40B4-BE49-F238E27FC236}">
                      <a16:creationId xmlns:a16="http://schemas.microsoft.com/office/drawing/2014/main" id="{27239DB4-2A03-7441-9BFD-5ADC31AD3B5E}"/>
                    </a:ext>
                  </a:extLst>
                </p14:cNvPr>
                <p14:cNvContentPartPr/>
                <p14:nvPr/>
              </p14:nvContentPartPr>
              <p14:xfrm>
                <a:off x="8925583" y="3931819"/>
                <a:ext cx="188280" cy="252000"/>
              </p14:xfrm>
            </p:contentPart>
          </mc:Choice>
          <mc:Fallback xmlns="">
            <p:pic>
              <p:nvPicPr>
                <p:cNvPr id="336" name="Ink 335">
                  <a:extLst>
                    <a:ext uri="{FF2B5EF4-FFF2-40B4-BE49-F238E27FC236}">
                      <a16:creationId xmlns:a16="http://schemas.microsoft.com/office/drawing/2014/main" id="{27239DB4-2A03-7441-9BFD-5ADC31AD3B5E}"/>
                    </a:ext>
                  </a:extLst>
                </p:cNvPr>
                <p:cNvPicPr/>
                <p:nvPr/>
              </p:nvPicPr>
              <p:blipFill>
                <a:blip r:embed="rId357"/>
                <a:stretch>
                  <a:fillRect/>
                </a:stretch>
              </p:blipFill>
              <p:spPr>
                <a:xfrm>
                  <a:off x="8910103" y="3916317"/>
                  <a:ext cx="21888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37" name="Ink 336">
                  <a:extLst>
                    <a:ext uri="{FF2B5EF4-FFF2-40B4-BE49-F238E27FC236}">
                      <a16:creationId xmlns:a16="http://schemas.microsoft.com/office/drawing/2014/main" id="{D0F59AF1-0D95-F44F-84F0-8CEA74830FC9}"/>
                    </a:ext>
                  </a:extLst>
                </p14:cNvPr>
                <p14:cNvContentPartPr/>
                <p14:nvPr/>
              </p14:nvContentPartPr>
              <p14:xfrm>
                <a:off x="9195223" y="3957739"/>
                <a:ext cx="113400" cy="169560"/>
              </p14:xfrm>
            </p:contentPart>
          </mc:Choice>
          <mc:Fallback xmlns="">
            <p:pic>
              <p:nvPicPr>
                <p:cNvPr id="337" name="Ink 336">
                  <a:extLst>
                    <a:ext uri="{FF2B5EF4-FFF2-40B4-BE49-F238E27FC236}">
                      <a16:creationId xmlns:a16="http://schemas.microsoft.com/office/drawing/2014/main" id="{D0F59AF1-0D95-F44F-84F0-8CEA74830FC9}"/>
                    </a:ext>
                  </a:extLst>
                </p:cNvPr>
                <p:cNvPicPr/>
                <p:nvPr/>
              </p:nvPicPr>
              <p:blipFill>
                <a:blip r:embed="rId359"/>
                <a:stretch>
                  <a:fillRect/>
                </a:stretch>
              </p:blipFill>
              <p:spPr>
                <a:xfrm>
                  <a:off x="9179743" y="3942226"/>
                  <a:ext cx="144000" cy="200225"/>
                </a:xfrm>
                <a:prstGeom prst="rect">
                  <a:avLst/>
                </a:prstGeom>
              </p:spPr>
            </p:pic>
          </mc:Fallback>
        </mc:AlternateContent>
      </p:grpSp>
      <p:grpSp>
        <p:nvGrpSpPr>
          <p:cNvPr id="364" name="Group 363">
            <a:extLst>
              <a:ext uri="{FF2B5EF4-FFF2-40B4-BE49-F238E27FC236}">
                <a16:creationId xmlns:a16="http://schemas.microsoft.com/office/drawing/2014/main" id="{7FA07087-0F1E-B343-8BAF-24DACC3C5620}"/>
              </a:ext>
            </a:extLst>
          </p:cNvPr>
          <p:cNvGrpSpPr/>
          <p:nvPr/>
        </p:nvGrpSpPr>
        <p:grpSpPr>
          <a:xfrm>
            <a:off x="6881863" y="4673779"/>
            <a:ext cx="2570760" cy="648000"/>
            <a:chOff x="6881863" y="4673779"/>
            <a:chExt cx="2570760" cy="648000"/>
          </a:xfrm>
        </p:grpSpPr>
        <mc:AlternateContent xmlns:mc="http://schemas.openxmlformats.org/markup-compatibility/2006" xmlns:p14="http://schemas.microsoft.com/office/powerpoint/2010/main">
          <mc:Choice Requires="p14">
            <p:contentPart p14:bwMode="auto" r:id="rId360">
              <p14:nvContentPartPr>
                <p14:cNvPr id="339" name="Ink 338">
                  <a:extLst>
                    <a:ext uri="{FF2B5EF4-FFF2-40B4-BE49-F238E27FC236}">
                      <a16:creationId xmlns:a16="http://schemas.microsoft.com/office/drawing/2014/main" id="{7CA4F9AB-061A-E24F-B825-86879FB238D4}"/>
                    </a:ext>
                  </a:extLst>
                </p14:cNvPr>
                <p14:cNvContentPartPr/>
                <p14:nvPr/>
              </p14:nvContentPartPr>
              <p14:xfrm>
                <a:off x="7051423" y="4957459"/>
                <a:ext cx="119880" cy="270000"/>
              </p14:xfrm>
            </p:contentPart>
          </mc:Choice>
          <mc:Fallback xmlns="">
            <p:pic>
              <p:nvPicPr>
                <p:cNvPr id="339" name="Ink 338">
                  <a:extLst>
                    <a:ext uri="{FF2B5EF4-FFF2-40B4-BE49-F238E27FC236}">
                      <a16:creationId xmlns:a16="http://schemas.microsoft.com/office/drawing/2014/main" id="{7CA4F9AB-061A-E24F-B825-86879FB238D4}"/>
                    </a:ext>
                  </a:extLst>
                </p:cNvPr>
                <p:cNvPicPr/>
                <p:nvPr/>
              </p:nvPicPr>
              <p:blipFill>
                <a:blip r:embed="rId361"/>
                <a:stretch>
                  <a:fillRect/>
                </a:stretch>
              </p:blipFill>
              <p:spPr>
                <a:xfrm>
                  <a:off x="7035896" y="4941979"/>
                  <a:ext cx="150572"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40" name="Ink 339">
                  <a:extLst>
                    <a:ext uri="{FF2B5EF4-FFF2-40B4-BE49-F238E27FC236}">
                      <a16:creationId xmlns:a16="http://schemas.microsoft.com/office/drawing/2014/main" id="{F42D4854-0860-5E4E-B392-5B29666FC4EB}"/>
                    </a:ext>
                  </a:extLst>
                </p14:cNvPr>
                <p14:cNvContentPartPr/>
                <p14:nvPr/>
              </p14:nvContentPartPr>
              <p14:xfrm>
                <a:off x="7145743" y="4962859"/>
                <a:ext cx="75960" cy="276840"/>
              </p14:xfrm>
            </p:contentPart>
          </mc:Choice>
          <mc:Fallback xmlns="">
            <p:pic>
              <p:nvPicPr>
                <p:cNvPr id="340" name="Ink 339">
                  <a:extLst>
                    <a:ext uri="{FF2B5EF4-FFF2-40B4-BE49-F238E27FC236}">
                      <a16:creationId xmlns:a16="http://schemas.microsoft.com/office/drawing/2014/main" id="{F42D4854-0860-5E4E-B392-5B29666FC4EB}"/>
                    </a:ext>
                  </a:extLst>
                </p:cNvPr>
                <p:cNvPicPr/>
                <p:nvPr/>
              </p:nvPicPr>
              <p:blipFill>
                <a:blip r:embed="rId363"/>
                <a:stretch>
                  <a:fillRect/>
                </a:stretch>
              </p:blipFill>
              <p:spPr>
                <a:xfrm>
                  <a:off x="7130189" y="4947379"/>
                  <a:ext cx="106706"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41" name="Ink 340">
                  <a:extLst>
                    <a:ext uri="{FF2B5EF4-FFF2-40B4-BE49-F238E27FC236}">
                      <a16:creationId xmlns:a16="http://schemas.microsoft.com/office/drawing/2014/main" id="{4C8F044D-0C5A-B14F-9D3D-CFAD4510BB7A}"/>
                    </a:ext>
                  </a:extLst>
                </p14:cNvPr>
                <p14:cNvContentPartPr/>
                <p14:nvPr/>
              </p14:nvContentPartPr>
              <p14:xfrm>
                <a:off x="7095343" y="5132779"/>
                <a:ext cx="88560" cy="6480"/>
              </p14:xfrm>
            </p:contentPart>
          </mc:Choice>
          <mc:Fallback xmlns="">
            <p:pic>
              <p:nvPicPr>
                <p:cNvPr id="341" name="Ink 340">
                  <a:extLst>
                    <a:ext uri="{FF2B5EF4-FFF2-40B4-BE49-F238E27FC236}">
                      <a16:creationId xmlns:a16="http://schemas.microsoft.com/office/drawing/2014/main" id="{4C8F044D-0C5A-B14F-9D3D-CFAD4510BB7A}"/>
                    </a:ext>
                  </a:extLst>
                </p:cNvPr>
                <p:cNvPicPr/>
                <p:nvPr/>
              </p:nvPicPr>
              <p:blipFill>
                <a:blip r:embed="rId365"/>
                <a:stretch>
                  <a:fillRect/>
                </a:stretch>
              </p:blipFill>
              <p:spPr>
                <a:xfrm>
                  <a:off x="7079800" y="5118114"/>
                  <a:ext cx="119285"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42" name="Ink 341">
                  <a:extLst>
                    <a:ext uri="{FF2B5EF4-FFF2-40B4-BE49-F238E27FC236}">
                      <a16:creationId xmlns:a16="http://schemas.microsoft.com/office/drawing/2014/main" id="{F8249DAA-2965-AB43-9C16-4587F81842DA}"/>
                    </a:ext>
                  </a:extLst>
                </p14:cNvPr>
                <p14:cNvContentPartPr/>
                <p14:nvPr/>
              </p14:nvContentPartPr>
              <p14:xfrm>
                <a:off x="7252663" y="5208379"/>
                <a:ext cx="157680" cy="113400"/>
              </p14:xfrm>
            </p:contentPart>
          </mc:Choice>
          <mc:Fallback xmlns="">
            <p:pic>
              <p:nvPicPr>
                <p:cNvPr id="342" name="Ink 341">
                  <a:extLst>
                    <a:ext uri="{FF2B5EF4-FFF2-40B4-BE49-F238E27FC236}">
                      <a16:creationId xmlns:a16="http://schemas.microsoft.com/office/drawing/2014/main" id="{F8249DAA-2965-AB43-9C16-4587F81842DA}"/>
                    </a:ext>
                  </a:extLst>
                </p:cNvPr>
                <p:cNvPicPr/>
                <p:nvPr/>
              </p:nvPicPr>
              <p:blipFill>
                <a:blip r:embed="rId367"/>
                <a:stretch>
                  <a:fillRect/>
                </a:stretch>
              </p:blipFill>
              <p:spPr>
                <a:xfrm>
                  <a:off x="7237183" y="5192899"/>
                  <a:ext cx="188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43" name="Ink 342">
                  <a:extLst>
                    <a:ext uri="{FF2B5EF4-FFF2-40B4-BE49-F238E27FC236}">
                      <a16:creationId xmlns:a16="http://schemas.microsoft.com/office/drawing/2014/main" id="{BB0D14E4-9D3B-134D-A2D8-02ADE719E16D}"/>
                    </a:ext>
                  </a:extLst>
                </p14:cNvPr>
                <p14:cNvContentPartPr/>
                <p14:nvPr/>
              </p14:nvContentPartPr>
              <p14:xfrm>
                <a:off x="7441303" y="4944139"/>
                <a:ext cx="126000" cy="226800"/>
              </p14:xfrm>
            </p:contentPart>
          </mc:Choice>
          <mc:Fallback xmlns="">
            <p:pic>
              <p:nvPicPr>
                <p:cNvPr id="343" name="Ink 342">
                  <a:extLst>
                    <a:ext uri="{FF2B5EF4-FFF2-40B4-BE49-F238E27FC236}">
                      <a16:creationId xmlns:a16="http://schemas.microsoft.com/office/drawing/2014/main" id="{BB0D14E4-9D3B-134D-A2D8-02ADE719E16D}"/>
                    </a:ext>
                  </a:extLst>
                </p:cNvPr>
                <p:cNvPicPr/>
                <p:nvPr/>
              </p:nvPicPr>
              <p:blipFill>
                <a:blip r:embed="rId369"/>
                <a:stretch>
                  <a:fillRect/>
                </a:stretch>
              </p:blipFill>
              <p:spPr>
                <a:xfrm>
                  <a:off x="7425867" y="4928634"/>
                  <a:ext cx="156513" cy="257449"/>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44" name="Ink 343">
                  <a:extLst>
                    <a:ext uri="{FF2B5EF4-FFF2-40B4-BE49-F238E27FC236}">
                      <a16:creationId xmlns:a16="http://schemas.microsoft.com/office/drawing/2014/main" id="{4EF8DA16-CB85-AB43-8948-56493BA156A0}"/>
                    </a:ext>
                  </a:extLst>
                </p14:cNvPr>
                <p14:cNvContentPartPr/>
                <p14:nvPr/>
              </p14:nvContentPartPr>
              <p14:xfrm>
                <a:off x="7560823" y="4786819"/>
                <a:ext cx="82080" cy="12960"/>
              </p14:xfrm>
            </p:contentPart>
          </mc:Choice>
          <mc:Fallback xmlns="">
            <p:pic>
              <p:nvPicPr>
                <p:cNvPr id="344" name="Ink 343">
                  <a:extLst>
                    <a:ext uri="{FF2B5EF4-FFF2-40B4-BE49-F238E27FC236}">
                      <a16:creationId xmlns:a16="http://schemas.microsoft.com/office/drawing/2014/main" id="{4EF8DA16-CB85-AB43-8948-56493BA156A0}"/>
                    </a:ext>
                  </a:extLst>
                </p:cNvPr>
                <p:cNvPicPr/>
                <p:nvPr/>
              </p:nvPicPr>
              <p:blipFill>
                <a:blip r:embed="rId371"/>
                <a:stretch>
                  <a:fillRect/>
                </a:stretch>
              </p:blipFill>
              <p:spPr>
                <a:xfrm>
                  <a:off x="7545343" y="4771339"/>
                  <a:ext cx="112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45" name="Ink 344">
                  <a:extLst>
                    <a:ext uri="{FF2B5EF4-FFF2-40B4-BE49-F238E27FC236}">
                      <a16:creationId xmlns:a16="http://schemas.microsoft.com/office/drawing/2014/main" id="{9FCDE4F7-49E0-0C41-8B76-A80741B2585B}"/>
                    </a:ext>
                  </a:extLst>
                </p14:cNvPr>
                <p14:cNvContentPartPr/>
                <p14:nvPr/>
              </p14:nvContentPartPr>
              <p14:xfrm>
                <a:off x="7705183" y="4680259"/>
                <a:ext cx="82080" cy="157680"/>
              </p14:xfrm>
            </p:contentPart>
          </mc:Choice>
          <mc:Fallback xmlns="">
            <p:pic>
              <p:nvPicPr>
                <p:cNvPr id="345" name="Ink 344">
                  <a:extLst>
                    <a:ext uri="{FF2B5EF4-FFF2-40B4-BE49-F238E27FC236}">
                      <a16:creationId xmlns:a16="http://schemas.microsoft.com/office/drawing/2014/main" id="{9FCDE4F7-49E0-0C41-8B76-A80741B2585B}"/>
                    </a:ext>
                  </a:extLst>
                </p:cNvPr>
                <p:cNvPicPr/>
                <p:nvPr/>
              </p:nvPicPr>
              <p:blipFill>
                <a:blip r:embed="rId373"/>
                <a:stretch>
                  <a:fillRect/>
                </a:stretch>
              </p:blipFill>
              <p:spPr>
                <a:xfrm>
                  <a:off x="7689703" y="4664779"/>
                  <a:ext cx="1126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46" name="Ink 345">
                  <a:extLst>
                    <a:ext uri="{FF2B5EF4-FFF2-40B4-BE49-F238E27FC236}">
                      <a16:creationId xmlns:a16="http://schemas.microsoft.com/office/drawing/2014/main" id="{240EE366-2935-EC4A-AA25-3BC6D688D85B}"/>
                    </a:ext>
                  </a:extLst>
                </p14:cNvPr>
                <p14:cNvContentPartPr/>
                <p14:nvPr/>
              </p14:nvContentPartPr>
              <p14:xfrm>
                <a:off x="7862503" y="4673779"/>
                <a:ext cx="100800" cy="132480"/>
              </p14:xfrm>
            </p:contentPart>
          </mc:Choice>
          <mc:Fallback xmlns="">
            <p:pic>
              <p:nvPicPr>
                <p:cNvPr id="346" name="Ink 345">
                  <a:extLst>
                    <a:ext uri="{FF2B5EF4-FFF2-40B4-BE49-F238E27FC236}">
                      <a16:creationId xmlns:a16="http://schemas.microsoft.com/office/drawing/2014/main" id="{240EE366-2935-EC4A-AA25-3BC6D688D85B}"/>
                    </a:ext>
                  </a:extLst>
                </p:cNvPr>
                <p:cNvPicPr/>
                <p:nvPr/>
              </p:nvPicPr>
              <p:blipFill>
                <a:blip r:embed="rId375"/>
                <a:stretch>
                  <a:fillRect/>
                </a:stretch>
              </p:blipFill>
              <p:spPr>
                <a:xfrm>
                  <a:off x="7847023" y="4658257"/>
                  <a:ext cx="131400"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47" name="Ink 346">
                  <a:extLst>
                    <a:ext uri="{FF2B5EF4-FFF2-40B4-BE49-F238E27FC236}">
                      <a16:creationId xmlns:a16="http://schemas.microsoft.com/office/drawing/2014/main" id="{483DE77C-E36F-FB4F-B266-7F0C12A6BF5F}"/>
                    </a:ext>
                  </a:extLst>
                </p14:cNvPr>
                <p14:cNvContentPartPr/>
                <p14:nvPr/>
              </p14:nvContentPartPr>
              <p14:xfrm>
                <a:off x="7824703" y="4724179"/>
                <a:ext cx="126000" cy="12960"/>
              </p14:xfrm>
            </p:contentPart>
          </mc:Choice>
          <mc:Fallback xmlns="">
            <p:pic>
              <p:nvPicPr>
                <p:cNvPr id="347" name="Ink 346">
                  <a:extLst>
                    <a:ext uri="{FF2B5EF4-FFF2-40B4-BE49-F238E27FC236}">
                      <a16:creationId xmlns:a16="http://schemas.microsoft.com/office/drawing/2014/main" id="{483DE77C-E36F-FB4F-B266-7F0C12A6BF5F}"/>
                    </a:ext>
                  </a:extLst>
                </p:cNvPr>
                <p:cNvPicPr/>
                <p:nvPr/>
              </p:nvPicPr>
              <p:blipFill>
                <a:blip r:embed="rId377"/>
                <a:stretch>
                  <a:fillRect/>
                </a:stretch>
              </p:blipFill>
              <p:spPr>
                <a:xfrm>
                  <a:off x="7809223" y="4708699"/>
                  <a:ext cx="156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49" name="Ink 348">
                  <a:extLst>
                    <a:ext uri="{FF2B5EF4-FFF2-40B4-BE49-F238E27FC236}">
                      <a16:creationId xmlns:a16="http://schemas.microsoft.com/office/drawing/2014/main" id="{B755B89C-A7DC-6B43-B194-CAD4860CC154}"/>
                    </a:ext>
                  </a:extLst>
                </p14:cNvPr>
                <p14:cNvContentPartPr/>
                <p14:nvPr/>
              </p14:nvContentPartPr>
              <p14:xfrm>
                <a:off x="7642543" y="4843699"/>
                <a:ext cx="323640" cy="63360"/>
              </p14:xfrm>
            </p:contentPart>
          </mc:Choice>
          <mc:Fallback xmlns="">
            <p:pic>
              <p:nvPicPr>
                <p:cNvPr id="349" name="Ink 348">
                  <a:extLst>
                    <a:ext uri="{FF2B5EF4-FFF2-40B4-BE49-F238E27FC236}">
                      <a16:creationId xmlns:a16="http://schemas.microsoft.com/office/drawing/2014/main" id="{B755B89C-A7DC-6B43-B194-CAD4860CC154}"/>
                    </a:ext>
                  </a:extLst>
                </p:cNvPr>
                <p:cNvPicPr/>
                <p:nvPr/>
              </p:nvPicPr>
              <p:blipFill>
                <a:blip r:embed="rId379"/>
                <a:stretch>
                  <a:fillRect/>
                </a:stretch>
              </p:blipFill>
              <p:spPr>
                <a:xfrm>
                  <a:off x="7627080" y="4828219"/>
                  <a:ext cx="354206"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50" name="Ink 349">
                  <a:extLst>
                    <a:ext uri="{FF2B5EF4-FFF2-40B4-BE49-F238E27FC236}">
                      <a16:creationId xmlns:a16="http://schemas.microsoft.com/office/drawing/2014/main" id="{22B4E363-E3AD-5741-ACD9-CB61BF83F044}"/>
                    </a:ext>
                  </a:extLst>
                </p14:cNvPr>
                <p14:cNvContentPartPr/>
                <p14:nvPr/>
              </p14:nvContentPartPr>
              <p14:xfrm>
                <a:off x="7755583" y="4962859"/>
                <a:ext cx="126000" cy="126000"/>
              </p14:xfrm>
            </p:contentPart>
          </mc:Choice>
          <mc:Fallback xmlns="">
            <p:pic>
              <p:nvPicPr>
                <p:cNvPr id="350" name="Ink 349">
                  <a:extLst>
                    <a:ext uri="{FF2B5EF4-FFF2-40B4-BE49-F238E27FC236}">
                      <a16:creationId xmlns:a16="http://schemas.microsoft.com/office/drawing/2014/main" id="{22B4E363-E3AD-5741-ACD9-CB61BF83F044}"/>
                    </a:ext>
                  </a:extLst>
                </p:cNvPr>
                <p:cNvPicPr/>
                <p:nvPr/>
              </p:nvPicPr>
              <p:blipFill>
                <a:blip r:embed="rId381"/>
                <a:stretch>
                  <a:fillRect/>
                </a:stretch>
              </p:blipFill>
              <p:spPr>
                <a:xfrm>
                  <a:off x="7740103" y="4947379"/>
                  <a:ext cx="156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51" name="Ink 350">
                  <a:extLst>
                    <a:ext uri="{FF2B5EF4-FFF2-40B4-BE49-F238E27FC236}">
                      <a16:creationId xmlns:a16="http://schemas.microsoft.com/office/drawing/2014/main" id="{33633594-8AF1-834D-B079-89EF7CC1B693}"/>
                    </a:ext>
                  </a:extLst>
                </p14:cNvPr>
                <p14:cNvContentPartPr/>
                <p14:nvPr/>
              </p14:nvContentPartPr>
              <p14:xfrm>
                <a:off x="7925503" y="5076259"/>
                <a:ext cx="138600" cy="88200"/>
              </p14:xfrm>
            </p:contentPart>
          </mc:Choice>
          <mc:Fallback xmlns="">
            <p:pic>
              <p:nvPicPr>
                <p:cNvPr id="351" name="Ink 350">
                  <a:extLst>
                    <a:ext uri="{FF2B5EF4-FFF2-40B4-BE49-F238E27FC236}">
                      <a16:creationId xmlns:a16="http://schemas.microsoft.com/office/drawing/2014/main" id="{33633594-8AF1-834D-B079-89EF7CC1B693}"/>
                    </a:ext>
                  </a:extLst>
                </p:cNvPr>
                <p:cNvPicPr/>
                <p:nvPr/>
              </p:nvPicPr>
              <p:blipFill>
                <a:blip r:embed="rId383"/>
                <a:stretch>
                  <a:fillRect/>
                </a:stretch>
              </p:blipFill>
              <p:spPr>
                <a:xfrm>
                  <a:off x="7910023" y="5060842"/>
                  <a:ext cx="16920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52" name="Ink 351">
                  <a:extLst>
                    <a:ext uri="{FF2B5EF4-FFF2-40B4-BE49-F238E27FC236}">
                      <a16:creationId xmlns:a16="http://schemas.microsoft.com/office/drawing/2014/main" id="{50855E7A-8E40-BE42-8F01-E150578BE8C5}"/>
                    </a:ext>
                  </a:extLst>
                </p14:cNvPr>
                <p14:cNvContentPartPr/>
                <p14:nvPr/>
              </p14:nvContentPartPr>
              <p14:xfrm>
                <a:off x="6881863" y="5114059"/>
                <a:ext cx="119880" cy="25560"/>
              </p14:xfrm>
            </p:contentPart>
          </mc:Choice>
          <mc:Fallback xmlns="">
            <p:pic>
              <p:nvPicPr>
                <p:cNvPr id="352" name="Ink 351">
                  <a:extLst>
                    <a:ext uri="{FF2B5EF4-FFF2-40B4-BE49-F238E27FC236}">
                      <a16:creationId xmlns:a16="http://schemas.microsoft.com/office/drawing/2014/main" id="{50855E7A-8E40-BE42-8F01-E150578BE8C5}"/>
                    </a:ext>
                  </a:extLst>
                </p:cNvPr>
                <p:cNvPicPr/>
                <p:nvPr/>
              </p:nvPicPr>
              <p:blipFill>
                <a:blip r:embed="rId385"/>
                <a:stretch>
                  <a:fillRect/>
                </a:stretch>
              </p:blipFill>
              <p:spPr>
                <a:xfrm>
                  <a:off x="6866383" y="5098579"/>
                  <a:ext cx="150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54" name="Ink 353">
                  <a:extLst>
                    <a:ext uri="{FF2B5EF4-FFF2-40B4-BE49-F238E27FC236}">
                      <a16:creationId xmlns:a16="http://schemas.microsoft.com/office/drawing/2014/main" id="{A236D769-EACE-C14A-A2C1-05AAA8A3216C}"/>
                    </a:ext>
                  </a:extLst>
                </p14:cNvPr>
                <p14:cNvContentPartPr/>
                <p14:nvPr/>
              </p14:nvContentPartPr>
              <p14:xfrm>
                <a:off x="8158063" y="5132779"/>
                <a:ext cx="69480" cy="100800"/>
              </p14:xfrm>
            </p:contentPart>
          </mc:Choice>
          <mc:Fallback xmlns="">
            <p:pic>
              <p:nvPicPr>
                <p:cNvPr id="354" name="Ink 353">
                  <a:extLst>
                    <a:ext uri="{FF2B5EF4-FFF2-40B4-BE49-F238E27FC236}">
                      <a16:creationId xmlns:a16="http://schemas.microsoft.com/office/drawing/2014/main" id="{A236D769-EACE-C14A-A2C1-05AAA8A3216C}"/>
                    </a:ext>
                  </a:extLst>
                </p:cNvPr>
                <p:cNvPicPr/>
                <p:nvPr/>
              </p:nvPicPr>
              <p:blipFill>
                <a:blip r:embed="rId387"/>
                <a:stretch>
                  <a:fillRect/>
                </a:stretch>
              </p:blipFill>
              <p:spPr>
                <a:xfrm>
                  <a:off x="8142583" y="5117354"/>
                  <a:ext cx="1000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55" name="Ink 354">
                  <a:extLst>
                    <a:ext uri="{FF2B5EF4-FFF2-40B4-BE49-F238E27FC236}">
                      <a16:creationId xmlns:a16="http://schemas.microsoft.com/office/drawing/2014/main" id="{AC0FD228-9136-8149-B6BC-27F8E7ED7496}"/>
                    </a:ext>
                  </a:extLst>
                </p14:cNvPr>
                <p14:cNvContentPartPr/>
                <p14:nvPr/>
              </p14:nvContentPartPr>
              <p14:xfrm>
                <a:off x="8352823" y="4995259"/>
                <a:ext cx="12960" cy="62640"/>
              </p14:xfrm>
            </p:contentPart>
          </mc:Choice>
          <mc:Fallback xmlns="">
            <p:pic>
              <p:nvPicPr>
                <p:cNvPr id="355" name="Ink 354">
                  <a:extLst>
                    <a:ext uri="{FF2B5EF4-FFF2-40B4-BE49-F238E27FC236}">
                      <a16:creationId xmlns:a16="http://schemas.microsoft.com/office/drawing/2014/main" id="{AC0FD228-9136-8149-B6BC-27F8E7ED7496}"/>
                    </a:ext>
                  </a:extLst>
                </p:cNvPr>
                <p:cNvPicPr/>
                <p:nvPr/>
              </p:nvPicPr>
              <p:blipFill>
                <a:blip r:embed="rId389"/>
                <a:stretch>
                  <a:fillRect/>
                </a:stretch>
              </p:blipFill>
              <p:spPr>
                <a:xfrm>
                  <a:off x="8337343" y="4979779"/>
                  <a:ext cx="43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56" name="Ink 355">
                  <a:extLst>
                    <a:ext uri="{FF2B5EF4-FFF2-40B4-BE49-F238E27FC236}">
                      <a16:creationId xmlns:a16="http://schemas.microsoft.com/office/drawing/2014/main" id="{6AC997A2-E362-BE42-87C7-82E499996D2A}"/>
                    </a:ext>
                  </a:extLst>
                </p14:cNvPr>
                <p14:cNvContentPartPr/>
                <p14:nvPr/>
              </p14:nvContentPartPr>
              <p14:xfrm>
                <a:off x="8385583" y="4852699"/>
                <a:ext cx="18000" cy="29160"/>
              </p14:xfrm>
            </p:contentPart>
          </mc:Choice>
          <mc:Fallback xmlns="">
            <p:pic>
              <p:nvPicPr>
                <p:cNvPr id="356" name="Ink 355">
                  <a:extLst>
                    <a:ext uri="{FF2B5EF4-FFF2-40B4-BE49-F238E27FC236}">
                      <a16:creationId xmlns:a16="http://schemas.microsoft.com/office/drawing/2014/main" id="{6AC997A2-E362-BE42-87C7-82E499996D2A}"/>
                    </a:ext>
                  </a:extLst>
                </p:cNvPr>
                <p:cNvPicPr/>
                <p:nvPr/>
              </p:nvPicPr>
              <p:blipFill>
                <a:blip r:embed="rId391"/>
                <a:stretch>
                  <a:fillRect/>
                </a:stretch>
              </p:blipFill>
              <p:spPr>
                <a:xfrm>
                  <a:off x="8369787" y="4837219"/>
                  <a:ext cx="49224"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57" name="Ink 356">
                  <a:extLst>
                    <a:ext uri="{FF2B5EF4-FFF2-40B4-BE49-F238E27FC236}">
                      <a16:creationId xmlns:a16="http://schemas.microsoft.com/office/drawing/2014/main" id="{87C5FB33-A569-9847-801E-64FA52B328DA}"/>
                    </a:ext>
                  </a:extLst>
                </p14:cNvPr>
                <p14:cNvContentPartPr/>
                <p14:nvPr/>
              </p14:nvContentPartPr>
              <p14:xfrm>
                <a:off x="8528863" y="4837219"/>
                <a:ext cx="75960" cy="302040"/>
              </p14:xfrm>
            </p:contentPart>
          </mc:Choice>
          <mc:Fallback xmlns="">
            <p:pic>
              <p:nvPicPr>
                <p:cNvPr id="357" name="Ink 356">
                  <a:extLst>
                    <a:ext uri="{FF2B5EF4-FFF2-40B4-BE49-F238E27FC236}">
                      <a16:creationId xmlns:a16="http://schemas.microsoft.com/office/drawing/2014/main" id="{87C5FB33-A569-9847-801E-64FA52B328DA}"/>
                    </a:ext>
                  </a:extLst>
                </p:cNvPr>
                <p:cNvPicPr/>
                <p:nvPr/>
              </p:nvPicPr>
              <p:blipFill>
                <a:blip r:embed="rId393"/>
                <a:stretch>
                  <a:fillRect/>
                </a:stretch>
              </p:blipFill>
              <p:spPr>
                <a:xfrm>
                  <a:off x="8513309" y="4821739"/>
                  <a:ext cx="106706"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58" name="Ink 357">
                  <a:extLst>
                    <a:ext uri="{FF2B5EF4-FFF2-40B4-BE49-F238E27FC236}">
                      <a16:creationId xmlns:a16="http://schemas.microsoft.com/office/drawing/2014/main" id="{8FED63E1-C473-5E45-9DEA-771979891BB1}"/>
                    </a:ext>
                  </a:extLst>
                </p14:cNvPr>
                <p14:cNvContentPartPr/>
                <p14:nvPr/>
              </p14:nvContentPartPr>
              <p14:xfrm>
                <a:off x="8466223" y="5013259"/>
                <a:ext cx="145080" cy="25560"/>
              </p14:xfrm>
            </p:contentPart>
          </mc:Choice>
          <mc:Fallback xmlns="">
            <p:pic>
              <p:nvPicPr>
                <p:cNvPr id="358" name="Ink 357">
                  <a:extLst>
                    <a:ext uri="{FF2B5EF4-FFF2-40B4-BE49-F238E27FC236}">
                      <a16:creationId xmlns:a16="http://schemas.microsoft.com/office/drawing/2014/main" id="{8FED63E1-C473-5E45-9DEA-771979891BB1}"/>
                    </a:ext>
                  </a:extLst>
                </p:cNvPr>
                <p:cNvPicPr/>
                <p:nvPr/>
              </p:nvPicPr>
              <p:blipFill>
                <a:blip r:embed="rId395"/>
                <a:stretch>
                  <a:fillRect/>
                </a:stretch>
              </p:blipFill>
              <p:spPr>
                <a:xfrm>
                  <a:off x="8450743" y="4997558"/>
                  <a:ext cx="17568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59" name="Ink 358">
                  <a:extLst>
                    <a:ext uri="{FF2B5EF4-FFF2-40B4-BE49-F238E27FC236}">
                      <a16:creationId xmlns:a16="http://schemas.microsoft.com/office/drawing/2014/main" id="{5CCDFB76-A865-614C-BFA9-BC1F0F85B68F}"/>
                    </a:ext>
                  </a:extLst>
                </p14:cNvPr>
                <p14:cNvContentPartPr/>
                <p14:nvPr/>
              </p14:nvContentPartPr>
              <p14:xfrm>
                <a:off x="8762143" y="4819219"/>
                <a:ext cx="112680" cy="194400"/>
              </p14:xfrm>
            </p:contentPart>
          </mc:Choice>
          <mc:Fallback xmlns="">
            <p:pic>
              <p:nvPicPr>
                <p:cNvPr id="359" name="Ink 358">
                  <a:extLst>
                    <a:ext uri="{FF2B5EF4-FFF2-40B4-BE49-F238E27FC236}">
                      <a16:creationId xmlns:a16="http://schemas.microsoft.com/office/drawing/2014/main" id="{5CCDFB76-A865-614C-BFA9-BC1F0F85B68F}"/>
                    </a:ext>
                  </a:extLst>
                </p:cNvPr>
                <p:cNvPicPr/>
                <p:nvPr/>
              </p:nvPicPr>
              <p:blipFill>
                <a:blip r:embed="rId397"/>
                <a:stretch>
                  <a:fillRect/>
                </a:stretch>
              </p:blipFill>
              <p:spPr>
                <a:xfrm>
                  <a:off x="8746663" y="4803768"/>
                  <a:ext cx="143280" cy="224943"/>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60" name="Ink 359">
                  <a:extLst>
                    <a:ext uri="{FF2B5EF4-FFF2-40B4-BE49-F238E27FC236}">
                      <a16:creationId xmlns:a16="http://schemas.microsoft.com/office/drawing/2014/main" id="{ECEB9263-32D2-6C4D-89B4-59301A2D7EA7}"/>
                    </a:ext>
                  </a:extLst>
                </p14:cNvPr>
                <p14:cNvContentPartPr/>
                <p14:nvPr/>
              </p14:nvContentPartPr>
              <p14:xfrm>
                <a:off x="8969143" y="4812739"/>
                <a:ext cx="100800" cy="194400"/>
              </p14:xfrm>
            </p:contentPart>
          </mc:Choice>
          <mc:Fallback xmlns="">
            <p:pic>
              <p:nvPicPr>
                <p:cNvPr id="360" name="Ink 359">
                  <a:extLst>
                    <a:ext uri="{FF2B5EF4-FFF2-40B4-BE49-F238E27FC236}">
                      <a16:creationId xmlns:a16="http://schemas.microsoft.com/office/drawing/2014/main" id="{ECEB9263-32D2-6C4D-89B4-59301A2D7EA7}"/>
                    </a:ext>
                  </a:extLst>
                </p:cNvPr>
                <p:cNvPicPr/>
                <p:nvPr/>
              </p:nvPicPr>
              <p:blipFill>
                <a:blip r:embed="rId399"/>
                <a:stretch>
                  <a:fillRect/>
                </a:stretch>
              </p:blipFill>
              <p:spPr>
                <a:xfrm>
                  <a:off x="8953718" y="4797259"/>
                  <a:ext cx="131291"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61" name="Ink 360">
                  <a:extLst>
                    <a:ext uri="{FF2B5EF4-FFF2-40B4-BE49-F238E27FC236}">
                      <a16:creationId xmlns:a16="http://schemas.microsoft.com/office/drawing/2014/main" id="{68F8F236-4A21-F443-ABE5-D595D1C2C5A4}"/>
                    </a:ext>
                  </a:extLst>
                </p14:cNvPr>
                <p14:cNvContentPartPr/>
                <p14:nvPr/>
              </p14:nvContentPartPr>
              <p14:xfrm>
                <a:off x="8937463" y="4881139"/>
                <a:ext cx="126000" cy="19080"/>
              </p14:xfrm>
            </p:contentPart>
          </mc:Choice>
          <mc:Fallback xmlns="">
            <p:pic>
              <p:nvPicPr>
                <p:cNvPr id="361" name="Ink 360">
                  <a:extLst>
                    <a:ext uri="{FF2B5EF4-FFF2-40B4-BE49-F238E27FC236}">
                      <a16:creationId xmlns:a16="http://schemas.microsoft.com/office/drawing/2014/main" id="{68F8F236-4A21-F443-ABE5-D595D1C2C5A4}"/>
                    </a:ext>
                  </a:extLst>
                </p:cNvPr>
                <p:cNvPicPr/>
                <p:nvPr/>
              </p:nvPicPr>
              <p:blipFill>
                <a:blip r:embed="rId401"/>
                <a:stretch>
                  <a:fillRect/>
                </a:stretch>
              </p:blipFill>
              <p:spPr>
                <a:xfrm>
                  <a:off x="8921983" y="4865659"/>
                  <a:ext cx="156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62" name="Ink 361">
                  <a:extLst>
                    <a:ext uri="{FF2B5EF4-FFF2-40B4-BE49-F238E27FC236}">
                      <a16:creationId xmlns:a16="http://schemas.microsoft.com/office/drawing/2014/main" id="{168DF602-D107-DD4C-9EA4-EDEAD90083C5}"/>
                    </a:ext>
                  </a:extLst>
                </p14:cNvPr>
                <p14:cNvContentPartPr/>
                <p14:nvPr/>
              </p14:nvContentPartPr>
              <p14:xfrm>
                <a:off x="9126103" y="4799419"/>
                <a:ext cx="176400" cy="207720"/>
              </p14:xfrm>
            </p:contentPart>
          </mc:Choice>
          <mc:Fallback xmlns="">
            <p:pic>
              <p:nvPicPr>
                <p:cNvPr id="362" name="Ink 361">
                  <a:extLst>
                    <a:ext uri="{FF2B5EF4-FFF2-40B4-BE49-F238E27FC236}">
                      <a16:creationId xmlns:a16="http://schemas.microsoft.com/office/drawing/2014/main" id="{168DF602-D107-DD4C-9EA4-EDEAD90083C5}"/>
                    </a:ext>
                  </a:extLst>
                </p:cNvPr>
                <p:cNvPicPr/>
                <p:nvPr/>
              </p:nvPicPr>
              <p:blipFill>
                <a:blip r:embed="rId403"/>
                <a:stretch>
                  <a:fillRect/>
                </a:stretch>
              </p:blipFill>
              <p:spPr>
                <a:xfrm>
                  <a:off x="9110623" y="4783939"/>
                  <a:ext cx="2070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63" name="Ink 362">
                  <a:extLst>
                    <a:ext uri="{FF2B5EF4-FFF2-40B4-BE49-F238E27FC236}">
                      <a16:creationId xmlns:a16="http://schemas.microsoft.com/office/drawing/2014/main" id="{EBC3E1A8-6366-2D4C-82AC-013ED8C4DC1C}"/>
                    </a:ext>
                  </a:extLst>
                </p14:cNvPr>
                <p14:cNvContentPartPr/>
                <p14:nvPr/>
              </p14:nvContentPartPr>
              <p14:xfrm>
                <a:off x="9352543" y="4825339"/>
                <a:ext cx="100080" cy="150480"/>
              </p14:xfrm>
            </p:contentPart>
          </mc:Choice>
          <mc:Fallback xmlns="">
            <p:pic>
              <p:nvPicPr>
                <p:cNvPr id="363" name="Ink 362">
                  <a:extLst>
                    <a:ext uri="{FF2B5EF4-FFF2-40B4-BE49-F238E27FC236}">
                      <a16:creationId xmlns:a16="http://schemas.microsoft.com/office/drawing/2014/main" id="{EBC3E1A8-6366-2D4C-82AC-013ED8C4DC1C}"/>
                    </a:ext>
                  </a:extLst>
                </p:cNvPr>
                <p:cNvPicPr/>
                <p:nvPr/>
              </p:nvPicPr>
              <p:blipFill>
                <a:blip r:embed="rId405"/>
                <a:stretch>
                  <a:fillRect/>
                </a:stretch>
              </p:blipFill>
              <p:spPr>
                <a:xfrm>
                  <a:off x="9337063" y="4809859"/>
                  <a:ext cx="130680" cy="181080"/>
                </a:xfrm>
                <a:prstGeom prst="rect">
                  <a:avLst/>
                </a:prstGeom>
              </p:spPr>
            </p:pic>
          </mc:Fallback>
        </mc:AlternateContent>
      </p:grpSp>
      <p:grpSp>
        <p:nvGrpSpPr>
          <p:cNvPr id="378" name="Group 377">
            <a:extLst>
              <a:ext uri="{FF2B5EF4-FFF2-40B4-BE49-F238E27FC236}">
                <a16:creationId xmlns:a16="http://schemas.microsoft.com/office/drawing/2014/main" id="{A712E244-34F5-8045-819C-D1DFD447BB69}"/>
              </a:ext>
            </a:extLst>
          </p:cNvPr>
          <p:cNvGrpSpPr/>
          <p:nvPr/>
        </p:nvGrpSpPr>
        <p:grpSpPr>
          <a:xfrm>
            <a:off x="5530063" y="6000379"/>
            <a:ext cx="1672560" cy="333720"/>
            <a:chOff x="5530063" y="6000379"/>
            <a:chExt cx="1672560" cy="333720"/>
          </a:xfrm>
        </p:grpSpPr>
        <mc:AlternateContent xmlns:mc="http://schemas.openxmlformats.org/markup-compatibility/2006" xmlns:p14="http://schemas.microsoft.com/office/powerpoint/2010/main">
          <mc:Choice Requires="p14">
            <p:contentPart p14:bwMode="auto" r:id="rId406">
              <p14:nvContentPartPr>
                <p14:cNvPr id="365" name="Ink 364">
                  <a:extLst>
                    <a:ext uri="{FF2B5EF4-FFF2-40B4-BE49-F238E27FC236}">
                      <a16:creationId xmlns:a16="http://schemas.microsoft.com/office/drawing/2014/main" id="{39279512-1987-514E-8D30-308CCDE071EA}"/>
                    </a:ext>
                  </a:extLst>
                </p14:cNvPr>
                <p14:cNvContentPartPr/>
                <p14:nvPr/>
              </p14:nvContentPartPr>
              <p14:xfrm>
                <a:off x="5530063" y="6082099"/>
                <a:ext cx="207720" cy="252000"/>
              </p14:xfrm>
            </p:contentPart>
          </mc:Choice>
          <mc:Fallback xmlns="">
            <p:pic>
              <p:nvPicPr>
                <p:cNvPr id="365" name="Ink 364">
                  <a:extLst>
                    <a:ext uri="{FF2B5EF4-FFF2-40B4-BE49-F238E27FC236}">
                      <a16:creationId xmlns:a16="http://schemas.microsoft.com/office/drawing/2014/main" id="{39279512-1987-514E-8D30-308CCDE071EA}"/>
                    </a:ext>
                  </a:extLst>
                </p:cNvPr>
                <p:cNvPicPr/>
                <p:nvPr/>
              </p:nvPicPr>
              <p:blipFill>
                <a:blip r:embed="rId407"/>
                <a:stretch>
                  <a:fillRect/>
                </a:stretch>
              </p:blipFill>
              <p:spPr>
                <a:xfrm>
                  <a:off x="5514610" y="6066597"/>
                  <a:ext cx="238267"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66" name="Ink 365">
                  <a:extLst>
                    <a:ext uri="{FF2B5EF4-FFF2-40B4-BE49-F238E27FC236}">
                      <a16:creationId xmlns:a16="http://schemas.microsoft.com/office/drawing/2014/main" id="{19F38C24-27D9-964C-BEC7-6F7C42D50B33}"/>
                    </a:ext>
                  </a:extLst>
                </p14:cNvPr>
                <p14:cNvContentPartPr/>
                <p14:nvPr/>
              </p14:nvContentPartPr>
              <p14:xfrm>
                <a:off x="5856943" y="6088939"/>
                <a:ext cx="100800" cy="194400"/>
              </p14:xfrm>
            </p:contentPart>
          </mc:Choice>
          <mc:Fallback xmlns="">
            <p:pic>
              <p:nvPicPr>
                <p:cNvPr id="366" name="Ink 365">
                  <a:extLst>
                    <a:ext uri="{FF2B5EF4-FFF2-40B4-BE49-F238E27FC236}">
                      <a16:creationId xmlns:a16="http://schemas.microsoft.com/office/drawing/2014/main" id="{19F38C24-27D9-964C-BEC7-6F7C42D50B33}"/>
                    </a:ext>
                  </a:extLst>
                </p:cNvPr>
                <p:cNvPicPr/>
                <p:nvPr/>
              </p:nvPicPr>
              <p:blipFill>
                <a:blip r:embed="rId409"/>
                <a:stretch>
                  <a:fillRect/>
                </a:stretch>
              </p:blipFill>
              <p:spPr>
                <a:xfrm>
                  <a:off x="5841518" y="6073459"/>
                  <a:ext cx="131291"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67" name="Ink 366">
                  <a:extLst>
                    <a:ext uri="{FF2B5EF4-FFF2-40B4-BE49-F238E27FC236}">
                      <a16:creationId xmlns:a16="http://schemas.microsoft.com/office/drawing/2014/main" id="{26C509E0-9311-9E47-988E-9B57BF233C68}"/>
                    </a:ext>
                  </a:extLst>
                </p14:cNvPr>
                <p14:cNvContentPartPr/>
                <p14:nvPr/>
              </p14:nvContentPartPr>
              <p14:xfrm>
                <a:off x="5819143" y="6132499"/>
                <a:ext cx="107280" cy="25560"/>
              </p14:xfrm>
            </p:contentPart>
          </mc:Choice>
          <mc:Fallback xmlns="">
            <p:pic>
              <p:nvPicPr>
                <p:cNvPr id="367" name="Ink 366">
                  <a:extLst>
                    <a:ext uri="{FF2B5EF4-FFF2-40B4-BE49-F238E27FC236}">
                      <a16:creationId xmlns:a16="http://schemas.microsoft.com/office/drawing/2014/main" id="{26C509E0-9311-9E47-988E-9B57BF233C68}"/>
                    </a:ext>
                  </a:extLst>
                </p:cNvPr>
                <p:cNvPicPr/>
                <p:nvPr/>
              </p:nvPicPr>
              <p:blipFill>
                <a:blip r:embed="rId411"/>
                <a:stretch>
                  <a:fillRect/>
                </a:stretch>
              </p:blipFill>
              <p:spPr>
                <a:xfrm>
                  <a:off x="5803663" y="6117019"/>
                  <a:ext cx="137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68" name="Ink 367">
                  <a:extLst>
                    <a:ext uri="{FF2B5EF4-FFF2-40B4-BE49-F238E27FC236}">
                      <a16:creationId xmlns:a16="http://schemas.microsoft.com/office/drawing/2014/main" id="{EB4B6765-1BFE-1F42-928B-7311B4F9797B}"/>
                    </a:ext>
                  </a:extLst>
                </p14:cNvPr>
                <p14:cNvContentPartPr/>
                <p14:nvPr/>
              </p14:nvContentPartPr>
              <p14:xfrm>
                <a:off x="6090223" y="6145099"/>
                <a:ext cx="87840" cy="19080"/>
              </p14:xfrm>
            </p:contentPart>
          </mc:Choice>
          <mc:Fallback xmlns="">
            <p:pic>
              <p:nvPicPr>
                <p:cNvPr id="368" name="Ink 367">
                  <a:extLst>
                    <a:ext uri="{FF2B5EF4-FFF2-40B4-BE49-F238E27FC236}">
                      <a16:creationId xmlns:a16="http://schemas.microsoft.com/office/drawing/2014/main" id="{EB4B6765-1BFE-1F42-928B-7311B4F9797B}"/>
                    </a:ext>
                  </a:extLst>
                </p:cNvPr>
                <p:cNvPicPr/>
                <p:nvPr/>
              </p:nvPicPr>
              <p:blipFill>
                <a:blip r:embed="rId413"/>
                <a:stretch>
                  <a:fillRect/>
                </a:stretch>
              </p:blipFill>
              <p:spPr>
                <a:xfrm>
                  <a:off x="6074679" y="6129906"/>
                  <a:ext cx="118566"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69" name="Ink 368">
                  <a:extLst>
                    <a:ext uri="{FF2B5EF4-FFF2-40B4-BE49-F238E27FC236}">
                      <a16:creationId xmlns:a16="http://schemas.microsoft.com/office/drawing/2014/main" id="{64CAA552-CE3F-184C-92E4-212D11D6FE6E}"/>
                    </a:ext>
                  </a:extLst>
                </p14:cNvPr>
                <p14:cNvContentPartPr/>
                <p14:nvPr/>
              </p14:nvContentPartPr>
              <p14:xfrm>
                <a:off x="6090223" y="6220339"/>
                <a:ext cx="100080" cy="6480"/>
              </p14:xfrm>
            </p:contentPart>
          </mc:Choice>
          <mc:Fallback xmlns="">
            <p:pic>
              <p:nvPicPr>
                <p:cNvPr id="369" name="Ink 368">
                  <a:extLst>
                    <a:ext uri="{FF2B5EF4-FFF2-40B4-BE49-F238E27FC236}">
                      <a16:creationId xmlns:a16="http://schemas.microsoft.com/office/drawing/2014/main" id="{64CAA552-CE3F-184C-92E4-212D11D6FE6E}"/>
                    </a:ext>
                  </a:extLst>
                </p:cNvPr>
                <p:cNvPicPr/>
                <p:nvPr/>
              </p:nvPicPr>
              <p:blipFill>
                <a:blip r:embed="rId415"/>
                <a:stretch>
                  <a:fillRect/>
                </a:stretch>
              </p:blipFill>
              <p:spPr>
                <a:xfrm>
                  <a:off x="6074743" y="6204859"/>
                  <a:ext cx="130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71" name="Ink 370">
                  <a:extLst>
                    <a:ext uri="{FF2B5EF4-FFF2-40B4-BE49-F238E27FC236}">
                      <a16:creationId xmlns:a16="http://schemas.microsoft.com/office/drawing/2014/main" id="{BEFFBA46-5EA5-E744-B3AD-0A632044814E}"/>
                    </a:ext>
                  </a:extLst>
                </p14:cNvPr>
                <p14:cNvContentPartPr/>
                <p14:nvPr/>
              </p14:nvContentPartPr>
              <p14:xfrm>
                <a:off x="6403783" y="6000379"/>
                <a:ext cx="138600" cy="276840"/>
              </p14:xfrm>
            </p:contentPart>
          </mc:Choice>
          <mc:Fallback xmlns="">
            <p:pic>
              <p:nvPicPr>
                <p:cNvPr id="371" name="Ink 370">
                  <a:extLst>
                    <a:ext uri="{FF2B5EF4-FFF2-40B4-BE49-F238E27FC236}">
                      <a16:creationId xmlns:a16="http://schemas.microsoft.com/office/drawing/2014/main" id="{BEFFBA46-5EA5-E744-B3AD-0A632044814E}"/>
                    </a:ext>
                  </a:extLst>
                </p:cNvPr>
                <p:cNvPicPr/>
                <p:nvPr/>
              </p:nvPicPr>
              <p:blipFill>
                <a:blip r:embed="rId417"/>
                <a:stretch>
                  <a:fillRect/>
                </a:stretch>
              </p:blipFill>
              <p:spPr>
                <a:xfrm>
                  <a:off x="6388303" y="5984899"/>
                  <a:ext cx="1692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72" name="Ink 371">
                  <a:extLst>
                    <a:ext uri="{FF2B5EF4-FFF2-40B4-BE49-F238E27FC236}">
                      <a16:creationId xmlns:a16="http://schemas.microsoft.com/office/drawing/2014/main" id="{22AEE2F4-572C-E04F-A3C8-648FC04F69CE}"/>
                    </a:ext>
                  </a:extLst>
                </p14:cNvPr>
                <p14:cNvContentPartPr/>
                <p14:nvPr/>
              </p14:nvContentPartPr>
              <p14:xfrm>
                <a:off x="6334663" y="6094699"/>
                <a:ext cx="145080" cy="25560"/>
              </p14:xfrm>
            </p:contentPart>
          </mc:Choice>
          <mc:Fallback xmlns="">
            <p:pic>
              <p:nvPicPr>
                <p:cNvPr id="372" name="Ink 371">
                  <a:extLst>
                    <a:ext uri="{FF2B5EF4-FFF2-40B4-BE49-F238E27FC236}">
                      <a16:creationId xmlns:a16="http://schemas.microsoft.com/office/drawing/2014/main" id="{22AEE2F4-572C-E04F-A3C8-648FC04F69CE}"/>
                    </a:ext>
                  </a:extLst>
                </p:cNvPr>
                <p:cNvPicPr/>
                <p:nvPr/>
              </p:nvPicPr>
              <p:blipFill>
                <a:blip r:embed="rId419"/>
                <a:stretch>
                  <a:fillRect/>
                </a:stretch>
              </p:blipFill>
              <p:spPr>
                <a:xfrm>
                  <a:off x="6319144" y="6079219"/>
                  <a:ext cx="175756"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73" name="Ink 372">
                  <a:extLst>
                    <a:ext uri="{FF2B5EF4-FFF2-40B4-BE49-F238E27FC236}">
                      <a16:creationId xmlns:a16="http://schemas.microsoft.com/office/drawing/2014/main" id="{FD58A09C-118A-1744-9D15-42888B44F06C}"/>
                    </a:ext>
                  </a:extLst>
                </p14:cNvPr>
                <p14:cNvContentPartPr/>
                <p14:nvPr/>
              </p14:nvContentPartPr>
              <p14:xfrm>
                <a:off x="6586303" y="6220339"/>
                <a:ext cx="132480" cy="107280"/>
              </p14:xfrm>
            </p:contentPart>
          </mc:Choice>
          <mc:Fallback xmlns="">
            <p:pic>
              <p:nvPicPr>
                <p:cNvPr id="373" name="Ink 372">
                  <a:extLst>
                    <a:ext uri="{FF2B5EF4-FFF2-40B4-BE49-F238E27FC236}">
                      <a16:creationId xmlns:a16="http://schemas.microsoft.com/office/drawing/2014/main" id="{FD58A09C-118A-1744-9D15-42888B44F06C}"/>
                    </a:ext>
                  </a:extLst>
                </p:cNvPr>
                <p:cNvPicPr/>
                <p:nvPr/>
              </p:nvPicPr>
              <p:blipFill>
                <a:blip r:embed="rId421"/>
                <a:stretch>
                  <a:fillRect/>
                </a:stretch>
              </p:blipFill>
              <p:spPr>
                <a:xfrm>
                  <a:off x="6570823" y="6204859"/>
                  <a:ext cx="163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74" name="Ink 373">
                  <a:extLst>
                    <a:ext uri="{FF2B5EF4-FFF2-40B4-BE49-F238E27FC236}">
                      <a16:creationId xmlns:a16="http://schemas.microsoft.com/office/drawing/2014/main" id="{891A8A24-8CAA-6747-8837-C11A47CC997A}"/>
                    </a:ext>
                  </a:extLst>
                </p14:cNvPr>
                <p14:cNvContentPartPr/>
                <p14:nvPr/>
              </p14:nvContentPartPr>
              <p14:xfrm>
                <a:off x="6743983" y="6138619"/>
                <a:ext cx="125280" cy="19080"/>
              </p14:xfrm>
            </p:contentPart>
          </mc:Choice>
          <mc:Fallback xmlns="">
            <p:pic>
              <p:nvPicPr>
                <p:cNvPr id="374" name="Ink 373">
                  <a:extLst>
                    <a:ext uri="{FF2B5EF4-FFF2-40B4-BE49-F238E27FC236}">
                      <a16:creationId xmlns:a16="http://schemas.microsoft.com/office/drawing/2014/main" id="{891A8A24-8CAA-6747-8837-C11A47CC997A}"/>
                    </a:ext>
                  </a:extLst>
                </p:cNvPr>
                <p:cNvPicPr/>
                <p:nvPr/>
              </p:nvPicPr>
              <p:blipFill>
                <a:blip r:embed="rId423"/>
                <a:stretch>
                  <a:fillRect/>
                </a:stretch>
              </p:blipFill>
              <p:spPr>
                <a:xfrm>
                  <a:off x="6728503" y="6123139"/>
                  <a:ext cx="155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75" name="Ink 374">
                  <a:extLst>
                    <a:ext uri="{FF2B5EF4-FFF2-40B4-BE49-F238E27FC236}">
                      <a16:creationId xmlns:a16="http://schemas.microsoft.com/office/drawing/2014/main" id="{81B941BC-9E91-1B4A-B0EE-C2411112AC15}"/>
                    </a:ext>
                  </a:extLst>
                </p14:cNvPr>
                <p14:cNvContentPartPr/>
                <p14:nvPr/>
              </p14:nvContentPartPr>
              <p14:xfrm>
                <a:off x="6988423" y="6013699"/>
                <a:ext cx="132480" cy="219600"/>
              </p14:xfrm>
            </p:contentPart>
          </mc:Choice>
          <mc:Fallback xmlns="">
            <p:pic>
              <p:nvPicPr>
                <p:cNvPr id="375" name="Ink 374">
                  <a:extLst>
                    <a:ext uri="{FF2B5EF4-FFF2-40B4-BE49-F238E27FC236}">
                      <a16:creationId xmlns:a16="http://schemas.microsoft.com/office/drawing/2014/main" id="{81B941BC-9E91-1B4A-B0EE-C2411112AC15}"/>
                    </a:ext>
                  </a:extLst>
                </p:cNvPr>
                <p:cNvPicPr/>
                <p:nvPr/>
              </p:nvPicPr>
              <p:blipFill>
                <a:blip r:embed="rId425"/>
                <a:stretch>
                  <a:fillRect/>
                </a:stretch>
              </p:blipFill>
              <p:spPr>
                <a:xfrm>
                  <a:off x="6972943" y="5998244"/>
                  <a:ext cx="163080" cy="25015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76" name="Ink 375">
                  <a:extLst>
                    <a:ext uri="{FF2B5EF4-FFF2-40B4-BE49-F238E27FC236}">
                      <a16:creationId xmlns:a16="http://schemas.microsoft.com/office/drawing/2014/main" id="{5C163847-DF56-B04B-AC56-594F83525271}"/>
                    </a:ext>
                  </a:extLst>
                </p14:cNvPr>
                <p14:cNvContentPartPr/>
                <p14:nvPr/>
              </p14:nvContentPartPr>
              <p14:xfrm>
                <a:off x="6950983" y="6075979"/>
                <a:ext cx="132480" cy="19080"/>
              </p14:xfrm>
            </p:contentPart>
          </mc:Choice>
          <mc:Fallback xmlns="">
            <p:pic>
              <p:nvPicPr>
                <p:cNvPr id="376" name="Ink 375">
                  <a:extLst>
                    <a:ext uri="{FF2B5EF4-FFF2-40B4-BE49-F238E27FC236}">
                      <a16:creationId xmlns:a16="http://schemas.microsoft.com/office/drawing/2014/main" id="{5C163847-DF56-B04B-AC56-594F83525271}"/>
                    </a:ext>
                  </a:extLst>
                </p:cNvPr>
                <p:cNvPicPr/>
                <p:nvPr/>
              </p:nvPicPr>
              <p:blipFill>
                <a:blip r:embed="rId427"/>
                <a:stretch>
                  <a:fillRect/>
                </a:stretch>
              </p:blipFill>
              <p:spPr>
                <a:xfrm>
                  <a:off x="6935503" y="6060499"/>
                  <a:ext cx="163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7" name="Ink 376">
                  <a:extLst>
                    <a:ext uri="{FF2B5EF4-FFF2-40B4-BE49-F238E27FC236}">
                      <a16:creationId xmlns:a16="http://schemas.microsoft.com/office/drawing/2014/main" id="{8A4D1152-242D-B442-84CA-BBDA92841812}"/>
                    </a:ext>
                  </a:extLst>
                </p14:cNvPr>
                <p14:cNvContentPartPr/>
                <p14:nvPr/>
              </p14:nvContentPartPr>
              <p14:xfrm>
                <a:off x="7196143" y="6145099"/>
                <a:ext cx="6480" cy="157680"/>
              </p14:xfrm>
            </p:contentPart>
          </mc:Choice>
          <mc:Fallback xmlns="">
            <p:pic>
              <p:nvPicPr>
                <p:cNvPr id="377" name="Ink 376">
                  <a:extLst>
                    <a:ext uri="{FF2B5EF4-FFF2-40B4-BE49-F238E27FC236}">
                      <a16:creationId xmlns:a16="http://schemas.microsoft.com/office/drawing/2014/main" id="{8A4D1152-242D-B442-84CA-BBDA92841812}"/>
                    </a:ext>
                  </a:extLst>
                </p:cNvPr>
                <p:cNvPicPr/>
                <p:nvPr/>
              </p:nvPicPr>
              <p:blipFill>
                <a:blip r:embed="rId429"/>
                <a:stretch>
                  <a:fillRect/>
                </a:stretch>
              </p:blipFill>
              <p:spPr>
                <a:xfrm>
                  <a:off x="7181478" y="6129619"/>
                  <a:ext cx="35469" cy="188280"/>
                </a:xfrm>
                <a:prstGeom prst="rect">
                  <a:avLst/>
                </a:prstGeom>
              </p:spPr>
            </p:pic>
          </mc:Fallback>
        </mc:AlternateContent>
      </p:grpSp>
      <p:sp>
        <p:nvSpPr>
          <p:cNvPr id="237" name="TextBox 236">
            <a:extLst>
              <a:ext uri="{FF2B5EF4-FFF2-40B4-BE49-F238E27FC236}">
                <a16:creationId xmlns:a16="http://schemas.microsoft.com/office/drawing/2014/main" id="{E9DFFC62-8FBB-4897-9C13-55F052593189}"/>
              </a:ext>
            </a:extLst>
          </p:cNvPr>
          <p:cNvSpPr txBox="1"/>
          <p:nvPr/>
        </p:nvSpPr>
        <p:spPr>
          <a:xfrm>
            <a:off x="203200" y="160033"/>
            <a:ext cx="6654800" cy="461665"/>
          </a:xfrm>
          <a:prstGeom prst="rect">
            <a:avLst/>
          </a:prstGeom>
          <a:noFill/>
        </p:spPr>
        <p:txBody>
          <a:bodyPr wrap="square" rtlCol="0">
            <a:spAutoFit/>
          </a:bodyPr>
          <a:lstStyle/>
          <a:p>
            <a:r>
              <a:rPr lang="en-US" sz="2400" dirty="0">
                <a:solidFill>
                  <a:schemeClr val="accent4"/>
                </a:solidFill>
              </a:rPr>
              <a:t>Two of the theoretical models of synaptic plasticity</a:t>
            </a:r>
          </a:p>
        </p:txBody>
      </p:sp>
      <p:sp>
        <p:nvSpPr>
          <p:cNvPr id="238" name="TextBox 237">
            <a:extLst>
              <a:ext uri="{FF2B5EF4-FFF2-40B4-BE49-F238E27FC236}">
                <a16:creationId xmlns:a16="http://schemas.microsoft.com/office/drawing/2014/main" id="{851DBE54-2AED-4240-B578-0B0405C0D4B9}"/>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26</a:t>
            </a:r>
          </a:p>
        </p:txBody>
      </p:sp>
    </p:spTree>
    <p:extLst>
      <p:ext uri="{BB962C8B-B14F-4D97-AF65-F5344CB8AC3E}">
        <p14:creationId xmlns:p14="http://schemas.microsoft.com/office/powerpoint/2010/main" val="505291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6467F6-71D5-4F48-8B66-BC54557AC2EB}"/>
              </a:ext>
            </a:extLst>
          </p:cNvPr>
          <p:cNvPicPr>
            <a:picLocks noChangeAspect="1"/>
          </p:cNvPicPr>
          <p:nvPr/>
        </p:nvPicPr>
        <p:blipFill>
          <a:blip r:embed="rId3"/>
          <a:stretch>
            <a:fillRect/>
          </a:stretch>
        </p:blipFill>
        <p:spPr>
          <a:xfrm>
            <a:off x="1955800" y="953972"/>
            <a:ext cx="8280400" cy="5225133"/>
          </a:xfrm>
          <a:prstGeom prst="rect">
            <a:avLst/>
          </a:prstGeom>
        </p:spPr>
      </p:pic>
      <p:sp>
        <p:nvSpPr>
          <p:cNvPr id="5" name="TextBox 4">
            <a:extLst>
              <a:ext uri="{FF2B5EF4-FFF2-40B4-BE49-F238E27FC236}">
                <a16:creationId xmlns:a16="http://schemas.microsoft.com/office/drawing/2014/main" id="{72CBB86E-BC55-46FA-8232-2630D3CCC1E1}"/>
              </a:ext>
            </a:extLst>
          </p:cNvPr>
          <p:cNvSpPr txBox="1"/>
          <p:nvPr/>
        </p:nvSpPr>
        <p:spPr>
          <a:xfrm>
            <a:off x="146137" y="184411"/>
            <a:ext cx="69671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NMDA mediated LTP in hippocampus</a:t>
            </a:r>
          </a:p>
        </p:txBody>
      </p:sp>
      <p:sp>
        <p:nvSpPr>
          <p:cNvPr id="6" name="TextBox 5">
            <a:extLst>
              <a:ext uri="{FF2B5EF4-FFF2-40B4-BE49-F238E27FC236}">
                <a16:creationId xmlns:a16="http://schemas.microsoft.com/office/drawing/2014/main" id="{87A86F75-329D-4C57-8E1F-4A3469513146}"/>
              </a:ext>
            </a:extLst>
          </p:cNvPr>
          <p:cNvSpPr txBox="1"/>
          <p:nvPr/>
        </p:nvSpPr>
        <p:spPr>
          <a:xfrm>
            <a:off x="11314324" y="44067"/>
            <a:ext cx="837286" cy="338554"/>
          </a:xfrm>
          <a:prstGeom prst="rect">
            <a:avLst/>
          </a:prstGeom>
          <a:noFill/>
        </p:spPr>
        <p:txBody>
          <a:bodyPr wrap="square" rtlCol="0">
            <a:spAutoFit/>
          </a:bodyPr>
          <a:lstStyle/>
          <a:p>
            <a:r>
              <a:rPr lang="en-US" sz="1600" dirty="0">
                <a:solidFill>
                  <a:schemeClr val="bg1"/>
                </a:solidFill>
              </a:rPr>
              <a:t>Slide 27</a:t>
            </a:r>
          </a:p>
        </p:txBody>
      </p:sp>
    </p:spTree>
    <p:extLst>
      <p:ext uri="{BB962C8B-B14F-4D97-AF65-F5344CB8AC3E}">
        <p14:creationId xmlns:p14="http://schemas.microsoft.com/office/powerpoint/2010/main" val="734298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5D3E0E-8D9C-4863-BD73-513E70EC3C8B}"/>
              </a:ext>
            </a:extLst>
          </p:cNvPr>
          <p:cNvSpPr txBox="1"/>
          <p:nvPr/>
        </p:nvSpPr>
        <p:spPr>
          <a:xfrm>
            <a:off x="0" y="0"/>
            <a:ext cx="83820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472C4"/>
                </a:solidFill>
                <a:effectLst/>
                <a:uLnTx/>
                <a:uFillTx/>
                <a:latin typeface="Calibri" panose="020F0502020204030204"/>
                <a:ea typeface="+mn-ea"/>
                <a:cs typeface="+mn-cs"/>
              </a:rPr>
              <a:t>Mathematical models of action potential</a:t>
            </a:r>
          </a:p>
        </p:txBody>
      </p:sp>
      <p:sp>
        <p:nvSpPr>
          <p:cNvPr id="3" name="TextBox 2">
            <a:extLst>
              <a:ext uri="{FF2B5EF4-FFF2-40B4-BE49-F238E27FC236}">
                <a16:creationId xmlns:a16="http://schemas.microsoft.com/office/drawing/2014/main" id="{9D5A0B48-83A9-49E7-9CFE-3F113AB55A16}"/>
              </a:ext>
            </a:extLst>
          </p:cNvPr>
          <p:cNvSpPr txBox="1"/>
          <p:nvPr/>
        </p:nvSpPr>
        <p:spPr>
          <a:xfrm>
            <a:off x="1457368" y="1646585"/>
            <a:ext cx="5705432" cy="403187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Hodgkin &amp; Huxley model</a:t>
            </a: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indent="-457200">
              <a:buFontTx/>
              <a:buChar char="-"/>
              <a:defRPr/>
            </a:pPr>
            <a:r>
              <a:rPr kumimoji="0" lang="en-US" sz="3200" b="0" i="0" u="none" strike="noStrike" kern="1200" cap="none" spc="0" normalizeH="0" baseline="0" noProof="0" dirty="0" err="1">
                <a:ln>
                  <a:noFill/>
                </a:ln>
                <a:solidFill>
                  <a:prstClr val="white"/>
                </a:solidFill>
                <a:effectLst/>
                <a:uLnTx/>
                <a:uFillTx/>
                <a:latin typeface="Calibri" panose="020F0502020204030204"/>
                <a:ea typeface="+mn-ea"/>
                <a:cs typeface="+mn-cs"/>
              </a:rPr>
              <a:t>Izhikevich</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model</a:t>
            </a:r>
          </a:p>
          <a:p>
            <a:pPr marL="457200" indent="-457200">
              <a:buFontTx/>
              <a:buChar char="-"/>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Integrate &amp; fire model</a:t>
            </a: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Rate coded model</a:t>
            </a: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3F3EC02-B4A1-426C-8D8B-1E45F03B1632}"/>
              </a:ext>
            </a:extLst>
          </p:cNvPr>
          <p:cNvSpPr txBox="1"/>
          <p:nvPr/>
        </p:nvSpPr>
        <p:spPr>
          <a:xfrm>
            <a:off x="11424496" y="44066"/>
            <a:ext cx="727113" cy="338554"/>
          </a:xfrm>
          <a:prstGeom prst="rect">
            <a:avLst/>
          </a:prstGeom>
          <a:noFill/>
        </p:spPr>
        <p:txBody>
          <a:bodyPr wrap="square" rtlCol="0">
            <a:spAutoFit/>
          </a:bodyPr>
          <a:lstStyle/>
          <a:p>
            <a:r>
              <a:rPr lang="en-US" sz="1600" dirty="0">
                <a:solidFill>
                  <a:schemeClr val="bg1"/>
                </a:solidFill>
              </a:rPr>
              <a:t>Slide 2</a:t>
            </a:r>
          </a:p>
        </p:txBody>
      </p:sp>
    </p:spTree>
    <p:extLst>
      <p:ext uri="{BB962C8B-B14F-4D97-AF65-F5344CB8AC3E}">
        <p14:creationId xmlns:p14="http://schemas.microsoft.com/office/powerpoint/2010/main" val="2679343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A08FE1-6AB9-4475-A15A-52E6CD58DEBA}"/>
              </a:ext>
            </a:extLst>
          </p:cNvPr>
          <p:cNvSpPr txBox="1"/>
          <p:nvPr/>
        </p:nvSpPr>
        <p:spPr>
          <a:xfrm>
            <a:off x="4241800" y="305396"/>
            <a:ext cx="7950200" cy="1938992"/>
          </a:xfrm>
          <a:prstGeom prst="rect">
            <a:avLst/>
          </a:prstGeom>
          <a:noFill/>
        </p:spPr>
        <p:txBody>
          <a:bodyPr wrap="square">
            <a:spAutoFit/>
          </a:bodyPr>
          <a:lstStyle/>
          <a:p>
            <a:r>
              <a:rPr lang="en-US" sz="2000" b="1" dirty="0">
                <a:solidFill>
                  <a:schemeClr val="accent1"/>
                </a:solidFill>
                <a:latin typeface="Cavolini" panose="03000502040302020204" pitchFamily="66" charset="0"/>
                <a:cs typeface="Cavolini" panose="03000502040302020204" pitchFamily="66" charset="0"/>
              </a:rPr>
              <a:t>Q1. When the neurotransmitter GABA binds to the GABA receptors on post-synaptic neuron membrane, it allows the flow of chloride ions across the membrane. What is the effect of GABA on post-synaptic neuron?</a:t>
            </a:r>
          </a:p>
          <a:p>
            <a:endParaRPr lang="en-US" sz="2000" b="1" dirty="0">
              <a:solidFill>
                <a:schemeClr val="accent1"/>
              </a:solidFill>
              <a:latin typeface="Cavolini" panose="03000502040302020204" pitchFamily="66" charset="0"/>
              <a:cs typeface="Cavolini" panose="03000502040302020204" pitchFamily="66" charset="0"/>
            </a:endParaRPr>
          </a:p>
          <a:p>
            <a:r>
              <a:rPr lang="en-US" sz="2000" b="1" dirty="0">
                <a:solidFill>
                  <a:srgbClr val="FF0000"/>
                </a:solidFill>
                <a:latin typeface="Cavolini" panose="03000502040302020204" pitchFamily="66" charset="0"/>
                <a:cs typeface="Cavolini" panose="03000502040302020204" pitchFamily="66" charset="0"/>
              </a:rPr>
              <a:t>A. Excitatory		B. Inhibitory</a:t>
            </a:r>
          </a:p>
        </p:txBody>
      </p:sp>
      <p:sp>
        <p:nvSpPr>
          <p:cNvPr id="6" name="TextBox 5">
            <a:extLst>
              <a:ext uri="{FF2B5EF4-FFF2-40B4-BE49-F238E27FC236}">
                <a16:creationId xmlns:a16="http://schemas.microsoft.com/office/drawing/2014/main" id="{2CDBC155-B4F3-4A49-8AFB-5695A7325E68}"/>
              </a:ext>
            </a:extLst>
          </p:cNvPr>
          <p:cNvSpPr txBox="1"/>
          <p:nvPr/>
        </p:nvSpPr>
        <p:spPr>
          <a:xfrm>
            <a:off x="482600" y="4798201"/>
            <a:ext cx="10896600" cy="1631216"/>
          </a:xfrm>
          <a:prstGeom prst="rect">
            <a:avLst/>
          </a:prstGeom>
          <a:noFill/>
        </p:spPr>
        <p:txBody>
          <a:bodyPr wrap="square">
            <a:spAutoFit/>
          </a:bodyPr>
          <a:lstStyle/>
          <a:p>
            <a:r>
              <a:rPr lang="en-US" sz="2000" b="1" dirty="0">
                <a:solidFill>
                  <a:schemeClr val="accent1"/>
                </a:solidFill>
                <a:latin typeface="Cavolini" panose="03000502040302020204" pitchFamily="66" charset="0"/>
                <a:cs typeface="Cavolini" panose="03000502040302020204" pitchFamily="66" charset="0"/>
              </a:rPr>
              <a:t>Q3. Cocaine inhibits the reuptake of dopamine by blocking dopamine transporter proteins. What does this do to the dopamine concentration in synaptic cleft?</a:t>
            </a:r>
          </a:p>
          <a:p>
            <a:endParaRPr lang="en-US" sz="2000" b="1" dirty="0">
              <a:solidFill>
                <a:srgbClr val="FF0000"/>
              </a:solidFill>
              <a:latin typeface="Cavolini" panose="03000502040302020204" pitchFamily="66" charset="0"/>
              <a:cs typeface="Cavolini" panose="03000502040302020204" pitchFamily="66" charset="0"/>
            </a:endParaRPr>
          </a:p>
          <a:p>
            <a:r>
              <a:rPr lang="en-US" sz="2000" b="1" dirty="0">
                <a:solidFill>
                  <a:srgbClr val="FF0000"/>
                </a:solidFill>
                <a:latin typeface="Cavolini" panose="03000502040302020204" pitchFamily="66" charset="0"/>
                <a:cs typeface="Cavolini" panose="03000502040302020204" pitchFamily="66" charset="0"/>
              </a:rPr>
              <a:t>A. It gets high	B. Stays the same 	  C. It decreases</a:t>
            </a:r>
          </a:p>
        </p:txBody>
      </p:sp>
      <p:grpSp>
        <p:nvGrpSpPr>
          <p:cNvPr id="10" name="Group 9">
            <a:extLst>
              <a:ext uri="{FF2B5EF4-FFF2-40B4-BE49-F238E27FC236}">
                <a16:creationId xmlns:a16="http://schemas.microsoft.com/office/drawing/2014/main" id="{C793FB41-7518-4712-AAD5-8188B2F08F1D}"/>
              </a:ext>
            </a:extLst>
          </p:cNvPr>
          <p:cNvGrpSpPr/>
          <p:nvPr/>
        </p:nvGrpSpPr>
        <p:grpSpPr>
          <a:xfrm>
            <a:off x="4533900" y="2706969"/>
            <a:ext cx="7758761" cy="1730419"/>
            <a:chOff x="2870200" y="2967335"/>
            <a:chExt cx="8648700" cy="1730419"/>
          </a:xfrm>
        </p:grpSpPr>
        <p:sp>
          <p:nvSpPr>
            <p:cNvPr id="7" name="TextBox 6">
              <a:extLst>
                <a:ext uri="{FF2B5EF4-FFF2-40B4-BE49-F238E27FC236}">
                  <a16:creationId xmlns:a16="http://schemas.microsoft.com/office/drawing/2014/main" id="{CEDD78C7-93D3-4C03-9AE7-DB1EAF208F97}"/>
                </a:ext>
              </a:extLst>
            </p:cNvPr>
            <p:cNvSpPr txBox="1"/>
            <p:nvPr/>
          </p:nvSpPr>
          <p:spPr>
            <a:xfrm>
              <a:off x="2870200" y="2967335"/>
              <a:ext cx="7772400" cy="1631216"/>
            </a:xfrm>
            <a:prstGeom prst="rect">
              <a:avLst/>
            </a:prstGeom>
            <a:noFill/>
          </p:spPr>
          <p:txBody>
            <a:bodyPr wrap="square" rtlCol="0">
              <a:spAutoFit/>
            </a:bodyPr>
            <a:lstStyle/>
            <a:p>
              <a:r>
                <a:rPr lang="en-US" sz="2000" b="1" dirty="0">
                  <a:solidFill>
                    <a:schemeClr val="accent1"/>
                  </a:solidFill>
                  <a:latin typeface="Cavolini" panose="03000502040302020204" pitchFamily="66" charset="0"/>
                  <a:cs typeface="Cavolini" panose="03000502040302020204" pitchFamily="66" charset="0"/>
                </a:rPr>
                <a:t>Q2. Which among the following is a ‘coincidence detector’  in  one type of LTP in hippocampus that we discussed in this class?</a:t>
              </a:r>
            </a:p>
            <a:p>
              <a:endParaRPr lang="en-US" sz="2000" b="1" dirty="0">
                <a:solidFill>
                  <a:schemeClr val="accent1"/>
                </a:solidFill>
                <a:latin typeface="Cavolini" panose="03000502040302020204" pitchFamily="66" charset="0"/>
                <a:cs typeface="Cavolini" panose="03000502040302020204" pitchFamily="66" charset="0"/>
              </a:endParaRPr>
            </a:p>
            <a:p>
              <a:endParaRPr lang="en-US" sz="2000" b="1" dirty="0">
                <a:solidFill>
                  <a:schemeClr val="accent1"/>
                </a:solidFill>
                <a:latin typeface="Cavolini" panose="03000502040302020204" pitchFamily="66" charset="0"/>
                <a:cs typeface="Cavolini" panose="03000502040302020204" pitchFamily="66" charset="0"/>
              </a:endParaRPr>
            </a:p>
          </p:txBody>
        </p:sp>
        <p:sp>
          <p:nvSpPr>
            <p:cNvPr id="9" name="TextBox 8">
              <a:extLst>
                <a:ext uri="{FF2B5EF4-FFF2-40B4-BE49-F238E27FC236}">
                  <a16:creationId xmlns:a16="http://schemas.microsoft.com/office/drawing/2014/main" id="{9BA181E4-9753-40A4-AAC1-A124C3C70D4E}"/>
                </a:ext>
              </a:extLst>
            </p:cNvPr>
            <p:cNvSpPr txBox="1"/>
            <p:nvPr/>
          </p:nvSpPr>
          <p:spPr>
            <a:xfrm>
              <a:off x="2870200" y="3989868"/>
              <a:ext cx="8648700" cy="707886"/>
            </a:xfrm>
            <a:prstGeom prst="rect">
              <a:avLst/>
            </a:prstGeom>
            <a:noFill/>
          </p:spPr>
          <p:txBody>
            <a:bodyPr wrap="square" numCol="2">
              <a:spAutoFit/>
            </a:bodyPr>
            <a:lstStyle/>
            <a:p>
              <a:pPr marL="342900" indent="-342900">
                <a:buAutoNum type="alphaUcPeriod"/>
              </a:pPr>
              <a:r>
                <a:rPr lang="en-US" sz="2000" b="1" dirty="0">
                  <a:solidFill>
                    <a:srgbClr val="FF0000"/>
                  </a:solidFill>
                  <a:latin typeface="Cavolini" panose="03000502040302020204" pitchFamily="66" charset="0"/>
                  <a:cs typeface="Cavolini" panose="03000502040302020204" pitchFamily="66" charset="0"/>
                </a:rPr>
                <a:t>AMPA receptors	</a:t>
              </a:r>
            </a:p>
            <a:p>
              <a:pPr marL="342900" indent="-342900">
                <a:buAutoNum type="alphaUcPeriod"/>
              </a:pPr>
              <a:r>
                <a:rPr lang="en-US" sz="2000" b="1" dirty="0">
                  <a:solidFill>
                    <a:srgbClr val="FF0000"/>
                  </a:solidFill>
                  <a:latin typeface="Cavolini" panose="03000502040302020204" pitchFamily="66" charset="0"/>
                  <a:cs typeface="Cavolini" panose="03000502040302020204" pitchFamily="66" charset="0"/>
                </a:rPr>
                <a:t>Calcium ions</a:t>
              </a:r>
            </a:p>
            <a:p>
              <a:pPr marL="342900" indent="-342900">
                <a:buAutoNum type="alphaUcPeriod"/>
              </a:pPr>
              <a:r>
                <a:rPr lang="en-US" sz="2000" b="1" dirty="0">
                  <a:solidFill>
                    <a:srgbClr val="FF0000"/>
                  </a:solidFill>
                  <a:latin typeface="Cavolini" panose="03000502040302020204" pitchFamily="66" charset="0"/>
                  <a:cs typeface="Cavolini" panose="03000502040302020204" pitchFamily="66" charset="0"/>
                </a:rPr>
                <a:t>NMDA receptors</a:t>
              </a:r>
            </a:p>
            <a:p>
              <a:pPr marL="342900" indent="-342900">
                <a:buAutoNum type="alphaUcPeriod"/>
              </a:pPr>
              <a:r>
                <a:rPr lang="en-US" sz="2000" b="1" dirty="0">
                  <a:solidFill>
                    <a:srgbClr val="FF0000"/>
                  </a:solidFill>
                  <a:latin typeface="Cavolini" panose="03000502040302020204" pitchFamily="66" charset="0"/>
                  <a:cs typeface="Cavolini" panose="03000502040302020204" pitchFamily="66" charset="0"/>
                </a:rPr>
                <a:t>Magnesium ions</a:t>
              </a:r>
            </a:p>
          </p:txBody>
        </p:sp>
      </p:grpSp>
      <p:pic>
        <p:nvPicPr>
          <p:cNvPr id="11" name="Picture 10">
            <a:extLst>
              <a:ext uri="{FF2B5EF4-FFF2-40B4-BE49-F238E27FC236}">
                <a16:creationId xmlns:a16="http://schemas.microsoft.com/office/drawing/2014/main" id="{C70ED3C4-6C69-47F1-AA44-4B48A20CC6EA}"/>
              </a:ext>
            </a:extLst>
          </p:cNvPr>
          <p:cNvPicPr>
            <a:picLocks noChangeAspect="1"/>
          </p:cNvPicPr>
          <p:nvPr/>
        </p:nvPicPr>
        <p:blipFill>
          <a:blip r:embed="rId3"/>
          <a:stretch>
            <a:fillRect/>
          </a:stretch>
        </p:blipFill>
        <p:spPr>
          <a:xfrm>
            <a:off x="1927672" y="578684"/>
            <a:ext cx="2131550" cy="2502020"/>
          </a:xfrm>
          <a:prstGeom prst="rect">
            <a:avLst/>
          </a:prstGeom>
          <a:solidFill>
            <a:schemeClr val="tx1"/>
          </a:solidFill>
        </p:spPr>
      </p:pic>
      <p:sp>
        <p:nvSpPr>
          <p:cNvPr id="12" name="Thought Bubble: Cloud 11">
            <a:extLst>
              <a:ext uri="{FF2B5EF4-FFF2-40B4-BE49-F238E27FC236}">
                <a16:creationId xmlns:a16="http://schemas.microsoft.com/office/drawing/2014/main" id="{82648004-D6CE-4B0B-86DC-2BEA7F25ECE3}"/>
              </a:ext>
            </a:extLst>
          </p:cNvPr>
          <p:cNvSpPr/>
          <p:nvPr/>
        </p:nvSpPr>
        <p:spPr>
          <a:xfrm>
            <a:off x="0" y="-50331"/>
            <a:ext cx="2493780" cy="1243631"/>
          </a:xfrm>
          <a:prstGeom prst="cloudCallout">
            <a:avLst>
              <a:gd name="adj1" fmla="val 45454"/>
              <a:gd name="adj2" fmla="val 55783"/>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a:latin typeface="Bradley Hand ITC" panose="03070402050302030203" pitchFamily="66" charset="0"/>
              </a:rPr>
              <a:t>I have some questions!</a:t>
            </a:r>
          </a:p>
        </p:txBody>
      </p:sp>
      <p:sp>
        <p:nvSpPr>
          <p:cNvPr id="13" name="TextBox 12">
            <a:extLst>
              <a:ext uri="{FF2B5EF4-FFF2-40B4-BE49-F238E27FC236}">
                <a16:creationId xmlns:a16="http://schemas.microsoft.com/office/drawing/2014/main" id="{9F3CF34F-2851-474B-8E32-3B136642EE6A}"/>
              </a:ext>
            </a:extLst>
          </p:cNvPr>
          <p:cNvSpPr txBox="1"/>
          <p:nvPr/>
        </p:nvSpPr>
        <p:spPr>
          <a:xfrm>
            <a:off x="11314324" y="44067"/>
            <a:ext cx="837286" cy="338554"/>
          </a:xfrm>
          <a:prstGeom prst="rect">
            <a:avLst/>
          </a:prstGeom>
          <a:noFill/>
        </p:spPr>
        <p:txBody>
          <a:bodyPr wrap="square" rtlCol="0">
            <a:spAutoFit/>
          </a:bodyPr>
          <a:lstStyle/>
          <a:p>
            <a:r>
              <a:rPr lang="en-US" sz="1600" dirty="0"/>
              <a:t>Slide 28</a:t>
            </a:r>
          </a:p>
        </p:txBody>
      </p:sp>
    </p:spTree>
    <p:extLst>
      <p:ext uri="{BB962C8B-B14F-4D97-AF65-F5344CB8AC3E}">
        <p14:creationId xmlns:p14="http://schemas.microsoft.com/office/powerpoint/2010/main" val="3324231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The Neuron Song">
            <a:hlinkClick r:id="" action="ppaction://media"/>
            <a:extLst>
              <a:ext uri="{FF2B5EF4-FFF2-40B4-BE49-F238E27FC236}">
                <a16:creationId xmlns:a16="http://schemas.microsoft.com/office/drawing/2014/main" id="{6D8CABE4-ED92-4B5F-9C1E-18D6765FA314}"/>
              </a:ext>
            </a:extLst>
          </p:cNvPr>
          <p:cNvPicPr>
            <a:picLocks noRot="1" noChangeAspect="1"/>
          </p:cNvPicPr>
          <p:nvPr>
            <a:videoFile r:link="rId1"/>
          </p:nvPr>
        </p:nvPicPr>
        <p:blipFill>
          <a:blip r:embed="rId4"/>
          <a:stretch>
            <a:fillRect/>
          </a:stretch>
        </p:blipFill>
        <p:spPr>
          <a:xfrm>
            <a:off x="1879600" y="930970"/>
            <a:ext cx="8763000" cy="4951095"/>
          </a:xfrm>
          <a:prstGeom prst="rect">
            <a:avLst/>
          </a:prstGeom>
        </p:spPr>
      </p:pic>
      <p:sp>
        <p:nvSpPr>
          <p:cNvPr id="6" name="TextBox 5">
            <a:extLst>
              <a:ext uri="{FF2B5EF4-FFF2-40B4-BE49-F238E27FC236}">
                <a16:creationId xmlns:a16="http://schemas.microsoft.com/office/drawing/2014/main" id="{35E6EAB0-4588-4F3E-B488-275898DC39C2}"/>
              </a:ext>
            </a:extLst>
          </p:cNvPr>
          <p:cNvSpPr txBox="1"/>
          <p:nvPr/>
        </p:nvSpPr>
        <p:spPr>
          <a:xfrm>
            <a:off x="165100" y="139700"/>
            <a:ext cx="5448300" cy="400110"/>
          </a:xfrm>
          <a:prstGeom prst="rect">
            <a:avLst/>
          </a:prstGeom>
          <a:noFill/>
        </p:spPr>
        <p:txBody>
          <a:bodyPr wrap="square" rtlCol="0">
            <a:spAutoFit/>
          </a:bodyPr>
          <a:lstStyle/>
          <a:p>
            <a:r>
              <a:rPr lang="en-US" sz="2000" dirty="0">
                <a:solidFill>
                  <a:schemeClr val="accent1"/>
                </a:solidFill>
                <a:latin typeface="Cavolini" panose="03000502040302020204" pitchFamily="66" charset="0"/>
                <a:cs typeface="Cavolini" panose="03000502040302020204" pitchFamily="66" charset="0"/>
              </a:rPr>
              <a:t>Adios neurophysiology …</a:t>
            </a:r>
          </a:p>
        </p:txBody>
      </p:sp>
      <p:sp>
        <p:nvSpPr>
          <p:cNvPr id="8" name="TextBox 7">
            <a:extLst>
              <a:ext uri="{FF2B5EF4-FFF2-40B4-BE49-F238E27FC236}">
                <a16:creationId xmlns:a16="http://schemas.microsoft.com/office/drawing/2014/main" id="{B0F333E8-D678-4A4C-A41E-3B76C0239FAD}"/>
              </a:ext>
            </a:extLst>
          </p:cNvPr>
          <p:cNvSpPr txBox="1"/>
          <p:nvPr/>
        </p:nvSpPr>
        <p:spPr>
          <a:xfrm>
            <a:off x="165100" y="539810"/>
            <a:ext cx="6096000" cy="276999"/>
          </a:xfrm>
          <a:prstGeom prst="rect">
            <a:avLst/>
          </a:prstGeom>
          <a:noFill/>
        </p:spPr>
        <p:txBody>
          <a:bodyPr wrap="square">
            <a:spAutoFit/>
          </a:bodyPr>
          <a:lstStyle/>
          <a:p>
            <a:r>
              <a:rPr lang="en-US" sz="1200" dirty="0">
                <a:solidFill>
                  <a:schemeClr val="accent1"/>
                </a:solidFill>
                <a:latin typeface="Cavolini" panose="03000502040302020204" pitchFamily="66" charset="0"/>
                <a:cs typeface="Cavolini" panose="03000502040302020204" pitchFamily="66" charset="0"/>
              </a:rPr>
              <a:t>(for now)</a:t>
            </a:r>
            <a:endParaRPr lang="en-US" sz="1200" dirty="0"/>
          </a:p>
        </p:txBody>
      </p:sp>
      <p:sp>
        <p:nvSpPr>
          <p:cNvPr id="10" name="TextBox 9">
            <a:extLst>
              <a:ext uri="{FF2B5EF4-FFF2-40B4-BE49-F238E27FC236}">
                <a16:creationId xmlns:a16="http://schemas.microsoft.com/office/drawing/2014/main" id="{13E69AEC-60DF-488A-B1FB-CB793E4162F1}"/>
              </a:ext>
            </a:extLst>
          </p:cNvPr>
          <p:cNvSpPr txBox="1"/>
          <p:nvPr/>
        </p:nvSpPr>
        <p:spPr>
          <a:xfrm>
            <a:off x="165100" y="5996226"/>
            <a:ext cx="6096000" cy="738664"/>
          </a:xfrm>
          <a:prstGeom prst="rect">
            <a:avLst/>
          </a:prstGeom>
          <a:noFill/>
        </p:spPr>
        <p:txBody>
          <a:bodyPr wrap="square">
            <a:spAutoFit/>
          </a:bodyPr>
          <a:lstStyle/>
          <a:p>
            <a:r>
              <a:rPr lang="en-US" sz="1400" b="0" i="0" dirty="0">
                <a:solidFill>
                  <a:schemeClr val="bg1"/>
                </a:solidFill>
                <a:effectLst/>
                <a:latin typeface="Roboto" panose="02000000000000000000" pitchFamily="2" charset="0"/>
              </a:rPr>
              <a:t>Neuron song by students at American University</a:t>
            </a:r>
          </a:p>
          <a:p>
            <a:r>
              <a:rPr lang="en-US" sz="1400" b="0" i="0" dirty="0">
                <a:solidFill>
                  <a:schemeClr val="bg1"/>
                </a:solidFill>
                <a:effectLst/>
                <a:latin typeface="Roboto" panose="02000000000000000000" pitchFamily="2" charset="0"/>
              </a:rPr>
              <a:t>Performed by Jason Sager (</a:t>
            </a:r>
            <a:r>
              <a:rPr lang="en-US" sz="1400" b="0" i="0" dirty="0">
                <a:solidFill>
                  <a:schemeClr val="bg1"/>
                </a:solidFill>
                <a:effectLst/>
                <a:latin typeface="Roboto" panose="02000000000000000000" pitchFamily="2" charset="0"/>
                <a:hlinkClick r:id="rId5">
                  <a:extLst>
                    <a:ext uri="{A12FA001-AC4F-418D-AE19-62706E023703}">
                      <ahyp:hlinkClr xmlns:ahyp="http://schemas.microsoft.com/office/drawing/2018/hyperlinkcolor" val="tx"/>
                    </a:ext>
                  </a:extLst>
                </a:hlinkClick>
              </a:rPr>
              <a:t>http://jasonsager.net</a:t>
            </a:r>
            <a:r>
              <a:rPr lang="en-US" sz="1400" b="0" i="0" dirty="0">
                <a:solidFill>
                  <a:schemeClr val="bg1"/>
                </a:solidFill>
                <a:effectLst/>
                <a:latin typeface="Roboto" panose="02000000000000000000" pitchFamily="2" charset="0"/>
              </a:rPr>
              <a:t>) </a:t>
            </a:r>
          </a:p>
          <a:p>
            <a:r>
              <a:rPr lang="en-US" sz="1400" b="0" i="0" dirty="0">
                <a:solidFill>
                  <a:schemeClr val="bg1"/>
                </a:solidFill>
                <a:effectLst/>
                <a:latin typeface="Roboto" panose="02000000000000000000" pitchFamily="2" charset="0"/>
              </a:rPr>
              <a:t>Lyrics by Jason Sager and David </a:t>
            </a:r>
            <a:r>
              <a:rPr lang="en-US" sz="1400" b="0" i="0" dirty="0" err="1">
                <a:solidFill>
                  <a:schemeClr val="bg1"/>
                </a:solidFill>
                <a:effectLst/>
                <a:latin typeface="Roboto" panose="02000000000000000000" pitchFamily="2" charset="0"/>
              </a:rPr>
              <a:t>Jangraw</a:t>
            </a:r>
            <a:endParaRPr lang="en-US" sz="1400" dirty="0">
              <a:solidFill>
                <a:schemeClr val="bg1"/>
              </a:solidFill>
            </a:endParaRPr>
          </a:p>
        </p:txBody>
      </p:sp>
    </p:spTree>
    <p:extLst>
      <p:ext uri="{BB962C8B-B14F-4D97-AF65-F5344CB8AC3E}">
        <p14:creationId xmlns:p14="http://schemas.microsoft.com/office/powerpoint/2010/main" val="20209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EC4B94-CDAD-4D6A-8E82-71DD2565C0B0}"/>
              </a:ext>
            </a:extLst>
          </p:cNvPr>
          <p:cNvSpPr txBox="1"/>
          <p:nvPr/>
        </p:nvSpPr>
        <p:spPr>
          <a:xfrm>
            <a:off x="183193" y="184758"/>
            <a:ext cx="11122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rPr>
              <a:t>Hodgkin - Huxley and the discovery of neurophysiological events of an action potential</a:t>
            </a:r>
          </a:p>
        </p:txBody>
      </p:sp>
      <p:pic>
        <p:nvPicPr>
          <p:cNvPr id="4" name="Picture 3">
            <a:extLst>
              <a:ext uri="{FF2B5EF4-FFF2-40B4-BE49-F238E27FC236}">
                <a16:creationId xmlns:a16="http://schemas.microsoft.com/office/drawing/2014/main" id="{A1A93E61-6E28-4F04-BD91-B4E748B0B047}"/>
              </a:ext>
            </a:extLst>
          </p:cNvPr>
          <p:cNvPicPr>
            <a:picLocks noChangeAspect="1"/>
          </p:cNvPicPr>
          <p:nvPr/>
        </p:nvPicPr>
        <p:blipFill>
          <a:blip r:embed="rId3"/>
          <a:stretch>
            <a:fillRect/>
          </a:stretch>
        </p:blipFill>
        <p:spPr>
          <a:xfrm>
            <a:off x="1168310" y="924216"/>
            <a:ext cx="1785523" cy="1903993"/>
          </a:xfrm>
          <a:prstGeom prst="rect">
            <a:avLst/>
          </a:prstGeom>
        </p:spPr>
      </p:pic>
      <p:sp>
        <p:nvSpPr>
          <p:cNvPr id="5" name="TextBox 4">
            <a:extLst>
              <a:ext uri="{FF2B5EF4-FFF2-40B4-BE49-F238E27FC236}">
                <a16:creationId xmlns:a16="http://schemas.microsoft.com/office/drawing/2014/main" id="{DF235C0A-2A6F-438F-804E-4E943FC9616F}"/>
              </a:ext>
            </a:extLst>
          </p:cNvPr>
          <p:cNvSpPr txBox="1"/>
          <p:nvPr/>
        </p:nvSpPr>
        <p:spPr>
          <a:xfrm>
            <a:off x="541457" y="2828209"/>
            <a:ext cx="35881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Julius Bernstein – Ionic theory of action potential generation (1902)</a:t>
            </a:r>
          </a:p>
        </p:txBody>
      </p:sp>
      <p:pic>
        <p:nvPicPr>
          <p:cNvPr id="7" name="Picture 6">
            <a:extLst>
              <a:ext uri="{FF2B5EF4-FFF2-40B4-BE49-F238E27FC236}">
                <a16:creationId xmlns:a16="http://schemas.microsoft.com/office/drawing/2014/main" id="{2F09A465-7BE4-433C-B717-F795CE970BAF}"/>
              </a:ext>
            </a:extLst>
          </p:cNvPr>
          <p:cNvPicPr>
            <a:picLocks noChangeAspect="1"/>
          </p:cNvPicPr>
          <p:nvPr/>
        </p:nvPicPr>
        <p:blipFill>
          <a:blip r:embed="rId4"/>
          <a:stretch>
            <a:fillRect/>
          </a:stretch>
        </p:blipFill>
        <p:spPr>
          <a:xfrm>
            <a:off x="7940014" y="900005"/>
            <a:ext cx="2032602" cy="2228516"/>
          </a:xfrm>
          <a:prstGeom prst="rect">
            <a:avLst/>
          </a:prstGeom>
        </p:spPr>
      </p:pic>
      <p:pic>
        <p:nvPicPr>
          <p:cNvPr id="9" name="Picture 8">
            <a:extLst>
              <a:ext uri="{FF2B5EF4-FFF2-40B4-BE49-F238E27FC236}">
                <a16:creationId xmlns:a16="http://schemas.microsoft.com/office/drawing/2014/main" id="{9ED775B7-6FC5-49E9-AAB4-BBC7EECB4AF4}"/>
              </a:ext>
            </a:extLst>
          </p:cNvPr>
          <p:cNvPicPr>
            <a:picLocks noChangeAspect="1"/>
          </p:cNvPicPr>
          <p:nvPr/>
        </p:nvPicPr>
        <p:blipFill>
          <a:blip r:embed="rId5"/>
          <a:stretch>
            <a:fillRect/>
          </a:stretch>
        </p:blipFill>
        <p:spPr>
          <a:xfrm>
            <a:off x="5837827" y="900005"/>
            <a:ext cx="1759788" cy="2228516"/>
          </a:xfrm>
          <a:prstGeom prst="rect">
            <a:avLst/>
          </a:prstGeom>
        </p:spPr>
      </p:pic>
      <p:sp>
        <p:nvSpPr>
          <p:cNvPr id="10" name="TextBox 9">
            <a:extLst>
              <a:ext uri="{FF2B5EF4-FFF2-40B4-BE49-F238E27FC236}">
                <a16:creationId xmlns:a16="http://schemas.microsoft.com/office/drawing/2014/main" id="{8C8A4369-B4CE-4B0A-ACC8-118E3D3DD82D}"/>
              </a:ext>
            </a:extLst>
          </p:cNvPr>
          <p:cNvSpPr txBox="1"/>
          <p:nvPr/>
        </p:nvSpPr>
        <p:spPr>
          <a:xfrm>
            <a:off x="5960338" y="3382103"/>
            <a:ext cx="40122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John Zachary Young – Discovery of the giant squid axon (1936)</a:t>
            </a:r>
          </a:p>
        </p:txBody>
      </p:sp>
      <p:pic>
        <p:nvPicPr>
          <p:cNvPr id="12" name="Picture 11">
            <a:extLst>
              <a:ext uri="{FF2B5EF4-FFF2-40B4-BE49-F238E27FC236}">
                <a16:creationId xmlns:a16="http://schemas.microsoft.com/office/drawing/2014/main" id="{F9732A50-DEB6-4FE9-8ED6-E182206E6865}"/>
              </a:ext>
            </a:extLst>
          </p:cNvPr>
          <p:cNvPicPr>
            <a:picLocks noChangeAspect="1"/>
          </p:cNvPicPr>
          <p:nvPr/>
        </p:nvPicPr>
        <p:blipFill>
          <a:blip r:embed="rId6"/>
          <a:stretch>
            <a:fillRect/>
          </a:stretch>
        </p:blipFill>
        <p:spPr>
          <a:xfrm>
            <a:off x="324457" y="4064708"/>
            <a:ext cx="2381663" cy="2374197"/>
          </a:xfrm>
          <a:prstGeom prst="rect">
            <a:avLst/>
          </a:prstGeom>
        </p:spPr>
      </p:pic>
      <p:pic>
        <p:nvPicPr>
          <p:cNvPr id="14" name="Picture 13">
            <a:extLst>
              <a:ext uri="{FF2B5EF4-FFF2-40B4-BE49-F238E27FC236}">
                <a16:creationId xmlns:a16="http://schemas.microsoft.com/office/drawing/2014/main" id="{1B093FA1-5861-47BD-B04F-9E54CD4735F9}"/>
              </a:ext>
            </a:extLst>
          </p:cNvPr>
          <p:cNvPicPr>
            <a:picLocks noChangeAspect="1"/>
          </p:cNvPicPr>
          <p:nvPr/>
        </p:nvPicPr>
        <p:blipFill>
          <a:blip r:embed="rId7"/>
          <a:stretch>
            <a:fillRect/>
          </a:stretch>
        </p:blipFill>
        <p:spPr>
          <a:xfrm>
            <a:off x="9424289" y="4463847"/>
            <a:ext cx="2032602" cy="1723436"/>
          </a:xfrm>
          <a:prstGeom prst="rect">
            <a:avLst/>
          </a:prstGeom>
        </p:spPr>
      </p:pic>
      <p:pic>
        <p:nvPicPr>
          <p:cNvPr id="16" name="Picture 15">
            <a:extLst>
              <a:ext uri="{FF2B5EF4-FFF2-40B4-BE49-F238E27FC236}">
                <a16:creationId xmlns:a16="http://schemas.microsoft.com/office/drawing/2014/main" id="{D35E2D5A-9DC3-4B68-B6FD-DA0642E1FEE4}"/>
              </a:ext>
            </a:extLst>
          </p:cNvPr>
          <p:cNvPicPr>
            <a:picLocks noChangeAspect="1"/>
          </p:cNvPicPr>
          <p:nvPr/>
        </p:nvPicPr>
        <p:blipFill>
          <a:blip r:embed="rId8"/>
          <a:stretch>
            <a:fillRect/>
          </a:stretch>
        </p:blipFill>
        <p:spPr>
          <a:xfrm>
            <a:off x="6170071" y="4707908"/>
            <a:ext cx="2345946" cy="1479375"/>
          </a:xfrm>
          <a:prstGeom prst="rect">
            <a:avLst/>
          </a:prstGeom>
        </p:spPr>
      </p:pic>
      <p:sp>
        <p:nvSpPr>
          <p:cNvPr id="17" name="TextBox 16">
            <a:extLst>
              <a:ext uri="{FF2B5EF4-FFF2-40B4-BE49-F238E27FC236}">
                <a16:creationId xmlns:a16="http://schemas.microsoft.com/office/drawing/2014/main" id="{6CAEDF55-8A7A-4939-A780-373306A3CC2E}"/>
              </a:ext>
            </a:extLst>
          </p:cNvPr>
          <p:cNvSpPr txBox="1"/>
          <p:nvPr/>
        </p:nvSpPr>
        <p:spPr>
          <a:xfrm>
            <a:off x="2787408" y="5378533"/>
            <a:ext cx="317293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Alan Hodgkin (left) and Andrew Huxley (right) – Hodgkin &amp; Huxley model of action potential generation (1952)</a:t>
            </a:r>
          </a:p>
        </p:txBody>
      </p:sp>
      <p:sp>
        <p:nvSpPr>
          <p:cNvPr id="18" name="TextBox 17">
            <a:extLst>
              <a:ext uri="{FF2B5EF4-FFF2-40B4-BE49-F238E27FC236}">
                <a16:creationId xmlns:a16="http://schemas.microsoft.com/office/drawing/2014/main" id="{11B3C022-A47D-4F02-BE51-EB71131BECD2}"/>
              </a:ext>
            </a:extLst>
          </p:cNvPr>
          <p:cNvSpPr txBox="1"/>
          <p:nvPr/>
        </p:nvSpPr>
        <p:spPr>
          <a:xfrm>
            <a:off x="6126867" y="6273628"/>
            <a:ext cx="27322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Voltage clamp technique</a:t>
            </a:r>
          </a:p>
        </p:txBody>
      </p:sp>
      <p:sp>
        <p:nvSpPr>
          <p:cNvPr id="19" name="TextBox 18">
            <a:extLst>
              <a:ext uri="{FF2B5EF4-FFF2-40B4-BE49-F238E27FC236}">
                <a16:creationId xmlns:a16="http://schemas.microsoft.com/office/drawing/2014/main" id="{BE228A65-3810-4315-9DE2-26069DE3F7F2}"/>
              </a:ext>
            </a:extLst>
          </p:cNvPr>
          <p:cNvSpPr txBox="1"/>
          <p:nvPr/>
        </p:nvSpPr>
        <p:spPr>
          <a:xfrm>
            <a:off x="9075747" y="6259211"/>
            <a:ext cx="30567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Brunsviga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calculating machine</a:t>
            </a:r>
          </a:p>
        </p:txBody>
      </p:sp>
      <p:sp>
        <p:nvSpPr>
          <p:cNvPr id="15" name="TextBox 14">
            <a:extLst>
              <a:ext uri="{FF2B5EF4-FFF2-40B4-BE49-F238E27FC236}">
                <a16:creationId xmlns:a16="http://schemas.microsoft.com/office/drawing/2014/main" id="{2F6B97B8-3B50-4ADE-834B-D1D0D275BBDA}"/>
              </a:ext>
            </a:extLst>
          </p:cNvPr>
          <p:cNvSpPr txBox="1"/>
          <p:nvPr/>
        </p:nvSpPr>
        <p:spPr>
          <a:xfrm>
            <a:off x="11424496" y="44066"/>
            <a:ext cx="727113" cy="338554"/>
          </a:xfrm>
          <a:prstGeom prst="rect">
            <a:avLst/>
          </a:prstGeom>
          <a:noFill/>
        </p:spPr>
        <p:txBody>
          <a:bodyPr wrap="square" rtlCol="0">
            <a:spAutoFit/>
          </a:bodyPr>
          <a:lstStyle/>
          <a:p>
            <a:r>
              <a:rPr lang="en-US" sz="1600" dirty="0">
                <a:solidFill>
                  <a:schemeClr val="bg1"/>
                </a:solidFill>
              </a:rPr>
              <a:t>Slide 3</a:t>
            </a:r>
          </a:p>
        </p:txBody>
      </p:sp>
    </p:spTree>
    <p:extLst>
      <p:ext uri="{BB962C8B-B14F-4D97-AF65-F5344CB8AC3E}">
        <p14:creationId xmlns:p14="http://schemas.microsoft.com/office/powerpoint/2010/main" val="2660664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Brunsviga 20">
            <a:hlinkClick r:id="" action="ppaction://media"/>
            <a:extLst>
              <a:ext uri="{FF2B5EF4-FFF2-40B4-BE49-F238E27FC236}">
                <a16:creationId xmlns:a16="http://schemas.microsoft.com/office/drawing/2014/main" id="{8CB3CF6E-8F8A-40CC-9F39-D22A26975749}"/>
              </a:ext>
            </a:extLst>
          </p:cNvPr>
          <p:cNvPicPr>
            <a:picLocks noRot="1" noChangeAspect="1"/>
          </p:cNvPicPr>
          <p:nvPr>
            <a:videoFile r:link="rId1"/>
          </p:nvPr>
        </p:nvPicPr>
        <p:blipFill>
          <a:blip r:embed="rId3"/>
          <a:stretch>
            <a:fillRect/>
          </a:stretch>
        </p:blipFill>
        <p:spPr>
          <a:xfrm>
            <a:off x="1469890" y="815248"/>
            <a:ext cx="9062235" cy="5120163"/>
          </a:xfrm>
          <a:prstGeom prst="rect">
            <a:avLst/>
          </a:prstGeom>
        </p:spPr>
      </p:pic>
      <p:sp>
        <p:nvSpPr>
          <p:cNvPr id="3" name="TextBox 2">
            <a:extLst>
              <a:ext uri="{FF2B5EF4-FFF2-40B4-BE49-F238E27FC236}">
                <a16:creationId xmlns:a16="http://schemas.microsoft.com/office/drawing/2014/main" id="{4E32C001-6DC0-407F-839A-41FAF49EB95F}"/>
              </a:ext>
            </a:extLst>
          </p:cNvPr>
          <p:cNvSpPr txBox="1"/>
          <p:nvPr/>
        </p:nvSpPr>
        <p:spPr>
          <a:xfrm>
            <a:off x="183193" y="184758"/>
            <a:ext cx="11122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C000"/>
                </a:solidFill>
                <a:effectLst/>
                <a:uLnTx/>
                <a:uFillTx/>
                <a:latin typeface="Calibri" panose="020F0502020204030204"/>
                <a:ea typeface="+mn-ea"/>
                <a:cs typeface="+mn-cs"/>
              </a:rPr>
              <a:t>Brunsviga</a:t>
            </a:r>
            <a:r>
              <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rPr>
              <a:t> machine</a:t>
            </a:r>
          </a:p>
        </p:txBody>
      </p:sp>
    </p:spTree>
    <p:extLst>
      <p:ext uri="{BB962C8B-B14F-4D97-AF65-F5344CB8AC3E}">
        <p14:creationId xmlns:p14="http://schemas.microsoft.com/office/powerpoint/2010/main" val="266081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6D3D0-63D1-4862-A677-087503B81B08}"/>
              </a:ext>
            </a:extLst>
          </p:cNvPr>
          <p:cNvSpPr txBox="1"/>
          <p:nvPr/>
        </p:nvSpPr>
        <p:spPr>
          <a:xfrm>
            <a:off x="196769" y="219919"/>
            <a:ext cx="41090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Hodgkin &amp; Huxley model</a:t>
            </a:r>
          </a:p>
        </p:txBody>
      </p:sp>
      <p:sp>
        <p:nvSpPr>
          <p:cNvPr id="3" name="TextBox 2">
            <a:extLst>
              <a:ext uri="{FF2B5EF4-FFF2-40B4-BE49-F238E27FC236}">
                <a16:creationId xmlns:a16="http://schemas.microsoft.com/office/drawing/2014/main" id="{D921872F-F39B-44F6-ABAD-C3E416B45E2E}"/>
              </a:ext>
            </a:extLst>
          </p:cNvPr>
          <p:cNvSpPr txBox="1"/>
          <p:nvPr/>
        </p:nvSpPr>
        <p:spPr>
          <a:xfrm>
            <a:off x="555584" y="1188642"/>
            <a:ext cx="11123272"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Conductance based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Membrane approximated as an RC circuit with resistances (that is, </a:t>
            </a:r>
            <a:r>
              <a:rPr kumimoji="0" lang="en-US" sz="2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conductances</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dependent on the membrane voltage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Every sodium channel has 3 activation gates, and one inactivation gate.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 = probability that its activation gate is open	h = probability that its inactivation gate is open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F830876A-DE0F-4F8D-8377-A9CCDD927DAB}"/>
              </a:ext>
            </a:extLst>
          </p:cNvPr>
          <p:cNvSpPr txBox="1"/>
          <p:nvPr/>
        </p:nvSpPr>
        <p:spPr>
          <a:xfrm>
            <a:off x="1270322" y="4050964"/>
            <a:ext cx="895012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solidFill>
                <a:effectLst/>
                <a:uLnTx/>
                <a:uFillTx/>
                <a:latin typeface="Cavolini" panose="03000502040302020204" pitchFamily="66" charset="0"/>
                <a:ea typeface="+mn-ea"/>
                <a:cs typeface="Cavolini" panose="03000502040302020204" pitchFamily="66" charset="0"/>
              </a:rPr>
              <a:t>What is the probability that a sodium channel is open? </a:t>
            </a:r>
            <a:r>
              <a:rPr kumimoji="0" lang="en-US" sz="2000" b="1" i="0" u="none" strike="noStrike" kern="1200" cap="none" spc="0" normalizeH="0" baseline="0" noProof="0" dirty="0">
                <a:ln>
                  <a:noFill/>
                </a:ln>
                <a:solidFill>
                  <a:srgbClr val="4472C4"/>
                </a:solidFill>
                <a:effectLst/>
                <a:uLnTx/>
                <a:uFillTx/>
                <a:latin typeface="Cavolini" panose="03000502040302020204" pitchFamily="66" charset="0"/>
                <a:ea typeface="+mn-ea"/>
                <a:cs typeface="Cavolini" panose="03000502040302020204" pitchFamily="66" charset="0"/>
                <a:sym typeface="Wingdings" panose="05000000000000000000" pitchFamily="2" charset="2"/>
              </a:rPr>
              <a:t> </a:t>
            </a:r>
            <a:r>
              <a:rPr kumimoji="0" lang="en-US" sz="2000" b="1" i="0" u="none" strike="noStrike" kern="1200" cap="none" spc="0" normalizeH="0" baseline="0" noProof="0" dirty="0">
                <a:ln>
                  <a:noFill/>
                </a:ln>
                <a:solidFill>
                  <a:srgbClr val="FFC000"/>
                </a:solidFill>
                <a:effectLst/>
                <a:uLnTx/>
                <a:uFillTx/>
                <a:latin typeface="Cavolini" panose="03000502040302020204" pitchFamily="66" charset="0"/>
                <a:ea typeface="+mn-ea"/>
                <a:cs typeface="Cavolini" panose="03000502040302020204" pitchFamily="66" charset="0"/>
                <a:sym typeface="Wingdings" panose="05000000000000000000" pitchFamily="2" charset="2"/>
              </a:rPr>
              <a:t>m</a:t>
            </a:r>
            <a:r>
              <a:rPr kumimoji="0" lang="en-US" sz="2000" b="1" i="0" u="none" strike="noStrike" kern="1200" cap="none" spc="0" normalizeH="0" baseline="30000" noProof="0" dirty="0">
                <a:ln>
                  <a:noFill/>
                </a:ln>
                <a:solidFill>
                  <a:srgbClr val="FFC000"/>
                </a:solidFill>
                <a:effectLst/>
                <a:uLnTx/>
                <a:uFillTx/>
                <a:latin typeface="Cavolini" panose="03000502040302020204" pitchFamily="66" charset="0"/>
                <a:ea typeface="+mn-ea"/>
                <a:cs typeface="Cavolini" panose="03000502040302020204" pitchFamily="66" charset="0"/>
                <a:sym typeface="Wingdings" panose="05000000000000000000" pitchFamily="2" charset="2"/>
              </a:rPr>
              <a:t>3</a:t>
            </a:r>
            <a:r>
              <a:rPr kumimoji="0" lang="en-US" sz="2000" b="1" i="0" u="none" strike="noStrike" kern="1200" cap="none" spc="0" normalizeH="0" baseline="0" noProof="0" dirty="0">
                <a:ln>
                  <a:noFill/>
                </a:ln>
                <a:solidFill>
                  <a:srgbClr val="FFC000"/>
                </a:solidFill>
                <a:effectLst/>
                <a:uLnTx/>
                <a:uFillTx/>
                <a:latin typeface="Cavolini" panose="03000502040302020204" pitchFamily="66" charset="0"/>
                <a:ea typeface="+mn-ea"/>
                <a:cs typeface="Cavolini" panose="03000502040302020204" pitchFamily="66" charset="0"/>
                <a:sym typeface="Wingdings" panose="05000000000000000000" pitchFamily="2" charset="2"/>
              </a:rPr>
              <a:t>h</a:t>
            </a:r>
            <a:endParaRPr kumimoji="0" lang="en-US" sz="2000" b="1" i="0" u="none" strike="noStrike" kern="1200" cap="none" spc="0" normalizeH="0" baseline="0" noProof="0" dirty="0">
              <a:ln>
                <a:noFill/>
              </a:ln>
              <a:solidFill>
                <a:srgbClr val="FFC000"/>
              </a:solidFill>
              <a:effectLst/>
              <a:uLnTx/>
              <a:uFillTx/>
              <a:latin typeface="Cavolini" panose="03000502040302020204" pitchFamily="66" charset="0"/>
              <a:ea typeface="+mn-ea"/>
              <a:cs typeface="Cavolini" panose="03000502040302020204" pitchFamily="66" charset="0"/>
            </a:endParaRPr>
          </a:p>
        </p:txBody>
      </p:sp>
      <p:sp>
        <p:nvSpPr>
          <p:cNvPr id="6" name="TextBox 5">
            <a:extLst>
              <a:ext uri="{FF2B5EF4-FFF2-40B4-BE49-F238E27FC236}">
                <a16:creationId xmlns:a16="http://schemas.microsoft.com/office/drawing/2014/main" id="{B1D9F576-591E-4661-8957-53C6A0E6B2B7}"/>
              </a:ext>
            </a:extLst>
          </p:cNvPr>
          <p:cNvSpPr txBox="1"/>
          <p:nvPr/>
        </p:nvSpPr>
        <p:spPr>
          <a:xfrm>
            <a:off x="555584" y="4853750"/>
            <a:ext cx="6261904"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Every potassium channel has 4 activation gates.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 = probability that potassium activation gate is open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n</a:t>
            </a:r>
            <a:r>
              <a:rPr kumimoji="0" lang="en-US" sz="2000" b="1" i="0" u="none" strike="noStrike" kern="1200" cap="none" spc="0" normalizeH="0" baseline="30000" noProof="0" dirty="0">
                <a:ln>
                  <a:noFill/>
                </a:ln>
                <a:solidFill>
                  <a:srgbClr val="FFC000"/>
                </a:solidFill>
                <a:effectLst/>
                <a:uLnTx/>
                <a:uFillTx/>
                <a:latin typeface="Arial" panose="020B0604020202020204" pitchFamily="34" charset="0"/>
                <a:ea typeface="+mn-ea"/>
                <a:cs typeface="Arial" panose="020B0604020202020204" pitchFamily="34" charset="0"/>
              </a:rPr>
              <a:t>4</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Probability that a potassium channel is open</a:t>
            </a:r>
          </a:p>
        </p:txBody>
      </p:sp>
      <p:sp>
        <p:nvSpPr>
          <p:cNvPr id="7" name="TextBox 6">
            <a:extLst>
              <a:ext uri="{FF2B5EF4-FFF2-40B4-BE49-F238E27FC236}">
                <a16:creationId xmlns:a16="http://schemas.microsoft.com/office/drawing/2014/main" id="{EE4A7FCC-E961-4BC1-B98B-F5CAA4F38572}"/>
              </a:ext>
            </a:extLst>
          </p:cNvPr>
          <p:cNvSpPr txBox="1"/>
          <p:nvPr/>
        </p:nvSpPr>
        <p:spPr>
          <a:xfrm>
            <a:off x="11424496" y="44066"/>
            <a:ext cx="727113" cy="338554"/>
          </a:xfrm>
          <a:prstGeom prst="rect">
            <a:avLst/>
          </a:prstGeom>
          <a:noFill/>
        </p:spPr>
        <p:txBody>
          <a:bodyPr wrap="square" rtlCol="0">
            <a:spAutoFit/>
          </a:bodyPr>
          <a:lstStyle/>
          <a:p>
            <a:r>
              <a:rPr lang="en-US" sz="1600" dirty="0">
                <a:solidFill>
                  <a:schemeClr val="bg1"/>
                </a:solidFill>
              </a:rPr>
              <a:t>Slide 4</a:t>
            </a:r>
          </a:p>
        </p:txBody>
      </p:sp>
    </p:spTree>
    <p:extLst>
      <p:ext uri="{BB962C8B-B14F-4D97-AF65-F5344CB8AC3E}">
        <p14:creationId xmlns:p14="http://schemas.microsoft.com/office/powerpoint/2010/main" val="384403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9" name="Ink 68">
                <a:extLst>
                  <a:ext uri="{FF2B5EF4-FFF2-40B4-BE49-F238E27FC236}">
                    <a16:creationId xmlns:a16="http://schemas.microsoft.com/office/drawing/2014/main" id="{EA302983-E969-4045-9C1A-00D9034ED313}"/>
                  </a:ext>
                </a:extLst>
              </p14:cNvPr>
              <p14:cNvContentPartPr/>
              <p14:nvPr/>
            </p14:nvContentPartPr>
            <p14:xfrm>
              <a:off x="1569703" y="2397859"/>
              <a:ext cx="704520" cy="1018800"/>
            </p14:xfrm>
          </p:contentPart>
        </mc:Choice>
        <mc:Fallback xmlns="">
          <p:pic>
            <p:nvPicPr>
              <p:cNvPr id="69" name="Ink 68">
                <a:extLst>
                  <a:ext uri="{FF2B5EF4-FFF2-40B4-BE49-F238E27FC236}">
                    <a16:creationId xmlns:a16="http://schemas.microsoft.com/office/drawing/2014/main" id="{EA302983-E969-4045-9C1A-00D9034ED313}"/>
                  </a:ext>
                </a:extLst>
              </p:cNvPr>
              <p:cNvPicPr/>
              <p:nvPr/>
            </p:nvPicPr>
            <p:blipFill>
              <a:blip r:embed="rId4"/>
              <a:stretch>
                <a:fillRect/>
              </a:stretch>
            </p:blipFill>
            <p:spPr>
              <a:xfrm>
                <a:off x="1538743" y="2366910"/>
                <a:ext cx="765720" cy="107997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4" name="Ink 73">
                <a:extLst>
                  <a:ext uri="{FF2B5EF4-FFF2-40B4-BE49-F238E27FC236}">
                    <a16:creationId xmlns:a16="http://schemas.microsoft.com/office/drawing/2014/main" id="{76F7927F-E979-BC4F-A910-60DE7A46A793}"/>
                  </a:ext>
                </a:extLst>
              </p14:cNvPr>
              <p14:cNvContentPartPr/>
              <p14:nvPr/>
            </p14:nvContentPartPr>
            <p14:xfrm>
              <a:off x="2971903" y="2366539"/>
              <a:ext cx="559800" cy="849240"/>
            </p14:xfrm>
          </p:contentPart>
        </mc:Choice>
        <mc:Fallback xmlns="">
          <p:pic>
            <p:nvPicPr>
              <p:cNvPr id="74" name="Ink 73">
                <a:extLst>
                  <a:ext uri="{FF2B5EF4-FFF2-40B4-BE49-F238E27FC236}">
                    <a16:creationId xmlns:a16="http://schemas.microsoft.com/office/drawing/2014/main" id="{76F7927F-E979-BC4F-A910-60DE7A46A793}"/>
                  </a:ext>
                </a:extLst>
              </p:cNvPr>
              <p:cNvPicPr/>
              <p:nvPr/>
            </p:nvPicPr>
            <p:blipFill>
              <a:blip r:embed="rId6"/>
              <a:stretch>
                <a:fillRect/>
              </a:stretch>
            </p:blipFill>
            <p:spPr>
              <a:xfrm>
                <a:off x="2940963" y="2335579"/>
                <a:ext cx="620961" cy="91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5" name="Ink 74">
                <a:extLst>
                  <a:ext uri="{FF2B5EF4-FFF2-40B4-BE49-F238E27FC236}">
                    <a16:creationId xmlns:a16="http://schemas.microsoft.com/office/drawing/2014/main" id="{5031E092-D780-BA45-9F8C-020876B46B7C}"/>
                  </a:ext>
                </a:extLst>
              </p14:cNvPr>
              <p14:cNvContentPartPr/>
              <p14:nvPr/>
            </p14:nvContentPartPr>
            <p14:xfrm>
              <a:off x="3569143" y="2492179"/>
              <a:ext cx="559800" cy="817560"/>
            </p14:xfrm>
          </p:contentPart>
        </mc:Choice>
        <mc:Fallback xmlns="">
          <p:pic>
            <p:nvPicPr>
              <p:cNvPr id="75" name="Ink 74">
                <a:extLst>
                  <a:ext uri="{FF2B5EF4-FFF2-40B4-BE49-F238E27FC236}">
                    <a16:creationId xmlns:a16="http://schemas.microsoft.com/office/drawing/2014/main" id="{5031E092-D780-BA45-9F8C-020876B46B7C}"/>
                  </a:ext>
                </a:extLst>
              </p:cNvPr>
              <p:cNvPicPr/>
              <p:nvPr/>
            </p:nvPicPr>
            <p:blipFill>
              <a:blip r:embed="rId8"/>
              <a:stretch>
                <a:fillRect/>
              </a:stretch>
            </p:blipFill>
            <p:spPr>
              <a:xfrm>
                <a:off x="3538183" y="2461233"/>
                <a:ext cx="621000" cy="87873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6" name="Ink 75">
                <a:extLst>
                  <a:ext uri="{FF2B5EF4-FFF2-40B4-BE49-F238E27FC236}">
                    <a16:creationId xmlns:a16="http://schemas.microsoft.com/office/drawing/2014/main" id="{47512D71-09BC-104E-B996-265418A93620}"/>
                  </a:ext>
                </a:extLst>
              </p14:cNvPr>
              <p14:cNvContentPartPr/>
              <p14:nvPr/>
            </p14:nvContentPartPr>
            <p14:xfrm>
              <a:off x="494023" y="3165019"/>
              <a:ext cx="2549520" cy="2175840"/>
            </p14:xfrm>
          </p:contentPart>
        </mc:Choice>
        <mc:Fallback xmlns="">
          <p:pic>
            <p:nvPicPr>
              <p:cNvPr id="76" name="Ink 75">
                <a:extLst>
                  <a:ext uri="{FF2B5EF4-FFF2-40B4-BE49-F238E27FC236}">
                    <a16:creationId xmlns:a16="http://schemas.microsoft.com/office/drawing/2014/main" id="{47512D71-09BC-104E-B996-265418A93620}"/>
                  </a:ext>
                </a:extLst>
              </p:cNvPr>
              <p:cNvPicPr/>
              <p:nvPr/>
            </p:nvPicPr>
            <p:blipFill>
              <a:blip r:embed="rId10"/>
              <a:stretch>
                <a:fillRect/>
              </a:stretch>
            </p:blipFill>
            <p:spPr>
              <a:xfrm>
                <a:off x="463063" y="3134059"/>
                <a:ext cx="2610720" cy="223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7" name="Ink 76">
                <a:extLst>
                  <a:ext uri="{FF2B5EF4-FFF2-40B4-BE49-F238E27FC236}">
                    <a16:creationId xmlns:a16="http://schemas.microsoft.com/office/drawing/2014/main" id="{C6CA90E9-1CFE-C543-80E6-DC7D780C3DED}"/>
                  </a:ext>
                </a:extLst>
              </p14:cNvPr>
              <p14:cNvContentPartPr/>
              <p14:nvPr/>
            </p14:nvContentPartPr>
            <p14:xfrm>
              <a:off x="9823" y="2466979"/>
              <a:ext cx="3033720" cy="1987200"/>
            </p14:xfrm>
          </p:contentPart>
        </mc:Choice>
        <mc:Fallback xmlns="">
          <p:pic>
            <p:nvPicPr>
              <p:cNvPr id="77" name="Ink 76">
                <a:extLst>
                  <a:ext uri="{FF2B5EF4-FFF2-40B4-BE49-F238E27FC236}">
                    <a16:creationId xmlns:a16="http://schemas.microsoft.com/office/drawing/2014/main" id="{C6CA90E9-1CFE-C543-80E6-DC7D780C3DED}"/>
                  </a:ext>
                </a:extLst>
              </p:cNvPr>
              <p:cNvPicPr/>
              <p:nvPr/>
            </p:nvPicPr>
            <p:blipFill>
              <a:blip r:embed="rId12"/>
              <a:stretch>
                <a:fillRect/>
              </a:stretch>
            </p:blipFill>
            <p:spPr>
              <a:xfrm>
                <a:off x="-21141" y="2436013"/>
                <a:ext cx="3094927" cy="204841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2" name="Ink 81">
                <a:extLst>
                  <a:ext uri="{FF2B5EF4-FFF2-40B4-BE49-F238E27FC236}">
                    <a16:creationId xmlns:a16="http://schemas.microsoft.com/office/drawing/2014/main" id="{684E1D04-9B5F-7044-BE77-205C567FF894}"/>
                  </a:ext>
                </a:extLst>
              </p14:cNvPr>
              <p14:cNvContentPartPr/>
              <p14:nvPr/>
            </p14:nvContentPartPr>
            <p14:xfrm>
              <a:off x="4782703" y="4158259"/>
              <a:ext cx="1012680" cy="547200"/>
            </p14:xfrm>
          </p:contentPart>
        </mc:Choice>
        <mc:Fallback xmlns="">
          <p:pic>
            <p:nvPicPr>
              <p:cNvPr id="82" name="Ink 81">
                <a:extLst>
                  <a:ext uri="{FF2B5EF4-FFF2-40B4-BE49-F238E27FC236}">
                    <a16:creationId xmlns:a16="http://schemas.microsoft.com/office/drawing/2014/main" id="{684E1D04-9B5F-7044-BE77-205C567FF894}"/>
                  </a:ext>
                </a:extLst>
              </p:cNvPr>
              <p:cNvPicPr/>
              <p:nvPr/>
            </p:nvPicPr>
            <p:blipFill>
              <a:blip r:embed="rId14"/>
              <a:stretch>
                <a:fillRect/>
              </a:stretch>
            </p:blipFill>
            <p:spPr>
              <a:xfrm>
                <a:off x="4751743" y="4127319"/>
                <a:ext cx="1073880" cy="608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5" name="Ink 84">
                <a:extLst>
                  <a:ext uri="{FF2B5EF4-FFF2-40B4-BE49-F238E27FC236}">
                    <a16:creationId xmlns:a16="http://schemas.microsoft.com/office/drawing/2014/main" id="{2946517F-5970-2A49-BD85-454B42366404}"/>
                  </a:ext>
                </a:extLst>
              </p14:cNvPr>
              <p14:cNvContentPartPr/>
              <p14:nvPr/>
            </p14:nvContentPartPr>
            <p14:xfrm>
              <a:off x="5486863" y="3749659"/>
              <a:ext cx="471960" cy="798840"/>
            </p14:xfrm>
          </p:contentPart>
        </mc:Choice>
        <mc:Fallback xmlns="">
          <p:pic>
            <p:nvPicPr>
              <p:cNvPr id="85" name="Ink 84">
                <a:extLst>
                  <a:ext uri="{FF2B5EF4-FFF2-40B4-BE49-F238E27FC236}">
                    <a16:creationId xmlns:a16="http://schemas.microsoft.com/office/drawing/2014/main" id="{2946517F-5970-2A49-BD85-454B42366404}"/>
                  </a:ext>
                </a:extLst>
              </p:cNvPr>
              <p:cNvPicPr/>
              <p:nvPr/>
            </p:nvPicPr>
            <p:blipFill>
              <a:blip r:embed="rId16"/>
              <a:stretch>
                <a:fillRect/>
              </a:stretch>
            </p:blipFill>
            <p:spPr>
              <a:xfrm>
                <a:off x="5455903" y="3718699"/>
                <a:ext cx="533160" cy="86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6" name="Ink 85">
                <a:extLst>
                  <a:ext uri="{FF2B5EF4-FFF2-40B4-BE49-F238E27FC236}">
                    <a16:creationId xmlns:a16="http://schemas.microsoft.com/office/drawing/2014/main" id="{DC1CC774-C645-CC42-8D57-905AE7020629}"/>
                  </a:ext>
                </a:extLst>
              </p14:cNvPr>
              <p14:cNvContentPartPr/>
              <p14:nvPr/>
            </p14:nvContentPartPr>
            <p14:xfrm>
              <a:off x="5253943" y="4667659"/>
              <a:ext cx="245520" cy="679320"/>
            </p14:xfrm>
          </p:contentPart>
        </mc:Choice>
        <mc:Fallback xmlns="">
          <p:pic>
            <p:nvPicPr>
              <p:cNvPr id="86" name="Ink 85">
                <a:extLst>
                  <a:ext uri="{FF2B5EF4-FFF2-40B4-BE49-F238E27FC236}">
                    <a16:creationId xmlns:a16="http://schemas.microsoft.com/office/drawing/2014/main" id="{DC1CC774-C645-CC42-8D57-905AE7020629}"/>
                  </a:ext>
                </a:extLst>
              </p:cNvPr>
              <p:cNvPicPr/>
              <p:nvPr/>
            </p:nvPicPr>
            <p:blipFill>
              <a:blip r:embed="rId18"/>
              <a:stretch>
                <a:fillRect/>
              </a:stretch>
            </p:blipFill>
            <p:spPr>
              <a:xfrm>
                <a:off x="5222983" y="4636699"/>
                <a:ext cx="30672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9" name="Ink 88">
                <a:extLst>
                  <a:ext uri="{FF2B5EF4-FFF2-40B4-BE49-F238E27FC236}">
                    <a16:creationId xmlns:a16="http://schemas.microsoft.com/office/drawing/2014/main" id="{82C818E3-903A-0C43-9C5C-0DF9F5F9978F}"/>
                  </a:ext>
                </a:extLst>
              </p14:cNvPr>
              <p14:cNvContentPartPr/>
              <p14:nvPr/>
            </p14:nvContentPartPr>
            <p14:xfrm>
              <a:off x="5801143" y="4479019"/>
              <a:ext cx="346320" cy="911880"/>
            </p14:xfrm>
          </p:contentPart>
        </mc:Choice>
        <mc:Fallback xmlns="">
          <p:pic>
            <p:nvPicPr>
              <p:cNvPr id="89" name="Ink 88">
                <a:extLst>
                  <a:ext uri="{FF2B5EF4-FFF2-40B4-BE49-F238E27FC236}">
                    <a16:creationId xmlns:a16="http://schemas.microsoft.com/office/drawing/2014/main" id="{82C818E3-903A-0C43-9C5C-0DF9F5F9978F}"/>
                  </a:ext>
                </a:extLst>
              </p:cNvPr>
              <p:cNvPicPr/>
              <p:nvPr/>
            </p:nvPicPr>
            <p:blipFill>
              <a:blip r:embed="rId20"/>
              <a:stretch>
                <a:fillRect/>
              </a:stretch>
            </p:blipFill>
            <p:spPr>
              <a:xfrm>
                <a:off x="5770183" y="4448059"/>
                <a:ext cx="407520" cy="973080"/>
              </a:xfrm>
              <a:prstGeom prst="rect">
                <a:avLst/>
              </a:prstGeom>
            </p:spPr>
          </p:pic>
        </mc:Fallback>
      </mc:AlternateContent>
      <p:grpSp>
        <p:nvGrpSpPr>
          <p:cNvPr id="121" name="Group 120">
            <a:extLst>
              <a:ext uri="{FF2B5EF4-FFF2-40B4-BE49-F238E27FC236}">
                <a16:creationId xmlns:a16="http://schemas.microsoft.com/office/drawing/2014/main" id="{1418F578-A0CD-E949-B7DE-3B112F400DB2}"/>
              </a:ext>
            </a:extLst>
          </p:cNvPr>
          <p:cNvGrpSpPr/>
          <p:nvPr/>
        </p:nvGrpSpPr>
        <p:grpSpPr>
          <a:xfrm>
            <a:off x="2978023" y="2391739"/>
            <a:ext cx="1119600" cy="899280"/>
            <a:chOff x="2978023" y="2391739"/>
            <a:chExt cx="1119600" cy="899280"/>
          </a:xfrm>
        </p:grpSpPr>
        <mc:AlternateContent xmlns:mc="http://schemas.openxmlformats.org/markup-compatibility/2006" xmlns:p14="http://schemas.microsoft.com/office/powerpoint/2010/main">
          <mc:Choice Requires="p14">
            <p:contentPart p14:bwMode="auto" r:id="rId21">
              <p14:nvContentPartPr>
                <p14:cNvPr id="110" name="Ink 109">
                  <a:extLst>
                    <a:ext uri="{FF2B5EF4-FFF2-40B4-BE49-F238E27FC236}">
                      <a16:creationId xmlns:a16="http://schemas.microsoft.com/office/drawing/2014/main" id="{2E6C3963-49EE-0144-92F8-AD527AD7969F}"/>
                    </a:ext>
                  </a:extLst>
                </p14:cNvPr>
                <p14:cNvContentPartPr/>
                <p14:nvPr/>
              </p14:nvContentPartPr>
              <p14:xfrm>
                <a:off x="3317503" y="2391739"/>
                <a:ext cx="145080" cy="151200"/>
              </p14:xfrm>
            </p:contentPart>
          </mc:Choice>
          <mc:Fallback xmlns="">
            <p:pic>
              <p:nvPicPr>
                <p:cNvPr id="110" name="Ink 109">
                  <a:extLst>
                    <a:ext uri="{FF2B5EF4-FFF2-40B4-BE49-F238E27FC236}">
                      <a16:creationId xmlns:a16="http://schemas.microsoft.com/office/drawing/2014/main" id="{2E6C3963-49EE-0144-92F8-AD527AD7969F}"/>
                    </a:ext>
                  </a:extLst>
                </p:cNvPr>
                <p:cNvPicPr/>
                <p:nvPr/>
              </p:nvPicPr>
              <p:blipFill>
                <a:blip r:embed="rId22"/>
                <a:stretch>
                  <a:fillRect/>
                </a:stretch>
              </p:blipFill>
              <p:spPr>
                <a:xfrm>
                  <a:off x="3286543" y="2360779"/>
                  <a:ext cx="206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1" name="Ink 110">
                  <a:extLst>
                    <a:ext uri="{FF2B5EF4-FFF2-40B4-BE49-F238E27FC236}">
                      <a16:creationId xmlns:a16="http://schemas.microsoft.com/office/drawing/2014/main" id="{584D0E6C-46A6-E04B-988F-F6BBB27E16AC}"/>
                    </a:ext>
                  </a:extLst>
                </p14:cNvPr>
                <p14:cNvContentPartPr/>
                <p14:nvPr/>
              </p14:nvContentPartPr>
              <p14:xfrm>
                <a:off x="3135343" y="2548699"/>
                <a:ext cx="245520" cy="56880"/>
              </p14:xfrm>
            </p:contentPart>
          </mc:Choice>
          <mc:Fallback xmlns="">
            <p:pic>
              <p:nvPicPr>
                <p:cNvPr id="111" name="Ink 110">
                  <a:extLst>
                    <a:ext uri="{FF2B5EF4-FFF2-40B4-BE49-F238E27FC236}">
                      <a16:creationId xmlns:a16="http://schemas.microsoft.com/office/drawing/2014/main" id="{584D0E6C-46A6-E04B-988F-F6BBB27E16AC}"/>
                    </a:ext>
                  </a:extLst>
                </p:cNvPr>
                <p:cNvPicPr/>
                <p:nvPr/>
              </p:nvPicPr>
              <p:blipFill>
                <a:blip r:embed="rId24"/>
                <a:stretch>
                  <a:fillRect/>
                </a:stretch>
              </p:blipFill>
              <p:spPr>
                <a:xfrm>
                  <a:off x="3104428" y="2517739"/>
                  <a:ext cx="30663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2" name="Ink 111">
                  <a:extLst>
                    <a:ext uri="{FF2B5EF4-FFF2-40B4-BE49-F238E27FC236}">
                      <a16:creationId xmlns:a16="http://schemas.microsoft.com/office/drawing/2014/main" id="{CB8A8933-4BB3-5E49-9D95-C62E2D2CC9EA}"/>
                    </a:ext>
                  </a:extLst>
                </p14:cNvPr>
                <p14:cNvContentPartPr/>
                <p14:nvPr/>
              </p14:nvContentPartPr>
              <p14:xfrm>
                <a:off x="3054343" y="2686939"/>
                <a:ext cx="163080" cy="25560"/>
              </p14:xfrm>
            </p:contentPart>
          </mc:Choice>
          <mc:Fallback xmlns="">
            <p:pic>
              <p:nvPicPr>
                <p:cNvPr id="112" name="Ink 111">
                  <a:extLst>
                    <a:ext uri="{FF2B5EF4-FFF2-40B4-BE49-F238E27FC236}">
                      <a16:creationId xmlns:a16="http://schemas.microsoft.com/office/drawing/2014/main" id="{CB8A8933-4BB3-5E49-9D95-C62E2D2CC9EA}"/>
                    </a:ext>
                  </a:extLst>
                </p:cNvPr>
                <p:cNvPicPr/>
                <p:nvPr/>
              </p:nvPicPr>
              <p:blipFill>
                <a:blip r:embed="rId26"/>
                <a:stretch>
                  <a:fillRect/>
                </a:stretch>
              </p:blipFill>
              <p:spPr>
                <a:xfrm>
                  <a:off x="3023451" y="2655979"/>
                  <a:ext cx="224145"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3" name="Ink 112">
                  <a:extLst>
                    <a:ext uri="{FF2B5EF4-FFF2-40B4-BE49-F238E27FC236}">
                      <a16:creationId xmlns:a16="http://schemas.microsoft.com/office/drawing/2014/main" id="{08518D45-BB64-E54D-9AE5-AE9BFE7E49FE}"/>
                    </a:ext>
                  </a:extLst>
                </p14:cNvPr>
                <p14:cNvContentPartPr/>
                <p14:nvPr/>
              </p14:nvContentPartPr>
              <p14:xfrm>
                <a:off x="2978023" y="2894659"/>
                <a:ext cx="201600" cy="63360"/>
              </p14:xfrm>
            </p:contentPart>
          </mc:Choice>
          <mc:Fallback xmlns="">
            <p:pic>
              <p:nvPicPr>
                <p:cNvPr id="113" name="Ink 112">
                  <a:extLst>
                    <a:ext uri="{FF2B5EF4-FFF2-40B4-BE49-F238E27FC236}">
                      <a16:creationId xmlns:a16="http://schemas.microsoft.com/office/drawing/2014/main" id="{08518D45-BB64-E54D-9AE5-AE9BFE7E49FE}"/>
                    </a:ext>
                  </a:extLst>
                </p:cNvPr>
                <p:cNvPicPr/>
                <p:nvPr/>
              </p:nvPicPr>
              <p:blipFill>
                <a:blip r:embed="rId28"/>
                <a:stretch>
                  <a:fillRect/>
                </a:stretch>
              </p:blipFill>
              <p:spPr>
                <a:xfrm>
                  <a:off x="2947063" y="2863699"/>
                  <a:ext cx="2628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4" name="Ink 113">
                  <a:extLst>
                    <a:ext uri="{FF2B5EF4-FFF2-40B4-BE49-F238E27FC236}">
                      <a16:creationId xmlns:a16="http://schemas.microsoft.com/office/drawing/2014/main" id="{50C319CB-E3B2-CB4A-87B8-E9A4DB007CA1}"/>
                    </a:ext>
                  </a:extLst>
                </p14:cNvPr>
                <p14:cNvContentPartPr/>
                <p14:nvPr/>
              </p14:nvContentPartPr>
              <p14:xfrm>
                <a:off x="3043903" y="2976379"/>
                <a:ext cx="205200" cy="88560"/>
              </p14:xfrm>
            </p:contentPart>
          </mc:Choice>
          <mc:Fallback xmlns="">
            <p:pic>
              <p:nvPicPr>
                <p:cNvPr id="114" name="Ink 113">
                  <a:extLst>
                    <a:ext uri="{FF2B5EF4-FFF2-40B4-BE49-F238E27FC236}">
                      <a16:creationId xmlns:a16="http://schemas.microsoft.com/office/drawing/2014/main" id="{50C319CB-E3B2-CB4A-87B8-E9A4DB007CA1}"/>
                    </a:ext>
                  </a:extLst>
                </p:cNvPr>
                <p:cNvPicPr/>
                <p:nvPr/>
              </p:nvPicPr>
              <p:blipFill>
                <a:blip r:embed="rId30"/>
                <a:stretch>
                  <a:fillRect/>
                </a:stretch>
              </p:blipFill>
              <p:spPr>
                <a:xfrm>
                  <a:off x="3012943" y="2945419"/>
                  <a:ext cx="266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5" name="Ink 114">
                  <a:extLst>
                    <a:ext uri="{FF2B5EF4-FFF2-40B4-BE49-F238E27FC236}">
                      <a16:creationId xmlns:a16="http://schemas.microsoft.com/office/drawing/2014/main" id="{73C4831C-B423-8D44-B400-7E093EB56E4A}"/>
                    </a:ext>
                  </a:extLst>
                </p14:cNvPr>
                <p14:cNvContentPartPr/>
                <p14:nvPr/>
              </p14:nvContentPartPr>
              <p14:xfrm>
                <a:off x="3135343" y="3114619"/>
                <a:ext cx="189000" cy="38160"/>
              </p14:xfrm>
            </p:contentPart>
          </mc:Choice>
          <mc:Fallback xmlns="">
            <p:pic>
              <p:nvPicPr>
                <p:cNvPr id="115" name="Ink 114">
                  <a:extLst>
                    <a:ext uri="{FF2B5EF4-FFF2-40B4-BE49-F238E27FC236}">
                      <a16:creationId xmlns:a16="http://schemas.microsoft.com/office/drawing/2014/main" id="{73C4831C-B423-8D44-B400-7E093EB56E4A}"/>
                    </a:ext>
                  </a:extLst>
                </p:cNvPr>
                <p:cNvPicPr/>
                <p:nvPr/>
              </p:nvPicPr>
              <p:blipFill>
                <a:blip r:embed="rId32"/>
                <a:stretch>
                  <a:fillRect/>
                </a:stretch>
              </p:blipFill>
              <p:spPr>
                <a:xfrm>
                  <a:off x="3104383" y="3083659"/>
                  <a:ext cx="2502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6" name="Ink 115">
                  <a:extLst>
                    <a:ext uri="{FF2B5EF4-FFF2-40B4-BE49-F238E27FC236}">
                      <a16:creationId xmlns:a16="http://schemas.microsoft.com/office/drawing/2014/main" id="{DBC3F019-ACAB-D546-A91C-EE02C123AF63}"/>
                    </a:ext>
                  </a:extLst>
                </p14:cNvPr>
                <p14:cNvContentPartPr/>
                <p14:nvPr/>
              </p14:nvContentPartPr>
              <p14:xfrm>
                <a:off x="3719983" y="2599099"/>
                <a:ext cx="258120" cy="50760"/>
              </p14:xfrm>
            </p:contentPart>
          </mc:Choice>
          <mc:Fallback xmlns="">
            <p:pic>
              <p:nvPicPr>
                <p:cNvPr id="116" name="Ink 115">
                  <a:extLst>
                    <a:ext uri="{FF2B5EF4-FFF2-40B4-BE49-F238E27FC236}">
                      <a16:creationId xmlns:a16="http://schemas.microsoft.com/office/drawing/2014/main" id="{DBC3F019-ACAB-D546-A91C-EE02C123AF63}"/>
                    </a:ext>
                  </a:extLst>
                </p:cNvPr>
                <p:cNvPicPr/>
                <p:nvPr/>
              </p:nvPicPr>
              <p:blipFill>
                <a:blip r:embed="rId34"/>
                <a:stretch>
                  <a:fillRect/>
                </a:stretch>
              </p:blipFill>
              <p:spPr>
                <a:xfrm>
                  <a:off x="3689023" y="2568139"/>
                  <a:ext cx="3193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7" name="Ink 116">
                  <a:extLst>
                    <a:ext uri="{FF2B5EF4-FFF2-40B4-BE49-F238E27FC236}">
                      <a16:creationId xmlns:a16="http://schemas.microsoft.com/office/drawing/2014/main" id="{C7E168BA-1AD9-8644-A3ED-038D07D5A31D}"/>
                    </a:ext>
                  </a:extLst>
                </p14:cNvPr>
                <p14:cNvContentPartPr/>
                <p14:nvPr/>
              </p14:nvContentPartPr>
              <p14:xfrm>
                <a:off x="3808183" y="2762539"/>
                <a:ext cx="189000" cy="44280"/>
              </p14:xfrm>
            </p:contentPart>
          </mc:Choice>
          <mc:Fallback xmlns="">
            <p:pic>
              <p:nvPicPr>
                <p:cNvPr id="117" name="Ink 116">
                  <a:extLst>
                    <a:ext uri="{FF2B5EF4-FFF2-40B4-BE49-F238E27FC236}">
                      <a16:creationId xmlns:a16="http://schemas.microsoft.com/office/drawing/2014/main" id="{C7E168BA-1AD9-8644-A3ED-038D07D5A31D}"/>
                    </a:ext>
                  </a:extLst>
                </p:cNvPr>
                <p:cNvPicPr/>
                <p:nvPr/>
              </p:nvPicPr>
              <p:blipFill>
                <a:blip r:embed="rId36"/>
                <a:stretch>
                  <a:fillRect/>
                </a:stretch>
              </p:blipFill>
              <p:spPr>
                <a:xfrm>
                  <a:off x="3777223" y="2731829"/>
                  <a:ext cx="250200" cy="104986"/>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8" name="Ink 117">
                  <a:extLst>
                    <a:ext uri="{FF2B5EF4-FFF2-40B4-BE49-F238E27FC236}">
                      <a16:creationId xmlns:a16="http://schemas.microsoft.com/office/drawing/2014/main" id="{3539992C-55D0-AC44-A2B4-5C19F4703DA3}"/>
                    </a:ext>
                  </a:extLst>
                </p14:cNvPr>
                <p14:cNvContentPartPr/>
                <p14:nvPr/>
              </p14:nvContentPartPr>
              <p14:xfrm>
                <a:off x="3852103" y="2894659"/>
                <a:ext cx="245520" cy="88560"/>
              </p14:xfrm>
            </p:contentPart>
          </mc:Choice>
          <mc:Fallback xmlns="">
            <p:pic>
              <p:nvPicPr>
                <p:cNvPr id="118" name="Ink 117">
                  <a:extLst>
                    <a:ext uri="{FF2B5EF4-FFF2-40B4-BE49-F238E27FC236}">
                      <a16:creationId xmlns:a16="http://schemas.microsoft.com/office/drawing/2014/main" id="{3539992C-55D0-AC44-A2B4-5C19F4703DA3}"/>
                    </a:ext>
                  </a:extLst>
                </p:cNvPr>
                <p:cNvPicPr/>
                <p:nvPr/>
              </p:nvPicPr>
              <p:blipFill>
                <a:blip r:embed="rId38"/>
                <a:stretch>
                  <a:fillRect/>
                </a:stretch>
              </p:blipFill>
              <p:spPr>
                <a:xfrm>
                  <a:off x="3821188" y="2863699"/>
                  <a:ext cx="30663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9" name="Ink 118">
                  <a:extLst>
                    <a:ext uri="{FF2B5EF4-FFF2-40B4-BE49-F238E27FC236}">
                      <a16:creationId xmlns:a16="http://schemas.microsoft.com/office/drawing/2014/main" id="{06746A12-279E-5A40-81F5-C3E8401656EB}"/>
                    </a:ext>
                  </a:extLst>
                </p14:cNvPr>
                <p14:cNvContentPartPr/>
                <p14:nvPr/>
              </p14:nvContentPartPr>
              <p14:xfrm>
                <a:off x="3777223" y="3026419"/>
                <a:ext cx="191160" cy="94680"/>
              </p14:xfrm>
            </p:contentPart>
          </mc:Choice>
          <mc:Fallback xmlns="">
            <p:pic>
              <p:nvPicPr>
                <p:cNvPr id="119" name="Ink 118">
                  <a:extLst>
                    <a:ext uri="{FF2B5EF4-FFF2-40B4-BE49-F238E27FC236}">
                      <a16:creationId xmlns:a16="http://schemas.microsoft.com/office/drawing/2014/main" id="{06746A12-279E-5A40-81F5-C3E8401656EB}"/>
                    </a:ext>
                  </a:extLst>
                </p:cNvPr>
                <p:cNvPicPr/>
                <p:nvPr/>
              </p:nvPicPr>
              <p:blipFill>
                <a:blip r:embed="rId40"/>
                <a:stretch>
                  <a:fillRect/>
                </a:stretch>
              </p:blipFill>
              <p:spPr>
                <a:xfrm>
                  <a:off x="3746263" y="2995459"/>
                  <a:ext cx="252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0" name="Ink 119">
                  <a:extLst>
                    <a:ext uri="{FF2B5EF4-FFF2-40B4-BE49-F238E27FC236}">
                      <a16:creationId xmlns:a16="http://schemas.microsoft.com/office/drawing/2014/main" id="{02DA956D-B978-F147-A16F-8351B3DC41AE}"/>
                    </a:ext>
                  </a:extLst>
                </p14:cNvPr>
                <p14:cNvContentPartPr/>
                <p14:nvPr/>
              </p14:nvContentPartPr>
              <p14:xfrm>
                <a:off x="3626383" y="3139819"/>
                <a:ext cx="270000" cy="151200"/>
              </p14:xfrm>
            </p:contentPart>
          </mc:Choice>
          <mc:Fallback xmlns="">
            <p:pic>
              <p:nvPicPr>
                <p:cNvPr id="120" name="Ink 119">
                  <a:extLst>
                    <a:ext uri="{FF2B5EF4-FFF2-40B4-BE49-F238E27FC236}">
                      <a16:creationId xmlns:a16="http://schemas.microsoft.com/office/drawing/2014/main" id="{02DA956D-B978-F147-A16F-8351B3DC41AE}"/>
                    </a:ext>
                  </a:extLst>
                </p:cNvPr>
                <p:cNvPicPr/>
                <p:nvPr/>
              </p:nvPicPr>
              <p:blipFill>
                <a:blip r:embed="rId42"/>
                <a:stretch>
                  <a:fillRect/>
                </a:stretch>
              </p:blipFill>
              <p:spPr>
                <a:xfrm>
                  <a:off x="3595423" y="3108859"/>
                  <a:ext cx="331200" cy="212400"/>
                </a:xfrm>
                <a:prstGeom prst="rect">
                  <a:avLst/>
                </a:prstGeom>
              </p:spPr>
            </p:pic>
          </mc:Fallback>
        </mc:AlternateContent>
      </p:grpSp>
      <p:grpSp>
        <p:nvGrpSpPr>
          <p:cNvPr id="128" name="Group 127">
            <a:extLst>
              <a:ext uri="{FF2B5EF4-FFF2-40B4-BE49-F238E27FC236}">
                <a16:creationId xmlns:a16="http://schemas.microsoft.com/office/drawing/2014/main" id="{203513F6-50A8-104A-95B1-63B6EAFB9A52}"/>
              </a:ext>
            </a:extLst>
          </p:cNvPr>
          <p:cNvGrpSpPr/>
          <p:nvPr/>
        </p:nvGrpSpPr>
        <p:grpSpPr>
          <a:xfrm>
            <a:off x="934663" y="2410459"/>
            <a:ext cx="1320840" cy="1207440"/>
            <a:chOff x="934663" y="2410459"/>
            <a:chExt cx="1320840" cy="1207440"/>
          </a:xfrm>
        </p:grpSpPr>
        <mc:AlternateContent xmlns:mc="http://schemas.openxmlformats.org/markup-compatibility/2006" xmlns:p14="http://schemas.microsoft.com/office/powerpoint/2010/main">
          <mc:Choice Requires="p14">
            <p:contentPart p14:bwMode="auto" r:id="rId43">
              <p14:nvContentPartPr>
                <p14:cNvPr id="62" name="Ink 61">
                  <a:extLst>
                    <a:ext uri="{FF2B5EF4-FFF2-40B4-BE49-F238E27FC236}">
                      <a16:creationId xmlns:a16="http://schemas.microsoft.com/office/drawing/2014/main" id="{FF5BD256-EDB1-5D43-A707-81979AC6FAFB}"/>
                    </a:ext>
                  </a:extLst>
                </p14:cNvPr>
                <p14:cNvContentPartPr/>
                <p14:nvPr/>
              </p14:nvContentPartPr>
              <p14:xfrm>
                <a:off x="934663" y="2573899"/>
                <a:ext cx="761040" cy="1044000"/>
              </p14:xfrm>
            </p:contentPart>
          </mc:Choice>
          <mc:Fallback xmlns="">
            <p:pic>
              <p:nvPicPr>
                <p:cNvPr id="62" name="Ink 61">
                  <a:extLst>
                    <a:ext uri="{FF2B5EF4-FFF2-40B4-BE49-F238E27FC236}">
                      <a16:creationId xmlns:a16="http://schemas.microsoft.com/office/drawing/2014/main" id="{FF5BD256-EDB1-5D43-A707-81979AC6FAFB}"/>
                    </a:ext>
                  </a:extLst>
                </p:cNvPr>
                <p:cNvPicPr/>
                <p:nvPr/>
              </p:nvPicPr>
              <p:blipFill>
                <a:blip r:embed="rId44"/>
                <a:stretch>
                  <a:fillRect/>
                </a:stretch>
              </p:blipFill>
              <p:spPr>
                <a:xfrm>
                  <a:off x="903703" y="2542950"/>
                  <a:ext cx="822240" cy="110517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3" name="Ink 62">
                  <a:extLst>
                    <a:ext uri="{FF2B5EF4-FFF2-40B4-BE49-F238E27FC236}">
                      <a16:creationId xmlns:a16="http://schemas.microsoft.com/office/drawing/2014/main" id="{CAE51093-C94E-6E45-8265-E196EDBC0365}"/>
                    </a:ext>
                  </a:extLst>
                </p14:cNvPr>
                <p14:cNvContentPartPr/>
                <p14:nvPr/>
              </p14:nvContentPartPr>
              <p14:xfrm>
                <a:off x="1186303" y="2567779"/>
                <a:ext cx="534600" cy="1018800"/>
              </p14:xfrm>
            </p:contentPart>
          </mc:Choice>
          <mc:Fallback xmlns="">
            <p:pic>
              <p:nvPicPr>
                <p:cNvPr id="63" name="Ink 62">
                  <a:extLst>
                    <a:ext uri="{FF2B5EF4-FFF2-40B4-BE49-F238E27FC236}">
                      <a16:creationId xmlns:a16="http://schemas.microsoft.com/office/drawing/2014/main" id="{CAE51093-C94E-6E45-8265-E196EDBC0365}"/>
                    </a:ext>
                  </a:extLst>
                </p:cNvPr>
                <p:cNvPicPr/>
                <p:nvPr/>
              </p:nvPicPr>
              <p:blipFill>
                <a:blip r:embed="rId46"/>
                <a:stretch>
                  <a:fillRect/>
                </a:stretch>
              </p:blipFill>
              <p:spPr>
                <a:xfrm>
                  <a:off x="1155343" y="2536819"/>
                  <a:ext cx="595800" cy="108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 name="Ink 101">
                  <a:extLst>
                    <a:ext uri="{FF2B5EF4-FFF2-40B4-BE49-F238E27FC236}">
                      <a16:creationId xmlns:a16="http://schemas.microsoft.com/office/drawing/2014/main" id="{451E854A-B5DD-6A40-BB5B-145E3EB1BE7E}"/>
                    </a:ext>
                  </a:extLst>
                </p14:cNvPr>
                <p14:cNvContentPartPr/>
                <p14:nvPr/>
              </p14:nvContentPartPr>
              <p14:xfrm>
                <a:off x="1098463" y="2718619"/>
                <a:ext cx="195120" cy="25560"/>
              </p14:xfrm>
            </p:contentPart>
          </mc:Choice>
          <mc:Fallback xmlns="">
            <p:pic>
              <p:nvPicPr>
                <p:cNvPr id="102" name="Ink 101">
                  <a:extLst>
                    <a:ext uri="{FF2B5EF4-FFF2-40B4-BE49-F238E27FC236}">
                      <a16:creationId xmlns:a16="http://schemas.microsoft.com/office/drawing/2014/main" id="{451E854A-B5DD-6A40-BB5B-145E3EB1BE7E}"/>
                    </a:ext>
                  </a:extLst>
                </p:cNvPr>
                <p:cNvPicPr/>
                <p:nvPr/>
              </p:nvPicPr>
              <p:blipFill>
                <a:blip r:embed="rId48"/>
                <a:stretch>
                  <a:fillRect/>
                </a:stretch>
              </p:blipFill>
              <p:spPr>
                <a:xfrm>
                  <a:off x="1067503" y="2687659"/>
                  <a:ext cx="2563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3" name="Ink 102">
                  <a:extLst>
                    <a:ext uri="{FF2B5EF4-FFF2-40B4-BE49-F238E27FC236}">
                      <a16:creationId xmlns:a16="http://schemas.microsoft.com/office/drawing/2014/main" id="{37AB36B5-3899-2145-AE73-869DC4DA3C4A}"/>
                    </a:ext>
                  </a:extLst>
                </p14:cNvPr>
                <p14:cNvContentPartPr/>
                <p14:nvPr/>
              </p14:nvContentPartPr>
              <p14:xfrm>
                <a:off x="950863" y="2913379"/>
                <a:ext cx="179280" cy="25560"/>
              </p14:xfrm>
            </p:contentPart>
          </mc:Choice>
          <mc:Fallback xmlns="">
            <p:pic>
              <p:nvPicPr>
                <p:cNvPr id="103" name="Ink 102">
                  <a:extLst>
                    <a:ext uri="{FF2B5EF4-FFF2-40B4-BE49-F238E27FC236}">
                      <a16:creationId xmlns:a16="http://schemas.microsoft.com/office/drawing/2014/main" id="{37AB36B5-3899-2145-AE73-869DC4DA3C4A}"/>
                    </a:ext>
                  </a:extLst>
                </p:cNvPr>
                <p:cNvPicPr/>
                <p:nvPr/>
              </p:nvPicPr>
              <p:blipFill>
                <a:blip r:embed="rId50"/>
                <a:stretch>
                  <a:fillRect/>
                </a:stretch>
              </p:blipFill>
              <p:spPr>
                <a:xfrm>
                  <a:off x="919841" y="2881977"/>
                  <a:ext cx="240603" cy="8763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4" name="Ink 103">
                  <a:extLst>
                    <a:ext uri="{FF2B5EF4-FFF2-40B4-BE49-F238E27FC236}">
                      <a16:creationId xmlns:a16="http://schemas.microsoft.com/office/drawing/2014/main" id="{46C77773-5389-8749-89E6-083A33C62D5F}"/>
                    </a:ext>
                  </a:extLst>
                </p14:cNvPr>
                <p14:cNvContentPartPr/>
                <p14:nvPr/>
              </p14:nvContentPartPr>
              <p14:xfrm>
                <a:off x="963463" y="3064219"/>
                <a:ext cx="204480" cy="82080"/>
              </p14:xfrm>
            </p:contentPart>
          </mc:Choice>
          <mc:Fallback xmlns="">
            <p:pic>
              <p:nvPicPr>
                <p:cNvPr id="104" name="Ink 103">
                  <a:extLst>
                    <a:ext uri="{FF2B5EF4-FFF2-40B4-BE49-F238E27FC236}">
                      <a16:creationId xmlns:a16="http://schemas.microsoft.com/office/drawing/2014/main" id="{46C77773-5389-8749-89E6-083A33C62D5F}"/>
                    </a:ext>
                  </a:extLst>
                </p:cNvPr>
                <p:cNvPicPr/>
                <p:nvPr/>
              </p:nvPicPr>
              <p:blipFill>
                <a:blip r:embed="rId52"/>
                <a:stretch>
                  <a:fillRect/>
                </a:stretch>
              </p:blipFill>
              <p:spPr>
                <a:xfrm>
                  <a:off x="932448" y="3033259"/>
                  <a:ext cx="265788"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5" name="Ink 104">
                  <a:extLst>
                    <a:ext uri="{FF2B5EF4-FFF2-40B4-BE49-F238E27FC236}">
                      <a16:creationId xmlns:a16="http://schemas.microsoft.com/office/drawing/2014/main" id="{6373622B-64F2-234F-85D8-767F2843B16C}"/>
                    </a:ext>
                  </a:extLst>
                </p14:cNvPr>
                <p14:cNvContentPartPr/>
                <p14:nvPr/>
              </p14:nvContentPartPr>
              <p14:xfrm>
                <a:off x="1066783" y="3196339"/>
                <a:ext cx="119880" cy="107280"/>
              </p14:xfrm>
            </p:contentPart>
          </mc:Choice>
          <mc:Fallback xmlns="">
            <p:pic>
              <p:nvPicPr>
                <p:cNvPr id="105" name="Ink 104">
                  <a:extLst>
                    <a:ext uri="{FF2B5EF4-FFF2-40B4-BE49-F238E27FC236}">
                      <a16:creationId xmlns:a16="http://schemas.microsoft.com/office/drawing/2014/main" id="{6373622B-64F2-234F-85D8-767F2843B16C}"/>
                    </a:ext>
                  </a:extLst>
                </p:cNvPr>
                <p:cNvPicPr/>
                <p:nvPr/>
              </p:nvPicPr>
              <p:blipFill>
                <a:blip r:embed="rId54"/>
                <a:stretch>
                  <a:fillRect/>
                </a:stretch>
              </p:blipFill>
              <p:spPr>
                <a:xfrm>
                  <a:off x="1035823" y="3165379"/>
                  <a:ext cx="181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6" name="Ink 105">
                  <a:extLst>
                    <a:ext uri="{FF2B5EF4-FFF2-40B4-BE49-F238E27FC236}">
                      <a16:creationId xmlns:a16="http://schemas.microsoft.com/office/drawing/2014/main" id="{8CBDE2D5-0E03-D94C-91D3-C1C82D8BA46B}"/>
                    </a:ext>
                  </a:extLst>
                </p14:cNvPr>
                <p14:cNvContentPartPr/>
                <p14:nvPr/>
              </p14:nvContentPartPr>
              <p14:xfrm>
                <a:off x="1167583" y="3278059"/>
                <a:ext cx="63360" cy="270720"/>
              </p14:xfrm>
            </p:contentPart>
          </mc:Choice>
          <mc:Fallback xmlns="">
            <p:pic>
              <p:nvPicPr>
                <p:cNvPr id="106" name="Ink 105">
                  <a:extLst>
                    <a:ext uri="{FF2B5EF4-FFF2-40B4-BE49-F238E27FC236}">
                      <a16:creationId xmlns:a16="http://schemas.microsoft.com/office/drawing/2014/main" id="{8CBDE2D5-0E03-D94C-91D3-C1C82D8BA46B}"/>
                    </a:ext>
                  </a:extLst>
                </p:cNvPr>
                <p:cNvPicPr/>
                <p:nvPr/>
              </p:nvPicPr>
              <p:blipFill>
                <a:blip r:embed="rId56"/>
                <a:stretch>
                  <a:fillRect/>
                </a:stretch>
              </p:blipFill>
              <p:spPr>
                <a:xfrm>
                  <a:off x="1136623" y="3247099"/>
                  <a:ext cx="1245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7" name="Ink 106">
                  <a:extLst>
                    <a:ext uri="{FF2B5EF4-FFF2-40B4-BE49-F238E27FC236}">
                      <a16:creationId xmlns:a16="http://schemas.microsoft.com/office/drawing/2014/main" id="{06498398-B6EB-9940-B391-B819DF26E60B}"/>
                    </a:ext>
                  </a:extLst>
                </p14:cNvPr>
                <p14:cNvContentPartPr/>
                <p14:nvPr/>
              </p14:nvContentPartPr>
              <p14:xfrm>
                <a:off x="1293223" y="3397579"/>
                <a:ext cx="88200" cy="220320"/>
              </p14:xfrm>
            </p:contentPart>
          </mc:Choice>
          <mc:Fallback xmlns="">
            <p:pic>
              <p:nvPicPr>
                <p:cNvPr id="107" name="Ink 106">
                  <a:extLst>
                    <a:ext uri="{FF2B5EF4-FFF2-40B4-BE49-F238E27FC236}">
                      <a16:creationId xmlns:a16="http://schemas.microsoft.com/office/drawing/2014/main" id="{06498398-B6EB-9940-B391-B819DF26E60B}"/>
                    </a:ext>
                  </a:extLst>
                </p:cNvPr>
                <p:cNvPicPr/>
                <p:nvPr/>
              </p:nvPicPr>
              <p:blipFill>
                <a:blip r:embed="rId58"/>
                <a:stretch>
                  <a:fillRect/>
                </a:stretch>
              </p:blipFill>
              <p:spPr>
                <a:xfrm>
                  <a:off x="1262389" y="3366670"/>
                  <a:ext cx="149151" cy="2814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8" name="Ink 107">
                  <a:extLst>
                    <a:ext uri="{FF2B5EF4-FFF2-40B4-BE49-F238E27FC236}">
                      <a16:creationId xmlns:a16="http://schemas.microsoft.com/office/drawing/2014/main" id="{0C5B5B02-4343-D24B-B074-3DF018EFB35D}"/>
                    </a:ext>
                  </a:extLst>
                </p14:cNvPr>
                <p14:cNvContentPartPr/>
                <p14:nvPr/>
              </p14:nvContentPartPr>
              <p14:xfrm>
                <a:off x="1544863" y="3388579"/>
                <a:ext cx="31680" cy="210600"/>
              </p14:xfrm>
            </p:contentPart>
          </mc:Choice>
          <mc:Fallback xmlns="">
            <p:pic>
              <p:nvPicPr>
                <p:cNvPr id="108" name="Ink 107">
                  <a:extLst>
                    <a:ext uri="{FF2B5EF4-FFF2-40B4-BE49-F238E27FC236}">
                      <a16:creationId xmlns:a16="http://schemas.microsoft.com/office/drawing/2014/main" id="{0C5B5B02-4343-D24B-B074-3DF018EFB35D}"/>
                    </a:ext>
                  </a:extLst>
                </p:cNvPr>
                <p:cNvPicPr/>
                <p:nvPr/>
              </p:nvPicPr>
              <p:blipFill>
                <a:blip r:embed="rId60"/>
                <a:stretch>
                  <a:fillRect/>
                </a:stretch>
              </p:blipFill>
              <p:spPr>
                <a:xfrm>
                  <a:off x="1513903" y="3357619"/>
                  <a:ext cx="928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2" name="Ink 121">
                  <a:extLst>
                    <a:ext uri="{FF2B5EF4-FFF2-40B4-BE49-F238E27FC236}">
                      <a16:creationId xmlns:a16="http://schemas.microsoft.com/office/drawing/2014/main" id="{ED376ACD-2D29-2944-AC87-1B1E2D7166AA}"/>
                    </a:ext>
                  </a:extLst>
                </p14:cNvPr>
                <p14:cNvContentPartPr/>
                <p14:nvPr/>
              </p14:nvContentPartPr>
              <p14:xfrm>
                <a:off x="1739623" y="2410459"/>
                <a:ext cx="82080" cy="201600"/>
              </p14:xfrm>
            </p:contentPart>
          </mc:Choice>
          <mc:Fallback xmlns="">
            <p:pic>
              <p:nvPicPr>
                <p:cNvPr id="122" name="Ink 121">
                  <a:extLst>
                    <a:ext uri="{FF2B5EF4-FFF2-40B4-BE49-F238E27FC236}">
                      <a16:creationId xmlns:a16="http://schemas.microsoft.com/office/drawing/2014/main" id="{ED376ACD-2D29-2944-AC87-1B1E2D7166AA}"/>
                    </a:ext>
                  </a:extLst>
                </p:cNvPr>
                <p:cNvPicPr/>
                <p:nvPr/>
              </p:nvPicPr>
              <p:blipFill>
                <a:blip r:embed="rId62"/>
                <a:stretch>
                  <a:fillRect/>
                </a:stretch>
              </p:blipFill>
              <p:spPr>
                <a:xfrm>
                  <a:off x="1708663" y="2379499"/>
                  <a:ext cx="143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3" name="Ink 122">
                  <a:extLst>
                    <a:ext uri="{FF2B5EF4-FFF2-40B4-BE49-F238E27FC236}">
                      <a16:creationId xmlns:a16="http://schemas.microsoft.com/office/drawing/2014/main" id="{D886BEB9-00D1-AD44-9129-927DF1D70201}"/>
                    </a:ext>
                  </a:extLst>
                </p14:cNvPr>
                <p14:cNvContentPartPr/>
                <p14:nvPr/>
              </p14:nvContentPartPr>
              <p14:xfrm>
                <a:off x="1828183" y="2448259"/>
                <a:ext cx="156960" cy="276120"/>
              </p14:xfrm>
            </p:contentPart>
          </mc:Choice>
          <mc:Fallback xmlns="">
            <p:pic>
              <p:nvPicPr>
                <p:cNvPr id="123" name="Ink 122">
                  <a:extLst>
                    <a:ext uri="{FF2B5EF4-FFF2-40B4-BE49-F238E27FC236}">
                      <a16:creationId xmlns:a16="http://schemas.microsoft.com/office/drawing/2014/main" id="{D886BEB9-00D1-AD44-9129-927DF1D70201}"/>
                    </a:ext>
                  </a:extLst>
                </p:cNvPr>
                <p:cNvPicPr/>
                <p:nvPr/>
              </p:nvPicPr>
              <p:blipFill>
                <a:blip r:embed="rId64"/>
                <a:stretch>
                  <a:fillRect/>
                </a:stretch>
              </p:blipFill>
              <p:spPr>
                <a:xfrm>
                  <a:off x="1797223" y="2417339"/>
                  <a:ext cx="218160" cy="33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4" name="Ink 123">
                  <a:extLst>
                    <a:ext uri="{FF2B5EF4-FFF2-40B4-BE49-F238E27FC236}">
                      <a16:creationId xmlns:a16="http://schemas.microsoft.com/office/drawing/2014/main" id="{7598D0A4-C368-734A-B80D-D18B44ECB348}"/>
                    </a:ext>
                  </a:extLst>
                </p14:cNvPr>
                <p14:cNvContentPartPr/>
                <p14:nvPr/>
              </p14:nvContentPartPr>
              <p14:xfrm>
                <a:off x="1915663" y="2599099"/>
                <a:ext cx="145080" cy="264240"/>
              </p14:xfrm>
            </p:contentPart>
          </mc:Choice>
          <mc:Fallback xmlns="">
            <p:pic>
              <p:nvPicPr>
                <p:cNvPr id="124" name="Ink 123">
                  <a:extLst>
                    <a:ext uri="{FF2B5EF4-FFF2-40B4-BE49-F238E27FC236}">
                      <a16:creationId xmlns:a16="http://schemas.microsoft.com/office/drawing/2014/main" id="{7598D0A4-C368-734A-B80D-D18B44ECB348}"/>
                    </a:ext>
                  </a:extLst>
                </p:cNvPr>
                <p:cNvPicPr/>
                <p:nvPr/>
              </p:nvPicPr>
              <p:blipFill>
                <a:blip r:embed="rId66"/>
                <a:stretch>
                  <a:fillRect/>
                </a:stretch>
              </p:blipFill>
              <p:spPr>
                <a:xfrm>
                  <a:off x="1884703" y="2568181"/>
                  <a:ext cx="206280" cy="32535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5" name="Ink 124">
                  <a:extLst>
                    <a:ext uri="{FF2B5EF4-FFF2-40B4-BE49-F238E27FC236}">
                      <a16:creationId xmlns:a16="http://schemas.microsoft.com/office/drawing/2014/main" id="{4DEC3AAA-9F2B-C24B-8577-F5B2F1483D4A}"/>
                    </a:ext>
                  </a:extLst>
                </p14:cNvPr>
                <p14:cNvContentPartPr/>
                <p14:nvPr/>
              </p14:nvContentPartPr>
              <p14:xfrm>
                <a:off x="1998103" y="2787739"/>
                <a:ext cx="156960" cy="239400"/>
              </p14:xfrm>
            </p:contentPart>
          </mc:Choice>
          <mc:Fallback xmlns="">
            <p:pic>
              <p:nvPicPr>
                <p:cNvPr id="125" name="Ink 124">
                  <a:extLst>
                    <a:ext uri="{FF2B5EF4-FFF2-40B4-BE49-F238E27FC236}">
                      <a16:creationId xmlns:a16="http://schemas.microsoft.com/office/drawing/2014/main" id="{4DEC3AAA-9F2B-C24B-8577-F5B2F1483D4A}"/>
                    </a:ext>
                  </a:extLst>
                </p:cNvPr>
                <p:cNvPicPr/>
                <p:nvPr/>
              </p:nvPicPr>
              <p:blipFill>
                <a:blip r:embed="rId68"/>
                <a:stretch>
                  <a:fillRect/>
                </a:stretch>
              </p:blipFill>
              <p:spPr>
                <a:xfrm>
                  <a:off x="1967143" y="2756779"/>
                  <a:ext cx="218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6" name="Ink 125">
                  <a:extLst>
                    <a:ext uri="{FF2B5EF4-FFF2-40B4-BE49-F238E27FC236}">
                      <a16:creationId xmlns:a16="http://schemas.microsoft.com/office/drawing/2014/main" id="{BA716775-4DC3-F947-A978-8FDBD46BB609}"/>
                    </a:ext>
                  </a:extLst>
                </p14:cNvPr>
                <p14:cNvContentPartPr/>
                <p14:nvPr/>
              </p14:nvContentPartPr>
              <p14:xfrm>
                <a:off x="1966063" y="2995099"/>
                <a:ext cx="289440" cy="239400"/>
              </p14:xfrm>
            </p:contentPart>
          </mc:Choice>
          <mc:Fallback xmlns="">
            <p:pic>
              <p:nvPicPr>
                <p:cNvPr id="126" name="Ink 125">
                  <a:extLst>
                    <a:ext uri="{FF2B5EF4-FFF2-40B4-BE49-F238E27FC236}">
                      <a16:creationId xmlns:a16="http://schemas.microsoft.com/office/drawing/2014/main" id="{BA716775-4DC3-F947-A978-8FDBD46BB609}"/>
                    </a:ext>
                  </a:extLst>
                </p:cNvPr>
                <p:cNvPicPr/>
                <p:nvPr/>
              </p:nvPicPr>
              <p:blipFill>
                <a:blip r:embed="rId70"/>
                <a:stretch>
                  <a:fillRect/>
                </a:stretch>
              </p:blipFill>
              <p:spPr>
                <a:xfrm>
                  <a:off x="1935103" y="2964092"/>
                  <a:ext cx="350640" cy="30069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7" name="Ink 126">
                  <a:extLst>
                    <a:ext uri="{FF2B5EF4-FFF2-40B4-BE49-F238E27FC236}">
                      <a16:creationId xmlns:a16="http://schemas.microsoft.com/office/drawing/2014/main" id="{ABE74BC4-7BF4-A541-A813-36DAAC1F0138}"/>
                    </a:ext>
                  </a:extLst>
                </p14:cNvPr>
                <p14:cNvContentPartPr/>
                <p14:nvPr/>
              </p14:nvContentPartPr>
              <p14:xfrm>
                <a:off x="1940863" y="3246739"/>
                <a:ext cx="232920" cy="163800"/>
              </p14:xfrm>
            </p:contentPart>
          </mc:Choice>
          <mc:Fallback xmlns="">
            <p:pic>
              <p:nvPicPr>
                <p:cNvPr id="127" name="Ink 126">
                  <a:extLst>
                    <a:ext uri="{FF2B5EF4-FFF2-40B4-BE49-F238E27FC236}">
                      <a16:creationId xmlns:a16="http://schemas.microsoft.com/office/drawing/2014/main" id="{ABE74BC4-7BF4-A541-A813-36DAAC1F0138}"/>
                    </a:ext>
                  </a:extLst>
                </p:cNvPr>
                <p:cNvPicPr/>
                <p:nvPr/>
              </p:nvPicPr>
              <p:blipFill>
                <a:blip r:embed="rId72"/>
                <a:stretch>
                  <a:fillRect/>
                </a:stretch>
              </p:blipFill>
              <p:spPr>
                <a:xfrm>
                  <a:off x="1909903" y="3215779"/>
                  <a:ext cx="294120" cy="22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129" name="Ink 128">
                <a:extLst>
                  <a:ext uri="{FF2B5EF4-FFF2-40B4-BE49-F238E27FC236}">
                    <a16:creationId xmlns:a16="http://schemas.microsoft.com/office/drawing/2014/main" id="{CACDC353-A37D-D84C-BCD9-9C998A89BC97}"/>
                  </a:ext>
                </a:extLst>
              </p14:cNvPr>
              <p14:cNvContentPartPr/>
              <p14:nvPr/>
            </p14:nvContentPartPr>
            <p14:xfrm>
              <a:off x="167863" y="3900499"/>
              <a:ext cx="145080" cy="827640"/>
            </p14:xfrm>
          </p:contentPart>
        </mc:Choice>
        <mc:Fallback xmlns="">
          <p:pic>
            <p:nvPicPr>
              <p:cNvPr id="129" name="Ink 128">
                <a:extLst>
                  <a:ext uri="{FF2B5EF4-FFF2-40B4-BE49-F238E27FC236}">
                    <a16:creationId xmlns:a16="http://schemas.microsoft.com/office/drawing/2014/main" id="{CACDC353-A37D-D84C-BCD9-9C998A89BC97}"/>
                  </a:ext>
                </a:extLst>
              </p:cNvPr>
              <p:cNvPicPr/>
              <p:nvPr/>
            </p:nvPicPr>
            <p:blipFill>
              <a:blip r:embed="rId74"/>
              <a:stretch>
                <a:fillRect/>
              </a:stretch>
            </p:blipFill>
            <p:spPr>
              <a:xfrm>
                <a:off x="136903" y="3869539"/>
                <a:ext cx="20628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0" name="Ink 129">
                <a:extLst>
                  <a:ext uri="{FF2B5EF4-FFF2-40B4-BE49-F238E27FC236}">
                    <a16:creationId xmlns:a16="http://schemas.microsoft.com/office/drawing/2014/main" id="{143A71C8-3B62-BD4B-9F7B-FD793EC4C931}"/>
                  </a:ext>
                </a:extLst>
              </p14:cNvPr>
              <p14:cNvContentPartPr/>
              <p14:nvPr/>
            </p14:nvContentPartPr>
            <p14:xfrm>
              <a:off x="337423" y="3541939"/>
              <a:ext cx="189000" cy="694800"/>
            </p14:xfrm>
          </p:contentPart>
        </mc:Choice>
        <mc:Fallback xmlns="">
          <p:pic>
            <p:nvPicPr>
              <p:cNvPr id="130" name="Ink 129">
                <a:extLst>
                  <a:ext uri="{FF2B5EF4-FFF2-40B4-BE49-F238E27FC236}">
                    <a16:creationId xmlns:a16="http://schemas.microsoft.com/office/drawing/2014/main" id="{143A71C8-3B62-BD4B-9F7B-FD793EC4C931}"/>
                  </a:ext>
                </a:extLst>
              </p:cNvPr>
              <p:cNvPicPr/>
              <p:nvPr/>
            </p:nvPicPr>
            <p:blipFill>
              <a:blip r:embed="rId76"/>
              <a:stretch>
                <a:fillRect/>
              </a:stretch>
            </p:blipFill>
            <p:spPr>
              <a:xfrm>
                <a:off x="306463" y="3510979"/>
                <a:ext cx="25020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1" name="Ink 130">
                <a:extLst>
                  <a:ext uri="{FF2B5EF4-FFF2-40B4-BE49-F238E27FC236}">
                    <a16:creationId xmlns:a16="http://schemas.microsoft.com/office/drawing/2014/main" id="{56BD78CC-A47B-5C44-9A7B-2F3EF0214E4D}"/>
                  </a:ext>
                </a:extLst>
              </p14:cNvPr>
              <p14:cNvContentPartPr/>
              <p14:nvPr/>
            </p14:nvContentPartPr>
            <p14:xfrm>
              <a:off x="632983" y="3290659"/>
              <a:ext cx="119880" cy="685800"/>
            </p14:xfrm>
          </p:contentPart>
        </mc:Choice>
        <mc:Fallback xmlns="">
          <p:pic>
            <p:nvPicPr>
              <p:cNvPr id="131" name="Ink 130">
                <a:extLst>
                  <a:ext uri="{FF2B5EF4-FFF2-40B4-BE49-F238E27FC236}">
                    <a16:creationId xmlns:a16="http://schemas.microsoft.com/office/drawing/2014/main" id="{56BD78CC-A47B-5C44-9A7B-2F3EF0214E4D}"/>
                  </a:ext>
                </a:extLst>
              </p:cNvPr>
              <p:cNvPicPr/>
              <p:nvPr/>
            </p:nvPicPr>
            <p:blipFill>
              <a:blip r:embed="rId78"/>
              <a:stretch>
                <a:fillRect/>
              </a:stretch>
            </p:blipFill>
            <p:spPr>
              <a:xfrm>
                <a:off x="602023" y="3259699"/>
                <a:ext cx="18108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2" name="Ink 131">
                <a:extLst>
                  <a:ext uri="{FF2B5EF4-FFF2-40B4-BE49-F238E27FC236}">
                    <a16:creationId xmlns:a16="http://schemas.microsoft.com/office/drawing/2014/main" id="{5A5C854D-DA38-0541-83BB-D82E4FF1AE6F}"/>
                  </a:ext>
                </a:extLst>
              </p14:cNvPr>
              <p14:cNvContentPartPr/>
              <p14:nvPr/>
            </p14:nvContentPartPr>
            <p14:xfrm>
              <a:off x="2299063" y="2548699"/>
              <a:ext cx="81360" cy="365040"/>
            </p14:xfrm>
          </p:contentPart>
        </mc:Choice>
        <mc:Fallback xmlns="">
          <p:pic>
            <p:nvPicPr>
              <p:cNvPr id="132" name="Ink 131">
                <a:extLst>
                  <a:ext uri="{FF2B5EF4-FFF2-40B4-BE49-F238E27FC236}">
                    <a16:creationId xmlns:a16="http://schemas.microsoft.com/office/drawing/2014/main" id="{5A5C854D-DA38-0541-83BB-D82E4FF1AE6F}"/>
                  </a:ext>
                </a:extLst>
              </p:cNvPr>
              <p:cNvPicPr/>
              <p:nvPr/>
            </p:nvPicPr>
            <p:blipFill>
              <a:blip r:embed="rId80"/>
              <a:stretch>
                <a:fillRect/>
              </a:stretch>
            </p:blipFill>
            <p:spPr>
              <a:xfrm>
                <a:off x="2268103" y="2517739"/>
                <a:ext cx="14256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3" name="Ink 132">
                <a:extLst>
                  <a:ext uri="{FF2B5EF4-FFF2-40B4-BE49-F238E27FC236}">
                    <a16:creationId xmlns:a16="http://schemas.microsoft.com/office/drawing/2014/main" id="{D6F0794C-D6BC-7946-8B10-1435AE0E7ECF}"/>
                  </a:ext>
                </a:extLst>
              </p14:cNvPr>
              <p14:cNvContentPartPr/>
              <p14:nvPr/>
            </p14:nvContentPartPr>
            <p14:xfrm>
              <a:off x="2468983" y="2504779"/>
              <a:ext cx="244800" cy="665280"/>
            </p14:xfrm>
          </p:contentPart>
        </mc:Choice>
        <mc:Fallback xmlns="">
          <p:pic>
            <p:nvPicPr>
              <p:cNvPr id="133" name="Ink 132">
                <a:extLst>
                  <a:ext uri="{FF2B5EF4-FFF2-40B4-BE49-F238E27FC236}">
                    <a16:creationId xmlns:a16="http://schemas.microsoft.com/office/drawing/2014/main" id="{D6F0794C-D6BC-7946-8B10-1435AE0E7ECF}"/>
                  </a:ext>
                </a:extLst>
              </p:cNvPr>
              <p:cNvPicPr/>
              <p:nvPr/>
            </p:nvPicPr>
            <p:blipFill>
              <a:blip r:embed="rId82"/>
              <a:stretch>
                <a:fillRect/>
              </a:stretch>
            </p:blipFill>
            <p:spPr>
              <a:xfrm>
                <a:off x="2438023" y="2473836"/>
                <a:ext cx="306000" cy="726447"/>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4" name="Ink 133">
                <a:extLst>
                  <a:ext uri="{FF2B5EF4-FFF2-40B4-BE49-F238E27FC236}">
                    <a16:creationId xmlns:a16="http://schemas.microsoft.com/office/drawing/2014/main" id="{BBD424E9-3846-C548-A000-CCAEC833FD76}"/>
                  </a:ext>
                </a:extLst>
              </p14:cNvPr>
              <p14:cNvContentPartPr/>
              <p14:nvPr/>
            </p14:nvContentPartPr>
            <p14:xfrm>
              <a:off x="2808463" y="2680819"/>
              <a:ext cx="107280" cy="547200"/>
            </p14:xfrm>
          </p:contentPart>
        </mc:Choice>
        <mc:Fallback xmlns="">
          <p:pic>
            <p:nvPicPr>
              <p:cNvPr id="134" name="Ink 133">
                <a:extLst>
                  <a:ext uri="{FF2B5EF4-FFF2-40B4-BE49-F238E27FC236}">
                    <a16:creationId xmlns:a16="http://schemas.microsoft.com/office/drawing/2014/main" id="{BBD424E9-3846-C548-A000-CCAEC833FD76}"/>
                  </a:ext>
                </a:extLst>
              </p:cNvPr>
              <p:cNvPicPr/>
              <p:nvPr/>
            </p:nvPicPr>
            <p:blipFill>
              <a:blip r:embed="rId84"/>
              <a:stretch>
                <a:fillRect/>
              </a:stretch>
            </p:blipFill>
            <p:spPr>
              <a:xfrm>
                <a:off x="2777503" y="2649879"/>
                <a:ext cx="168480" cy="608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5" name="Ink 134">
                <a:extLst>
                  <a:ext uri="{FF2B5EF4-FFF2-40B4-BE49-F238E27FC236}">
                    <a16:creationId xmlns:a16="http://schemas.microsoft.com/office/drawing/2014/main" id="{18820EE2-B1FD-9142-901C-44463469DD96}"/>
                  </a:ext>
                </a:extLst>
              </p14:cNvPr>
              <p14:cNvContentPartPr/>
              <p14:nvPr/>
            </p14:nvContentPartPr>
            <p14:xfrm>
              <a:off x="4088263" y="2762539"/>
              <a:ext cx="254520" cy="396360"/>
            </p14:xfrm>
          </p:contentPart>
        </mc:Choice>
        <mc:Fallback xmlns="">
          <p:pic>
            <p:nvPicPr>
              <p:cNvPr id="135" name="Ink 134">
                <a:extLst>
                  <a:ext uri="{FF2B5EF4-FFF2-40B4-BE49-F238E27FC236}">
                    <a16:creationId xmlns:a16="http://schemas.microsoft.com/office/drawing/2014/main" id="{18820EE2-B1FD-9142-901C-44463469DD96}"/>
                  </a:ext>
                </a:extLst>
              </p:cNvPr>
              <p:cNvPicPr/>
              <p:nvPr/>
            </p:nvPicPr>
            <p:blipFill>
              <a:blip r:embed="rId86"/>
              <a:stretch>
                <a:fillRect/>
              </a:stretch>
            </p:blipFill>
            <p:spPr>
              <a:xfrm>
                <a:off x="4057347" y="2731607"/>
                <a:ext cx="315634" cy="45750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9" name="Ink 78">
                <a:extLst>
                  <a:ext uri="{FF2B5EF4-FFF2-40B4-BE49-F238E27FC236}">
                    <a16:creationId xmlns:a16="http://schemas.microsoft.com/office/drawing/2014/main" id="{286B1FC1-5608-1044-9938-CBD146769320}"/>
                  </a:ext>
                </a:extLst>
              </p14:cNvPr>
              <p14:cNvContentPartPr/>
              <p14:nvPr/>
            </p14:nvContentPartPr>
            <p14:xfrm>
              <a:off x="3971623" y="3252859"/>
              <a:ext cx="924480" cy="773640"/>
            </p14:xfrm>
          </p:contentPart>
        </mc:Choice>
        <mc:Fallback xmlns="">
          <p:pic>
            <p:nvPicPr>
              <p:cNvPr id="79" name="Ink 78">
                <a:extLst>
                  <a:ext uri="{FF2B5EF4-FFF2-40B4-BE49-F238E27FC236}">
                    <a16:creationId xmlns:a16="http://schemas.microsoft.com/office/drawing/2014/main" id="{286B1FC1-5608-1044-9938-CBD146769320}"/>
                  </a:ext>
                </a:extLst>
              </p:cNvPr>
              <p:cNvPicPr/>
              <p:nvPr/>
            </p:nvPicPr>
            <p:blipFill>
              <a:blip r:embed="rId88"/>
              <a:stretch>
                <a:fillRect/>
              </a:stretch>
            </p:blipFill>
            <p:spPr>
              <a:xfrm>
                <a:off x="3940663" y="3221899"/>
                <a:ext cx="985680" cy="834840"/>
              </a:xfrm>
              <a:prstGeom prst="rect">
                <a:avLst/>
              </a:prstGeom>
            </p:spPr>
          </p:pic>
        </mc:Fallback>
      </mc:AlternateContent>
      <p:grpSp>
        <p:nvGrpSpPr>
          <p:cNvPr id="146" name="Group 145">
            <a:extLst>
              <a:ext uri="{FF2B5EF4-FFF2-40B4-BE49-F238E27FC236}">
                <a16:creationId xmlns:a16="http://schemas.microsoft.com/office/drawing/2014/main" id="{E87443E8-606C-BA4C-A173-18E8D22835DB}"/>
              </a:ext>
            </a:extLst>
          </p:cNvPr>
          <p:cNvGrpSpPr/>
          <p:nvPr/>
        </p:nvGrpSpPr>
        <p:grpSpPr>
          <a:xfrm>
            <a:off x="5423863" y="4648579"/>
            <a:ext cx="547200" cy="629280"/>
            <a:chOff x="5423863" y="4648579"/>
            <a:chExt cx="547200" cy="629280"/>
          </a:xfrm>
        </p:grpSpPr>
        <mc:AlternateContent xmlns:mc="http://schemas.openxmlformats.org/markup-compatibility/2006" xmlns:p14="http://schemas.microsoft.com/office/powerpoint/2010/main">
          <mc:Choice Requires="p14">
            <p:contentPart p14:bwMode="auto" r:id="rId89">
              <p14:nvContentPartPr>
                <p14:cNvPr id="144" name="Ink 143">
                  <a:extLst>
                    <a:ext uri="{FF2B5EF4-FFF2-40B4-BE49-F238E27FC236}">
                      <a16:creationId xmlns:a16="http://schemas.microsoft.com/office/drawing/2014/main" id="{65511309-E8D6-0746-BCE1-DA971D6C7BD1}"/>
                    </a:ext>
                  </a:extLst>
                </p14:cNvPr>
                <p14:cNvContentPartPr/>
                <p14:nvPr/>
              </p14:nvContentPartPr>
              <p14:xfrm>
                <a:off x="5429983" y="4648579"/>
                <a:ext cx="390240" cy="258120"/>
              </p14:xfrm>
            </p:contentPart>
          </mc:Choice>
          <mc:Fallback xmlns="">
            <p:pic>
              <p:nvPicPr>
                <p:cNvPr id="144" name="Ink 143">
                  <a:extLst>
                    <a:ext uri="{FF2B5EF4-FFF2-40B4-BE49-F238E27FC236}">
                      <a16:creationId xmlns:a16="http://schemas.microsoft.com/office/drawing/2014/main" id="{65511309-E8D6-0746-BCE1-DA971D6C7BD1}"/>
                    </a:ext>
                  </a:extLst>
                </p:cNvPr>
                <p:cNvPicPr/>
                <p:nvPr/>
              </p:nvPicPr>
              <p:blipFill>
                <a:blip r:embed="rId90"/>
                <a:stretch>
                  <a:fillRect/>
                </a:stretch>
              </p:blipFill>
              <p:spPr>
                <a:xfrm>
                  <a:off x="5399023" y="4617619"/>
                  <a:ext cx="4514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5" name="Ink 144">
                  <a:extLst>
                    <a:ext uri="{FF2B5EF4-FFF2-40B4-BE49-F238E27FC236}">
                      <a16:creationId xmlns:a16="http://schemas.microsoft.com/office/drawing/2014/main" id="{70614E37-63BA-6C44-91AC-E0340A8D81D6}"/>
                    </a:ext>
                  </a:extLst>
                </p14:cNvPr>
                <p14:cNvContentPartPr/>
                <p14:nvPr/>
              </p14:nvContentPartPr>
              <p14:xfrm>
                <a:off x="5423863" y="4956739"/>
                <a:ext cx="547200" cy="321120"/>
              </p14:xfrm>
            </p:contentPart>
          </mc:Choice>
          <mc:Fallback xmlns="">
            <p:pic>
              <p:nvPicPr>
                <p:cNvPr id="145" name="Ink 144">
                  <a:extLst>
                    <a:ext uri="{FF2B5EF4-FFF2-40B4-BE49-F238E27FC236}">
                      <a16:creationId xmlns:a16="http://schemas.microsoft.com/office/drawing/2014/main" id="{70614E37-63BA-6C44-91AC-E0340A8D81D6}"/>
                    </a:ext>
                  </a:extLst>
                </p:cNvPr>
                <p:cNvPicPr/>
                <p:nvPr/>
              </p:nvPicPr>
              <p:blipFill>
                <a:blip r:embed="rId92"/>
                <a:stretch>
                  <a:fillRect/>
                </a:stretch>
              </p:blipFill>
              <p:spPr>
                <a:xfrm>
                  <a:off x="5392923" y="4925779"/>
                  <a:ext cx="608360" cy="38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150" name="Ink 149">
                <a:extLst>
                  <a:ext uri="{FF2B5EF4-FFF2-40B4-BE49-F238E27FC236}">
                    <a16:creationId xmlns:a16="http://schemas.microsoft.com/office/drawing/2014/main" id="{05BA2C60-8DA3-A34E-A44B-4E2A89815ADF}"/>
                  </a:ext>
                </a:extLst>
              </p14:cNvPr>
              <p14:cNvContentPartPr/>
              <p14:nvPr/>
            </p14:nvContentPartPr>
            <p14:xfrm>
              <a:off x="4788823" y="3730579"/>
              <a:ext cx="798840" cy="408960"/>
            </p14:xfrm>
          </p:contentPart>
        </mc:Choice>
        <mc:Fallback xmlns="">
          <p:pic>
            <p:nvPicPr>
              <p:cNvPr id="150" name="Ink 149">
                <a:extLst>
                  <a:ext uri="{FF2B5EF4-FFF2-40B4-BE49-F238E27FC236}">
                    <a16:creationId xmlns:a16="http://schemas.microsoft.com/office/drawing/2014/main" id="{05BA2C60-8DA3-A34E-A44B-4E2A89815ADF}"/>
                  </a:ext>
                </a:extLst>
              </p:cNvPr>
              <p:cNvPicPr/>
              <p:nvPr/>
            </p:nvPicPr>
            <p:blipFill>
              <a:blip r:embed="rId94"/>
              <a:stretch>
                <a:fillRect/>
              </a:stretch>
            </p:blipFill>
            <p:spPr>
              <a:xfrm>
                <a:off x="4757863" y="3699619"/>
                <a:ext cx="860040" cy="470160"/>
              </a:xfrm>
              <a:prstGeom prst="rect">
                <a:avLst/>
              </a:prstGeom>
            </p:spPr>
          </p:pic>
        </mc:Fallback>
      </mc:AlternateContent>
      <p:grpSp>
        <p:nvGrpSpPr>
          <p:cNvPr id="155" name="Group 154">
            <a:extLst>
              <a:ext uri="{FF2B5EF4-FFF2-40B4-BE49-F238E27FC236}">
                <a16:creationId xmlns:a16="http://schemas.microsoft.com/office/drawing/2014/main" id="{4EFD8407-62EF-9D47-A3B0-F02A348541E6}"/>
              </a:ext>
            </a:extLst>
          </p:cNvPr>
          <p:cNvGrpSpPr/>
          <p:nvPr/>
        </p:nvGrpSpPr>
        <p:grpSpPr>
          <a:xfrm>
            <a:off x="4002943" y="2611699"/>
            <a:ext cx="1478160" cy="1263960"/>
            <a:chOff x="4002943" y="2611699"/>
            <a:chExt cx="1478160" cy="1263960"/>
          </a:xfrm>
        </p:grpSpPr>
        <mc:AlternateContent xmlns:mc="http://schemas.openxmlformats.org/markup-compatibility/2006" xmlns:p14="http://schemas.microsoft.com/office/powerpoint/2010/main">
          <mc:Choice Requires="p14">
            <p:contentPart p14:bwMode="auto" r:id="rId95">
              <p14:nvContentPartPr>
                <p14:cNvPr id="141" name="Ink 140">
                  <a:extLst>
                    <a:ext uri="{FF2B5EF4-FFF2-40B4-BE49-F238E27FC236}">
                      <a16:creationId xmlns:a16="http://schemas.microsoft.com/office/drawing/2014/main" id="{5F7CC382-3755-BE47-B2BD-7AAD46C593D5}"/>
                    </a:ext>
                  </a:extLst>
                </p14:cNvPr>
                <p14:cNvContentPartPr/>
                <p14:nvPr/>
              </p14:nvContentPartPr>
              <p14:xfrm>
                <a:off x="4222903" y="2919859"/>
                <a:ext cx="452880" cy="421560"/>
              </p14:xfrm>
            </p:contentPart>
          </mc:Choice>
          <mc:Fallback xmlns="">
            <p:pic>
              <p:nvPicPr>
                <p:cNvPr id="141" name="Ink 140">
                  <a:extLst>
                    <a:ext uri="{FF2B5EF4-FFF2-40B4-BE49-F238E27FC236}">
                      <a16:creationId xmlns:a16="http://schemas.microsoft.com/office/drawing/2014/main" id="{5F7CC382-3755-BE47-B2BD-7AAD46C593D5}"/>
                    </a:ext>
                  </a:extLst>
                </p:cNvPr>
                <p:cNvPicPr/>
                <p:nvPr/>
              </p:nvPicPr>
              <p:blipFill>
                <a:blip r:embed="rId96"/>
                <a:stretch>
                  <a:fillRect/>
                </a:stretch>
              </p:blipFill>
              <p:spPr>
                <a:xfrm>
                  <a:off x="4191943" y="2888899"/>
                  <a:ext cx="5140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2" name="Ink 141">
                  <a:extLst>
                    <a:ext uri="{FF2B5EF4-FFF2-40B4-BE49-F238E27FC236}">
                      <a16:creationId xmlns:a16="http://schemas.microsoft.com/office/drawing/2014/main" id="{CAC1FE73-6AF5-BB4E-BDB3-03DED7D8A465}"/>
                    </a:ext>
                  </a:extLst>
                </p14:cNvPr>
                <p14:cNvContentPartPr/>
                <p14:nvPr/>
              </p14:nvContentPartPr>
              <p14:xfrm>
                <a:off x="4499743" y="3271939"/>
                <a:ext cx="509760" cy="352440"/>
              </p14:xfrm>
            </p:contentPart>
          </mc:Choice>
          <mc:Fallback xmlns="">
            <p:pic>
              <p:nvPicPr>
                <p:cNvPr id="142" name="Ink 141">
                  <a:extLst>
                    <a:ext uri="{FF2B5EF4-FFF2-40B4-BE49-F238E27FC236}">
                      <a16:creationId xmlns:a16="http://schemas.microsoft.com/office/drawing/2014/main" id="{CAC1FE73-6AF5-BB4E-BDB3-03DED7D8A465}"/>
                    </a:ext>
                  </a:extLst>
                </p:cNvPr>
                <p:cNvPicPr/>
                <p:nvPr/>
              </p:nvPicPr>
              <p:blipFill>
                <a:blip r:embed="rId98"/>
                <a:stretch>
                  <a:fillRect/>
                </a:stretch>
              </p:blipFill>
              <p:spPr>
                <a:xfrm>
                  <a:off x="4468783" y="3240979"/>
                  <a:ext cx="5709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8" name="Ink 147">
                  <a:extLst>
                    <a:ext uri="{FF2B5EF4-FFF2-40B4-BE49-F238E27FC236}">
                      <a16:creationId xmlns:a16="http://schemas.microsoft.com/office/drawing/2014/main" id="{61C384BB-9539-A743-B779-F7131BD33263}"/>
                    </a:ext>
                  </a:extLst>
                </p14:cNvPr>
                <p14:cNvContentPartPr/>
                <p14:nvPr/>
              </p14:nvContentPartPr>
              <p14:xfrm>
                <a:off x="4804303" y="3575779"/>
                <a:ext cx="426960" cy="299880"/>
              </p14:xfrm>
            </p:contentPart>
          </mc:Choice>
          <mc:Fallback xmlns="">
            <p:pic>
              <p:nvPicPr>
                <p:cNvPr id="148" name="Ink 147">
                  <a:extLst>
                    <a:ext uri="{FF2B5EF4-FFF2-40B4-BE49-F238E27FC236}">
                      <a16:creationId xmlns:a16="http://schemas.microsoft.com/office/drawing/2014/main" id="{61C384BB-9539-A743-B779-F7131BD33263}"/>
                    </a:ext>
                  </a:extLst>
                </p:cNvPr>
                <p:cNvPicPr/>
                <p:nvPr/>
              </p:nvPicPr>
              <p:blipFill>
                <a:blip r:embed="rId100"/>
                <a:stretch>
                  <a:fillRect/>
                </a:stretch>
              </p:blipFill>
              <p:spPr>
                <a:xfrm>
                  <a:off x="4773343" y="3544819"/>
                  <a:ext cx="4881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9" name="Ink 148">
                  <a:extLst>
                    <a:ext uri="{FF2B5EF4-FFF2-40B4-BE49-F238E27FC236}">
                      <a16:creationId xmlns:a16="http://schemas.microsoft.com/office/drawing/2014/main" id="{CC1F4565-F850-584A-9A8C-1DD610CEB243}"/>
                    </a:ext>
                  </a:extLst>
                </p14:cNvPr>
                <p14:cNvContentPartPr/>
                <p14:nvPr/>
              </p14:nvContentPartPr>
              <p14:xfrm>
                <a:off x="4002943" y="2611699"/>
                <a:ext cx="1216800" cy="721080"/>
              </p14:xfrm>
            </p:contentPart>
          </mc:Choice>
          <mc:Fallback xmlns="">
            <p:pic>
              <p:nvPicPr>
                <p:cNvPr id="149" name="Ink 148">
                  <a:extLst>
                    <a:ext uri="{FF2B5EF4-FFF2-40B4-BE49-F238E27FC236}">
                      <a16:creationId xmlns:a16="http://schemas.microsoft.com/office/drawing/2014/main" id="{CC1F4565-F850-584A-9A8C-1DD610CEB243}"/>
                    </a:ext>
                  </a:extLst>
                </p:cNvPr>
                <p:cNvPicPr/>
                <p:nvPr/>
              </p:nvPicPr>
              <p:blipFill>
                <a:blip r:embed="rId102"/>
                <a:stretch>
                  <a:fillRect/>
                </a:stretch>
              </p:blipFill>
              <p:spPr>
                <a:xfrm>
                  <a:off x="3971974" y="2580739"/>
                  <a:ext cx="1278018"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3" name="Ink 152">
                  <a:extLst>
                    <a:ext uri="{FF2B5EF4-FFF2-40B4-BE49-F238E27FC236}">
                      <a16:creationId xmlns:a16="http://schemas.microsoft.com/office/drawing/2014/main" id="{51F50B5D-6654-F14E-9648-9C9738AA69A3}"/>
                    </a:ext>
                  </a:extLst>
                </p14:cNvPr>
                <p14:cNvContentPartPr/>
                <p14:nvPr/>
              </p14:nvContentPartPr>
              <p14:xfrm>
                <a:off x="5140903" y="3290659"/>
                <a:ext cx="308520" cy="452880"/>
              </p14:xfrm>
            </p:contentPart>
          </mc:Choice>
          <mc:Fallback xmlns="">
            <p:pic>
              <p:nvPicPr>
                <p:cNvPr id="153" name="Ink 152">
                  <a:extLst>
                    <a:ext uri="{FF2B5EF4-FFF2-40B4-BE49-F238E27FC236}">
                      <a16:creationId xmlns:a16="http://schemas.microsoft.com/office/drawing/2014/main" id="{51F50B5D-6654-F14E-9648-9C9738AA69A3}"/>
                    </a:ext>
                  </a:extLst>
                </p:cNvPr>
                <p:cNvPicPr/>
                <p:nvPr/>
              </p:nvPicPr>
              <p:blipFill>
                <a:blip r:embed="rId104"/>
                <a:stretch>
                  <a:fillRect/>
                </a:stretch>
              </p:blipFill>
              <p:spPr>
                <a:xfrm>
                  <a:off x="5109907" y="3259724"/>
                  <a:ext cx="369791" cy="51403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4" name="Ink 153">
                  <a:extLst>
                    <a:ext uri="{FF2B5EF4-FFF2-40B4-BE49-F238E27FC236}">
                      <a16:creationId xmlns:a16="http://schemas.microsoft.com/office/drawing/2014/main" id="{EA503D0C-8F7B-DB4F-B828-5EFC5BBB0977}"/>
                    </a:ext>
                  </a:extLst>
                </p14:cNvPr>
                <p14:cNvContentPartPr/>
                <p14:nvPr/>
              </p14:nvContentPartPr>
              <p14:xfrm>
                <a:off x="5417743" y="3774859"/>
                <a:ext cx="63360" cy="12960"/>
              </p14:xfrm>
            </p:contentPart>
          </mc:Choice>
          <mc:Fallback xmlns="">
            <p:pic>
              <p:nvPicPr>
                <p:cNvPr id="154" name="Ink 153">
                  <a:extLst>
                    <a:ext uri="{FF2B5EF4-FFF2-40B4-BE49-F238E27FC236}">
                      <a16:creationId xmlns:a16="http://schemas.microsoft.com/office/drawing/2014/main" id="{EA503D0C-8F7B-DB4F-B828-5EFC5BBB0977}"/>
                    </a:ext>
                  </a:extLst>
                </p:cNvPr>
                <p:cNvPicPr/>
                <p:nvPr/>
              </p:nvPicPr>
              <p:blipFill>
                <a:blip r:embed="rId106"/>
                <a:stretch>
                  <a:fillRect/>
                </a:stretch>
              </p:blipFill>
              <p:spPr>
                <a:xfrm>
                  <a:off x="5386783" y="3743899"/>
                  <a:ext cx="124560" cy="74160"/>
                </a:xfrm>
                <a:prstGeom prst="rect">
                  <a:avLst/>
                </a:prstGeom>
              </p:spPr>
            </p:pic>
          </mc:Fallback>
        </mc:AlternateContent>
      </p:grpSp>
      <p:grpSp>
        <p:nvGrpSpPr>
          <p:cNvPr id="162" name="Group 161">
            <a:extLst>
              <a:ext uri="{FF2B5EF4-FFF2-40B4-BE49-F238E27FC236}">
                <a16:creationId xmlns:a16="http://schemas.microsoft.com/office/drawing/2014/main" id="{B485565F-4153-2749-91F0-D42734386C0C}"/>
              </a:ext>
            </a:extLst>
          </p:cNvPr>
          <p:cNvGrpSpPr/>
          <p:nvPr/>
        </p:nvGrpSpPr>
        <p:grpSpPr>
          <a:xfrm>
            <a:off x="5008783" y="3737059"/>
            <a:ext cx="1220400" cy="817560"/>
            <a:chOff x="5008783" y="3737059"/>
            <a:chExt cx="1220400" cy="817560"/>
          </a:xfrm>
        </p:grpSpPr>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1D186D8F-0DAC-7643-A685-A44D9B5D6D7A}"/>
                    </a:ext>
                  </a:extLst>
                </p14:cNvPr>
                <p14:cNvContentPartPr/>
                <p14:nvPr/>
              </p14:nvContentPartPr>
              <p14:xfrm>
                <a:off x="5008783" y="4045219"/>
                <a:ext cx="25560" cy="157680"/>
              </p14:xfrm>
            </p:contentPart>
          </mc:Choice>
          <mc:Fallback xmlns="">
            <p:pic>
              <p:nvPicPr>
                <p:cNvPr id="90" name="Ink 89">
                  <a:extLst>
                    <a:ext uri="{FF2B5EF4-FFF2-40B4-BE49-F238E27FC236}">
                      <a16:creationId xmlns:a16="http://schemas.microsoft.com/office/drawing/2014/main" id="{1D186D8F-0DAC-7643-A685-A44D9B5D6D7A}"/>
                    </a:ext>
                  </a:extLst>
                </p:cNvPr>
                <p:cNvPicPr/>
                <p:nvPr/>
              </p:nvPicPr>
              <p:blipFill>
                <a:blip r:embed="rId108"/>
                <a:stretch>
                  <a:fillRect/>
                </a:stretch>
              </p:blipFill>
              <p:spPr>
                <a:xfrm>
                  <a:off x="4977823" y="4014259"/>
                  <a:ext cx="867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1" name="Ink 90">
                  <a:extLst>
                    <a:ext uri="{FF2B5EF4-FFF2-40B4-BE49-F238E27FC236}">
                      <a16:creationId xmlns:a16="http://schemas.microsoft.com/office/drawing/2014/main" id="{2ADED3C2-2C86-F24C-BAD2-07F0E2CFD1BC}"/>
                    </a:ext>
                  </a:extLst>
                </p14:cNvPr>
                <p14:cNvContentPartPr/>
                <p14:nvPr/>
              </p14:nvContentPartPr>
              <p14:xfrm>
                <a:off x="5178703" y="3951619"/>
                <a:ext cx="50760" cy="295200"/>
              </p14:xfrm>
            </p:contentPart>
          </mc:Choice>
          <mc:Fallback xmlns="">
            <p:pic>
              <p:nvPicPr>
                <p:cNvPr id="91" name="Ink 90">
                  <a:extLst>
                    <a:ext uri="{FF2B5EF4-FFF2-40B4-BE49-F238E27FC236}">
                      <a16:creationId xmlns:a16="http://schemas.microsoft.com/office/drawing/2014/main" id="{2ADED3C2-2C86-F24C-BAD2-07F0E2CFD1BC}"/>
                    </a:ext>
                  </a:extLst>
                </p:cNvPr>
                <p:cNvPicPr/>
                <p:nvPr/>
              </p:nvPicPr>
              <p:blipFill>
                <a:blip r:embed="rId110"/>
                <a:stretch>
                  <a:fillRect/>
                </a:stretch>
              </p:blipFill>
              <p:spPr>
                <a:xfrm>
                  <a:off x="5147743" y="3920659"/>
                  <a:ext cx="1119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2" name="Ink 91">
                  <a:extLst>
                    <a:ext uri="{FF2B5EF4-FFF2-40B4-BE49-F238E27FC236}">
                      <a16:creationId xmlns:a16="http://schemas.microsoft.com/office/drawing/2014/main" id="{54C3B86F-CC46-B94C-9F37-48ACE942E97D}"/>
                    </a:ext>
                  </a:extLst>
                </p14:cNvPr>
                <p14:cNvContentPartPr/>
                <p14:nvPr/>
              </p14:nvContentPartPr>
              <p14:xfrm>
                <a:off x="5329543" y="3850099"/>
                <a:ext cx="182520" cy="704520"/>
              </p14:xfrm>
            </p:contentPart>
          </mc:Choice>
          <mc:Fallback xmlns="">
            <p:pic>
              <p:nvPicPr>
                <p:cNvPr id="92" name="Ink 91">
                  <a:extLst>
                    <a:ext uri="{FF2B5EF4-FFF2-40B4-BE49-F238E27FC236}">
                      <a16:creationId xmlns:a16="http://schemas.microsoft.com/office/drawing/2014/main" id="{54C3B86F-CC46-B94C-9F37-48ACE942E97D}"/>
                    </a:ext>
                  </a:extLst>
                </p:cNvPr>
                <p:cNvPicPr/>
                <p:nvPr/>
              </p:nvPicPr>
              <p:blipFill>
                <a:blip r:embed="rId112"/>
                <a:stretch>
                  <a:fillRect/>
                </a:stretch>
              </p:blipFill>
              <p:spPr>
                <a:xfrm>
                  <a:off x="5298583" y="3819139"/>
                  <a:ext cx="24372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3" name="Ink 92">
                  <a:extLst>
                    <a:ext uri="{FF2B5EF4-FFF2-40B4-BE49-F238E27FC236}">
                      <a16:creationId xmlns:a16="http://schemas.microsoft.com/office/drawing/2014/main" id="{FFF102A1-7712-7C46-8BA8-8D54ED5057E1}"/>
                    </a:ext>
                  </a:extLst>
                </p14:cNvPr>
                <p14:cNvContentPartPr/>
                <p14:nvPr/>
              </p14:nvContentPartPr>
              <p14:xfrm>
                <a:off x="5568583" y="4258699"/>
                <a:ext cx="44280" cy="264240"/>
              </p14:xfrm>
            </p:contentPart>
          </mc:Choice>
          <mc:Fallback xmlns="">
            <p:pic>
              <p:nvPicPr>
                <p:cNvPr id="93" name="Ink 92">
                  <a:extLst>
                    <a:ext uri="{FF2B5EF4-FFF2-40B4-BE49-F238E27FC236}">
                      <a16:creationId xmlns:a16="http://schemas.microsoft.com/office/drawing/2014/main" id="{FFF102A1-7712-7C46-8BA8-8D54ED5057E1}"/>
                    </a:ext>
                  </a:extLst>
                </p:cNvPr>
                <p:cNvPicPr/>
                <p:nvPr/>
              </p:nvPicPr>
              <p:blipFill>
                <a:blip r:embed="rId114"/>
                <a:stretch>
                  <a:fillRect/>
                </a:stretch>
              </p:blipFill>
              <p:spPr>
                <a:xfrm>
                  <a:off x="5537623" y="4227739"/>
                  <a:ext cx="1054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4" name="Ink 93">
                  <a:extLst>
                    <a:ext uri="{FF2B5EF4-FFF2-40B4-BE49-F238E27FC236}">
                      <a16:creationId xmlns:a16="http://schemas.microsoft.com/office/drawing/2014/main" id="{EDB3FE26-FC5B-5A4E-9198-93592301F2DB}"/>
                    </a:ext>
                  </a:extLst>
                </p14:cNvPr>
                <p14:cNvContentPartPr/>
                <p14:nvPr/>
              </p14:nvContentPartPr>
              <p14:xfrm>
                <a:off x="5769823" y="4320979"/>
                <a:ext cx="19080" cy="126720"/>
              </p14:xfrm>
            </p:contentPart>
          </mc:Choice>
          <mc:Fallback xmlns="">
            <p:pic>
              <p:nvPicPr>
                <p:cNvPr id="94" name="Ink 93">
                  <a:extLst>
                    <a:ext uri="{FF2B5EF4-FFF2-40B4-BE49-F238E27FC236}">
                      <a16:creationId xmlns:a16="http://schemas.microsoft.com/office/drawing/2014/main" id="{EDB3FE26-FC5B-5A4E-9198-93592301F2DB}"/>
                    </a:ext>
                  </a:extLst>
                </p:cNvPr>
                <p:cNvPicPr/>
                <p:nvPr/>
              </p:nvPicPr>
              <p:blipFill>
                <a:blip r:embed="rId116"/>
                <a:stretch>
                  <a:fillRect/>
                </a:stretch>
              </p:blipFill>
              <p:spPr>
                <a:xfrm>
                  <a:off x="5738863" y="4290019"/>
                  <a:ext cx="80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6" name="Ink 95">
                  <a:extLst>
                    <a:ext uri="{FF2B5EF4-FFF2-40B4-BE49-F238E27FC236}">
                      <a16:creationId xmlns:a16="http://schemas.microsoft.com/office/drawing/2014/main" id="{9BD5CE95-7200-E54F-8C0C-BAC64274FCFB}"/>
                    </a:ext>
                  </a:extLst>
                </p14:cNvPr>
                <p14:cNvContentPartPr/>
                <p14:nvPr/>
              </p14:nvContentPartPr>
              <p14:xfrm>
                <a:off x="5750743" y="3875299"/>
                <a:ext cx="82080" cy="126000"/>
              </p14:xfrm>
            </p:contentPart>
          </mc:Choice>
          <mc:Fallback xmlns="">
            <p:pic>
              <p:nvPicPr>
                <p:cNvPr id="96" name="Ink 95">
                  <a:extLst>
                    <a:ext uri="{FF2B5EF4-FFF2-40B4-BE49-F238E27FC236}">
                      <a16:creationId xmlns:a16="http://schemas.microsoft.com/office/drawing/2014/main" id="{9BD5CE95-7200-E54F-8C0C-BAC64274FCFB}"/>
                    </a:ext>
                  </a:extLst>
                </p:cNvPr>
                <p:cNvPicPr/>
                <p:nvPr/>
              </p:nvPicPr>
              <p:blipFill>
                <a:blip r:embed="rId118"/>
                <a:stretch>
                  <a:fillRect/>
                </a:stretch>
              </p:blipFill>
              <p:spPr>
                <a:xfrm>
                  <a:off x="5719783" y="3844339"/>
                  <a:ext cx="143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Ink 96">
                  <a:extLst>
                    <a:ext uri="{FF2B5EF4-FFF2-40B4-BE49-F238E27FC236}">
                      <a16:creationId xmlns:a16="http://schemas.microsoft.com/office/drawing/2014/main" id="{9A2B5583-4D18-E14C-BCCF-603683C4FBCF}"/>
                    </a:ext>
                  </a:extLst>
                </p14:cNvPr>
                <p14:cNvContentPartPr/>
                <p14:nvPr/>
              </p14:nvContentPartPr>
              <p14:xfrm>
                <a:off x="5732023" y="3780979"/>
                <a:ext cx="107280" cy="113400"/>
              </p14:xfrm>
            </p:contentPart>
          </mc:Choice>
          <mc:Fallback xmlns="">
            <p:pic>
              <p:nvPicPr>
                <p:cNvPr id="97" name="Ink 96">
                  <a:extLst>
                    <a:ext uri="{FF2B5EF4-FFF2-40B4-BE49-F238E27FC236}">
                      <a16:creationId xmlns:a16="http://schemas.microsoft.com/office/drawing/2014/main" id="{9A2B5583-4D18-E14C-BCCF-603683C4FBCF}"/>
                    </a:ext>
                  </a:extLst>
                </p:cNvPr>
                <p:cNvPicPr/>
                <p:nvPr/>
              </p:nvPicPr>
              <p:blipFill>
                <a:blip r:embed="rId120"/>
                <a:stretch>
                  <a:fillRect/>
                </a:stretch>
              </p:blipFill>
              <p:spPr>
                <a:xfrm>
                  <a:off x="5701063" y="3750019"/>
                  <a:ext cx="1684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8" name="Ink 97">
                  <a:extLst>
                    <a:ext uri="{FF2B5EF4-FFF2-40B4-BE49-F238E27FC236}">
                      <a16:creationId xmlns:a16="http://schemas.microsoft.com/office/drawing/2014/main" id="{AF81E4DE-CBC3-3348-859A-0FDC9F390BC5}"/>
                    </a:ext>
                  </a:extLst>
                </p14:cNvPr>
                <p14:cNvContentPartPr/>
                <p14:nvPr/>
              </p14:nvContentPartPr>
              <p14:xfrm>
                <a:off x="5845063" y="3863419"/>
                <a:ext cx="100800" cy="68760"/>
              </p14:xfrm>
            </p:contentPart>
          </mc:Choice>
          <mc:Fallback xmlns="">
            <p:pic>
              <p:nvPicPr>
                <p:cNvPr id="98" name="Ink 97">
                  <a:extLst>
                    <a:ext uri="{FF2B5EF4-FFF2-40B4-BE49-F238E27FC236}">
                      <a16:creationId xmlns:a16="http://schemas.microsoft.com/office/drawing/2014/main" id="{AF81E4DE-CBC3-3348-859A-0FDC9F390BC5}"/>
                    </a:ext>
                  </a:extLst>
                </p:cNvPr>
                <p:cNvPicPr/>
                <p:nvPr/>
              </p:nvPicPr>
              <p:blipFill>
                <a:blip r:embed="rId122"/>
                <a:stretch>
                  <a:fillRect/>
                </a:stretch>
              </p:blipFill>
              <p:spPr>
                <a:xfrm>
                  <a:off x="5814103" y="3832459"/>
                  <a:ext cx="162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9" name="Ink 98">
                  <a:extLst>
                    <a:ext uri="{FF2B5EF4-FFF2-40B4-BE49-F238E27FC236}">
                      <a16:creationId xmlns:a16="http://schemas.microsoft.com/office/drawing/2014/main" id="{E295C05A-8F6E-3145-8AFE-CFDDDF7229F0}"/>
                    </a:ext>
                  </a:extLst>
                </p14:cNvPr>
                <p14:cNvContentPartPr/>
                <p14:nvPr/>
              </p14:nvContentPartPr>
              <p14:xfrm>
                <a:off x="5958103" y="3813019"/>
                <a:ext cx="138600" cy="75240"/>
              </p14:xfrm>
            </p:contentPart>
          </mc:Choice>
          <mc:Fallback xmlns="">
            <p:pic>
              <p:nvPicPr>
                <p:cNvPr id="99" name="Ink 98">
                  <a:extLst>
                    <a:ext uri="{FF2B5EF4-FFF2-40B4-BE49-F238E27FC236}">
                      <a16:creationId xmlns:a16="http://schemas.microsoft.com/office/drawing/2014/main" id="{E295C05A-8F6E-3145-8AFE-CFDDDF7229F0}"/>
                    </a:ext>
                  </a:extLst>
                </p:cNvPr>
                <p:cNvPicPr/>
                <p:nvPr/>
              </p:nvPicPr>
              <p:blipFill>
                <a:blip r:embed="rId124"/>
                <a:stretch>
                  <a:fillRect/>
                </a:stretch>
              </p:blipFill>
              <p:spPr>
                <a:xfrm>
                  <a:off x="5927143" y="3782059"/>
                  <a:ext cx="1998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0" name="Ink 99">
                  <a:extLst>
                    <a:ext uri="{FF2B5EF4-FFF2-40B4-BE49-F238E27FC236}">
                      <a16:creationId xmlns:a16="http://schemas.microsoft.com/office/drawing/2014/main" id="{88EB1C5C-20F6-3741-8577-59A05421D004}"/>
                    </a:ext>
                  </a:extLst>
                </p14:cNvPr>
                <p14:cNvContentPartPr/>
                <p14:nvPr/>
              </p14:nvContentPartPr>
              <p14:xfrm>
                <a:off x="6153223" y="3737059"/>
                <a:ext cx="75960" cy="200880"/>
              </p14:xfrm>
            </p:contentPart>
          </mc:Choice>
          <mc:Fallback xmlns="">
            <p:pic>
              <p:nvPicPr>
                <p:cNvPr id="100" name="Ink 99">
                  <a:extLst>
                    <a:ext uri="{FF2B5EF4-FFF2-40B4-BE49-F238E27FC236}">
                      <a16:creationId xmlns:a16="http://schemas.microsoft.com/office/drawing/2014/main" id="{88EB1C5C-20F6-3741-8577-59A05421D004}"/>
                    </a:ext>
                  </a:extLst>
                </p:cNvPr>
                <p:cNvPicPr/>
                <p:nvPr/>
              </p:nvPicPr>
              <p:blipFill>
                <a:blip r:embed="rId126"/>
                <a:stretch>
                  <a:fillRect/>
                </a:stretch>
              </p:blipFill>
              <p:spPr>
                <a:xfrm>
                  <a:off x="6122263" y="3706099"/>
                  <a:ext cx="137160" cy="262080"/>
                </a:xfrm>
                <a:prstGeom prst="rect">
                  <a:avLst/>
                </a:prstGeom>
              </p:spPr>
            </p:pic>
          </mc:Fallback>
        </mc:AlternateContent>
      </p:grpSp>
      <p:grpSp>
        <p:nvGrpSpPr>
          <p:cNvPr id="167" name="Group 166">
            <a:extLst>
              <a:ext uri="{FF2B5EF4-FFF2-40B4-BE49-F238E27FC236}">
                <a16:creationId xmlns:a16="http://schemas.microsoft.com/office/drawing/2014/main" id="{12452801-451E-AF48-9D5C-A973491C70F8}"/>
              </a:ext>
            </a:extLst>
          </p:cNvPr>
          <p:cNvGrpSpPr/>
          <p:nvPr/>
        </p:nvGrpSpPr>
        <p:grpSpPr>
          <a:xfrm>
            <a:off x="1261903" y="4092019"/>
            <a:ext cx="345960" cy="367560"/>
            <a:chOff x="1261903" y="4092019"/>
            <a:chExt cx="345960" cy="367560"/>
          </a:xfrm>
        </p:grpSpPr>
        <mc:AlternateContent xmlns:mc="http://schemas.openxmlformats.org/markup-compatibility/2006" xmlns:p14="http://schemas.microsoft.com/office/powerpoint/2010/main">
          <mc:Choice Requires="p14">
            <p:contentPart p14:bwMode="auto" r:id="rId127">
              <p14:nvContentPartPr>
                <p14:cNvPr id="163" name="Ink 162">
                  <a:extLst>
                    <a:ext uri="{FF2B5EF4-FFF2-40B4-BE49-F238E27FC236}">
                      <a16:creationId xmlns:a16="http://schemas.microsoft.com/office/drawing/2014/main" id="{80B9236D-6B76-7D40-B937-54D6340EE996}"/>
                    </a:ext>
                  </a:extLst>
                </p14:cNvPr>
                <p14:cNvContentPartPr/>
                <p14:nvPr/>
              </p14:nvContentPartPr>
              <p14:xfrm>
                <a:off x="1261903" y="4252579"/>
                <a:ext cx="88200" cy="207000"/>
              </p14:xfrm>
            </p:contentPart>
          </mc:Choice>
          <mc:Fallback xmlns="">
            <p:pic>
              <p:nvPicPr>
                <p:cNvPr id="163" name="Ink 162">
                  <a:extLst>
                    <a:ext uri="{FF2B5EF4-FFF2-40B4-BE49-F238E27FC236}">
                      <a16:creationId xmlns:a16="http://schemas.microsoft.com/office/drawing/2014/main" id="{80B9236D-6B76-7D40-B937-54D6340EE996}"/>
                    </a:ext>
                  </a:extLst>
                </p:cNvPr>
                <p:cNvPicPr/>
                <p:nvPr/>
              </p:nvPicPr>
              <p:blipFill>
                <a:blip r:embed="rId128"/>
                <a:stretch>
                  <a:fillRect/>
                </a:stretch>
              </p:blipFill>
              <p:spPr>
                <a:xfrm>
                  <a:off x="1231069" y="4221673"/>
                  <a:ext cx="149151" cy="268094"/>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64" name="Ink 163">
                  <a:extLst>
                    <a:ext uri="{FF2B5EF4-FFF2-40B4-BE49-F238E27FC236}">
                      <a16:creationId xmlns:a16="http://schemas.microsoft.com/office/drawing/2014/main" id="{AF2CB7F2-CAD5-FC44-B198-9047FFABAB0A}"/>
                    </a:ext>
                  </a:extLst>
                </p14:cNvPr>
                <p14:cNvContentPartPr/>
                <p14:nvPr/>
              </p14:nvContentPartPr>
              <p14:xfrm>
                <a:off x="1356223" y="4261579"/>
                <a:ext cx="75960" cy="117000"/>
              </p14:xfrm>
            </p:contentPart>
          </mc:Choice>
          <mc:Fallback xmlns="">
            <p:pic>
              <p:nvPicPr>
                <p:cNvPr id="164" name="Ink 163">
                  <a:extLst>
                    <a:ext uri="{FF2B5EF4-FFF2-40B4-BE49-F238E27FC236}">
                      <a16:creationId xmlns:a16="http://schemas.microsoft.com/office/drawing/2014/main" id="{AF2CB7F2-CAD5-FC44-B198-9047FFABAB0A}"/>
                    </a:ext>
                  </a:extLst>
                </p:cNvPr>
                <p:cNvPicPr/>
                <p:nvPr/>
              </p:nvPicPr>
              <p:blipFill>
                <a:blip r:embed="rId130"/>
                <a:stretch>
                  <a:fillRect/>
                </a:stretch>
              </p:blipFill>
              <p:spPr>
                <a:xfrm>
                  <a:off x="1325263" y="4230619"/>
                  <a:ext cx="1371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65" name="Ink 164">
                  <a:extLst>
                    <a:ext uri="{FF2B5EF4-FFF2-40B4-BE49-F238E27FC236}">
                      <a16:creationId xmlns:a16="http://schemas.microsoft.com/office/drawing/2014/main" id="{4D0F6526-25B3-5D4B-B2B5-8942A60B4840}"/>
                    </a:ext>
                  </a:extLst>
                </p14:cNvPr>
                <p14:cNvContentPartPr/>
                <p14:nvPr/>
              </p14:nvContentPartPr>
              <p14:xfrm>
                <a:off x="1494463" y="4092019"/>
                <a:ext cx="56880" cy="142200"/>
              </p14:xfrm>
            </p:contentPart>
          </mc:Choice>
          <mc:Fallback xmlns="">
            <p:pic>
              <p:nvPicPr>
                <p:cNvPr id="165" name="Ink 164">
                  <a:extLst>
                    <a:ext uri="{FF2B5EF4-FFF2-40B4-BE49-F238E27FC236}">
                      <a16:creationId xmlns:a16="http://schemas.microsoft.com/office/drawing/2014/main" id="{4D0F6526-25B3-5D4B-B2B5-8942A60B4840}"/>
                    </a:ext>
                  </a:extLst>
                </p:cNvPr>
                <p:cNvPicPr/>
                <p:nvPr/>
              </p:nvPicPr>
              <p:blipFill>
                <a:blip r:embed="rId132"/>
                <a:stretch>
                  <a:fillRect/>
                </a:stretch>
              </p:blipFill>
              <p:spPr>
                <a:xfrm>
                  <a:off x="1463503" y="4061059"/>
                  <a:ext cx="1180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66" name="Ink 165">
                  <a:extLst>
                    <a:ext uri="{FF2B5EF4-FFF2-40B4-BE49-F238E27FC236}">
                      <a16:creationId xmlns:a16="http://schemas.microsoft.com/office/drawing/2014/main" id="{ECB9D39E-68D0-294F-ABAC-4525C92CD84C}"/>
                    </a:ext>
                  </a:extLst>
                </p14:cNvPr>
                <p14:cNvContentPartPr/>
                <p14:nvPr/>
              </p14:nvContentPartPr>
              <p14:xfrm>
                <a:off x="1476103" y="4114339"/>
                <a:ext cx="131760" cy="75960"/>
              </p14:xfrm>
            </p:contentPart>
          </mc:Choice>
          <mc:Fallback xmlns="">
            <p:pic>
              <p:nvPicPr>
                <p:cNvPr id="166" name="Ink 165">
                  <a:extLst>
                    <a:ext uri="{FF2B5EF4-FFF2-40B4-BE49-F238E27FC236}">
                      <a16:creationId xmlns:a16="http://schemas.microsoft.com/office/drawing/2014/main" id="{ECB9D39E-68D0-294F-ABAC-4525C92CD84C}"/>
                    </a:ext>
                  </a:extLst>
                </p:cNvPr>
                <p:cNvPicPr/>
                <p:nvPr/>
              </p:nvPicPr>
              <p:blipFill>
                <a:blip r:embed="rId134"/>
                <a:stretch>
                  <a:fillRect/>
                </a:stretch>
              </p:blipFill>
              <p:spPr>
                <a:xfrm>
                  <a:off x="1445143" y="4083379"/>
                  <a:ext cx="192960" cy="137160"/>
                </a:xfrm>
                <a:prstGeom prst="rect">
                  <a:avLst/>
                </a:prstGeom>
              </p:spPr>
            </p:pic>
          </mc:Fallback>
        </mc:AlternateContent>
      </p:grpSp>
      <p:grpSp>
        <p:nvGrpSpPr>
          <p:cNvPr id="172" name="Group 171">
            <a:extLst>
              <a:ext uri="{FF2B5EF4-FFF2-40B4-BE49-F238E27FC236}">
                <a16:creationId xmlns:a16="http://schemas.microsoft.com/office/drawing/2014/main" id="{23049173-5D5F-7440-A7CF-D7A883E5E4A0}"/>
              </a:ext>
            </a:extLst>
          </p:cNvPr>
          <p:cNvGrpSpPr/>
          <p:nvPr/>
        </p:nvGrpSpPr>
        <p:grpSpPr>
          <a:xfrm>
            <a:off x="2091703" y="3788179"/>
            <a:ext cx="302040" cy="338760"/>
            <a:chOff x="2091703" y="3788179"/>
            <a:chExt cx="302040" cy="338760"/>
          </a:xfrm>
        </p:grpSpPr>
        <mc:AlternateContent xmlns:mc="http://schemas.openxmlformats.org/markup-compatibility/2006" xmlns:p14="http://schemas.microsoft.com/office/powerpoint/2010/main">
          <mc:Choice Requires="p14">
            <p:contentPart p14:bwMode="auto" r:id="rId135">
              <p14:nvContentPartPr>
                <p14:cNvPr id="168" name="Ink 167">
                  <a:extLst>
                    <a:ext uri="{FF2B5EF4-FFF2-40B4-BE49-F238E27FC236}">
                      <a16:creationId xmlns:a16="http://schemas.microsoft.com/office/drawing/2014/main" id="{66372166-7F93-6B4D-A7D8-70EC269AC1D8}"/>
                    </a:ext>
                  </a:extLst>
                </p14:cNvPr>
                <p14:cNvContentPartPr/>
                <p14:nvPr/>
              </p14:nvContentPartPr>
              <p14:xfrm>
                <a:off x="2091703" y="3919939"/>
                <a:ext cx="50760" cy="207000"/>
              </p14:xfrm>
            </p:contentPart>
          </mc:Choice>
          <mc:Fallback xmlns="">
            <p:pic>
              <p:nvPicPr>
                <p:cNvPr id="168" name="Ink 167">
                  <a:extLst>
                    <a:ext uri="{FF2B5EF4-FFF2-40B4-BE49-F238E27FC236}">
                      <a16:creationId xmlns:a16="http://schemas.microsoft.com/office/drawing/2014/main" id="{66372166-7F93-6B4D-A7D8-70EC269AC1D8}"/>
                    </a:ext>
                  </a:extLst>
                </p:cNvPr>
                <p:cNvPicPr/>
                <p:nvPr/>
              </p:nvPicPr>
              <p:blipFill>
                <a:blip r:embed="rId136"/>
                <a:stretch>
                  <a:fillRect/>
                </a:stretch>
              </p:blipFill>
              <p:spPr>
                <a:xfrm>
                  <a:off x="2060743" y="3888979"/>
                  <a:ext cx="111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69" name="Ink 168">
                  <a:extLst>
                    <a:ext uri="{FF2B5EF4-FFF2-40B4-BE49-F238E27FC236}">
                      <a16:creationId xmlns:a16="http://schemas.microsoft.com/office/drawing/2014/main" id="{37865B24-4A48-F74C-AE21-1E49CF80A5D0}"/>
                    </a:ext>
                  </a:extLst>
                </p14:cNvPr>
                <p14:cNvContentPartPr/>
                <p14:nvPr/>
              </p14:nvContentPartPr>
              <p14:xfrm>
                <a:off x="2135623" y="3944419"/>
                <a:ext cx="94680" cy="88560"/>
              </p14:xfrm>
            </p:contentPart>
          </mc:Choice>
          <mc:Fallback xmlns="">
            <p:pic>
              <p:nvPicPr>
                <p:cNvPr id="169" name="Ink 168">
                  <a:extLst>
                    <a:ext uri="{FF2B5EF4-FFF2-40B4-BE49-F238E27FC236}">
                      <a16:creationId xmlns:a16="http://schemas.microsoft.com/office/drawing/2014/main" id="{37865B24-4A48-F74C-AE21-1E49CF80A5D0}"/>
                    </a:ext>
                  </a:extLst>
                </p:cNvPr>
                <p:cNvPicPr/>
                <p:nvPr/>
              </p:nvPicPr>
              <p:blipFill>
                <a:blip r:embed="rId138"/>
                <a:stretch>
                  <a:fillRect/>
                </a:stretch>
              </p:blipFill>
              <p:spPr>
                <a:xfrm>
                  <a:off x="2104663" y="3913333"/>
                  <a:ext cx="155880" cy="15001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70" name="Ink 169">
                  <a:extLst>
                    <a:ext uri="{FF2B5EF4-FFF2-40B4-BE49-F238E27FC236}">
                      <a16:creationId xmlns:a16="http://schemas.microsoft.com/office/drawing/2014/main" id="{BF93B4E2-0985-2241-8C19-887AB1348FFA}"/>
                    </a:ext>
                  </a:extLst>
                </p14:cNvPr>
                <p14:cNvContentPartPr/>
                <p14:nvPr/>
              </p14:nvContentPartPr>
              <p14:xfrm>
                <a:off x="2305543" y="3788179"/>
                <a:ext cx="63360" cy="156960"/>
              </p14:xfrm>
            </p:contentPart>
          </mc:Choice>
          <mc:Fallback xmlns="">
            <p:pic>
              <p:nvPicPr>
                <p:cNvPr id="170" name="Ink 169">
                  <a:extLst>
                    <a:ext uri="{FF2B5EF4-FFF2-40B4-BE49-F238E27FC236}">
                      <a16:creationId xmlns:a16="http://schemas.microsoft.com/office/drawing/2014/main" id="{BF93B4E2-0985-2241-8C19-887AB1348FFA}"/>
                    </a:ext>
                  </a:extLst>
                </p:cNvPr>
                <p:cNvPicPr/>
                <p:nvPr/>
              </p:nvPicPr>
              <p:blipFill>
                <a:blip r:embed="rId140"/>
                <a:stretch>
                  <a:fillRect/>
                </a:stretch>
              </p:blipFill>
              <p:spPr>
                <a:xfrm>
                  <a:off x="2274583" y="3757219"/>
                  <a:ext cx="1245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71" name="Ink 170">
                  <a:extLst>
                    <a:ext uri="{FF2B5EF4-FFF2-40B4-BE49-F238E27FC236}">
                      <a16:creationId xmlns:a16="http://schemas.microsoft.com/office/drawing/2014/main" id="{ABD710B2-6A92-3749-9651-7ACBA1709C9F}"/>
                    </a:ext>
                  </a:extLst>
                </p14:cNvPr>
                <p14:cNvContentPartPr/>
                <p14:nvPr/>
              </p14:nvContentPartPr>
              <p14:xfrm>
                <a:off x="2280343" y="3837499"/>
                <a:ext cx="113400" cy="50760"/>
              </p14:xfrm>
            </p:contentPart>
          </mc:Choice>
          <mc:Fallback xmlns="">
            <p:pic>
              <p:nvPicPr>
                <p:cNvPr id="171" name="Ink 170">
                  <a:extLst>
                    <a:ext uri="{FF2B5EF4-FFF2-40B4-BE49-F238E27FC236}">
                      <a16:creationId xmlns:a16="http://schemas.microsoft.com/office/drawing/2014/main" id="{ABD710B2-6A92-3749-9651-7ACBA1709C9F}"/>
                    </a:ext>
                  </a:extLst>
                </p:cNvPr>
                <p:cNvPicPr/>
                <p:nvPr/>
              </p:nvPicPr>
              <p:blipFill>
                <a:blip r:embed="rId142"/>
                <a:stretch>
                  <a:fillRect/>
                </a:stretch>
              </p:blipFill>
              <p:spPr>
                <a:xfrm>
                  <a:off x="2249481" y="3806539"/>
                  <a:ext cx="174406" cy="111960"/>
                </a:xfrm>
                <a:prstGeom prst="rect">
                  <a:avLst/>
                </a:prstGeom>
              </p:spPr>
            </p:pic>
          </mc:Fallback>
        </mc:AlternateContent>
      </p:grpSp>
      <p:grpSp>
        <p:nvGrpSpPr>
          <p:cNvPr id="177" name="Group 176">
            <a:extLst>
              <a:ext uri="{FF2B5EF4-FFF2-40B4-BE49-F238E27FC236}">
                <a16:creationId xmlns:a16="http://schemas.microsoft.com/office/drawing/2014/main" id="{01EE9986-3A54-7149-967D-5956BDB95046}"/>
              </a:ext>
            </a:extLst>
          </p:cNvPr>
          <p:cNvGrpSpPr/>
          <p:nvPr/>
        </p:nvGrpSpPr>
        <p:grpSpPr>
          <a:xfrm>
            <a:off x="2714143" y="3939739"/>
            <a:ext cx="327240" cy="344880"/>
            <a:chOff x="2714143" y="3939739"/>
            <a:chExt cx="327240" cy="344880"/>
          </a:xfrm>
        </p:grpSpPr>
        <mc:AlternateContent xmlns:mc="http://schemas.openxmlformats.org/markup-compatibility/2006" xmlns:p14="http://schemas.microsoft.com/office/powerpoint/2010/main">
          <mc:Choice Requires="p14">
            <p:contentPart p14:bwMode="auto" r:id="rId143">
              <p14:nvContentPartPr>
                <p14:cNvPr id="173" name="Ink 172">
                  <a:extLst>
                    <a:ext uri="{FF2B5EF4-FFF2-40B4-BE49-F238E27FC236}">
                      <a16:creationId xmlns:a16="http://schemas.microsoft.com/office/drawing/2014/main" id="{2B493927-68A1-374B-A473-BA5A9538B1EE}"/>
                    </a:ext>
                  </a:extLst>
                </p14:cNvPr>
                <p14:cNvContentPartPr/>
                <p14:nvPr/>
              </p14:nvContentPartPr>
              <p14:xfrm>
                <a:off x="2714143" y="4031899"/>
                <a:ext cx="50760" cy="252720"/>
              </p14:xfrm>
            </p:contentPart>
          </mc:Choice>
          <mc:Fallback xmlns="">
            <p:pic>
              <p:nvPicPr>
                <p:cNvPr id="173" name="Ink 172">
                  <a:extLst>
                    <a:ext uri="{FF2B5EF4-FFF2-40B4-BE49-F238E27FC236}">
                      <a16:creationId xmlns:a16="http://schemas.microsoft.com/office/drawing/2014/main" id="{2B493927-68A1-374B-A473-BA5A9538B1EE}"/>
                    </a:ext>
                  </a:extLst>
                </p:cNvPr>
                <p:cNvPicPr/>
                <p:nvPr/>
              </p:nvPicPr>
              <p:blipFill>
                <a:blip r:embed="rId144"/>
                <a:stretch>
                  <a:fillRect/>
                </a:stretch>
              </p:blipFill>
              <p:spPr>
                <a:xfrm>
                  <a:off x="2683183" y="4000939"/>
                  <a:ext cx="1119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74" name="Ink 173">
                  <a:extLst>
                    <a:ext uri="{FF2B5EF4-FFF2-40B4-BE49-F238E27FC236}">
                      <a16:creationId xmlns:a16="http://schemas.microsoft.com/office/drawing/2014/main" id="{4A642A01-5D62-0347-94E4-8461F4D36121}"/>
                    </a:ext>
                  </a:extLst>
                </p14:cNvPr>
                <p14:cNvContentPartPr/>
                <p14:nvPr/>
              </p14:nvContentPartPr>
              <p14:xfrm>
                <a:off x="2745463" y="4110739"/>
                <a:ext cx="113400" cy="91800"/>
              </p14:xfrm>
            </p:contentPart>
          </mc:Choice>
          <mc:Fallback xmlns="">
            <p:pic>
              <p:nvPicPr>
                <p:cNvPr id="174" name="Ink 173">
                  <a:extLst>
                    <a:ext uri="{FF2B5EF4-FFF2-40B4-BE49-F238E27FC236}">
                      <a16:creationId xmlns:a16="http://schemas.microsoft.com/office/drawing/2014/main" id="{4A642A01-5D62-0347-94E4-8461F4D36121}"/>
                    </a:ext>
                  </a:extLst>
                </p:cNvPr>
                <p:cNvPicPr/>
                <p:nvPr/>
              </p:nvPicPr>
              <p:blipFill>
                <a:blip r:embed="rId146"/>
                <a:stretch>
                  <a:fillRect/>
                </a:stretch>
              </p:blipFill>
              <p:spPr>
                <a:xfrm>
                  <a:off x="2714503" y="4079779"/>
                  <a:ext cx="1746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75" name="Ink 174">
                  <a:extLst>
                    <a:ext uri="{FF2B5EF4-FFF2-40B4-BE49-F238E27FC236}">
                      <a16:creationId xmlns:a16="http://schemas.microsoft.com/office/drawing/2014/main" id="{5B7AA236-A06C-9C49-A27F-60D3E42C3F91}"/>
                    </a:ext>
                  </a:extLst>
                </p14:cNvPr>
                <p14:cNvContentPartPr/>
                <p14:nvPr/>
              </p14:nvContentPartPr>
              <p14:xfrm>
                <a:off x="2915383" y="3939739"/>
                <a:ext cx="94680" cy="162360"/>
              </p14:xfrm>
            </p:contentPart>
          </mc:Choice>
          <mc:Fallback xmlns="">
            <p:pic>
              <p:nvPicPr>
                <p:cNvPr id="175" name="Ink 174">
                  <a:extLst>
                    <a:ext uri="{FF2B5EF4-FFF2-40B4-BE49-F238E27FC236}">
                      <a16:creationId xmlns:a16="http://schemas.microsoft.com/office/drawing/2014/main" id="{5B7AA236-A06C-9C49-A27F-60D3E42C3F91}"/>
                    </a:ext>
                  </a:extLst>
                </p:cNvPr>
                <p:cNvPicPr/>
                <p:nvPr/>
              </p:nvPicPr>
              <p:blipFill>
                <a:blip r:embed="rId148"/>
                <a:stretch>
                  <a:fillRect/>
                </a:stretch>
              </p:blipFill>
              <p:spPr>
                <a:xfrm>
                  <a:off x="2884423" y="3908779"/>
                  <a:ext cx="155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76" name="Ink 175">
                  <a:extLst>
                    <a:ext uri="{FF2B5EF4-FFF2-40B4-BE49-F238E27FC236}">
                      <a16:creationId xmlns:a16="http://schemas.microsoft.com/office/drawing/2014/main" id="{32E64A12-CD38-F447-AFB7-2B46186ED775}"/>
                    </a:ext>
                  </a:extLst>
                </p14:cNvPr>
                <p14:cNvContentPartPr/>
                <p14:nvPr/>
              </p14:nvContentPartPr>
              <p14:xfrm>
                <a:off x="2915383" y="3982219"/>
                <a:ext cx="126000" cy="63360"/>
              </p14:xfrm>
            </p:contentPart>
          </mc:Choice>
          <mc:Fallback xmlns="">
            <p:pic>
              <p:nvPicPr>
                <p:cNvPr id="176" name="Ink 175">
                  <a:extLst>
                    <a:ext uri="{FF2B5EF4-FFF2-40B4-BE49-F238E27FC236}">
                      <a16:creationId xmlns:a16="http://schemas.microsoft.com/office/drawing/2014/main" id="{32E64A12-CD38-F447-AFB7-2B46186ED775}"/>
                    </a:ext>
                  </a:extLst>
                </p:cNvPr>
                <p:cNvPicPr/>
                <p:nvPr/>
              </p:nvPicPr>
              <p:blipFill>
                <a:blip r:embed="rId150"/>
                <a:stretch>
                  <a:fillRect/>
                </a:stretch>
              </p:blipFill>
              <p:spPr>
                <a:xfrm>
                  <a:off x="2884511" y="3951259"/>
                  <a:ext cx="187026" cy="124560"/>
                </a:xfrm>
                <a:prstGeom prst="rect">
                  <a:avLst/>
                </a:prstGeom>
              </p:spPr>
            </p:pic>
          </mc:Fallback>
        </mc:AlternateContent>
      </p:grpSp>
      <p:grpSp>
        <p:nvGrpSpPr>
          <p:cNvPr id="182" name="Group 181">
            <a:extLst>
              <a:ext uri="{FF2B5EF4-FFF2-40B4-BE49-F238E27FC236}">
                <a16:creationId xmlns:a16="http://schemas.microsoft.com/office/drawing/2014/main" id="{6DE2AFA4-68D4-C643-8F8D-82DA304E069F}"/>
              </a:ext>
            </a:extLst>
          </p:cNvPr>
          <p:cNvGrpSpPr/>
          <p:nvPr/>
        </p:nvGrpSpPr>
        <p:grpSpPr>
          <a:xfrm>
            <a:off x="3474823" y="3706099"/>
            <a:ext cx="352440" cy="320760"/>
            <a:chOff x="3474823" y="3706099"/>
            <a:chExt cx="352440" cy="320760"/>
          </a:xfrm>
        </p:grpSpPr>
        <mc:AlternateContent xmlns:mc="http://schemas.openxmlformats.org/markup-compatibility/2006" xmlns:p14="http://schemas.microsoft.com/office/powerpoint/2010/main">
          <mc:Choice Requires="p14">
            <p:contentPart p14:bwMode="auto" r:id="rId151">
              <p14:nvContentPartPr>
                <p14:cNvPr id="178" name="Ink 177">
                  <a:extLst>
                    <a:ext uri="{FF2B5EF4-FFF2-40B4-BE49-F238E27FC236}">
                      <a16:creationId xmlns:a16="http://schemas.microsoft.com/office/drawing/2014/main" id="{E57E3E5A-BA96-434A-B516-BE828995D0CF}"/>
                    </a:ext>
                  </a:extLst>
                </p14:cNvPr>
                <p14:cNvContentPartPr/>
                <p14:nvPr/>
              </p14:nvContentPartPr>
              <p14:xfrm>
                <a:off x="3474823" y="3834979"/>
                <a:ext cx="44280" cy="191880"/>
              </p14:xfrm>
            </p:contentPart>
          </mc:Choice>
          <mc:Fallback xmlns="">
            <p:pic>
              <p:nvPicPr>
                <p:cNvPr id="178" name="Ink 177">
                  <a:extLst>
                    <a:ext uri="{FF2B5EF4-FFF2-40B4-BE49-F238E27FC236}">
                      <a16:creationId xmlns:a16="http://schemas.microsoft.com/office/drawing/2014/main" id="{E57E3E5A-BA96-434A-B516-BE828995D0CF}"/>
                    </a:ext>
                  </a:extLst>
                </p:cNvPr>
                <p:cNvPicPr/>
                <p:nvPr/>
              </p:nvPicPr>
              <p:blipFill>
                <a:blip r:embed="rId152"/>
                <a:stretch>
                  <a:fillRect/>
                </a:stretch>
              </p:blipFill>
              <p:spPr>
                <a:xfrm>
                  <a:off x="3443863" y="3804019"/>
                  <a:ext cx="1054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79" name="Ink 178">
                  <a:extLst>
                    <a:ext uri="{FF2B5EF4-FFF2-40B4-BE49-F238E27FC236}">
                      <a16:creationId xmlns:a16="http://schemas.microsoft.com/office/drawing/2014/main" id="{55D8A678-EE3A-DD44-B57C-F9635C1BC324}"/>
                    </a:ext>
                  </a:extLst>
                </p14:cNvPr>
                <p14:cNvContentPartPr/>
                <p14:nvPr/>
              </p14:nvContentPartPr>
              <p14:xfrm>
                <a:off x="3512623" y="3857299"/>
                <a:ext cx="113400" cy="93960"/>
              </p14:xfrm>
            </p:contentPart>
          </mc:Choice>
          <mc:Fallback xmlns="">
            <p:pic>
              <p:nvPicPr>
                <p:cNvPr id="179" name="Ink 178">
                  <a:extLst>
                    <a:ext uri="{FF2B5EF4-FFF2-40B4-BE49-F238E27FC236}">
                      <a16:creationId xmlns:a16="http://schemas.microsoft.com/office/drawing/2014/main" id="{55D8A678-EE3A-DD44-B57C-F9635C1BC324}"/>
                    </a:ext>
                  </a:extLst>
                </p:cNvPr>
                <p:cNvPicPr/>
                <p:nvPr/>
              </p:nvPicPr>
              <p:blipFill>
                <a:blip r:embed="rId154"/>
                <a:stretch>
                  <a:fillRect/>
                </a:stretch>
              </p:blipFill>
              <p:spPr>
                <a:xfrm>
                  <a:off x="3481761" y="3826339"/>
                  <a:ext cx="174406"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80" name="Ink 179">
                  <a:extLst>
                    <a:ext uri="{FF2B5EF4-FFF2-40B4-BE49-F238E27FC236}">
                      <a16:creationId xmlns:a16="http://schemas.microsoft.com/office/drawing/2014/main" id="{3D63D8EF-0E7D-334D-BFBA-BE1FA5D346FD}"/>
                    </a:ext>
                  </a:extLst>
                </p14:cNvPr>
                <p14:cNvContentPartPr/>
                <p14:nvPr/>
              </p14:nvContentPartPr>
              <p14:xfrm>
                <a:off x="3701263" y="3706099"/>
                <a:ext cx="75960" cy="166680"/>
              </p14:xfrm>
            </p:contentPart>
          </mc:Choice>
          <mc:Fallback xmlns="">
            <p:pic>
              <p:nvPicPr>
                <p:cNvPr id="180" name="Ink 179">
                  <a:extLst>
                    <a:ext uri="{FF2B5EF4-FFF2-40B4-BE49-F238E27FC236}">
                      <a16:creationId xmlns:a16="http://schemas.microsoft.com/office/drawing/2014/main" id="{3D63D8EF-0E7D-334D-BFBA-BE1FA5D346FD}"/>
                    </a:ext>
                  </a:extLst>
                </p:cNvPr>
                <p:cNvPicPr/>
                <p:nvPr/>
              </p:nvPicPr>
              <p:blipFill>
                <a:blip r:embed="rId156"/>
                <a:stretch>
                  <a:fillRect/>
                </a:stretch>
              </p:blipFill>
              <p:spPr>
                <a:xfrm>
                  <a:off x="3670303" y="3675139"/>
                  <a:ext cx="1371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81" name="Ink 180">
                  <a:extLst>
                    <a:ext uri="{FF2B5EF4-FFF2-40B4-BE49-F238E27FC236}">
                      <a16:creationId xmlns:a16="http://schemas.microsoft.com/office/drawing/2014/main" id="{8EEBE311-C2F0-EE4F-99BD-3C8643E43DC8}"/>
                    </a:ext>
                  </a:extLst>
                </p14:cNvPr>
                <p14:cNvContentPartPr/>
                <p14:nvPr/>
              </p14:nvContentPartPr>
              <p14:xfrm>
                <a:off x="3688663" y="3743179"/>
                <a:ext cx="138600" cy="69480"/>
              </p14:xfrm>
            </p:contentPart>
          </mc:Choice>
          <mc:Fallback xmlns="">
            <p:pic>
              <p:nvPicPr>
                <p:cNvPr id="181" name="Ink 180">
                  <a:extLst>
                    <a:ext uri="{FF2B5EF4-FFF2-40B4-BE49-F238E27FC236}">
                      <a16:creationId xmlns:a16="http://schemas.microsoft.com/office/drawing/2014/main" id="{8EEBE311-C2F0-EE4F-99BD-3C8643E43DC8}"/>
                    </a:ext>
                  </a:extLst>
                </p:cNvPr>
                <p:cNvPicPr/>
                <p:nvPr/>
              </p:nvPicPr>
              <p:blipFill>
                <a:blip r:embed="rId158"/>
                <a:stretch>
                  <a:fillRect/>
                </a:stretch>
              </p:blipFill>
              <p:spPr>
                <a:xfrm>
                  <a:off x="3657783" y="3712219"/>
                  <a:ext cx="199641" cy="130680"/>
                </a:xfrm>
                <a:prstGeom prst="rect">
                  <a:avLst/>
                </a:prstGeom>
              </p:spPr>
            </p:pic>
          </mc:Fallback>
        </mc:AlternateContent>
      </p:grpSp>
      <p:grpSp>
        <p:nvGrpSpPr>
          <p:cNvPr id="187" name="Group 186">
            <a:extLst>
              <a:ext uri="{FF2B5EF4-FFF2-40B4-BE49-F238E27FC236}">
                <a16:creationId xmlns:a16="http://schemas.microsoft.com/office/drawing/2014/main" id="{48119590-69ED-EF48-A579-984ED6B1FFE0}"/>
              </a:ext>
            </a:extLst>
          </p:cNvPr>
          <p:cNvGrpSpPr/>
          <p:nvPr/>
        </p:nvGrpSpPr>
        <p:grpSpPr>
          <a:xfrm>
            <a:off x="3632143" y="4372819"/>
            <a:ext cx="320760" cy="276120"/>
            <a:chOff x="3632143" y="4372819"/>
            <a:chExt cx="320760" cy="276120"/>
          </a:xfrm>
        </p:grpSpPr>
        <mc:AlternateContent xmlns:mc="http://schemas.openxmlformats.org/markup-compatibility/2006" xmlns:p14="http://schemas.microsoft.com/office/powerpoint/2010/main">
          <mc:Choice Requires="p14">
            <p:contentPart p14:bwMode="auto" r:id="rId159">
              <p14:nvContentPartPr>
                <p14:cNvPr id="183" name="Ink 182">
                  <a:extLst>
                    <a:ext uri="{FF2B5EF4-FFF2-40B4-BE49-F238E27FC236}">
                      <a16:creationId xmlns:a16="http://schemas.microsoft.com/office/drawing/2014/main" id="{4E037657-332F-E149-803B-7CDD0426F0D0}"/>
                    </a:ext>
                  </a:extLst>
                </p14:cNvPr>
                <p14:cNvContentPartPr/>
                <p14:nvPr/>
              </p14:nvContentPartPr>
              <p14:xfrm>
                <a:off x="3632143" y="4472539"/>
                <a:ext cx="31680" cy="176400"/>
              </p14:xfrm>
            </p:contentPart>
          </mc:Choice>
          <mc:Fallback xmlns="">
            <p:pic>
              <p:nvPicPr>
                <p:cNvPr id="183" name="Ink 182">
                  <a:extLst>
                    <a:ext uri="{FF2B5EF4-FFF2-40B4-BE49-F238E27FC236}">
                      <a16:creationId xmlns:a16="http://schemas.microsoft.com/office/drawing/2014/main" id="{4E037657-332F-E149-803B-7CDD0426F0D0}"/>
                    </a:ext>
                  </a:extLst>
                </p:cNvPr>
                <p:cNvPicPr/>
                <p:nvPr/>
              </p:nvPicPr>
              <p:blipFill>
                <a:blip r:embed="rId160"/>
                <a:stretch>
                  <a:fillRect/>
                </a:stretch>
              </p:blipFill>
              <p:spPr>
                <a:xfrm>
                  <a:off x="3601183" y="4441579"/>
                  <a:ext cx="928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84" name="Ink 183">
                  <a:extLst>
                    <a:ext uri="{FF2B5EF4-FFF2-40B4-BE49-F238E27FC236}">
                      <a16:creationId xmlns:a16="http://schemas.microsoft.com/office/drawing/2014/main" id="{E998A662-F233-C142-B6B5-F891032489A6}"/>
                    </a:ext>
                  </a:extLst>
                </p14:cNvPr>
                <p14:cNvContentPartPr/>
                <p14:nvPr/>
              </p14:nvContentPartPr>
              <p14:xfrm>
                <a:off x="3632143" y="4497739"/>
                <a:ext cx="138600" cy="94680"/>
              </p14:xfrm>
            </p:contentPart>
          </mc:Choice>
          <mc:Fallback xmlns="">
            <p:pic>
              <p:nvPicPr>
                <p:cNvPr id="184" name="Ink 183">
                  <a:extLst>
                    <a:ext uri="{FF2B5EF4-FFF2-40B4-BE49-F238E27FC236}">
                      <a16:creationId xmlns:a16="http://schemas.microsoft.com/office/drawing/2014/main" id="{E998A662-F233-C142-B6B5-F891032489A6}"/>
                    </a:ext>
                  </a:extLst>
                </p:cNvPr>
                <p:cNvPicPr/>
                <p:nvPr/>
              </p:nvPicPr>
              <p:blipFill>
                <a:blip r:embed="rId162"/>
                <a:stretch>
                  <a:fillRect/>
                </a:stretch>
              </p:blipFill>
              <p:spPr>
                <a:xfrm>
                  <a:off x="3601183" y="4466779"/>
                  <a:ext cx="1998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85" name="Ink 184">
                  <a:extLst>
                    <a:ext uri="{FF2B5EF4-FFF2-40B4-BE49-F238E27FC236}">
                      <a16:creationId xmlns:a16="http://schemas.microsoft.com/office/drawing/2014/main" id="{B5563210-4044-624C-88DF-8320D1BAB7D4}"/>
                    </a:ext>
                  </a:extLst>
                </p14:cNvPr>
                <p14:cNvContentPartPr/>
                <p14:nvPr/>
              </p14:nvContentPartPr>
              <p14:xfrm>
                <a:off x="3839503" y="4372819"/>
                <a:ext cx="75960" cy="137880"/>
              </p14:xfrm>
            </p:contentPart>
          </mc:Choice>
          <mc:Fallback xmlns="">
            <p:pic>
              <p:nvPicPr>
                <p:cNvPr id="185" name="Ink 184">
                  <a:extLst>
                    <a:ext uri="{FF2B5EF4-FFF2-40B4-BE49-F238E27FC236}">
                      <a16:creationId xmlns:a16="http://schemas.microsoft.com/office/drawing/2014/main" id="{B5563210-4044-624C-88DF-8320D1BAB7D4}"/>
                    </a:ext>
                  </a:extLst>
                </p:cNvPr>
                <p:cNvPicPr/>
                <p:nvPr/>
              </p:nvPicPr>
              <p:blipFill>
                <a:blip r:embed="rId164"/>
                <a:stretch>
                  <a:fillRect/>
                </a:stretch>
              </p:blipFill>
              <p:spPr>
                <a:xfrm>
                  <a:off x="3808543" y="4341859"/>
                  <a:ext cx="1371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86" name="Ink 185">
                  <a:extLst>
                    <a:ext uri="{FF2B5EF4-FFF2-40B4-BE49-F238E27FC236}">
                      <a16:creationId xmlns:a16="http://schemas.microsoft.com/office/drawing/2014/main" id="{AF7AFB1A-562E-A448-952F-88D88D91E23F}"/>
                    </a:ext>
                  </a:extLst>
                </p14:cNvPr>
                <p14:cNvContentPartPr/>
                <p14:nvPr/>
              </p14:nvContentPartPr>
              <p14:xfrm>
                <a:off x="3852103" y="4397299"/>
                <a:ext cx="100800" cy="63360"/>
              </p14:xfrm>
            </p:contentPart>
          </mc:Choice>
          <mc:Fallback xmlns="">
            <p:pic>
              <p:nvPicPr>
                <p:cNvPr id="186" name="Ink 185">
                  <a:extLst>
                    <a:ext uri="{FF2B5EF4-FFF2-40B4-BE49-F238E27FC236}">
                      <a16:creationId xmlns:a16="http://schemas.microsoft.com/office/drawing/2014/main" id="{AF7AFB1A-562E-A448-952F-88D88D91E23F}"/>
                    </a:ext>
                  </a:extLst>
                </p:cNvPr>
                <p:cNvPicPr/>
                <p:nvPr/>
              </p:nvPicPr>
              <p:blipFill>
                <a:blip r:embed="rId166"/>
                <a:stretch>
                  <a:fillRect/>
                </a:stretch>
              </p:blipFill>
              <p:spPr>
                <a:xfrm>
                  <a:off x="3821253" y="4366339"/>
                  <a:ext cx="161782" cy="124560"/>
                </a:xfrm>
                <a:prstGeom prst="rect">
                  <a:avLst/>
                </a:prstGeom>
              </p:spPr>
            </p:pic>
          </mc:Fallback>
        </mc:AlternateContent>
      </p:grpSp>
      <p:grpSp>
        <p:nvGrpSpPr>
          <p:cNvPr id="192" name="Group 191">
            <a:extLst>
              <a:ext uri="{FF2B5EF4-FFF2-40B4-BE49-F238E27FC236}">
                <a16:creationId xmlns:a16="http://schemas.microsoft.com/office/drawing/2014/main" id="{2EF75CC2-0B9C-5945-BC47-5E589F99AB9B}"/>
              </a:ext>
            </a:extLst>
          </p:cNvPr>
          <p:cNvGrpSpPr/>
          <p:nvPr/>
        </p:nvGrpSpPr>
        <p:grpSpPr>
          <a:xfrm>
            <a:off x="2418583" y="4643179"/>
            <a:ext cx="352440" cy="307440"/>
            <a:chOff x="2418583" y="4643179"/>
            <a:chExt cx="352440" cy="307440"/>
          </a:xfrm>
        </p:grpSpPr>
        <mc:AlternateContent xmlns:mc="http://schemas.openxmlformats.org/markup-compatibility/2006" xmlns:p14="http://schemas.microsoft.com/office/powerpoint/2010/main">
          <mc:Choice Requires="p14">
            <p:contentPart p14:bwMode="auto" r:id="rId167">
              <p14:nvContentPartPr>
                <p14:cNvPr id="188" name="Ink 187">
                  <a:extLst>
                    <a:ext uri="{FF2B5EF4-FFF2-40B4-BE49-F238E27FC236}">
                      <a16:creationId xmlns:a16="http://schemas.microsoft.com/office/drawing/2014/main" id="{582EB3A8-254C-534F-BDE7-501E415B2BC1}"/>
                    </a:ext>
                  </a:extLst>
                </p14:cNvPr>
                <p14:cNvContentPartPr/>
                <p14:nvPr/>
              </p14:nvContentPartPr>
              <p14:xfrm>
                <a:off x="2418583" y="4777819"/>
                <a:ext cx="75960" cy="172800"/>
              </p14:xfrm>
            </p:contentPart>
          </mc:Choice>
          <mc:Fallback xmlns="">
            <p:pic>
              <p:nvPicPr>
                <p:cNvPr id="188" name="Ink 187">
                  <a:extLst>
                    <a:ext uri="{FF2B5EF4-FFF2-40B4-BE49-F238E27FC236}">
                      <a16:creationId xmlns:a16="http://schemas.microsoft.com/office/drawing/2014/main" id="{582EB3A8-254C-534F-BDE7-501E415B2BC1}"/>
                    </a:ext>
                  </a:extLst>
                </p:cNvPr>
                <p:cNvPicPr/>
                <p:nvPr/>
              </p:nvPicPr>
              <p:blipFill>
                <a:blip r:embed="rId168"/>
                <a:stretch>
                  <a:fillRect/>
                </a:stretch>
              </p:blipFill>
              <p:spPr>
                <a:xfrm>
                  <a:off x="2387476" y="4746859"/>
                  <a:ext cx="137451"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89" name="Ink 188">
                  <a:extLst>
                    <a:ext uri="{FF2B5EF4-FFF2-40B4-BE49-F238E27FC236}">
                      <a16:creationId xmlns:a16="http://schemas.microsoft.com/office/drawing/2014/main" id="{988E578F-0314-C642-A38B-9D93F6316949}"/>
                    </a:ext>
                  </a:extLst>
                </p14:cNvPr>
                <p14:cNvContentPartPr/>
                <p14:nvPr/>
              </p14:nvContentPartPr>
              <p14:xfrm>
                <a:off x="2462503" y="4774939"/>
                <a:ext cx="100800" cy="100080"/>
              </p14:xfrm>
            </p:contentPart>
          </mc:Choice>
          <mc:Fallback xmlns="">
            <p:pic>
              <p:nvPicPr>
                <p:cNvPr id="189" name="Ink 188">
                  <a:extLst>
                    <a:ext uri="{FF2B5EF4-FFF2-40B4-BE49-F238E27FC236}">
                      <a16:creationId xmlns:a16="http://schemas.microsoft.com/office/drawing/2014/main" id="{988E578F-0314-C642-A38B-9D93F6316949}"/>
                    </a:ext>
                  </a:extLst>
                </p:cNvPr>
                <p:cNvPicPr/>
                <p:nvPr/>
              </p:nvPicPr>
              <p:blipFill>
                <a:blip r:embed="rId170"/>
                <a:stretch>
                  <a:fillRect/>
                </a:stretch>
              </p:blipFill>
              <p:spPr>
                <a:xfrm>
                  <a:off x="2431543" y="4743979"/>
                  <a:ext cx="162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90" name="Ink 189">
                  <a:extLst>
                    <a:ext uri="{FF2B5EF4-FFF2-40B4-BE49-F238E27FC236}">
                      <a16:creationId xmlns:a16="http://schemas.microsoft.com/office/drawing/2014/main" id="{93FB9A2E-4C7F-6A4B-88DA-060037CABFF3}"/>
                    </a:ext>
                  </a:extLst>
                </p14:cNvPr>
                <p14:cNvContentPartPr/>
                <p14:nvPr/>
              </p14:nvContentPartPr>
              <p14:xfrm>
                <a:off x="2632423" y="4643179"/>
                <a:ext cx="75960" cy="112680"/>
              </p14:xfrm>
            </p:contentPart>
          </mc:Choice>
          <mc:Fallback xmlns="">
            <p:pic>
              <p:nvPicPr>
                <p:cNvPr id="190" name="Ink 189">
                  <a:extLst>
                    <a:ext uri="{FF2B5EF4-FFF2-40B4-BE49-F238E27FC236}">
                      <a16:creationId xmlns:a16="http://schemas.microsoft.com/office/drawing/2014/main" id="{93FB9A2E-4C7F-6A4B-88DA-060037CABFF3}"/>
                    </a:ext>
                  </a:extLst>
                </p:cNvPr>
                <p:cNvPicPr/>
                <p:nvPr/>
              </p:nvPicPr>
              <p:blipFill>
                <a:blip r:embed="rId172"/>
                <a:stretch>
                  <a:fillRect/>
                </a:stretch>
              </p:blipFill>
              <p:spPr>
                <a:xfrm>
                  <a:off x="2601463" y="4612318"/>
                  <a:ext cx="137160" cy="173685"/>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91" name="Ink 190">
                  <a:extLst>
                    <a:ext uri="{FF2B5EF4-FFF2-40B4-BE49-F238E27FC236}">
                      <a16:creationId xmlns:a16="http://schemas.microsoft.com/office/drawing/2014/main" id="{763AC58E-3E03-9441-A085-A95FA8B5D7B0}"/>
                    </a:ext>
                  </a:extLst>
                </p14:cNvPr>
                <p14:cNvContentPartPr/>
                <p14:nvPr/>
              </p14:nvContentPartPr>
              <p14:xfrm>
                <a:off x="2645743" y="4661179"/>
                <a:ext cx="125280" cy="56880"/>
              </p14:xfrm>
            </p:contentPart>
          </mc:Choice>
          <mc:Fallback xmlns="">
            <p:pic>
              <p:nvPicPr>
                <p:cNvPr id="191" name="Ink 190">
                  <a:extLst>
                    <a:ext uri="{FF2B5EF4-FFF2-40B4-BE49-F238E27FC236}">
                      <a16:creationId xmlns:a16="http://schemas.microsoft.com/office/drawing/2014/main" id="{763AC58E-3E03-9441-A085-A95FA8B5D7B0}"/>
                    </a:ext>
                  </a:extLst>
                </p:cNvPr>
                <p:cNvPicPr/>
                <p:nvPr/>
              </p:nvPicPr>
              <p:blipFill>
                <a:blip r:embed="rId174"/>
                <a:stretch>
                  <a:fillRect/>
                </a:stretch>
              </p:blipFill>
              <p:spPr>
                <a:xfrm>
                  <a:off x="2614872" y="4630219"/>
                  <a:ext cx="186305" cy="118080"/>
                </a:xfrm>
                <a:prstGeom prst="rect">
                  <a:avLst/>
                </a:prstGeom>
              </p:spPr>
            </p:pic>
          </mc:Fallback>
        </mc:AlternateContent>
      </p:grpSp>
      <p:grpSp>
        <p:nvGrpSpPr>
          <p:cNvPr id="199" name="Group 198">
            <a:extLst>
              <a:ext uri="{FF2B5EF4-FFF2-40B4-BE49-F238E27FC236}">
                <a16:creationId xmlns:a16="http://schemas.microsoft.com/office/drawing/2014/main" id="{555F336F-3348-1241-AB31-8DDD566D0B43}"/>
              </a:ext>
            </a:extLst>
          </p:cNvPr>
          <p:cNvGrpSpPr/>
          <p:nvPr/>
        </p:nvGrpSpPr>
        <p:grpSpPr>
          <a:xfrm>
            <a:off x="1406263" y="2008699"/>
            <a:ext cx="302400" cy="226080"/>
            <a:chOff x="1406263" y="2008699"/>
            <a:chExt cx="302400" cy="226080"/>
          </a:xfrm>
        </p:grpSpPr>
        <mc:AlternateContent xmlns:mc="http://schemas.openxmlformats.org/markup-compatibility/2006" xmlns:p14="http://schemas.microsoft.com/office/powerpoint/2010/main">
          <mc:Choice Requires="p14">
            <p:contentPart p14:bwMode="auto" r:id="rId175">
              <p14:nvContentPartPr>
                <p14:cNvPr id="193" name="Ink 192">
                  <a:extLst>
                    <a:ext uri="{FF2B5EF4-FFF2-40B4-BE49-F238E27FC236}">
                      <a16:creationId xmlns:a16="http://schemas.microsoft.com/office/drawing/2014/main" id="{C068D32D-E432-A440-BFA9-E2E79E05F06A}"/>
                    </a:ext>
                  </a:extLst>
                </p14:cNvPr>
                <p14:cNvContentPartPr/>
                <p14:nvPr/>
              </p14:nvContentPartPr>
              <p14:xfrm>
                <a:off x="1406263" y="2096899"/>
                <a:ext cx="38160" cy="137880"/>
              </p14:xfrm>
            </p:contentPart>
          </mc:Choice>
          <mc:Fallback xmlns="">
            <p:pic>
              <p:nvPicPr>
                <p:cNvPr id="193" name="Ink 192">
                  <a:extLst>
                    <a:ext uri="{FF2B5EF4-FFF2-40B4-BE49-F238E27FC236}">
                      <a16:creationId xmlns:a16="http://schemas.microsoft.com/office/drawing/2014/main" id="{C068D32D-E432-A440-BFA9-E2E79E05F06A}"/>
                    </a:ext>
                  </a:extLst>
                </p:cNvPr>
                <p:cNvPicPr/>
                <p:nvPr/>
              </p:nvPicPr>
              <p:blipFill>
                <a:blip r:embed="rId176"/>
                <a:stretch>
                  <a:fillRect/>
                </a:stretch>
              </p:blipFill>
              <p:spPr>
                <a:xfrm>
                  <a:off x="1375303" y="2065939"/>
                  <a:ext cx="99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94" name="Ink 193">
                  <a:extLst>
                    <a:ext uri="{FF2B5EF4-FFF2-40B4-BE49-F238E27FC236}">
                      <a16:creationId xmlns:a16="http://schemas.microsoft.com/office/drawing/2014/main" id="{BCA3027B-EEFB-4F43-84A0-CE4198B59C43}"/>
                    </a:ext>
                  </a:extLst>
                </p14:cNvPr>
                <p14:cNvContentPartPr/>
                <p14:nvPr/>
              </p14:nvContentPartPr>
              <p14:xfrm>
                <a:off x="1456663" y="2089699"/>
                <a:ext cx="100800" cy="113400"/>
              </p14:xfrm>
            </p:contentPart>
          </mc:Choice>
          <mc:Fallback xmlns="">
            <p:pic>
              <p:nvPicPr>
                <p:cNvPr id="194" name="Ink 193">
                  <a:extLst>
                    <a:ext uri="{FF2B5EF4-FFF2-40B4-BE49-F238E27FC236}">
                      <a16:creationId xmlns:a16="http://schemas.microsoft.com/office/drawing/2014/main" id="{BCA3027B-EEFB-4F43-84A0-CE4198B59C43}"/>
                    </a:ext>
                  </a:extLst>
                </p:cNvPr>
                <p:cNvPicPr/>
                <p:nvPr/>
              </p:nvPicPr>
              <p:blipFill>
                <a:blip r:embed="rId178"/>
                <a:stretch>
                  <a:fillRect/>
                </a:stretch>
              </p:blipFill>
              <p:spPr>
                <a:xfrm>
                  <a:off x="1425703" y="2058739"/>
                  <a:ext cx="162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95" name="Ink 194">
                  <a:extLst>
                    <a:ext uri="{FF2B5EF4-FFF2-40B4-BE49-F238E27FC236}">
                      <a16:creationId xmlns:a16="http://schemas.microsoft.com/office/drawing/2014/main" id="{3D259012-52BC-E74A-BC5A-066249EFC5F8}"/>
                    </a:ext>
                  </a:extLst>
                </p14:cNvPr>
                <p14:cNvContentPartPr/>
                <p14:nvPr/>
              </p14:nvContentPartPr>
              <p14:xfrm>
                <a:off x="1632703" y="2008699"/>
                <a:ext cx="50760" cy="119160"/>
              </p14:xfrm>
            </p:contentPart>
          </mc:Choice>
          <mc:Fallback xmlns="">
            <p:pic>
              <p:nvPicPr>
                <p:cNvPr id="195" name="Ink 194">
                  <a:extLst>
                    <a:ext uri="{FF2B5EF4-FFF2-40B4-BE49-F238E27FC236}">
                      <a16:creationId xmlns:a16="http://schemas.microsoft.com/office/drawing/2014/main" id="{3D259012-52BC-E74A-BC5A-066249EFC5F8}"/>
                    </a:ext>
                  </a:extLst>
                </p:cNvPr>
                <p:cNvPicPr/>
                <p:nvPr/>
              </p:nvPicPr>
              <p:blipFill>
                <a:blip r:embed="rId180"/>
                <a:stretch>
                  <a:fillRect/>
                </a:stretch>
              </p:blipFill>
              <p:spPr>
                <a:xfrm>
                  <a:off x="1601522" y="1977739"/>
                  <a:ext cx="112397"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6" name="Ink 195">
                  <a:extLst>
                    <a:ext uri="{FF2B5EF4-FFF2-40B4-BE49-F238E27FC236}">
                      <a16:creationId xmlns:a16="http://schemas.microsoft.com/office/drawing/2014/main" id="{ABB45E83-8068-0A40-A734-ECDE90710E14}"/>
                    </a:ext>
                  </a:extLst>
                </p14:cNvPr>
                <p14:cNvContentPartPr/>
                <p14:nvPr/>
              </p14:nvContentPartPr>
              <p14:xfrm>
                <a:off x="1638823" y="2058379"/>
                <a:ext cx="50760" cy="19080"/>
              </p14:xfrm>
            </p:contentPart>
          </mc:Choice>
          <mc:Fallback xmlns="">
            <p:pic>
              <p:nvPicPr>
                <p:cNvPr id="196" name="Ink 195">
                  <a:extLst>
                    <a:ext uri="{FF2B5EF4-FFF2-40B4-BE49-F238E27FC236}">
                      <a16:creationId xmlns:a16="http://schemas.microsoft.com/office/drawing/2014/main" id="{ABB45E83-8068-0A40-A734-ECDE90710E14}"/>
                    </a:ext>
                  </a:extLst>
                </p:cNvPr>
                <p:cNvPicPr/>
                <p:nvPr/>
              </p:nvPicPr>
              <p:blipFill>
                <a:blip r:embed="rId182"/>
                <a:stretch>
                  <a:fillRect/>
                </a:stretch>
              </p:blipFill>
              <p:spPr>
                <a:xfrm>
                  <a:off x="1607863" y="2027992"/>
                  <a:ext cx="111960" cy="79147"/>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8" name="Ink 197">
                  <a:extLst>
                    <a:ext uri="{FF2B5EF4-FFF2-40B4-BE49-F238E27FC236}">
                      <a16:creationId xmlns:a16="http://schemas.microsoft.com/office/drawing/2014/main" id="{1C26CB06-6DA6-2A46-A979-D7117004F69A}"/>
                    </a:ext>
                  </a:extLst>
                </p14:cNvPr>
                <p14:cNvContentPartPr/>
                <p14:nvPr/>
              </p14:nvContentPartPr>
              <p14:xfrm>
                <a:off x="1601383" y="2058379"/>
                <a:ext cx="107280" cy="38160"/>
              </p14:xfrm>
            </p:contentPart>
          </mc:Choice>
          <mc:Fallback xmlns="">
            <p:pic>
              <p:nvPicPr>
                <p:cNvPr id="198" name="Ink 197">
                  <a:extLst>
                    <a:ext uri="{FF2B5EF4-FFF2-40B4-BE49-F238E27FC236}">
                      <a16:creationId xmlns:a16="http://schemas.microsoft.com/office/drawing/2014/main" id="{1C26CB06-6DA6-2A46-A979-D7117004F69A}"/>
                    </a:ext>
                  </a:extLst>
                </p:cNvPr>
                <p:cNvPicPr/>
                <p:nvPr/>
              </p:nvPicPr>
              <p:blipFill>
                <a:blip r:embed="rId184"/>
                <a:stretch>
                  <a:fillRect/>
                </a:stretch>
              </p:blipFill>
              <p:spPr>
                <a:xfrm>
                  <a:off x="1570423" y="2027419"/>
                  <a:ext cx="168480" cy="99360"/>
                </a:xfrm>
                <a:prstGeom prst="rect">
                  <a:avLst/>
                </a:prstGeom>
              </p:spPr>
            </p:pic>
          </mc:Fallback>
        </mc:AlternateContent>
      </p:grpSp>
      <p:grpSp>
        <p:nvGrpSpPr>
          <p:cNvPr id="208" name="Group 207">
            <a:extLst>
              <a:ext uri="{FF2B5EF4-FFF2-40B4-BE49-F238E27FC236}">
                <a16:creationId xmlns:a16="http://schemas.microsoft.com/office/drawing/2014/main" id="{6864B1B3-6DEA-CA44-B066-18E56086AFCF}"/>
              </a:ext>
            </a:extLst>
          </p:cNvPr>
          <p:cNvGrpSpPr/>
          <p:nvPr/>
        </p:nvGrpSpPr>
        <p:grpSpPr>
          <a:xfrm>
            <a:off x="2613343" y="1770019"/>
            <a:ext cx="346320" cy="276120"/>
            <a:chOff x="2613343" y="1770019"/>
            <a:chExt cx="346320" cy="276120"/>
          </a:xfrm>
        </p:grpSpPr>
        <mc:AlternateContent xmlns:mc="http://schemas.openxmlformats.org/markup-compatibility/2006" xmlns:p14="http://schemas.microsoft.com/office/powerpoint/2010/main">
          <mc:Choice Requires="p14">
            <p:contentPart p14:bwMode="auto" r:id="rId185">
              <p14:nvContentPartPr>
                <p14:cNvPr id="204" name="Ink 203">
                  <a:extLst>
                    <a:ext uri="{FF2B5EF4-FFF2-40B4-BE49-F238E27FC236}">
                      <a16:creationId xmlns:a16="http://schemas.microsoft.com/office/drawing/2014/main" id="{7B58BACE-40C8-5D46-8B36-54FCDA102866}"/>
                    </a:ext>
                  </a:extLst>
                </p14:cNvPr>
                <p14:cNvContentPartPr/>
                <p14:nvPr/>
              </p14:nvContentPartPr>
              <p14:xfrm>
                <a:off x="2613343" y="1794139"/>
                <a:ext cx="38160" cy="252000"/>
              </p14:xfrm>
            </p:contentPart>
          </mc:Choice>
          <mc:Fallback xmlns="">
            <p:pic>
              <p:nvPicPr>
                <p:cNvPr id="204" name="Ink 203">
                  <a:extLst>
                    <a:ext uri="{FF2B5EF4-FFF2-40B4-BE49-F238E27FC236}">
                      <a16:creationId xmlns:a16="http://schemas.microsoft.com/office/drawing/2014/main" id="{7B58BACE-40C8-5D46-8B36-54FCDA102866}"/>
                    </a:ext>
                  </a:extLst>
                </p:cNvPr>
                <p:cNvPicPr/>
                <p:nvPr/>
              </p:nvPicPr>
              <p:blipFill>
                <a:blip r:embed="rId186"/>
                <a:stretch>
                  <a:fillRect/>
                </a:stretch>
              </p:blipFill>
              <p:spPr>
                <a:xfrm>
                  <a:off x="2582383" y="1763135"/>
                  <a:ext cx="99360" cy="313288"/>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05" name="Ink 204">
                  <a:extLst>
                    <a:ext uri="{FF2B5EF4-FFF2-40B4-BE49-F238E27FC236}">
                      <a16:creationId xmlns:a16="http://schemas.microsoft.com/office/drawing/2014/main" id="{2EB11F92-D244-AA48-B197-F8A1242034CF}"/>
                    </a:ext>
                  </a:extLst>
                </p14:cNvPr>
                <p14:cNvContentPartPr/>
                <p14:nvPr/>
              </p14:nvContentPartPr>
              <p14:xfrm>
                <a:off x="2633143" y="1869739"/>
                <a:ext cx="156960" cy="126000"/>
              </p14:xfrm>
            </p:contentPart>
          </mc:Choice>
          <mc:Fallback xmlns="">
            <p:pic>
              <p:nvPicPr>
                <p:cNvPr id="205" name="Ink 204">
                  <a:extLst>
                    <a:ext uri="{FF2B5EF4-FFF2-40B4-BE49-F238E27FC236}">
                      <a16:creationId xmlns:a16="http://schemas.microsoft.com/office/drawing/2014/main" id="{2EB11F92-D244-AA48-B197-F8A1242034CF}"/>
                    </a:ext>
                  </a:extLst>
                </p:cNvPr>
                <p:cNvPicPr/>
                <p:nvPr/>
              </p:nvPicPr>
              <p:blipFill>
                <a:blip r:embed="rId188"/>
                <a:stretch>
                  <a:fillRect/>
                </a:stretch>
              </p:blipFill>
              <p:spPr>
                <a:xfrm>
                  <a:off x="2602183" y="1838867"/>
                  <a:ext cx="218160" cy="187026"/>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06" name="Ink 205">
                  <a:extLst>
                    <a:ext uri="{FF2B5EF4-FFF2-40B4-BE49-F238E27FC236}">
                      <a16:creationId xmlns:a16="http://schemas.microsoft.com/office/drawing/2014/main" id="{BD2A8258-3055-F541-A624-EB6D60763982}"/>
                    </a:ext>
                  </a:extLst>
                </p14:cNvPr>
                <p14:cNvContentPartPr/>
                <p14:nvPr/>
              </p14:nvContentPartPr>
              <p14:xfrm>
                <a:off x="2858863" y="1770019"/>
                <a:ext cx="38160" cy="137880"/>
              </p14:xfrm>
            </p:contentPart>
          </mc:Choice>
          <mc:Fallback xmlns="">
            <p:pic>
              <p:nvPicPr>
                <p:cNvPr id="206" name="Ink 205">
                  <a:extLst>
                    <a:ext uri="{FF2B5EF4-FFF2-40B4-BE49-F238E27FC236}">
                      <a16:creationId xmlns:a16="http://schemas.microsoft.com/office/drawing/2014/main" id="{BD2A8258-3055-F541-A624-EB6D60763982}"/>
                    </a:ext>
                  </a:extLst>
                </p:cNvPr>
                <p:cNvPicPr/>
                <p:nvPr/>
              </p:nvPicPr>
              <p:blipFill>
                <a:blip r:embed="rId190"/>
                <a:stretch>
                  <a:fillRect/>
                </a:stretch>
              </p:blipFill>
              <p:spPr>
                <a:xfrm>
                  <a:off x="2827903" y="1739059"/>
                  <a:ext cx="99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07" name="Ink 206">
                  <a:extLst>
                    <a:ext uri="{FF2B5EF4-FFF2-40B4-BE49-F238E27FC236}">
                      <a16:creationId xmlns:a16="http://schemas.microsoft.com/office/drawing/2014/main" id="{10E357DD-0470-8645-8C52-96089ED41C9B}"/>
                    </a:ext>
                  </a:extLst>
                </p14:cNvPr>
                <p14:cNvContentPartPr/>
                <p14:nvPr/>
              </p14:nvContentPartPr>
              <p14:xfrm>
                <a:off x="2833663" y="1831939"/>
                <a:ext cx="126000" cy="31680"/>
              </p14:xfrm>
            </p:contentPart>
          </mc:Choice>
          <mc:Fallback xmlns="">
            <p:pic>
              <p:nvPicPr>
                <p:cNvPr id="207" name="Ink 206">
                  <a:extLst>
                    <a:ext uri="{FF2B5EF4-FFF2-40B4-BE49-F238E27FC236}">
                      <a16:creationId xmlns:a16="http://schemas.microsoft.com/office/drawing/2014/main" id="{10E357DD-0470-8645-8C52-96089ED41C9B}"/>
                    </a:ext>
                  </a:extLst>
                </p:cNvPr>
                <p:cNvPicPr/>
                <p:nvPr/>
              </p:nvPicPr>
              <p:blipFill>
                <a:blip r:embed="rId192"/>
                <a:stretch>
                  <a:fillRect/>
                </a:stretch>
              </p:blipFill>
              <p:spPr>
                <a:xfrm>
                  <a:off x="2802703" y="1800979"/>
                  <a:ext cx="187200" cy="92880"/>
                </a:xfrm>
                <a:prstGeom prst="rect">
                  <a:avLst/>
                </a:prstGeom>
              </p:spPr>
            </p:pic>
          </mc:Fallback>
        </mc:AlternateContent>
      </p:grpSp>
      <p:grpSp>
        <p:nvGrpSpPr>
          <p:cNvPr id="215" name="Group 214">
            <a:extLst>
              <a:ext uri="{FF2B5EF4-FFF2-40B4-BE49-F238E27FC236}">
                <a16:creationId xmlns:a16="http://schemas.microsoft.com/office/drawing/2014/main" id="{DC678E78-5639-874C-948A-CDEDFC9F12B1}"/>
              </a:ext>
            </a:extLst>
          </p:cNvPr>
          <p:cNvGrpSpPr/>
          <p:nvPr/>
        </p:nvGrpSpPr>
        <p:grpSpPr>
          <a:xfrm>
            <a:off x="4430623" y="2253859"/>
            <a:ext cx="314280" cy="219600"/>
            <a:chOff x="4430623" y="2253859"/>
            <a:chExt cx="314280" cy="219600"/>
          </a:xfrm>
        </p:grpSpPr>
        <mc:AlternateContent xmlns:mc="http://schemas.openxmlformats.org/markup-compatibility/2006" xmlns:p14="http://schemas.microsoft.com/office/powerpoint/2010/main">
          <mc:Choice Requires="p14">
            <p:contentPart p14:bwMode="auto" r:id="rId193">
              <p14:nvContentPartPr>
                <p14:cNvPr id="210" name="Ink 209">
                  <a:extLst>
                    <a:ext uri="{FF2B5EF4-FFF2-40B4-BE49-F238E27FC236}">
                      <a16:creationId xmlns:a16="http://schemas.microsoft.com/office/drawing/2014/main" id="{036A7B39-19A4-C34E-9EE1-75B742D998A8}"/>
                    </a:ext>
                  </a:extLst>
                </p14:cNvPr>
                <p14:cNvContentPartPr/>
                <p14:nvPr/>
              </p14:nvContentPartPr>
              <p14:xfrm>
                <a:off x="4449343" y="2347459"/>
                <a:ext cx="19080" cy="126000"/>
              </p14:xfrm>
            </p:contentPart>
          </mc:Choice>
          <mc:Fallback xmlns="">
            <p:pic>
              <p:nvPicPr>
                <p:cNvPr id="210" name="Ink 209">
                  <a:extLst>
                    <a:ext uri="{FF2B5EF4-FFF2-40B4-BE49-F238E27FC236}">
                      <a16:creationId xmlns:a16="http://schemas.microsoft.com/office/drawing/2014/main" id="{036A7B39-19A4-C34E-9EE1-75B742D998A8}"/>
                    </a:ext>
                  </a:extLst>
                </p:cNvPr>
                <p:cNvPicPr/>
                <p:nvPr/>
              </p:nvPicPr>
              <p:blipFill>
                <a:blip r:embed="rId194"/>
                <a:stretch>
                  <a:fillRect/>
                </a:stretch>
              </p:blipFill>
              <p:spPr>
                <a:xfrm>
                  <a:off x="4418383" y="2316499"/>
                  <a:ext cx="80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11" name="Ink 210">
                  <a:extLst>
                    <a:ext uri="{FF2B5EF4-FFF2-40B4-BE49-F238E27FC236}">
                      <a16:creationId xmlns:a16="http://schemas.microsoft.com/office/drawing/2014/main" id="{A4C18FCC-9058-FD41-BDFF-61ECCB9F12E9}"/>
                    </a:ext>
                  </a:extLst>
                </p14:cNvPr>
                <p14:cNvContentPartPr/>
                <p14:nvPr/>
              </p14:nvContentPartPr>
              <p14:xfrm>
                <a:off x="4455463" y="2353939"/>
                <a:ext cx="126000" cy="100800"/>
              </p14:xfrm>
            </p:contentPart>
          </mc:Choice>
          <mc:Fallback xmlns="">
            <p:pic>
              <p:nvPicPr>
                <p:cNvPr id="211" name="Ink 210">
                  <a:extLst>
                    <a:ext uri="{FF2B5EF4-FFF2-40B4-BE49-F238E27FC236}">
                      <a16:creationId xmlns:a16="http://schemas.microsoft.com/office/drawing/2014/main" id="{A4C18FCC-9058-FD41-BDFF-61ECCB9F12E9}"/>
                    </a:ext>
                  </a:extLst>
                </p:cNvPr>
                <p:cNvPicPr/>
                <p:nvPr/>
              </p:nvPicPr>
              <p:blipFill>
                <a:blip r:embed="rId196"/>
                <a:stretch>
                  <a:fillRect/>
                </a:stretch>
              </p:blipFill>
              <p:spPr>
                <a:xfrm>
                  <a:off x="4424503" y="2323089"/>
                  <a:ext cx="187200" cy="16178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12" name="Ink 211">
                  <a:extLst>
                    <a:ext uri="{FF2B5EF4-FFF2-40B4-BE49-F238E27FC236}">
                      <a16:creationId xmlns:a16="http://schemas.microsoft.com/office/drawing/2014/main" id="{E6AFDC1D-E188-8945-A950-961009293F4F}"/>
                    </a:ext>
                  </a:extLst>
                </p14:cNvPr>
                <p14:cNvContentPartPr/>
                <p14:nvPr/>
              </p14:nvContentPartPr>
              <p14:xfrm>
                <a:off x="4430623" y="2284819"/>
                <a:ext cx="38160" cy="182520"/>
              </p14:xfrm>
            </p:contentPart>
          </mc:Choice>
          <mc:Fallback xmlns="">
            <p:pic>
              <p:nvPicPr>
                <p:cNvPr id="212" name="Ink 211">
                  <a:extLst>
                    <a:ext uri="{FF2B5EF4-FFF2-40B4-BE49-F238E27FC236}">
                      <a16:creationId xmlns:a16="http://schemas.microsoft.com/office/drawing/2014/main" id="{E6AFDC1D-E188-8945-A950-961009293F4F}"/>
                    </a:ext>
                  </a:extLst>
                </p:cNvPr>
                <p:cNvPicPr/>
                <p:nvPr/>
              </p:nvPicPr>
              <p:blipFill>
                <a:blip r:embed="rId198"/>
                <a:stretch>
                  <a:fillRect/>
                </a:stretch>
              </p:blipFill>
              <p:spPr>
                <a:xfrm>
                  <a:off x="4399663" y="2253920"/>
                  <a:ext cx="99360" cy="243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13" name="Ink 212">
                  <a:extLst>
                    <a:ext uri="{FF2B5EF4-FFF2-40B4-BE49-F238E27FC236}">
                      <a16:creationId xmlns:a16="http://schemas.microsoft.com/office/drawing/2014/main" id="{DDEF09AA-911B-6341-8A59-5F80AA3DC3FB}"/>
                    </a:ext>
                  </a:extLst>
                </p14:cNvPr>
                <p14:cNvContentPartPr/>
                <p14:nvPr/>
              </p14:nvContentPartPr>
              <p14:xfrm>
                <a:off x="4663183" y="2253859"/>
                <a:ext cx="31680" cy="100080"/>
              </p14:xfrm>
            </p:contentPart>
          </mc:Choice>
          <mc:Fallback xmlns="">
            <p:pic>
              <p:nvPicPr>
                <p:cNvPr id="213" name="Ink 212">
                  <a:extLst>
                    <a:ext uri="{FF2B5EF4-FFF2-40B4-BE49-F238E27FC236}">
                      <a16:creationId xmlns:a16="http://schemas.microsoft.com/office/drawing/2014/main" id="{DDEF09AA-911B-6341-8A59-5F80AA3DC3FB}"/>
                    </a:ext>
                  </a:extLst>
                </p:cNvPr>
                <p:cNvPicPr/>
                <p:nvPr/>
              </p:nvPicPr>
              <p:blipFill>
                <a:blip r:embed="rId200"/>
                <a:stretch>
                  <a:fillRect/>
                </a:stretch>
              </p:blipFill>
              <p:spPr>
                <a:xfrm>
                  <a:off x="4632571" y="2222899"/>
                  <a:ext cx="92192"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14" name="Ink 213">
                  <a:extLst>
                    <a:ext uri="{FF2B5EF4-FFF2-40B4-BE49-F238E27FC236}">
                      <a16:creationId xmlns:a16="http://schemas.microsoft.com/office/drawing/2014/main" id="{B2F646F9-4C89-AB4A-BB47-50CA10A4DCAD}"/>
                    </a:ext>
                  </a:extLst>
                </p14:cNvPr>
                <p14:cNvContentPartPr/>
                <p14:nvPr/>
              </p14:nvContentPartPr>
              <p14:xfrm>
                <a:off x="4619623" y="2297419"/>
                <a:ext cx="125280" cy="38160"/>
              </p14:xfrm>
            </p:contentPart>
          </mc:Choice>
          <mc:Fallback xmlns="">
            <p:pic>
              <p:nvPicPr>
                <p:cNvPr id="214" name="Ink 213">
                  <a:extLst>
                    <a:ext uri="{FF2B5EF4-FFF2-40B4-BE49-F238E27FC236}">
                      <a16:creationId xmlns:a16="http://schemas.microsoft.com/office/drawing/2014/main" id="{B2F646F9-4C89-AB4A-BB47-50CA10A4DCAD}"/>
                    </a:ext>
                  </a:extLst>
                </p:cNvPr>
                <p:cNvPicPr/>
                <p:nvPr/>
              </p:nvPicPr>
              <p:blipFill>
                <a:blip r:embed="rId202"/>
                <a:stretch>
                  <a:fillRect/>
                </a:stretch>
              </p:blipFill>
              <p:spPr>
                <a:xfrm>
                  <a:off x="4588663" y="2266459"/>
                  <a:ext cx="186480" cy="99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3">
            <p14:nvContentPartPr>
              <p14:cNvPr id="392" name="Ink 391">
                <a:extLst>
                  <a:ext uri="{FF2B5EF4-FFF2-40B4-BE49-F238E27FC236}">
                    <a16:creationId xmlns:a16="http://schemas.microsoft.com/office/drawing/2014/main" id="{79DC41E8-FA3F-194E-9D16-7CAC2E216F13}"/>
                  </a:ext>
                </a:extLst>
              </p14:cNvPr>
              <p14:cNvContentPartPr/>
              <p14:nvPr/>
            </p14:nvContentPartPr>
            <p14:xfrm>
              <a:off x="6825703" y="228859"/>
              <a:ext cx="352440" cy="1207440"/>
            </p14:xfrm>
          </p:contentPart>
        </mc:Choice>
        <mc:Fallback xmlns="">
          <p:pic>
            <p:nvPicPr>
              <p:cNvPr id="392" name="Ink 391">
                <a:extLst>
                  <a:ext uri="{FF2B5EF4-FFF2-40B4-BE49-F238E27FC236}">
                    <a16:creationId xmlns:a16="http://schemas.microsoft.com/office/drawing/2014/main" id="{79DC41E8-FA3F-194E-9D16-7CAC2E216F13}"/>
                  </a:ext>
                </a:extLst>
              </p:cNvPr>
              <p:cNvPicPr/>
              <p:nvPr/>
            </p:nvPicPr>
            <p:blipFill>
              <a:blip r:embed="rId204"/>
              <a:stretch>
                <a:fillRect/>
              </a:stretch>
            </p:blipFill>
            <p:spPr>
              <a:xfrm>
                <a:off x="6810223" y="213379"/>
                <a:ext cx="383040" cy="1238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93" name="Ink 392">
                <a:extLst>
                  <a:ext uri="{FF2B5EF4-FFF2-40B4-BE49-F238E27FC236}">
                    <a16:creationId xmlns:a16="http://schemas.microsoft.com/office/drawing/2014/main" id="{D4AD20E4-9942-5747-ADEE-CE64677BA000}"/>
                  </a:ext>
                </a:extLst>
              </p14:cNvPr>
              <p14:cNvContentPartPr/>
              <p14:nvPr/>
            </p14:nvContentPartPr>
            <p14:xfrm>
              <a:off x="7618063" y="348379"/>
              <a:ext cx="326520" cy="69480"/>
            </p14:xfrm>
          </p:contentPart>
        </mc:Choice>
        <mc:Fallback xmlns="">
          <p:pic>
            <p:nvPicPr>
              <p:cNvPr id="393" name="Ink 392">
                <a:extLst>
                  <a:ext uri="{FF2B5EF4-FFF2-40B4-BE49-F238E27FC236}">
                    <a16:creationId xmlns:a16="http://schemas.microsoft.com/office/drawing/2014/main" id="{D4AD20E4-9942-5747-ADEE-CE64677BA000}"/>
                  </a:ext>
                </a:extLst>
              </p:cNvPr>
              <p:cNvPicPr/>
              <p:nvPr/>
            </p:nvPicPr>
            <p:blipFill>
              <a:blip r:embed="rId206"/>
              <a:stretch>
                <a:fillRect/>
              </a:stretch>
            </p:blipFill>
            <p:spPr>
              <a:xfrm>
                <a:off x="7602600" y="332899"/>
                <a:ext cx="357086"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94" name="Ink 393">
                <a:extLst>
                  <a:ext uri="{FF2B5EF4-FFF2-40B4-BE49-F238E27FC236}">
                    <a16:creationId xmlns:a16="http://schemas.microsoft.com/office/drawing/2014/main" id="{371A0DAC-1B98-F944-9EEF-06AE147A3947}"/>
                  </a:ext>
                </a:extLst>
              </p14:cNvPr>
              <p14:cNvContentPartPr/>
              <p14:nvPr/>
            </p14:nvContentPartPr>
            <p14:xfrm>
              <a:off x="7724983" y="404899"/>
              <a:ext cx="31680" cy="232920"/>
            </p14:xfrm>
          </p:contentPart>
        </mc:Choice>
        <mc:Fallback xmlns="">
          <p:pic>
            <p:nvPicPr>
              <p:cNvPr id="394" name="Ink 393">
                <a:extLst>
                  <a:ext uri="{FF2B5EF4-FFF2-40B4-BE49-F238E27FC236}">
                    <a16:creationId xmlns:a16="http://schemas.microsoft.com/office/drawing/2014/main" id="{371A0DAC-1B98-F944-9EEF-06AE147A3947}"/>
                  </a:ext>
                </a:extLst>
              </p:cNvPr>
              <p:cNvPicPr/>
              <p:nvPr/>
            </p:nvPicPr>
            <p:blipFill>
              <a:blip r:embed="rId208"/>
              <a:stretch>
                <a:fillRect/>
              </a:stretch>
            </p:blipFill>
            <p:spPr>
              <a:xfrm>
                <a:off x="7709677" y="389443"/>
                <a:ext cx="61936" cy="263473"/>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95" name="Ink 394">
                <a:extLst>
                  <a:ext uri="{FF2B5EF4-FFF2-40B4-BE49-F238E27FC236}">
                    <a16:creationId xmlns:a16="http://schemas.microsoft.com/office/drawing/2014/main" id="{388D15D3-B412-ED4E-96AB-1ABEF05075E7}"/>
                  </a:ext>
                </a:extLst>
              </p14:cNvPr>
              <p14:cNvContentPartPr/>
              <p14:nvPr/>
            </p14:nvContentPartPr>
            <p14:xfrm>
              <a:off x="7578103" y="618739"/>
              <a:ext cx="266400" cy="38160"/>
            </p14:xfrm>
          </p:contentPart>
        </mc:Choice>
        <mc:Fallback xmlns="">
          <p:pic>
            <p:nvPicPr>
              <p:cNvPr id="395" name="Ink 394">
                <a:extLst>
                  <a:ext uri="{FF2B5EF4-FFF2-40B4-BE49-F238E27FC236}">
                    <a16:creationId xmlns:a16="http://schemas.microsoft.com/office/drawing/2014/main" id="{388D15D3-B412-ED4E-96AB-1ABEF05075E7}"/>
                  </a:ext>
                </a:extLst>
              </p:cNvPr>
              <p:cNvPicPr/>
              <p:nvPr/>
            </p:nvPicPr>
            <p:blipFill>
              <a:blip r:embed="rId210"/>
              <a:stretch>
                <a:fillRect/>
              </a:stretch>
            </p:blipFill>
            <p:spPr>
              <a:xfrm>
                <a:off x="7562623" y="603259"/>
                <a:ext cx="297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96" name="Ink 395">
                <a:extLst>
                  <a:ext uri="{FF2B5EF4-FFF2-40B4-BE49-F238E27FC236}">
                    <a16:creationId xmlns:a16="http://schemas.microsoft.com/office/drawing/2014/main" id="{D1B8B606-4057-FB4A-BF22-C8D94B57F2A7}"/>
                  </a:ext>
                </a:extLst>
              </p14:cNvPr>
              <p14:cNvContentPartPr/>
              <p14:nvPr/>
            </p14:nvContentPartPr>
            <p14:xfrm>
              <a:off x="7913623" y="562579"/>
              <a:ext cx="44280" cy="163080"/>
            </p14:xfrm>
          </p:contentPart>
        </mc:Choice>
        <mc:Fallback xmlns="">
          <p:pic>
            <p:nvPicPr>
              <p:cNvPr id="396" name="Ink 395">
                <a:extLst>
                  <a:ext uri="{FF2B5EF4-FFF2-40B4-BE49-F238E27FC236}">
                    <a16:creationId xmlns:a16="http://schemas.microsoft.com/office/drawing/2014/main" id="{D1B8B606-4057-FB4A-BF22-C8D94B57F2A7}"/>
                  </a:ext>
                </a:extLst>
              </p:cNvPr>
              <p:cNvPicPr/>
              <p:nvPr/>
            </p:nvPicPr>
            <p:blipFill>
              <a:blip r:embed="rId212"/>
              <a:stretch>
                <a:fillRect/>
              </a:stretch>
            </p:blipFill>
            <p:spPr>
              <a:xfrm>
                <a:off x="7898268" y="547099"/>
                <a:ext cx="74633"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97" name="Ink 396">
                <a:extLst>
                  <a:ext uri="{FF2B5EF4-FFF2-40B4-BE49-F238E27FC236}">
                    <a16:creationId xmlns:a16="http://schemas.microsoft.com/office/drawing/2014/main" id="{BE183D48-4FED-1C43-8CE5-B7CC60B05716}"/>
                  </a:ext>
                </a:extLst>
              </p14:cNvPr>
              <p14:cNvContentPartPr/>
              <p14:nvPr/>
            </p14:nvContentPartPr>
            <p14:xfrm>
              <a:off x="7938823" y="618739"/>
              <a:ext cx="100800" cy="88200"/>
            </p14:xfrm>
          </p:contentPart>
        </mc:Choice>
        <mc:Fallback xmlns="">
          <p:pic>
            <p:nvPicPr>
              <p:cNvPr id="397" name="Ink 396">
                <a:extLst>
                  <a:ext uri="{FF2B5EF4-FFF2-40B4-BE49-F238E27FC236}">
                    <a16:creationId xmlns:a16="http://schemas.microsoft.com/office/drawing/2014/main" id="{BE183D48-4FED-1C43-8CE5-B7CC60B05716}"/>
                  </a:ext>
                </a:extLst>
              </p:cNvPr>
              <p:cNvPicPr/>
              <p:nvPr/>
            </p:nvPicPr>
            <p:blipFill>
              <a:blip r:embed="rId214"/>
              <a:stretch>
                <a:fillRect/>
              </a:stretch>
            </p:blipFill>
            <p:spPr>
              <a:xfrm>
                <a:off x="7923398" y="603322"/>
                <a:ext cx="131291"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98" name="Ink 397">
                <a:extLst>
                  <a:ext uri="{FF2B5EF4-FFF2-40B4-BE49-F238E27FC236}">
                    <a16:creationId xmlns:a16="http://schemas.microsoft.com/office/drawing/2014/main" id="{B05A40E2-92C5-0043-A2F4-F2B1BA5A4AE9}"/>
                  </a:ext>
                </a:extLst>
              </p14:cNvPr>
              <p14:cNvContentPartPr/>
              <p14:nvPr/>
            </p14:nvContentPartPr>
            <p14:xfrm>
              <a:off x="8196583" y="492739"/>
              <a:ext cx="138600" cy="50760"/>
            </p14:xfrm>
          </p:contentPart>
        </mc:Choice>
        <mc:Fallback xmlns="">
          <p:pic>
            <p:nvPicPr>
              <p:cNvPr id="398" name="Ink 397">
                <a:extLst>
                  <a:ext uri="{FF2B5EF4-FFF2-40B4-BE49-F238E27FC236}">
                    <a16:creationId xmlns:a16="http://schemas.microsoft.com/office/drawing/2014/main" id="{B05A40E2-92C5-0043-A2F4-F2B1BA5A4AE9}"/>
                  </a:ext>
                </a:extLst>
              </p:cNvPr>
              <p:cNvPicPr/>
              <p:nvPr/>
            </p:nvPicPr>
            <p:blipFill>
              <a:blip r:embed="rId216"/>
              <a:stretch>
                <a:fillRect/>
              </a:stretch>
            </p:blipFill>
            <p:spPr>
              <a:xfrm>
                <a:off x="8181103" y="477259"/>
                <a:ext cx="1692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99" name="Ink 398">
                <a:extLst>
                  <a:ext uri="{FF2B5EF4-FFF2-40B4-BE49-F238E27FC236}">
                    <a16:creationId xmlns:a16="http://schemas.microsoft.com/office/drawing/2014/main" id="{97F7BEF2-A593-1F4E-9C34-C3BE28FF0DCE}"/>
                  </a:ext>
                </a:extLst>
              </p14:cNvPr>
              <p14:cNvContentPartPr/>
              <p14:nvPr/>
            </p14:nvContentPartPr>
            <p14:xfrm>
              <a:off x="8193703" y="587059"/>
              <a:ext cx="185400" cy="44280"/>
            </p14:xfrm>
          </p:contentPart>
        </mc:Choice>
        <mc:Fallback xmlns="">
          <p:pic>
            <p:nvPicPr>
              <p:cNvPr id="399" name="Ink 398">
                <a:extLst>
                  <a:ext uri="{FF2B5EF4-FFF2-40B4-BE49-F238E27FC236}">
                    <a16:creationId xmlns:a16="http://schemas.microsoft.com/office/drawing/2014/main" id="{97F7BEF2-A593-1F4E-9C34-C3BE28FF0DCE}"/>
                  </a:ext>
                </a:extLst>
              </p:cNvPr>
              <p:cNvPicPr/>
              <p:nvPr/>
            </p:nvPicPr>
            <p:blipFill>
              <a:blip r:embed="rId218"/>
              <a:stretch>
                <a:fillRect/>
              </a:stretch>
            </p:blipFill>
            <p:spPr>
              <a:xfrm>
                <a:off x="8178253" y="571579"/>
                <a:ext cx="215941"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401" name="Ink 400">
                <a:extLst>
                  <a:ext uri="{FF2B5EF4-FFF2-40B4-BE49-F238E27FC236}">
                    <a16:creationId xmlns:a16="http://schemas.microsoft.com/office/drawing/2014/main" id="{8F469EC7-5C09-6A49-8DEC-9DD1D61797C7}"/>
                  </a:ext>
                </a:extLst>
              </p14:cNvPr>
              <p14:cNvContentPartPr/>
              <p14:nvPr/>
            </p14:nvContentPartPr>
            <p14:xfrm>
              <a:off x="8599423" y="355219"/>
              <a:ext cx="194400" cy="546480"/>
            </p14:xfrm>
          </p:contentPart>
        </mc:Choice>
        <mc:Fallback xmlns="">
          <p:pic>
            <p:nvPicPr>
              <p:cNvPr id="401" name="Ink 400">
                <a:extLst>
                  <a:ext uri="{FF2B5EF4-FFF2-40B4-BE49-F238E27FC236}">
                    <a16:creationId xmlns:a16="http://schemas.microsoft.com/office/drawing/2014/main" id="{8F469EC7-5C09-6A49-8DEC-9DD1D61797C7}"/>
                  </a:ext>
                </a:extLst>
              </p:cNvPr>
              <p:cNvPicPr/>
              <p:nvPr/>
            </p:nvPicPr>
            <p:blipFill>
              <a:blip r:embed="rId220"/>
              <a:stretch>
                <a:fillRect/>
              </a:stretch>
            </p:blipFill>
            <p:spPr>
              <a:xfrm>
                <a:off x="8583943" y="339739"/>
                <a:ext cx="22500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402" name="Ink 401">
                <a:extLst>
                  <a:ext uri="{FF2B5EF4-FFF2-40B4-BE49-F238E27FC236}">
                    <a16:creationId xmlns:a16="http://schemas.microsoft.com/office/drawing/2014/main" id="{E3D55957-8369-2642-973B-D92426AF82B4}"/>
                  </a:ext>
                </a:extLst>
              </p14:cNvPr>
              <p14:cNvContentPartPr/>
              <p14:nvPr/>
            </p14:nvContentPartPr>
            <p14:xfrm>
              <a:off x="8862943" y="596779"/>
              <a:ext cx="12960" cy="172800"/>
            </p14:xfrm>
          </p:contentPart>
        </mc:Choice>
        <mc:Fallback xmlns="">
          <p:pic>
            <p:nvPicPr>
              <p:cNvPr id="402" name="Ink 401">
                <a:extLst>
                  <a:ext uri="{FF2B5EF4-FFF2-40B4-BE49-F238E27FC236}">
                    <a16:creationId xmlns:a16="http://schemas.microsoft.com/office/drawing/2014/main" id="{E3D55957-8369-2642-973B-D92426AF82B4}"/>
                  </a:ext>
                </a:extLst>
              </p:cNvPr>
              <p:cNvPicPr/>
              <p:nvPr/>
            </p:nvPicPr>
            <p:blipFill>
              <a:blip r:embed="rId222"/>
              <a:stretch>
                <a:fillRect/>
              </a:stretch>
            </p:blipFill>
            <p:spPr>
              <a:xfrm>
                <a:off x="8847463" y="581299"/>
                <a:ext cx="43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403" name="Ink 402">
                <a:extLst>
                  <a:ext uri="{FF2B5EF4-FFF2-40B4-BE49-F238E27FC236}">
                    <a16:creationId xmlns:a16="http://schemas.microsoft.com/office/drawing/2014/main" id="{27734F2C-2060-3F42-991E-407700403304}"/>
                  </a:ext>
                </a:extLst>
              </p14:cNvPr>
              <p14:cNvContentPartPr/>
              <p14:nvPr/>
            </p14:nvContentPartPr>
            <p14:xfrm>
              <a:off x="8875543" y="650059"/>
              <a:ext cx="113400" cy="82080"/>
            </p14:xfrm>
          </p:contentPart>
        </mc:Choice>
        <mc:Fallback xmlns="">
          <p:pic>
            <p:nvPicPr>
              <p:cNvPr id="403" name="Ink 402">
                <a:extLst>
                  <a:ext uri="{FF2B5EF4-FFF2-40B4-BE49-F238E27FC236}">
                    <a16:creationId xmlns:a16="http://schemas.microsoft.com/office/drawing/2014/main" id="{27734F2C-2060-3F42-991E-407700403304}"/>
                  </a:ext>
                </a:extLst>
              </p:cNvPr>
              <p:cNvPicPr/>
              <p:nvPr/>
            </p:nvPicPr>
            <p:blipFill>
              <a:blip r:embed="rId224"/>
              <a:stretch>
                <a:fillRect/>
              </a:stretch>
            </p:blipFill>
            <p:spPr>
              <a:xfrm>
                <a:off x="8860112" y="634579"/>
                <a:ext cx="143903"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405" name="Ink 404">
                <a:extLst>
                  <a:ext uri="{FF2B5EF4-FFF2-40B4-BE49-F238E27FC236}">
                    <a16:creationId xmlns:a16="http://schemas.microsoft.com/office/drawing/2014/main" id="{0FC56273-EA8B-D447-9105-D39637CF8B95}"/>
                  </a:ext>
                </a:extLst>
              </p14:cNvPr>
              <p14:cNvContentPartPr/>
              <p14:nvPr/>
            </p14:nvContentPartPr>
            <p14:xfrm>
              <a:off x="9152023" y="209779"/>
              <a:ext cx="226800" cy="484560"/>
            </p14:xfrm>
          </p:contentPart>
        </mc:Choice>
        <mc:Fallback xmlns="">
          <p:pic>
            <p:nvPicPr>
              <p:cNvPr id="405" name="Ink 404">
                <a:extLst>
                  <a:ext uri="{FF2B5EF4-FFF2-40B4-BE49-F238E27FC236}">
                    <a16:creationId xmlns:a16="http://schemas.microsoft.com/office/drawing/2014/main" id="{0FC56273-EA8B-D447-9105-D39637CF8B95}"/>
                  </a:ext>
                </a:extLst>
              </p:cNvPr>
              <p:cNvPicPr/>
              <p:nvPr/>
            </p:nvPicPr>
            <p:blipFill>
              <a:blip r:embed="rId226"/>
              <a:stretch>
                <a:fillRect/>
              </a:stretch>
            </p:blipFill>
            <p:spPr>
              <a:xfrm>
                <a:off x="9136518" y="194299"/>
                <a:ext cx="257449"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407" name="Ink 406">
                <a:extLst>
                  <a:ext uri="{FF2B5EF4-FFF2-40B4-BE49-F238E27FC236}">
                    <a16:creationId xmlns:a16="http://schemas.microsoft.com/office/drawing/2014/main" id="{2C9717BF-5B99-894B-B2AD-070578D085B5}"/>
                  </a:ext>
                </a:extLst>
              </p14:cNvPr>
              <p14:cNvContentPartPr/>
              <p14:nvPr/>
            </p14:nvContentPartPr>
            <p14:xfrm>
              <a:off x="9454063" y="316699"/>
              <a:ext cx="176400" cy="239400"/>
            </p14:xfrm>
          </p:contentPart>
        </mc:Choice>
        <mc:Fallback xmlns="">
          <p:pic>
            <p:nvPicPr>
              <p:cNvPr id="407" name="Ink 406">
                <a:extLst>
                  <a:ext uri="{FF2B5EF4-FFF2-40B4-BE49-F238E27FC236}">
                    <a16:creationId xmlns:a16="http://schemas.microsoft.com/office/drawing/2014/main" id="{2C9717BF-5B99-894B-B2AD-070578D085B5}"/>
                  </a:ext>
                </a:extLst>
              </p:cNvPr>
              <p:cNvPicPr/>
              <p:nvPr/>
            </p:nvPicPr>
            <p:blipFill>
              <a:blip r:embed="rId228"/>
              <a:stretch>
                <a:fillRect/>
              </a:stretch>
            </p:blipFill>
            <p:spPr>
              <a:xfrm>
                <a:off x="9438583" y="301196"/>
                <a:ext cx="207000" cy="270046"/>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09" name="Ink 408">
                <a:extLst>
                  <a:ext uri="{FF2B5EF4-FFF2-40B4-BE49-F238E27FC236}">
                    <a16:creationId xmlns:a16="http://schemas.microsoft.com/office/drawing/2014/main" id="{D1FD3327-45AD-3A47-B6EB-AF60C7A05BEE}"/>
                  </a:ext>
                </a:extLst>
              </p14:cNvPr>
              <p14:cNvContentPartPr/>
              <p14:nvPr/>
            </p14:nvContentPartPr>
            <p14:xfrm>
              <a:off x="9755743" y="455299"/>
              <a:ext cx="151200" cy="12960"/>
            </p14:xfrm>
          </p:contentPart>
        </mc:Choice>
        <mc:Fallback xmlns="">
          <p:pic>
            <p:nvPicPr>
              <p:cNvPr id="409" name="Ink 408">
                <a:extLst>
                  <a:ext uri="{FF2B5EF4-FFF2-40B4-BE49-F238E27FC236}">
                    <a16:creationId xmlns:a16="http://schemas.microsoft.com/office/drawing/2014/main" id="{D1FD3327-45AD-3A47-B6EB-AF60C7A05BEE}"/>
                  </a:ext>
                </a:extLst>
              </p:cNvPr>
              <p:cNvPicPr/>
              <p:nvPr/>
            </p:nvPicPr>
            <p:blipFill>
              <a:blip r:embed="rId230"/>
              <a:stretch>
                <a:fillRect/>
              </a:stretch>
            </p:blipFill>
            <p:spPr>
              <a:xfrm>
                <a:off x="9740263" y="439819"/>
                <a:ext cx="181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11" name="Ink 410">
                <a:extLst>
                  <a:ext uri="{FF2B5EF4-FFF2-40B4-BE49-F238E27FC236}">
                    <a16:creationId xmlns:a16="http://schemas.microsoft.com/office/drawing/2014/main" id="{917009DA-3562-5E41-BBB9-50EC078547A2}"/>
                  </a:ext>
                </a:extLst>
              </p14:cNvPr>
              <p14:cNvContentPartPr/>
              <p14:nvPr/>
            </p14:nvContentPartPr>
            <p14:xfrm>
              <a:off x="10101343" y="348379"/>
              <a:ext cx="56880" cy="213480"/>
            </p14:xfrm>
          </p:contentPart>
        </mc:Choice>
        <mc:Fallback xmlns="">
          <p:pic>
            <p:nvPicPr>
              <p:cNvPr id="411" name="Ink 410">
                <a:extLst>
                  <a:ext uri="{FF2B5EF4-FFF2-40B4-BE49-F238E27FC236}">
                    <a16:creationId xmlns:a16="http://schemas.microsoft.com/office/drawing/2014/main" id="{917009DA-3562-5E41-BBB9-50EC078547A2}"/>
                  </a:ext>
                </a:extLst>
              </p:cNvPr>
              <p:cNvPicPr/>
              <p:nvPr/>
            </p:nvPicPr>
            <p:blipFill>
              <a:blip r:embed="rId232"/>
              <a:stretch>
                <a:fillRect/>
              </a:stretch>
            </p:blipFill>
            <p:spPr>
              <a:xfrm>
                <a:off x="10085863" y="332899"/>
                <a:ext cx="874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12" name="Ink 411">
                <a:extLst>
                  <a:ext uri="{FF2B5EF4-FFF2-40B4-BE49-F238E27FC236}">
                    <a16:creationId xmlns:a16="http://schemas.microsoft.com/office/drawing/2014/main" id="{9EBE1EF5-8BD0-4449-A3AD-A39C3C064BAE}"/>
                  </a:ext>
                </a:extLst>
              </p14:cNvPr>
              <p14:cNvContentPartPr/>
              <p14:nvPr/>
            </p14:nvContentPartPr>
            <p14:xfrm>
              <a:off x="10070023" y="285379"/>
              <a:ext cx="163800" cy="88200"/>
            </p14:xfrm>
          </p:contentPart>
        </mc:Choice>
        <mc:Fallback xmlns="">
          <p:pic>
            <p:nvPicPr>
              <p:cNvPr id="412" name="Ink 411">
                <a:extLst>
                  <a:ext uri="{FF2B5EF4-FFF2-40B4-BE49-F238E27FC236}">
                    <a16:creationId xmlns:a16="http://schemas.microsoft.com/office/drawing/2014/main" id="{9EBE1EF5-8BD0-4449-A3AD-A39C3C064BAE}"/>
                  </a:ext>
                </a:extLst>
              </p:cNvPr>
              <p:cNvPicPr/>
              <p:nvPr/>
            </p:nvPicPr>
            <p:blipFill>
              <a:blip r:embed="rId234"/>
              <a:stretch>
                <a:fillRect/>
              </a:stretch>
            </p:blipFill>
            <p:spPr>
              <a:xfrm>
                <a:off x="10054543" y="269899"/>
                <a:ext cx="194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13" name="Ink 412">
                <a:extLst>
                  <a:ext uri="{FF2B5EF4-FFF2-40B4-BE49-F238E27FC236}">
                    <a16:creationId xmlns:a16="http://schemas.microsoft.com/office/drawing/2014/main" id="{4156860B-0863-0C42-A17E-F6DABF636B3B}"/>
                  </a:ext>
                </a:extLst>
              </p14:cNvPr>
              <p14:cNvContentPartPr/>
              <p14:nvPr/>
            </p14:nvContentPartPr>
            <p14:xfrm>
              <a:off x="10070023" y="430099"/>
              <a:ext cx="163800" cy="25560"/>
            </p14:xfrm>
          </p:contentPart>
        </mc:Choice>
        <mc:Fallback xmlns="">
          <p:pic>
            <p:nvPicPr>
              <p:cNvPr id="413" name="Ink 412">
                <a:extLst>
                  <a:ext uri="{FF2B5EF4-FFF2-40B4-BE49-F238E27FC236}">
                    <a16:creationId xmlns:a16="http://schemas.microsoft.com/office/drawing/2014/main" id="{4156860B-0863-0C42-A17E-F6DABF636B3B}"/>
                  </a:ext>
                </a:extLst>
              </p:cNvPr>
              <p:cNvPicPr/>
              <p:nvPr/>
            </p:nvPicPr>
            <p:blipFill>
              <a:blip r:embed="rId236"/>
              <a:stretch>
                <a:fillRect/>
              </a:stretch>
            </p:blipFill>
            <p:spPr>
              <a:xfrm>
                <a:off x="10054543" y="414619"/>
                <a:ext cx="194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14" name="Ink 413">
                <a:extLst>
                  <a:ext uri="{FF2B5EF4-FFF2-40B4-BE49-F238E27FC236}">
                    <a16:creationId xmlns:a16="http://schemas.microsoft.com/office/drawing/2014/main" id="{228E4E04-80E1-244D-9230-CCCE0A740C39}"/>
                  </a:ext>
                </a:extLst>
              </p14:cNvPr>
              <p14:cNvContentPartPr/>
              <p14:nvPr/>
            </p14:nvContentPartPr>
            <p14:xfrm>
              <a:off x="10070023" y="524419"/>
              <a:ext cx="189000" cy="63360"/>
            </p14:xfrm>
          </p:contentPart>
        </mc:Choice>
        <mc:Fallback xmlns="">
          <p:pic>
            <p:nvPicPr>
              <p:cNvPr id="414" name="Ink 413">
                <a:extLst>
                  <a:ext uri="{FF2B5EF4-FFF2-40B4-BE49-F238E27FC236}">
                    <a16:creationId xmlns:a16="http://schemas.microsoft.com/office/drawing/2014/main" id="{228E4E04-80E1-244D-9230-CCCE0A740C39}"/>
                  </a:ext>
                </a:extLst>
              </p:cNvPr>
              <p:cNvPicPr/>
              <p:nvPr/>
            </p:nvPicPr>
            <p:blipFill>
              <a:blip r:embed="rId238"/>
              <a:stretch>
                <a:fillRect/>
              </a:stretch>
            </p:blipFill>
            <p:spPr>
              <a:xfrm>
                <a:off x="10054513" y="508939"/>
                <a:ext cx="219658"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15" name="Ink 414">
                <a:extLst>
                  <a:ext uri="{FF2B5EF4-FFF2-40B4-BE49-F238E27FC236}">
                    <a16:creationId xmlns:a16="http://schemas.microsoft.com/office/drawing/2014/main" id="{8C98F82D-8290-D543-9651-D401B5E410BD}"/>
                  </a:ext>
                </a:extLst>
              </p14:cNvPr>
              <p14:cNvContentPartPr/>
              <p14:nvPr/>
            </p14:nvContentPartPr>
            <p14:xfrm>
              <a:off x="10327783" y="487339"/>
              <a:ext cx="25560" cy="163080"/>
            </p14:xfrm>
          </p:contentPart>
        </mc:Choice>
        <mc:Fallback xmlns="">
          <p:pic>
            <p:nvPicPr>
              <p:cNvPr id="415" name="Ink 414">
                <a:extLst>
                  <a:ext uri="{FF2B5EF4-FFF2-40B4-BE49-F238E27FC236}">
                    <a16:creationId xmlns:a16="http://schemas.microsoft.com/office/drawing/2014/main" id="{8C98F82D-8290-D543-9651-D401B5E410BD}"/>
                  </a:ext>
                </a:extLst>
              </p:cNvPr>
              <p:cNvPicPr/>
              <p:nvPr/>
            </p:nvPicPr>
            <p:blipFill>
              <a:blip r:embed="rId240"/>
              <a:stretch>
                <a:fillRect/>
              </a:stretch>
            </p:blipFill>
            <p:spPr>
              <a:xfrm>
                <a:off x="10312082" y="471859"/>
                <a:ext cx="56597"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16" name="Ink 415">
                <a:extLst>
                  <a:ext uri="{FF2B5EF4-FFF2-40B4-BE49-F238E27FC236}">
                    <a16:creationId xmlns:a16="http://schemas.microsoft.com/office/drawing/2014/main" id="{2A62E199-5352-F14C-A633-055C4D2F1498}"/>
                  </a:ext>
                </a:extLst>
              </p14:cNvPr>
              <p14:cNvContentPartPr/>
              <p14:nvPr/>
            </p14:nvContentPartPr>
            <p14:xfrm>
              <a:off x="10340383" y="537019"/>
              <a:ext cx="151200" cy="82080"/>
            </p14:xfrm>
          </p:contentPart>
        </mc:Choice>
        <mc:Fallback xmlns="">
          <p:pic>
            <p:nvPicPr>
              <p:cNvPr id="416" name="Ink 415">
                <a:extLst>
                  <a:ext uri="{FF2B5EF4-FFF2-40B4-BE49-F238E27FC236}">
                    <a16:creationId xmlns:a16="http://schemas.microsoft.com/office/drawing/2014/main" id="{2A62E199-5352-F14C-A633-055C4D2F1498}"/>
                  </a:ext>
                </a:extLst>
              </p:cNvPr>
              <p:cNvPicPr/>
              <p:nvPr/>
            </p:nvPicPr>
            <p:blipFill>
              <a:blip r:embed="rId242"/>
              <a:stretch>
                <a:fillRect/>
              </a:stretch>
            </p:blipFill>
            <p:spPr>
              <a:xfrm>
                <a:off x="10324903" y="521539"/>
                <a:ext cx="181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17" name="Ink 416">
                <a:extLst>
                  <a:ext uri="{FF2B5EF4-FFF2-40B4-BE49-F238E27FC236}">
                    <a16:creationId xmlns:a16="http://schemas.microsoft.com/office/drawing/2014/main" id="{EF132C8C-F7A7-514E-8483-997CFB317A8E}"/>
                  </a:ext>
                </a:extLst>
              </p14:cNvPr>
              <p14:cNvContentPartPr/>
              <p14:nvPr/>
            </p14:nvContentPartPr>
            <p14:xfrm>
              <a:off x="10491223" y="222379"/>
              <a:ext cx="189000" cy="553680"/>
            </p14:xfrm>
          </p:contentPart>
        </mc:Choice>
        <mc:Fallback xmlns="">
          <p:pic>
            <p:nvPicPr>
              <p:cNvPr id="417" name="Ink 416">
                <a:extLst>
                  <a:ext uri="{FF2B5EF4-FFF2-40B4-BE49-F238E27FC236}">
                    <a16:creationId xmlns:a16="http://schemas.microsoft.com/office/drawing/2014/main" id="{EF132C8C-F7A7-514E-8483-997CFB317A8E}"/>
                  </a:ext>
                </a:extLst>
              </p:cNvPr>
              <p:cNvPicPr/>
              <p:nvPr/>
            </p:nvPicPr>
            <p:blipFill>
              <a:blip r:embed="rId244"/>
              <a:stretch>
                <a:fillRect/>
              </a:stretch>
            </p:blipFill>
            <p:spPr>
              <a:xfrm>
                <a:off x="10475743" y="206899"/>
                <a:ext cx="21960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89" name="Ink 288">
                <a:extLst>
                  <a:ext uri="{FF2B5EF4-FFF2-40B4-BE49-F238E27FC236}">
                    <a16:creationId xmlns:a16="http://schemas.microsoft.com/office/drawing/2014/main" id="{EBBD37BE-DF33-4A4A-AE38-A31739FF0097}"/>
                  </a:ext>
                </a:extLst>
              </p14:cNvPr>
              <p14:cNvContentPartPr/>
              <p14:nvPr/>
            </p14:nvContentPartPr>
            <p14:xfrm>
              <a:off x="243103" y="191059"/>
              <a:ext cx="182520" cy="351720"/>
            </p14:xfrm>
          </p:contentPart>
        </mc:Choice>
        <mc:Fallback xmlns="">
          <p:pic>
            <p:nvPicPr>
              <p:cNvPr id="289" name="Ink 288">
                <a:extLst>
                  <a:ext uri="{FF2B5EF4-FFF2-40B4-BE49-F238E27FC236}">
                    <a16:creationId xmlns:a16="http://schemas.microsoft.com/office/drawing/2014/main" id="{EBBD37BE-DF33-4A4A-AE38-A31739FF0097}"/>
                  </a:ext>
                </a:extLst>
              </p:cNvPr>
              <p:cNvPicPr/>
              <p:nvPr/>
            </p:nvPicPr>
            <p:blipFill>
              <a:blip r:embed="rId246"/>
              <a:stretch>
                <a:fillRect/>
              </a:stretch>
            </p:blipFill>
            <p:spPr>
              <a:xfrm>
                <a:off x="227623" y="175579"/>
                <a:ext cx="21312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90" name="Ink 289">
                <a:extLst>
                  <a:ext uri="{FF2B5EF4-FFF2-40B4-BE49-F238E27FC236}">
                    <a16:creationId xmlns:a16="http://schemas.microsoft.com/office/drawing/2014/main" id="{CC11AFF9-83BC-8541-8EE8-912F866B6495}"/>
                  </a:ext>
                </a:extLst>
              </p14:cNvPr>
              <p14:cNvContentPartPr/>
              <p14:nvPr/>
            </p14:nvContentPartPr>
            <p14:xfrm>
              <a:off x="557743" y="267379"/>
              <a:ext cx="6480" cy="37440"/>
            </p14:xfrm>
          </p:contentPart>
        </mc:Choice>
        <mc:Fallback xmlns="">
          <p:pic>
            <p:nvPicPr>
              <p:cNvPr id="290" name="Ink 289">
                <a:extLst>
                  <a:ext uri="{FF2B5EF4-FFF2-40B4-BE49-F238E27FC236}">
                    <a16:creationId xmlns:a16="http://schemas.microsoft.com/office/drawing/2014/main" id="{CC11AFF9-83BC-8541-8EE8-912F866B6495}"/>
                  </a:ext>
                </a:extLst>
              </p:cNvPr>
              <p:cNvPicPr/>
              <p:nvPr/>
            </p:nvPicPr>
            <p:blipFill>
              <a:blip r:embed="rId248"/>
              <a:stretch>
                <a:fillRect/>
              </a:stretch>
            </p:blipFill>
            <p:spPr>
              <a:xfrm>
                <a:off x="543078" y="251899"/>
                <a:ext cx="35469"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91" name="Ink 290">
                <a:extLst>
                  <a:ext uri="{FF2B5EF4-FFF2-40B4-BE49-F238E27FC236}">
                    <a16:creationId xmlns:a16="http://schemas.microsoft.com/office/drawing/2014/main" id="{583ADA45-8811-1D44-9D99-93419EBA5DC6}"/>
                  </a:ext>
                </a:extLst>
              </p14:cNvPr>
              <p14:cNvContentPartPr/>
              <p14:nvPr/>
            </p14:nvContentPartPr>
            <p14:xfrm>
              <a:off x="551263" y="455299"/>
              <a:ext cx="6480" cy="6480"/>
            </p14:xfrm>
          </p:contentPart>
        </mc:Choice>
        <mc:Fallback xmlns="">
          <p:pic>
            <p:nvPicPr>
              <p:cNvPr id="291" name="Ink 290">
                <a:extLst>
                  <a:ext uri="{FF2B5EF4-FFF2-40B4-BE49-F238E27FC236}">
                    <a16:creationId xmlns:a16="http://schemas.microsoft.com/office/drawing/2014/main" id="{583ADA45-8811-1D44-9D99-93419EBA5DC6}"/>
                  </a:ext>
                </a:extLst>
              </p:cNvPr>
              <p:cNvPicPr/>
              <p:nvPr/>
            </p:nvPicPr>
            <p:blipFill>
              <a:blip r:embed="rId250"/>
              <a:stretch>
                <a:fillRect/>
              </a:stretch>
            </p:blipFill>
            <p:spPr>
              <a:xfrm>
                <a:off x="535783" y="440634"/>
                <a:ext cx="370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92" name="Ink 291">
                <a:extLst>
                  <a:ext uri="{FF2B5EF4-FFF2-40B4-BE49-F238E27FC236}">
                    <a16:creationId xmlns:a16="http://schemas.microsoft.com/office/drawing/2014/main" id="{D38594BD-71DB-FA4B-8996-EB61068804CA}"/>
                  </a:ext>
                </a:extLst>
              </p14:cNvPr>
              <p14:cNvContentPartPr/>
              <p14:nvPr/>
            </p14:nvContentPartPr>
            <p14:xfrm>
              <a:off x="777703" y="242179"/>
              <a:ext cx="19080" cy="226080"/>
            </p14:xfrm>
          </p:contentPart>
        </mc:Choice>
        <mc:Fallback xmlns="">
          <p:pic>
            <p:nvPicPr>
              <p:cNvPr id="292" name="Ink 291">
                <a:extLst>
                  <a:ext uri="{FF2B5EF4-FFF2-40B4-BE49-F238E27FC236}">
                    <a16:creationId xmlns:a16="http://schemas.microsoft.com/office/drawing/2014/main" id="{D38594BD-71DB-FA4B-8996-EB61068804CA}"/>
                  </a:ext>
                </a:extLst>
              </p:cNvPr>
              <p:cNvPicPr/>
              <p:nvPr/>
            </p:nvPicPr>
            <p:blipFill>
              <a:blip r:embed="rId252"/>
              <a:stretch>
                <a:fillRect/>
              </a:stretch>
            </p:blipFill>
            <p:spPr>
              <a:xfrm>
                <a:off x="762510" y="226699"/>
                <a:ext cx="49113"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93" name="Ink 292">
                <a:extLst>
                  <a:ext uri="{FF2B5EF4-FFF2-40B4-BE49-F238E27FC236}">
                    <a16:creationId xmlns:a16="http://schemas.microsoft.com/office/drawing/2014/main" id="{551062F3-C447-5345-943D-EAD8EF194B9D}"/>
                  </a:ext>
                </a:extLst>
              </p14:cNvPr>
              <p14:cNvContentPartPr/>
              <p14:nvPr/>
            </p14:nvContentPartPr>
            <p14:xfrm>
              <a:off x="796423" y="165859"/>
              <a:ext cx="252000" cy="264240"/>
            </p14:xfrm>
          </p:contentPart>
        </mc:Choice>
        <mc:Fallback xmlns="">
          <p:pic>
            <p:nvPicPr>
              <p:cNvPr id="293" name="Ink 292">
                <a:extLst>
                  <a:ext uri="{FF2B5EF4-FFF2-40B4-BE49-F238E27FC236}">
                    <a16:creationId xmlns:a16="http://schemas.microsoft.com/office/drawing/2014/main" id="{551062F3-C447-5345-943D-EAD8EF194B9D}"/>
                  </a:ext>
                </a:extLst>
              </p:cNvPr>
              <p:cNvPicPr/>
              <p:nvPr/>
            </p:nvPicPr>
            <p:blipFill>
              <a:blip r:embed="rId254"/>
              <a:stretch>
                <a:fillRect/>
              </a:stretch>
            </p:blipFill>
            <p:spPr>
              <a:xfrm>
                <a:off x="780921" y="150379"/>
                <a:ext cx="282644"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94" name="Ink 293">
                <a:extLst>
                  <a:ext uri="{FF2B5EF4-FFF2-40B4-BE49-F238E27FC236}">
                    <a16:creationId xmlns:a16="http://schemas.microsoft.com/office/drawing/2014/main" id="{13E9E57D-2071-EC4C-9EA0-4FD1176FC841}"/>
                  </a:ext>
                </a:extLst>
              </p14:cNvPr>
              <p14:cNvContentPartPr/>
              <p14:nvPr/>
            </p14:nvContentPartPr>
            <p14:xfrm>
              <a:off x="1123303" y="272779"/>
              <a:ext cx="107280" cy="163800"/>
            </p14:xfrm>
          </p:contentPart>
        </mc:Choice>
        <mc:Fallback xmlns="">
          <p:pic>
            <p:nvPicPr>
              <p:cNvPr id="294" name="Ink 293">
                <a:extLst>
                  <a:ext uri="{FF2B5EF4-FFF2-40B4-BE49-F238E27FC236}">
                    <a16:creationId xmlns:a16="http://schemas.microsoft.com/office/drawing/2014/main" id="{13E9E57D-2071-EC4C-9EA0-4FD1176FC841}"/>
                  </a:ext>
                </a:extLst>
              </p:cNvPr>
              <p:cNvPicPr/>
              <p:nvPr/>
            </p:nvPicPr>
            <p:blipFill>
              <a:blip r:embed="rId256"/>
              <a:stretch>
                <a:fillRect/>
              </a:stretch>
            </p:blipFill>
            <p:spPr>
              <a:xfrm>
                <a:off x="1107823" y="257299"/>
                <a:ext cx="137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95" name="Ink 294">
                <a:extLst>
                  <a:ext uri="{FF2B5EF4-FFF2-40B4-BE49-F238E27FC236}">
                    <a16:creationId xmlns:a16="http://schemas.microsoft.com/office/drawing/2014/main" id="{C1EBD803-47EB-974E-A8D2-A9B28213FC0A}"/>
                  </a:ext>
                </a:extLst>
              </p14:cNvPr>
              <p14:cNvContentPartPr/>
              <p14:nvPr/>
            </p14:nvContentPartPr>
            <p14:xfrm>
              <a:off x="1268023" y="291499"/>
              <a:ext cx="189000" cy="138600"/>
            </p14:xfrm>
          </p:contentPart>
        </mc:Choice>
        <mc:Fallback xmlns="">
          <p:pic>
            <p:nvPicPr>
              <p:cNvPr id="295" name="Ink 294">
                <a:extLst>
                  <a:ext uri="{FF2B5EF4-FFF2-40B4-BE49-F238E27FC236}">
                    <a16:creationId xmlns:a16="http://schemas.microsoft.com/office/drawing/2014/main" id="{C1EBD803-47EB-974E-A8D2-A9B28213FC0A}"/>
                  </a:ext>
                </a:extLst>
              </p:cNvPr>
              <p:cNvPicPr/>
              <p:nvPr/>
            </p:nvPicPr>
            <p:blipFill>
              <a:blip r:embed="rId258"/>
              <a:stretch>
                <a:fillRect/>
              </a:stretch>
            </p:blipFill>
            <p:spPr>
              <a:xfrm>
                <a:off x="1252543" y="276019"/>
                <a:ext cx="219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96" name="Ink 295">
                <a:extLst>
                  <a:ext uri="{FF2B5EF4-FFF2-40B4-BE49-F238E27FC236}">
                    <a16:creationId xmlns:a16="http://schemas.microsoft.com/office/drawing/2014/main" id="{E2DCF45B-AAA2-4F41-9ACE-F31AED760164}"/>
                  </a:ext>
                </a:extLst>
              </p14:cNvPr>
              <p14:cNvContentPartPr/>
              <p14:nvPr/>
            </p14:nvContentPartPr>
            <p14:xfrm>
              <a:off x="1507783" y="147139"/>
              <a:ext cx="156960" cy="258120"/>
            </p14:xfrm>
          </p:contentPart>
        </mc:Choice>
        <mc:Fallback xmlns="">
          <p:pic>
            <p:nvPicPr>
              <p:cNvPr id="296" name="Ink 295">
                <a:extLst>
                  <a:ext uri="{FF2B5EF4-FFF2-40B4-BE49-F238E27FC236}">
                    <a16:creationId xmlns:a16="http://schemas.microsoft.com/office/drawing/2014/main" id="{E2DCF45B-AAA2-4F41-9ACE-F31AED760164}"/>
                  </a:ext>
                </a:extLst>
              </p:cNvPr>
              <p:cNvPicPr/>
              <p:nvPr/>
            </p:nvPicPr>
            <p:blipFill>
              <a:blip r:embed="rId260"/>
              <a:stretch>
                <a:fillRect/>
              </a:stretch>
            </p:blipFill>
            <p:spPr>
              <a:xfrm>
                <a:off x="1492303" y="131659"/>
                <a:ext cx="1875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97" name="Ink 296">
                <a:extLst>
                  <a:ext uri="{FF2B5EF4-FFF2-40B4-BE49-F238E27FC236}">
                    <a16:creationId xmlns:a16="http://schemas.microsoft.com/office/drawing/2014/main" id="{4FDB6A4B-8D1A-0A48-9D5C-8B5544555C40}"/>
                  </a:ext>
                </a:extLst>
              </p14:cNvPr>
              <p14:cNvContentPartPr/>
              <p14:nvPr/>
            </p14:nvContentPartPr>
            <p14:xfrm>
              <a:off x="1689223" y="272779"/>
              <a:ext cx="157680" cy="170280"/>
            </p14:xfrm>
          </p:contentPart>
        </mc:Choice>
        <mc:Fallback xmlns="">
          <p:pic>
            <p:nvPicPr>
              <p:cNvPr id="297" name="Ink 296">
                <a:extLst>
                  <a:ext uri="{FF2B5EF4-FFF2-40B4-BE49-F238E27FC236}">
                    <a16:creationId xmlns:a16="http://schemas.microsoft.com/office/drawing/2014/main" id="{4FDB6A4B-8D1A-0A48-9D5C-8B5544555C40}"/>
                  </a:ext>
                </a:extLst>
              </p:cNvPr>
              <p:cNvPicPr/>
              <p:nvPr/>
            </p:nvPicPr>
            <p:blipFill>
              <a:blip r:embed="rId262"/>
              <a:stretch>
                <a:fillRect/>
              </a:stretch>
            </p:blipFill>
            <p:spPr>
              <a:xfrm>
                <a:off x="1673708" y="257266"/>
                <a:ext cx="18835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98" name="Ink 297">
                <a:extLst>
                  <a:ext uri="{FF2B5EF4-FFF2-40B4-BE49-F238E27FC236}">
                    <a16:creationId xmlns:a16="http://schemas.microsoft.com/office/drawing/2014/main" id="{D7B2B4CB-A2DF-5C4D-9F0A-F179CD72DCC6}"/>
                  </a:ext>
                </a:extLst>
              </p14:cNvPr>
              <p14:cNvContentPartPr/>
              <p14:nvPr/>
            </p14:nvContentPartPr>
            <p14:xfrm>
              <a:off x="1865263" y="279619"/>
              <a:ext cx="107280" cy="163080"/>
            </p14:xfrm>
          </p:contentPart>
        </mc:Choice>
        <mc:Fallback xmlns="">
          <p:pic>
            <p:nvPicPr>
              <p:cNvPr id="298" name="Ink 297">
                <a:extLst>
                  <a:ext uri="{FF2B5EF4-FFF2-40B4-BE49-F238E27FC236}">
                    <a16:creationId xmlns:a16="http://schemas.microsoft.com/office/drawing/2014/main" id="{D7B2B4CB-A2DF-5C4D-9F0A-F179CD72DCC6}"/>
                  </a:ext>
                </a:extLst>
              </p:cNvPr>
              <p:cNvPicPr/>
              <p:nvPr/>
            </p:nvPicPr>
            <p:blipFill>
              <a:blip r:embed="rId264"/>
              <a:stretch>
                <a:fillRect/>
              </a:stretch>
            </p:blipFill>
            <p:spPr>
              <a:xfrm>
                <a:off x="1849783" y="264139"/>
                <a:ext cx="137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99" name="Ink 298">
                <a:extLst>
                  <a:ext uri="{FF2B5EF4-FFF2-40B4-BE49-F238E27FC236}">
                    <a16:creationId xmlns:a16="http://schemas.microsoft.com/office/drawing/2014/main" id="{F0CDFCA3-D8BE-194B-9802-ECCD9E5C55B2}"/>
                  </a:ext>
                </a:extLst>
              </p14:cNvPr>
              <p14:cNvContentPartPr/>
              <p14:nvPr/>
            </p14:nvContentPartPr>
            <p14:xfrm>
              <a:off x="2035183" y="279259"/>
              <a:ext cx="377640" cy="163800"/>
            </p14:xfrm>
          </p:contentPart>
        </mc:Choice>
        <mc:Fallback xmlns="">
          <p:pic>
            <p:nvPicPr>
              <p:cNvPr id="299" name="Ink 298">
                <a:extLst>
                  <a:ext uri="{FF2B5EF4-FFF2-40B4-BE49-F238E27FC236}">
                    <a16:creationId xmlns:a16="http://schemas.microsoft.com/office/drawing/2014/main" id="{F0CDFCA3-D8BE-194B-9802-ECCD9E5C55B2}"/>
                  </a:ext>
                </a:extLst>
              </p:cNvPr>
              <p:cNvPicPr/>
              <p:nvPr/>
            </p:nvPicPr>
            <p:blipFill>
              <a:blip r:embed="rId266"/>
              <a:stretch>
                <a:fillRect/>
              </a:stretch>
            </p:blipFill>
            <p:spPr>
              <a:xfrm>
                <a:off x="2019703" y="263779"/>
                <a:ext cx="4082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01" name="Ink 300">
                <a:extLst>
                  <a:ext uri="{FF2B5EF4-FFF2-40B4-BE49-F238E27FC236}">
                    <a16:creationId xmlns:a16="http://schemas.microsoft.com/office/drawing/2014/main" id="{D260EB4A-6F0C-5243-85CD-CBD0F90E56AF}"/>
                  </a:ext>
                </a:extLst>
              </p14:cNvPr>
              <p14:cNvContentPartPr/>
              <p14:nvPr/>
            </p14:nvContentPartPr>
            <p14:xfrm>
              <a:off x="2550703" y="153979"/>
              <a:ext cx="170280" cy="270000"/>
            </p14:xfrm>
          </p:contentPart>
        </mc:Choice>
        <mc:Fallback xmlns="">
          <p:pic>
            <p:nvPicPr>
              <p:cNvPr id="301" name="Ink 300">
                <a:extLst>
                  <a:ext uri="{FF2B5EF4-FFF2-40B4-BE49-F238E27FC236}">
                    <a16:creationId xmlns:a16="http://schemas.microsoft.com/office/drawing/2014/main" id="{D260EB4A-6F0C-5243-85CD-CBD0F90E56AF}"/>
                  </a:ext>
                </a:extLst>
              </p:cNvPr>
              <p:cNvPicPr/>
              <p:nvPr/>
            </p:nvPicPr>
            <p:blipFill>
              <a:blip r:embed="rId268"/>
              <a:stretch>
                <a:fillRect/>
              </a:stretch>
            </p:blipFill>
            <p:spPr>
              <a:xfrm>
                <a:off x="2535223" y="138499"/>
                <a:ext cx="2008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02" name="Ink 301">
                <a:extLst>
                  <a:ext uri="{FF2B5EF4-FFF2-40B4-BE49-F238E27FC236}">
                    <a16:creationId xmlns:a16="http://schemas.microsoft.com/office/drawing/2014/main" id="{1D2C0387-BF14-0048-8255-D870AD3D77A1}"/>
                  </a:ext>
                </a:extLst>
              </p14:cNvPr>
              <p14:cNvContentPartPr/>
              <p14:nvPr/>
            </p14:nvContentPartPr>
            <p14:xfrm>
              <a:off x="2764543" y="316699"/>
              <a:ext cx="75960" cy="119880"/>
            </p14:xfrm>
          </p:contentPart>
        </mc:Choice>
        <mc:Fallback xmlns="">
          <p:pic>
            <p:nvPicPr>
              <p:cNvPr id="302" name="Ink 301">
                <a:extLst>
                  <a:ext uri="{FF2B5EF4-FFF2-40B4-BE49-F238E27FC236}">
                    <a16:creationId xmlns:a16="http://schemas.microsoft.com/office/drawing/2014/main" id="{1D2C0387-BF14-0048-8255-D870AD3D77A1}"/>
                  </a:ext>
                </a:extLst>
              </p:cNvPr>
              <p:cNvPicPr/>
              <p:nvPr/>
            </p:nvPicPr>
            <p:blipFill>
              <a:blip r:embed="rId270"/>
              <a:stretch>
                <a:fillRect/>
              </a:stretch>
            </p:blipFill>
            <p:spPr>
              <a:xfrm>
                <a:off x="2749063" y="301219"/>
                <a:ext cx="106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03" name="Ink 302">
                <a:extLst>
                  <a:ext uri="{FF2B5EF4-FFF2-40B4-BE49-F238E27FC236}">
                    <a16:creationId xmlns:a16="http://schemas.microsoft.com/office/drawing/2014/main" id="{E775F638-ABE7-4740-BF7B-DDFBF3C31143}"/>
                  </a:ext>
                </a:extLst>
              </p14:cNvPr>
              <p14:cNvContentPartPr/>
              <p14:nvPr/>
            </p14:nvContentPartPr>
            <p14:xfrm>
              <a:off x="2953183" y="197539"/>
              <a:ext cx="69480" cy="252000"/>
            </p14:xfrm>
          </p:contentPart>
        </mc:Choice>
        <mc:Fallback xmlns="">
          <p:pic>
            <p:nvPicPr>
              <p:cNvPr id="303" name="Ink 302">
                <a:extLst>
                  <a:ext uri="{FF2B5EF4-FFF2-40B4-BE49-F238E27FC236}">
                    <a16:creationId xmlns:a16="http://schemas.microsoft.com/office/drawing/2014/main" id="{E775F638-ABE7-4740-BF7B-DDFBF3C31143}"/>
                  </a:ext>
                </a:extLst>
              </p:cNvPr>
              <p:cNvPicPr/>
              <p:nvPr/>
            </p:nvPicPr>
            <p:blipFill>
              <a:blip r:embed="rId272"/>
              <a:stretch>
                <a:fillRect/>
              </a:stretch>
            </p:blipFill>
            <p:spPr>
              <a:xfrm>
                <a:off x="2937703" y="182059"/>
                <a:ext cx="1000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04" name="Ink 303">
                <a:extLst>
                  <a:ext uri="{FF2B5EF4-FFF2-40B4-BE49-F238E27FC236}">
                    <a16:creationId xmlns:a16="http://schemas.microsoft.com/office/drawing/2014/main" id="{78DCA4CB-E1E3-864C-B7A4-27E1E279E1F0}"/>
                  </a:ext>
                </a:extLst>
              </p14:cNvPr>
              <p14:cNvContentPartPr/>
              <p14:nvPr/>
            </p14:nvContentPartPr>
            <p14:xfrm>
              <a:off x="3110143" y="213379"/>
              <a:ext cx="151200" cy="223200"/>
            </p14:xfrm>
          </p:contentPart>
        </mc:Choice>
        <mc:Fallback xmlns="">
          <p:pic>
            <p:nvPicPr>
              <p:cNvPr id="304" name="Ink 303">
                <a:extLst>
                  <a:ext uri="{FF2B5EF4-FFF2-40B4-BE49-F238E27FC236}">
                    <a16:creationId xmlns:a16="http://schemas.microsoft.com/office/drawing/2014/main" id="{78DCA4CB-E1E3-864C-B7A4-27E1E279E1F0}"/>
                  </a:ext>
                </a:extLst>
              </p:cNvPr>
              <p:cNvPicPr/>
              <p:nvPr/>
            </p:nvPicPr>
            <p:blipFill>
              <a:blip r:embed="rId274"/>
              <a:stretch>
                <a:fillRect/>
              </a:stretch>
            </p:blipFill>
            <p:spPr>
              <a:xfrm>
                <a:off x="3094663" y="197899"/>
                <a:ext cx="181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05" name="Ink 304">
                <a:extLst>
                  <a:ext uri="{FF2B5EF4-FFF2-40B4-BE49-F238E27FC236}">
                    <a16:creationId xmlns:a16="http://schemas.microsoft.com/office/drawing/2014/main" id="{E3BF7736-722B-C243-AA9B-BE21751F6688}"/>
                  </a:ext>
                </a:extLst>
              </p14:cNvPr>
              <p14:cNvContentPartPr/>
              <p14:nvPr/>
            </p14:nvContentPartPr>
            <p14:xfrm>
              <a:off x="3078823" y="304099"/>
              <a:ext cx="126000" cy="19080"/>
            </p14:xfrm>
          </p:contentPart>
        </mc:Choice>
        <mc:Fallback xmlns="">
          <p:pic>
            <p:nvPicPr>
              <p:cNvPr id="305" name="Ink 304">
                <a:extLst>
                  <a:ext uri="{FF2B5EF4-FFF2-40B4-BE49-F238E27FC236}">
                    <a16:creationId xmlns:a16="http://schemas.microsoft.com/office/drawing/2014/main" id="{E3BF7736-722B-C243-AA9B-BE21751F6688}"/>
                  </a:ext>
                </a:extLst>
              </p:cNvPr>
              <p:cNvPicPr/>
              <p:nvPr/>
            </p:nvPicPr>
            <p:blipFill>
              <a:blip r:embed="rId276"/>
              <a:stretch>
                <a:fillRect/>
              </a:stretch>
            </p:blipFill>
            <p:spPr>
              <a:xfrm>
                <a:off x="3063387" y="288619"/>
                <a:ext cx="156513"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06" name="Ink 305">
                <a:extLst>
                  <a:ext uri="{FF2B5EF4-FFF2-40B4-BE49-F238E27FC236}">
                    <a16:creationId xmlns:a16="http://schemas.microsoft.com/office/drawing/2014/main" id="{613BD23B-E11D-B248-B6C5-CD52C81B4EBE}"/>
                  </a:ext>
                </a:extLst>
              </p14:cNvPr>
              <p14:cNvContentPartPr/>
              <p14:nvPr/>
            </p14:nvContentPartPr>
            <p14:xfrm>
              <a:off x="3267463" y="254059"/>
              <a:ext cx="245520" cy="339840"/>
            </p14:xfrm>
          </p:contentPart>
        </mc:Choice>
        <mc:Fallback xmlns="">
          <p:pic>
            <p:nvPicPr>
              <p:cNvPr id="306" name="Ink 305">
                <a:extLst>
                  <a:ext uri="{FF2B5EF4-FFF2-40B4-BE49-F238E27FC236}">
                    <a16:creationId xmlns:a16="http://schemas.microsoft.com/office/drawing/2014/main" id="{613BD23B-E11D-B248-B6C5-CD52C81B4EBE}"/>
                  </a:ext>
                </a:extLst>
              </p:cNvPr>
              <p:cNvPicPr/>
              <p:nvPr/>
            </p:nvPicPr>
            <p:blipFill>
              <a:blip r:embed="rId278"/>
              <a:stretch>
                <a:fillRect/>
              </a:stretch>
            </p:blipFill>
            <p:spPr>
              <a:xfrm>
                <a:off x="3251983" y="238579"/>
                <a:ext cx="2761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07" name="Ink 306">
                <a:extLst>
                  <a:ext uri="{FF2B5EF4-FFF2-40B4-BE49-F238E27FC236}">
                    <a16:creationId xmlns:a16="http://schemas.microsoft.com/office/drawing/2014/main" id="{C065738C-C82C-2844-A20D-B8C681961E33}"/>
                  </a:ext>
                </a:extLst>
              </p14:cNvPr>
              <p14:cNvContentPartPr/>
              <p14:nvPr/>
            </p14:nvContentPartPr>
            <p14:xfrm>
              <a:off x="3569143" y="272779"/>
              <a:ext cx="182520" cy="132480"/>
            </p14:xfrm>
          </p:contentPart>
        </mc:Choice>
        <mc:Fallback xmlns="">
          <p:pic>
            <p:nvPicPr>
              <p:cNvPr id="307" name="Ink 306">
                <a:extLst>
                  <a:ext uri="{FF2B5EF4-FFF2-40B4-BE49-F238E27FC236}">
                    <a16:creationId xmlns:a16="http://schemas.microsoft.com/office/drawing/2014/main" id="{C065738C-C82C-2844-A20D-B8C681961E33}"/>
                  </a:ext>
                </a:extLst>
              </p:cNvPr>
              <p:cNvPicPr/>
              <p:nvPr/>
            </p:nvPicPr>
            <p:blipFill>
              <a:blip r:embed="rId280"/>
              <a:stretch>
                <a:fillRect/>
              </a:stretch>
            </p:blipFill>
            <p:spPr>
              <a:xfrm>
                <a:off x="3553663" y="257257"/>
                <a:ext cx="213120"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09" name="Ink 308">
                <a:extLst>
                  <a:ext uri="{FF2B5EF4-FFF2-40B4-BE49-F238E27FC236}">
                    <a16:creationId xmlns:a16="http://schemas.microsoft.com/office/drawing/2014/main" id="{AFFA8BAE-5FE2-2F43-971E-69AB927DC6B5}"/>
                  </a:ext>
                </a:extLst>
              </p14:cNvPr>
              <p14:cNvContentPartPr/>
              <p14:nvPr/>
            </p14:nvContentPartPr>
            <p14:xfrm>
              <a:off x="324823" y="882619"/>
              <a:ext cx="25560" cy="207720"/>
            </p14:xfrm>
          </p:contentPart>
        </mc:Choice>
        <mc:Fallback xmlns="">
          <p:pic>
            <p:nvPicPr>
              <p:cNvPr id="309" name="Ink 308">
                <a:extLst>
                  <a:ext uri="{FF2B5EF4-FFF2-40B4-BE49-F238E27FC236}">
                    <a16:creationId xmlns:a16="http://schemas.microsoft.com/office/drawing/2014/main" id="{AFFA8BAE-5FE2-2F43-971E-69AB927DC6B5}"/>
                  </a:ext>
                </a:extLst>
              </p:cNvPr>
              <p:cNvPicPr/>
              <p:nvPr/>
            </p:nvPicPr>
            <p:blipFill>
              <a:blip r:embed="rId282"/>
              <a:stretch>
                <a:fillRect/>
              </a:stretch>
            </p:blipFill>
            <p:spPr>
              <a:xfrm>
                <a:off x="309343" y="867139"/>
                <a:ext cx="561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10" name="Ink 309">
                <a:extLst>
                  <a:ext uri="{FF2B5EF4-FFF2-40B4-BE49-F238E27FC236}">
                    <a16:creationId xmlns:a16="http://schemas.microsoft.com/office/drawing/2014/main" id="{FA61EF1D-F8BB-FD4F-81C2-3D7EF13BF4CD}"/>
                  </a:ext>
                </a:extLst>
              </p14:cNvPr>
              <p14:cNvContentPartPr/>
              <p14:nvPr/>
            </p14:nvContentPartPr>
            <p14:xfrm>
              <a:off x="337423" y="807379"/>
              <a:ext cx="176400" cy="69480"/>
            </p14:xfrm>
          </p:contentPart>
        </mc:Choice>
        <mc:Fallback xmlns="">
          <p:pic>
            <p:nvPicPr>
              <p:cNvPr id="310" name="Ink 309">
                <a:extLst>
                  <a:ext uri="{FF2B5EF4-FFF2-40B4-BE49-F238E27FC236}">
                    <a16:creationId xmlns:a16="http://schemas.microsoft.com/office/drawing/2014/main" id="{FA61EF1D-F8BB-FD4F-81C2-3D7EF13BF4CD}"/>
                  </a:ext>
                </a:extLst>
              </p:cNvPr>
              <p:cNvPicPr/>
              <p:nvPr/>
            </p:nvPicPr>
            <p:blipFill>
              <a:blip r:embed="rId284"/>
              <a:stretch>
                <a:fillRect/>
              </a:stretch>
            </p:blipFill>
            <p:spPr>
              <a:xfrm>
                <a:off x="321943" y="791899"/>
                <a:ext cx="207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11" name="Ink 310">
                <a:extLst>
                  <a:ext uri="{FF2B5EF4-FFF2-40B4-BE49-F238E27FC236}">
                    <a16:creationId xmlns:a16="http://schemas.microsoft.com/office/drawing/2014/main" id="{4FF36CC5-9595-C547-8F1F-D600535C6B02}"/>
                  </a:ext>
                </a:extLst>
              </p14:cNvPr>
              <p14:cNvContentPartPr/>
              <p14:nvPr/>
            </p14:nvContentPartPr>
            <p14:xfrm>
              <a:off x="350743" y="933019"/>
              <a:ext cx="144360" cy="12960"/>
            </p14:xfrm>
          </p:contentPart>
        </mc:Choice>
        <mc:Fallback xmlns="">
          <p:pic>
            <p:nvPicPr>
              <p:cNvPr id="311" name="Ink 310">
                <a:extLst>
                  <a:ext uri="{FF2B5EF4-FFF2-40B4-BE49-F238E27FC236}">
                    <a16:creationId xmlns:a16="http://schemas.microsoft.com/office/drawing/2014/main" id="{4FF36CC5-9595-C547-8F1F-D600535C6B02}"/>
                  </a:ext>
                </a:extLst>
              </p:cNvPr>
              <p:cNvPicPr/>
              <p:nvPr/>
            </p:nvPicPr>
            <p:blipFill>
              <a:blip r:embed="rId286"/>
              <a:stretch>
                <a:fillRect/>
              </a:stretch>
            </p:blipFill>
            <p:spPr>
              <a:xfrm>
                <a:off x="335224" y="917539"/>
                <a:ext cx="175037"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12" name="Ink 311">
                <a:extLst>
                  <a:ext uri="{FF2B5EF4-FFF2-40B4-BE49-F238E27FC236}">
                    <a16:creationId xmlns:a16="http://schemas.microsoft.com/office/drawing/2014/main" id="{F5C3EFEB-5C1F-BB4C-9794-DDF60A452BC0}"/>
                  </a:ext>
                </a:extLst>
              </p14:cNvPr>
              <p14:cNvContentPartPr/>
              <p14:nvPr/>
            </p14:nvContentPartPr>
            <p14:xfrm>
              <a:off x="331303" y="1052539"/>
              <a:ext cx="207720" cy="44280"/>
            </p14:xfrm>
          </p:contentPart>
        </mc:Choice>
        <mc:Fallback xmlns="">
          <p:pic>
            <p:nvPicPr>
              <p:cNvPr id="312" name="Ink 311">
                <a:extLst>
                  <a:ext uri="{FF2B5EF4-FFF2-40B4-BE49-F238E27FC236}">
                    <a16:creationId xmlns:a16="http://schemas.microsoft.com/office/drawing/2014/main" id="{F5C3EFEB-5C1F-BB4C-9794-DDF60A452BC0}"/>
                  </a:ext>
                </a:extLst>
              </p:cNvPr>
              <p:cNvPicPr/>
              <p:nvPr/>
            </p:nvPicPr>
            <p:blipFill>
              <a:blip r:embed="rId288"/>
              <a:stretch>
                <a:fillRect/>
              </a:stretch>
            </p:blipFill>
            <p:spPr>
              <a:xfrm>
                <a:off x="315850" y="1037059"/>
                <a:ext cx="238267"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13" name="Ink 312">
                <a:extLst>
                  <a:ext uri="{FF2B5EF4-FFF2-40B4-BE49-F238E27FC236}">
                    <a16:creationId xmlns:a16="http://schemas.microsoft.com/office/drawing/2014/main" id="{32F41B6F-71BB-674D-963E-91CA57306712}"/>
                  </a:ext>
                </a:extLst>
              </p14:cNvPr>
              <p14:cNvContentPartPr/>
              <p14:nvPr/>
            </p14:nvContentPartPr>
            <p14:xfrm>
              <a:off x="652063" y="1002139"/>
              <a:ext cx="12960" cy="138600"/>
            </p14:xfrm>
          </p:contentPart>
        </mc:Choice>
        <mc:Fallback xmlns="">
          <p:pic>
            <p:nvPicPr>
              <p:cNvPr id="313" name="Ink 312">
                <a:extLst>
                  <a:ext uri="{FF2B5EF4-FFF2-40B4-BE49-F238E27FC236}">
                    <a16:creationId xmlns:a16="http://schemas.microsoft.com/office/drawing/2014/main" id="{32F41B6F-71BB-674D-963E-91CA57306712}"/>
                  </a:ext>
                </a:extLst>
              </p:cNvPr>
              <p:cNvPicPr/>
              <p:nvPr/>
            </p:nvPicPr>
            <p:blipFill>
              <a:blip r:embed="rId290"/>
              <a:stretch>
                <a:fillRect/>
              </a:stretch>
            </p:blipFill>
            <p:spPr>
              <a:xfrm>
                <a:off x="636583" y="986699"/>
                <a:ext cx="4356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14" name="Ink 313">
                <a:extLst>
                  <a:ext uri="{FF2B5EF4-FFF2-40B4-BE49-F238E27FC236}">
                    <a16:creationId xmlns:a16="http://schemas.microsoft.com/office/drawing/2014/main" id="{487952DE-A1E6-134D-9793-AB67281DB05F}"/>
                  </a:ext>
                </a:extLst>
              </p14:cNvPr>
              <p14:cNvContentPartPr/>
              <p14:nvPr/>
            </p14:nvContentPartPr>
            <p14:xfrm>
              <a:off x="664663" y="1033459"/>
              <a:ext cx="100800" cy="88200"/>
            </p14:xfrm>
          </p:contentPart>
        </mc:Choice>
        <mc:Fallback xmlns="">
          <p:pic>
            <p:nvPicPr>
              <p:cNvPr id="314" name="Ink 313">
                <a:extLst>
                  <a:ext uri="{FF2B5EF4-FFF2-40B4-BE49-F238E27FC236}">
                    <a16:creationId xmlns:a16="http://schemas.microsoft.com/office/drawing/2014/main" id="{487952DE-A1E6-134D-9793-AB67281DB05F}"/>
                  </a:ext>
                </a:extLst>
              </p:cNvPr>
              <p:cNvPicPr/>
              <p:nvPr/>
            </p:nvPicPr>
            <p:blipFill>
              <a:blip r:embed="rId292"/>
              <a:stretch>
                <a:fillRect/>
              </a:stretch>
            </p:blipFill>
            <p:spPr>
              <a:xfrm>
                <a:off x="649183" y="1017979"/>
                <a:ext cx="131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15" name="Ink 314">
                <a:extLst>
                  <a:ext uri="{FF2B5EF4-FFF2-40B4-BE49-F238E27FC236}">
                    <a16:creationId xmlns:a16="http://schemas.microsoft.com/office/drawing/2014/main" id="{2868431D-FBD1-3A43-9F3C-AD35EB5AC16D}"/>
                  </a:ext>
                </a:extLst>
              </p14:cNvPr>
              <p14:cNvContentPartPr/>
              <p14:nvPr/>
            </p14:nvContentPartPr>
            <p14:xfrm>
              <a:off x="872023" y="939139"/>
              <a:ext cx="19080" cy="19080"/>
            </p14:xfrm>
          </p:contentPart>
        </mc:Choice>
        <mc:Fallback xmlns="">
          <p:pic>
            <p:nvPicPr>
              <p:cNvPr id="315" name="Ink 314">
                <a:extLst>
                  <a:ext uri="{FF2B5EF4-FFF2-40B4-BE49-F238E27FC236}">
                    <a16:creationId xmlns:a16="http://schemas.microsoft.com/office/drawing/2014/main" id="{2868431D-FBD1-3A43-9F3C-AD35EB5AC16D}"/>
                  </a:ext>
                </a:extLst>
              </p:cNvPr>
              <p:cNvPicPr/>
              <p:nvPr/>
            </p:nvPicPr>
            <p:blipFill>
              <a:blip r:embed="rId294"/>
              <a:stretch>
                <a:fillRect/>
              </a:stretch>
            </p:blipFill>
            <p:spPr>
              <a:xfrm>
                <a:off x="856830" y="923659"/>
                <a:ext cx="49113"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16" name="Ink 315">
                <a:extLst>
                  <a:ext uri="{FF2B5EF4-FFF2-40B4-BE49-F238E27FC236}">
                    <a16:creationId xmlns:a16="http://schemas.microsoft.com/office/drawing/2014/main" id="{CCA6B1FC-53E3-8045-AB34-80AED216CA79}"/>
                  </a:ext>
                </a:extLst>
              </p14:cNvPr>
              <p14:cNvContentPartPr/>
              <p14:nvPr/>
            </p14:nvContentPartPr>
            <p14:xfrm>
              <a:off x="884623" y="1071259"/>
              <a:ext cx="12960" cy="12960"/>
            </p14:xfrm>
          </p:contentPart>
        </mc:Choice>
        <mc:Fallback xmlns="">
          <p:pic>
            <p:nvPicPr>
              <p:cNvPr id="316" name="Ink 315">
                <a:extLst>
                  <a:ext uri="{FF2B5EF4-FFF2-40B4-BE49-F238E27FC236}">
                    <a16:creationId xmlns:a16="http://schemas.microsoft.com/office/drawing/2014/main" id="{CCA6B1FC-53E3-8045-AB34-80AED216CA79}"/>
                  </a:ext>
                </a:extLst>
              </p:cNvPr>
              <p:cNvPicPr/>
              <p:nvPr/>
            </p:nvPicPr>
            <p:blipFill>
              <a:blip r:embed="rId296"/>
              <a:stretch>
                <a:fillRect/>
              </a:stretch>
            </p:blipFill>
            <p:spPr>
              <a:xfrm>
                <a:off x="869143" y="1055337"/>
                <a:ext cx="43560" cy="44434"/>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17" name="Ink 316">
                <a:extLst>
                  <a:ext uri="{FF2B5EF4-FFF2-40B4-BE49-F238E27FC236}">
                    <a16:creationId xmlns:a16="http://schemas.microsoft.com/office/drawing/2014/main" id="{CBA8ED27-07D5-D948-962B-2E0B612839FD}"/>
                  </a:ext>
                </a:extLst>
              </p14:cNvPr>
              <p14:cNvContentPartPr/>
              <p14:nvPr/>
            </p14:nvContentPartPr>
            <p14:xfrm>
              <a:off x="1487983" y="876499"/>
              <a:ext cx="31680" cy="107280"/>
            </p14:xfrm>
          </p:contentPart>
        </mc:Choice>
        <mc:Fallback xmlns="">
          <p:pic>
            <p:nvPicPr>
              <p:cNvPr id="317" name="Ink 316">
                <a:extLst>
                  <a:ext uri="{FF2B5EF4-FFF2-40B4-BE49-F238E27FC236}">
                    <a16:creationId xmlns:a16="http://schemas.microsoft.com/office/drawing/2014/main" id="{CBA8ED27-07D5-D948-962B-2E0B612839FD}"/>
                  </a:ext>
                </a:extLst>
              </p:cNvPr>
              <p:cNvPicPr/>
              <p:nvPr/>
            </p:nvPicPr>
            <p:blipFill>
              <a:blip r:embed="rId298"/>
              <a:stretch>
                <a:fillRect/>
              </a:stretch>
            </p:blipFill>
            <p:spPr>
              <a:xfrm>
                <a:off x="1472503" y="861019"/>
                <a:ext cx="62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18" name="Ink 317">
                <a:extLst>
                  <a:ext uri="{FF2B5EF4-FFF2-40B4-BE49-F238E27FC236}">
                    <a16:creationId xmlns:a16="http://schemas.microsoft.com/office/drawing/2014/main" id="{C2AF1F99-EAEE-194D-8441-D7E3F1F0EF63}"/>
                  </a:ext>
                </a:extLst>
              </p14:cNvPr>
              <p14:cNvContentPartPr/>
              <p14:nvPr/>
            </p14:nvContentPartPr>
            <p14:xfrm>
              <a:off x="1544863" y="945619"/>
              <a:ext cx="12960" cy="44280"/>
            </p14:xfrm>
          </p:contentPart>
        </mc:Choice>
        <mc:Fallback xmlns="">
          <p:pic>
            <p:nvPicPr>
              <p:cNvPr id="318" name="Ink 317">
                <a:extLst>
                  <a:ext uri="{FF2B5EF4-FFF2-40B4-BE49-F238E27FC236}">
                    <a16:creationId xmlns:a16="http://schemas.microsoft.com/office/drawing/2014/main" id="{C2AF1F99-EAEE-194D-8441-D7E3F1F0EF63}"/>
                  </a:ext>
                </a:extLst>
              </p:cNvPr>
              <p:cNvPicPr/>
              <p:nvPr/>
            </p:nvPicPr>
            <p:blipFill>
              <a:blip r:embed="rId300"/>
              <a:stretch>
                <a:fillRect/>
              </a:stretch>
            </p:blipFill>
            <p:spPr>
              <a:xfrm>
                <a:off x="1529383" y="930264"/>
                <a:ext cx="4356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21" name="Ink 320">
                <a:extLst>
                  <a:ext uri="{FF2B5EF4-FFF2-40B4-BE49-F238E27FC236}">
                    <a16:creationId xmlns:a16="http://schemas.microsoft.com/office/drawing/2014/main" id="{89FFBBF1-5500-1741-9E56-5B52CB4EDB73}"/>
                  </a:ext>
                </a:extLst>
              </p14:cNvPr>
              <p14:cNvContentPartPr/>
              <p14:nvPr/>
            </p14:nvContentPartPr>
            <p14:xfrm>
              <a:off x="2437303" y="826819"/>
              <a:ext cx="44280" cy="100080"/>
            </p14:xfrm>
          </p:contentPart>
        </mc:Choice>
        <mc:Fallback xmlns="">
          <p:pic>
            <p:nvPicPr>
              <p:cNvPr id="321" name="Ink 320">
                <a:extLst>
                  <a:ext uri="{FF2B5EF4-FFF2-40B4-BE49-F238E27FC236}">
                    <a16:creationId xmlns:a16="http://schemas.microsoft.com/office/drawing/2014/main" id="{89FFBBF1-5500-1741-9E56-5B52CB4EDB73}"/>
                  </a:ext>
                </a:extLst>
              </p:cNvPr>
              <p:cNvPicPr/>
              <p:nvPr/>
            </p:nvPicPr>
            <p:blipFill>
              <a:blip r:embed="rId302"/>
              <a:stretch>
                <a:fillRect/>
              </a:stretch>
            </p:blipFill>
            <p:spPr>
              <a:xfrm>
                <a:off x="2421823" y="811394"/>
                <a:ext cx="74880" cy="13057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22" name="Ink 321">
                <a:extLst>
                  <a:ext uri="{FF2B5EF4-FFF2-40B4-BE49-F238E27FC236}">
                    <a16:creationId xmlns:a16="http://schemas.microsoft.com/office/drawing/2014/main" id="{D6AB3B4B-A0A1-7542-863E-B0E8D0E65D0A}"/>
                  </a:ext>
                </a:extLst>
              </p14:cNvPr>
              <p14:cNvContentPartPr/>
              <p14:nvPr/>
            </p14:nvContentPartPr>
            <p14:xfrm>
              <a:off x="2500303" y="858139"/>
              <a:ext cx="31680" cy="93960"/>
            </p14:xfrm>
          </p:contentPart>
        </mc:Choice>
        <mc:Fallback xmlns="">
          <p:pic>
            <p:nvPicPr>
              <p:cNvPr id="322" name="Ink 321">
                <a:extLst>
                  <a:ext uri="{FF2B5EF4-FFF2-40B4-BE49-F238E27FC236}">
                    <a16:creationId xmlns:a16="http://schemas.microsoft.com/office/drawing/2014/main" id="{D6AB3B4B-A0A1-7542-863E-B0E8D0E65D0A}"/>
                  </a:ext>
                </a:extLst>
              </p:cNvPr>
              <p:cNvPicPr/>
              <p:nvPr/>
            </p:nvPicPr>
            <p:blipFill>
              <a:blip r:embed="rId304"/>
              <a:stretch>
                <a:fillRect/>
              </a:stretch>
            </p:blipFill>
            <p:spPr>
              <a:xfrm>
                <a:off x="2484823" y="842659"/>
                <a:ext cx="622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4" name="Ink 323">
                <a:extLst>
                  <a:ext uri="{FF2B5EF4-FFF2-40B4-BE49-F238E27FC236}">
                    <a16:creationId xmlns:a16="http://schemas.microsoft.com/office/drawing/2014/main" id="{81A19BF2-F673-6748-808C-0CD8D931EE35}"/>
                  </a:ext>
                </a:extLst>
              </p14:cNvPr>
              <p14:cNvContentPartPr/>
              <p14:nvPr/>
            </p14:nvContentPartPr>
            <p14:xfrm>
              <a:off x="2877583" y="870739"/>
              <a:ext cx="145080" cy="112680"/>
            </p14:xfrm>
          </p:contentPart>
        </mc:Choice>
        <mc:Fallback xmlns="">
          <p:pic>
            <p:nvPicPr>
              <p:cNvPr id="324" name="Ink 323">
                <a:extLst>
                  <a:ext uri="{FF2B5EF4-FFF2-40B4-BE49-F238E27FC236}">
                    <a16:creationId xmlns:a16="http://schemas.microsoft.com/office/drawing/2014/main" id="{81A19BF2-F673-6748-808C-0CD8D931EE35}"/>
                  </a:ext>
                </a:extLst>
              </p:cNvPr>
              <p:cNvPicPr/>
              <p:nvPr/>
            </p:nvPicPr>
            <p:blipFill>
              <a:blip r:embed="rId306"/>
              <a:stretch>
                <a:fillRect/>
              </a:stretch>
            </p:blipFill>
            <p:spPr>
              <a:xfrm>
                <a:off x="2862103" y="855259"/>
                <a:ext cx="17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5" name="Ink 324">
                <a:extLst>
                  <a:ext uri="{FF2B5EF4-FFF2-40B4-BE49-F238E27FC236}">
                    <a16:creationId xmlns:a16="http://schemas.microsoft.com/office/drawing/2014/main" id="{9050ABD5-50B5-9145-9962-A86ED28125BC}"/>
                  </a:ext>
                </a:extLst>
              </p14:cNvPr>
              <p14:cNvContentPartPr/>
              <p14:nvPr/>
            </p14:nvContentPartPr>
            <p14:xfrm>
              <a:off x="3072343" y="857419"/>
              <a:ext cx="94680" cy="138600"/>
            </p14:xfrm>
          </p:contentPart>
        </mc:Choice>
        <mc:Fallback xmlns="">
          <p:pic>
            <p:nvPicPr>
              <p:cNvPr id="325" name="Ink 324">
                <a:extLst>
                  <a:ext uri="{FF2B5EF4-FFF2-40B4-BE49-F238E27FC236}">
                    <a16:creationId xmlns:a16="http://schemas.microsoft.com/office/drawing/2014/main" id="{9050ABD5-50B5-9145-9962-A86ED28125BC}"/>
                  </a:ext>
                </a:extLst>
              </p:cNvPr>
              <p:cNvPicPr/>
              <p:nvPr/>
            </p:nvPicPr>
            <p:blipFill>
              <a:blip r:embed="rId308"/>
              <a:stretch>
                <a:fillRect/>
              </a:stretch>
            </p:blipFill>
            <p:spPr>
              <a:xfrm>
                <a:off x="3056863" y="841939"/>
                <a:ext cx="125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26" name="Ink 325">
                <a:extLst>
                  <a:ext uri="{FF2B5EF4-FFF2-40B4-BE49-F238E27FC236}">
                    <a16:creationId xmlns:a16="http://schemas.microsoft.com/office/drawing/2014/main" id="{F2E23078-84BF-0F41-81B8-ABD9841AB2CD}"/>
                  </a:ext>
                </a:extLst>
              </p14:cNvPr>
              <p14:cNvContentPartPr/>
              <p14:nvPr/>
            </p14:nvContentPartPr>
            <p14:xfrm>
              <a:off x="3223183" y="863899"/>
              <a:ext cx="132480" cy="145080"/>
            </p14:xfrm>
          </p:contentPart>
        </mc:Choice>
        <mc:Fallback xmlns="">
          <p:pic>
            <p:nvPicPr>
              <p:cNvPr id="326" name="Ink 325">
                <a:extLst>
                  <a:ext uri="{FF2B5EF4-FFF2-40B4-BE49-F238E27FC236}">
                    <a16:creationId xmlns:a16="http://schemas.microsoft.com/office/drawing/2014/main" id="{F2E23078-84BF-0F41-81B8-ABD9841AB2CD}"/>
                  </a:ext>
                </a:extLst>
              </p:cNvPr>
              <p:cNvPicPr/>
              <p:nvPr/>
            </p:nvPicPr>
            <p:blipFill>
              <a:blip r:embed="rId310"/>
              <a:stretch>
                <a:fillRect/>
              </a:stretch>
            </p:blipFill>
            <p:spPr>
              <a:xfrm>
                <a:off x="3207703" y="848419"/>
                <a:ext cx="1630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27" name="Ink 326">
                <a:extLst>
                  <a:ext uri="{FF2B5EF4-FFF2-40B4-BE49-F238E27FC236}">
                    <a16:creationId xmlns:a16="http://schemas.microsoft.com/office/drawing/2014/main" id="{103F398A-30C7-7D46-96CE-EE0695D1F8E7}"/>
                  </a:ext>
                </a:extLst>
              </p14:cNvPr>
              <p14:cNvContentPartPr/>
              <p14:nvPr/>
            </p14:nvContentPartPr>
            <p14:xfrm>
              <a:off x="3386983" y="895219"/>
              <a:ext cx="119880" cy="119880"/>
            </p14:xfrm>
          </p:contentPart>
        </mc:Choice>
        <mc:Fallback xmlns="">
          <p:pic>
            <p:nvPicPr>
              <p:cNvPr id="327" name="Ink 326">
                <a:extLst>
                  <a:ext uri="{FF2B5EF4-FFF2-40B4-BE49-F238E27FC236}">
                    <a16:creationId xmlns:a16="http://schemas.microsoft.com/office/drawing/2014/main" id="{103F398A-30C7-7D46-96CE-EE0695D1F8E7}"/>
                  </a:ext>
                </a:extLst>
              </p:cNvPr>
              <p:cNvPicPr/>
              <p:nvPr/>
            </p:nvPicPr>
            <p:blipFill>
              <a:blip r:embed="rId312"/>
              <a:stretch>
                <a:fillRect/>
              </a:stretch>
            </p:blipFill>
            <p:spPr>
              <a:xfrm>
                <a:off x="3371503" y="879692"/>
                <a:ext cx="150480"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328" name="Ink 327">
                <a:extLst>
                  <a:ext uri="{FF2B5EF4-FFF2-40B4-BE49-F238E27FC236}">
                    <a16:creationId xmlns:a16="http://schemas.microsoft.com/office/drawing/2014/main" id="{AB1E0A7C-5ABE-2B4F-A1FE-04B0BBD0C594}"/>
                  </a:ext>
                </a:extLst>
              </p14:cNvPr>
              <p14:cNvContentPartPr/>
              <p14:nvPr/>
            </p14:nvContentPartPr>
            <p14:xfrm>
              <a:off x="3543943" y="876499"/>
              <a:ext cx="69480" cy="132480"/>
            </p14:xfrm>
          </p:contentPart>
        </mc:Choice>
        <mc:Fallback xmlns="">
          <p:pic>
            <p:nvPicPr>
              <p:cNvPr id="328" name="Ink 327">
                <a:extLst>
                  <a:ext uri="{FF2B5EF4-FFF2-40B4-BE49-F238E27FC236}">
                    <a16:creationId xmlns:a16="http://schemas.microsoft.com/office/drawing/2014/main" id="{AB1E0A7C-5ABE-2B4F-A1FE-04B0BBD0C594}"/>
                  </a:ext>
                </a:extLst>
              </p:cNvPr>
              <p:cNvPicPr/>
              <p:nvPr/>
            </p:nvPicPr>
            <p:blipFill>
              <a:blip r:embed="rId314"/>
              <a:stretch>
                <a:fillRect/>
              </a:stretch>
            </p:blipFill>
            <p:spPr>
              <a:xfrm>
                <a:off x="3528463" y="861019"/>
                <a:ext cx="100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29" name="Ink 328">
                <a:extLst>
                  <a:ext uri="{FF2B5EF4-FFF2-40B4-BE49-F238E27FC236}">
                    <a16:creationId xmlns:a16="http://schemas.microsoft.com/office/drawing/2014/main" id="{1F1006B5-DBB6-284F-BC7D-E7ADEE1E8A38}"/>
                  </a:ext>
                </a:extLst>
              </p14:cNvPr>
              <p14:cNvContentPartPr/>
              <p14:nvPr/>
            </p14:nvContentPartPr>
            <p14:xfrm>
              <a:off x="3632143" y="876499"/>
              <a:ext cx="82080" cy="107280"/>
            </p14:xfrm>
          </p:contentPart>
        </mc:Choice>
        <mc:Fallback xmlns="">
          <p:pic>
            <p:nvPicPr>
              <p:cNvPr id="329" name="Ink 328">
                <a:extLst>
                  <a:ext uri="{FF2B5EF4-FFF2-40B4-BE49-F238E27FC236}">
                    <a16:creationId xmlns:a16="http://schemas.microsoft.com/office/drawing/2014/main" id="{1F1006B5-DBB6-284F-BC7D-E7ADEE1E8A38}"/>
                  </a:ext>
                </a:extLst>
              </p:cNvPr>
              <p:cNvPicPr/>
              <p:nvPr/>
            </p:nvPicPr>
            <p:blipFill>
              <a:blip r:embed="rId316"/>
              <a:stretch>
                <a:fillRect/>
              </a:stretch>
            </p:blipFill>
            <p:spPr>
              <a:xfrm>
                <a:off x="3616663" y="861019"/>
                <a:ext cx="112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0" name="Ink 329">
                <a:extLst>
                  <a:ext uri="{FF2B5EF4-FFF2-40B4-BE49-F238E27FC236}">
                    <a16:creationId xmlns:a16="http://schemas.microsoft.com/office/drawing/2014/main" id="{2A34B0A1-7FED-0B4F-B815-86240E57C16D}"/>
                  </a:ext>
                </a:extLst>
              </p14:cNvPr>
              <p14:cNvContentPartPr/>
              <p14:nvPr/>
            </p14:nvContentPartPr>
            <p14:xfrm>
              <a:off x="3757783" y="870019"/>
              <a:ext cx="314640" cy="100800"/>
            </p14:xfrm>
          </p:contentPart>
        </mc:Choice>
        <mc:Fallback xmlns="">
          <p:pic>
            <p:nvPicPr>
              <p:cNvPr id="330" name="Ink 329">
                <a:extLst>
                  <a:ext uri="{FF2B5EF4-FFF2-40B4-BE49-F238E27FC236}">
                    <a16:creationId xmlns:a16="http://schemas.microsoft.com/office/drawing/2014/main" id="{2A34B0A1-7FED-0B4F-B815-86240E57C16D}"/>
                  </a:ext>
                </a:extLst>
              </p:cNvPr>
              <p:cNvPicPr/>
              <p:nvPr/>
            </p:nvPicPr>
            <p:blipFill>
              <a:blip r:embed="rId318"/>
              <a:stretch>
                <a:fillRect/>
              </a:stretch>
            </p:blipFill>
            <p:spPr>
              <a:xfrm>
                <a:off x="3742321" y="854539"/>
                <a:ext cx="345205"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31" name="Ink 330">
                <a:extLst>
                  <a:ext uri="{FF2B5EF4-FFF2-40B4-BE49-F238E27FC236}">
                    <a16:creationId xmlns:a16="http://schemas.microsoft.com/office/drawing/2014/main" id="{64A48472-08BE-D142-A650-7F8CD8B80969}"/>
                  </a:ext>
                </a:extLst>
              </p14:cNvPr>
              <p14:cNvContentPartPr/>
              <p14:nvPr/>
            </p14:nvContentPartPr>
            <p14:xfrm>
              <a:off x="4049743" y="889099"/>
              <a:ext cx="123480" cy="339120"/>
            </p14:xfrm>
          </p:contentPart>
        </mc:Choice>
        <mc:Fallback xmlns="">
          <p:pic>
            <p:nvPicPr>
              <p:cNvPr id="331" name="Ink 330">
                <a:extLst>
                  <a:ext uri="{FF2B5EF4-FFF2-40B4-BE49-F238E27FC236}">
                    <a16:creationId xmlns:a16="http://schemas.microsoft.com/office/drawing/2014/main" id="{64A48472-08BE-D142-A650-7F8CD8B80969}"/>
                  </a:ext>
                </a:extLst>
              </p:cNvPr>
              <p:cNvPicPr/>
              <p:nvPr/>
            </p:nvPicPr>
            <p:blipFill>
              <a:blip r:embed="rId320"/>
              <a:stretch>
                <a:fillRect/>
              </a:stretch>
            </p:blipFill>
            <p:spPr>
              <a:xfrm>
                <a:off x="4034218" y="873619"/>
                <a:ext cx="154169"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333" name="Ink 332">
                <a:extLst>
                  <a:ext uri="{FF2B5EF4-FFF2-40B4-BE49-F238E27FC236}">
                    <a16:creationId xmlns:a16="http://schemas.microsoft.com/office/drawing/2014/main" id="{E137A3EA-1BD8-8D48-8DEC-C609617ADA97}"/>
                  </a:ext>
                </a:extLst>
              </p14:cNvPr>
              <p14:cNvContentPartPr/>
              <p14:nvPr/>
            </p14:nvContentPartPr>
            <p14:xfrm>
              <a:off x="4329823" y="759859"/>
              <a:ext cx="100800" cy="186120"/>
            </p14:xfrm>
          </p:contentPart>
        </mc:Choice>
        <mc:Fallback xmlns="">
          <p:pic>
            <p:nvPicPr>
              <p:cNvPr id="333" name="Ink 332">
                <a:extLst>
                  <a:ext uri="{FF2B5EF4-FFF2-40B4-BE49-F238E27FC236}">
                    <a16:creationId xmlns:a16="http://schemas.microsoft.com/office/drawing/2014/main" id="{E137A3EA-1BD8-8D48-8DEC-C609617ADA97}"/>
                  </a:ext>
                </a:extLst>
              </p:cNvPr>
              <p:cNvPicPr/>
              <p:nvPr/>
            </p:nvPicPr>
            <p:blipFill>
              <a:blip r:embed="rId322"/>
              <a:stretch>
                <a:fillRect/>
              </a:stretch>
            </p:blipFill>
            <p:spPr>
              <a:xfrm>
                <a:off x="4314343" y="744379"/>
                <a:ext cx="1314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34" name="Ink 333">
                <a:extLst>
                  <a:ext uri="{FF2B5EF4-FFF2-40B4-BE49-F238E27FC236}">
                    <a16:creationId xmlns:a16="http://schemas.microsoft.com/office/drawing/2014/main" id="{AF71BCDD-555C-3A49-BE56-64850B260EAE}"/>
                  </a:ext>
                </a:extLst>
              </p14:cNvPr>
              <p14:cNvContentPartPr/>
              <p14:nvPr/>
            </p14:nvContentPartPr>
            <p14:xfrm>
              <a:off x="4298503" y="826099"/>
              <a:ext cx="119880" cy="19080"/>
            </p14:xfrm>
          </p:contentPart>
        </mc:Choice>
        <mc:Fallback xmlns="">
          <p:pic>
            <p:nvPicPr>
              <p:cNvPr id="334" name="Ink 333">
                <a:extLst>
                  <a:ext uri="{FF2B5EF4-FFF2-40B4-BE49-F238E27FC236}">
                    <a16:creationId xmlns:a16="http://schemas.microsoft.com/office/drawing/2014/main" id="{AF71BCDD-555C-3A49-BE56-64850B260EAE}"/>
                  </a:ext>
                </a:extLst>
              </p:cNvPr>
              <p:cNvPicPr/>
              <p:nvPr/>
            </p:nvPicPr>
            <p:blipFill>
              <a:blip r:embed="rId324"/>
              <a:stretch>
                <a:fillRect/>
              </a:stretch>
            </p:blipFill>
            <p:spPr>
              <a:xfrm>
                <a:off x="4283023" y="810906"/>
                <a:ext cx="1504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35" name="Ink 334">
                <a:extLst>
                  <a:ext uri="{FF2B5EF4-FFF2-40B4-BE49-F238E27FC236}">
                    <a16:creationId xmlns:a16="http://schemas.microsoft.com/office/drawing/2014/main" id="{E2B11DE1-8FD0-E349-9107-509B2479B837}"/>
                  </a:ext>
                </a:extLst>
              </p14:cNvPr>
              <p14:cNvContentPartPr/>
              <p14:nvPr/>
            </p14:nvContentPartPr>
            <p14:xfrm>
              <a:off x="4461943" y="832219"/>
              <a:ext cx="63360" cy="107280"/>
            </p14:xfrm>
          </p:contentPart>
        </mc:Choice>
        <mc:Fallback xmlns="">
          <p:pic>
            <p:nvPicPr>
              <p:cNvPr id="335" name="Ink 334">
                <a:extLst>
                  <a:ext uri="{FF2B5EF4-FFF2-40B4-BE49-F238E27FC236}">
                    <a16:creationId xmlns:a16="http://schemas.microsoft.com/office/drawing/2014/main" id="{E2B11DE1-8FD0-E349-9107-509B2479B837}"/>
                  </a:ext>
                </a:extLst>
              </p:cNvPr>
              <p:cNvPicPr/>
              <p:nvPr/>
            </p:nvPicPr>
            <p:blipFill>
              <a:blip r:embed="rId326"/>
              <a:stretch>
                <a:fillRect/>
              </a:stretch>
            </p:blipFill>
            <p:spPr>
              <a:xfrm>
                <a:off x="4446463" y="816739"/>
                <a:ext cx="939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36" name="Ink 335">
                <a:extLst>
                  <a:ext uri="{FF2B5EF4-FFF2-40B4-BE49-F238E27FC236}">
                    <a16:creationId xmlns:a16="http://schemas.microsoft.com/office/drawing/2014/main" id="{DE229CF3-CB0F-4E42-8F43-3A207C0604AC}"/>
                  </a:ext>
                </a:extLst>
              </p14:cNvPr>
              <p14:cNvContentPartPr/>
              <p14:nvPr/>
            </p14:nvContentPartPr>
            <p14:xfrm>
              <a:off x="4663183" y="814219"/>
              <a:ext cx="207720" cy="111960"/>
            </p14:xfrm>
          </p:contentPart>
        </mc:Choice>
        <mc:Fallback xmlns="">
          <p:pic>
            <p:nvPicPr>
              <p:cNvPr id="336" name="Ink 335">
                <a:extLst>
                  <a:ext uri="{FF2B5EF4-FFF2-40B4-BE49-F238E27FC236}">
                    <a16:creationId xmlns:a16="http://schemas.microsoft.com/office/drawing/2014/main" id="{DE229CF3-CB0F-4E42-8F43-3A207C0604AC}"/>
                  </a:ext>
                </a:extLst>
              </p:cNvPr>
              <p:cNvPicPr/>
              <p:nvPr/>
            </p:nvPicPr>
            <p:blipFill>
              <a:blip r:embed="rId328"/>
              <a:stretch>
                <a:fillRect/>
              </a:stretch>
            </p:blipFill>
            <p:spPr>
              <a:xfrm>
                <a:off x="4647730" y="798789"/>
                <a:ext cx="238267" cy="142462"/>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37" name="Ink 336">
                <a:extLst>
                  <a:ext uri="{FF2B5EF4-FFF2-40B4-BE49-F238E27FC236}">
                    <a16:creationId xmlns:a16="http://schemas.microsoft.com/office/drawing/2014/main" id="{3EE6DAB6-8E6D-9F4E-BBA7-72A709FF0B1C}"/>
                  </a:ext>
                </a:extLst>
              </p14:cNvPr>
              <p14:cNvContentPartPr/>
              <p14:nvPr/>
            </p14:nvContentPartPr>
            <p14:xfrm>
              <a:off x="4946143" y="722059"/>
              <a:ext cx="220320" cy="205200"/>
            </p14:xfrm>
          </p:contentPart>
        </mc:Choice>
        <mc:Fallback xmlns="">
          <p:pic>
            <p:nvPicPr>
              <p:cNvPr id="337" name="Ink 336">
                <a:extLst>
                  <a:ext uri="{FF2B5EF4-FFF2-40B4-BE49-F238E27FC236}">
                    <a16:creationId xmlns:a16="http://schemas.microsoft.com/office/drawing/2014/main" id="{3EE6DAB6-8E6D-9F4E-BBA7-72A709FF0B1C}"/>
                  </a:ext>
                </a:extLst>
              </p:cNvPr>
              <p:cNvPicPr/>
              <p:nvPr/>
            </p:nvPicPr>
            <p:blipFill>
              <a:blip r:embed="rId330"/>
              <a:stretch>
                <a:fillRect/>
              </a:stretch>
            </p:blipFill>
            <p:spPr>
              <a:xfrm>
                <a:off x="4930663" y="706579"/>
                <a:ext cx="250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38" name="Ink 337">
                <a:extLst>
                  <a:ext uri="{FF2B5EF4-FFF2-40B4-BE49-F238E27FC236}">
                    <a16:creationId xmlns:a16="http://schemas.microsoft.com/office/drawing/2014/main" id="{6BCBEEDC-918C-DD47-B60F-C1496CF61F93}"/>
                  </a:ext>
                </a:extLst>
              </p14:cNvPr>
              <p14:cNvContentPartPr/>
              <p14:nvPr/>
            </p14:nvContentPartPr>
            <p14:xfrm>
              <a:off x="5040463" y="832219"/>
              <a:ext cx="132480" cy="25560"/>
            </p14:xfrm>
          </p:contentPart>
        </mc:Choice>
        <mc:Fallback xmlns="">
          <p:pic>
            <p:nvPicPr>
              <p:cNvPr id="338" name="Ink 337">
                <a:extLst>
                  <a:ext uri="{FF2B5EF4-FFF2-40B4-BE49-F238E27FC236}">
                    <a16:creationId xmlns:a16="http://schemas.microsoft.com/office/drawing/2014/main" id="{6BCBEEDC-918C-DD47-B60F-C1496CF61F93}"/>
                  </a:ext>
                </a:extLst>
              </p:cNvPr>
              <p:cNvPicPr/>
              <p:nvPr/>
            </p:nvPicPr>
            <p:blipFill>
              <a:blip r:embed="rId332"/>
              <a:stretch>
                <a:fillRect/>
              </a:stretch>
            </p:blipFill>
            <p:spPr>
              <a:xfrm>
                <a:off x="5024983" y="816739"/>
                <a:ext cx="163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39" name="Ink 338">
                <a:extLst>
                  <a:ext uri="{FF2B5EF4-FFF2-40B4-BE49-F238E27FC236}">
                    <a16:creationId xmlns:a16="http://schemas.microsoft.com/office/drawing/2014/main" id="{CE94B194-5B1A-6841-9A00-70DC2920587A}"/>
                  </a:ext>
                </a:extLst>
              </p14:cNvPr>
              <p14:cNvContentPartPr/>
              <p14:nvPr/>
            </p14:nvContentPartPr>
            <p14:xfrm>
              <a:off x="5235223" y="813499"/>
              <a:ext cx="88560" cy="88200"/>
            </p14:xfrm>
          </p:contentPart>
        </mc:Choice>
        <mc:Fallback xmlns="">
          <p:pic>
            <p:nvPicPr>
              <p:cNvPr id="339" name="Ink 338">
                <a:extLst>
                  <a:ext uri="{FF2B5EF4-FFF2-40B4-BE49-F238E27FC236}">
                    <a16:creationId xmlns:a16="http://schemas.microsoft.com/office/drawing/2014/main" id="{CE94B194-5B1A-6841-9A00-70DC2920587A}"/>
                  </a:ext>
                </a:extLst>
              </p:cNvPr>
              <p:cNvPicPr/>
              <p:nvPr/>
            </p:nvPicPr>
            <p:blipFill>
              <a:blip r:embed="rId334"/>
              <a:stretch>
                <a:fillRect/>
              </a:stretch>
            </p:blipFill>
            <p:spPr>
              <a:xfrm>
                <a:off x="5219680" y="798019"/>
                <a:ext cx="119285"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40" name="Ink 339">
                <a:extLst>
                  <a:ext uri="{FF2B5EF4-FFF2-40B4-BE49-F238E27FC236}">
                    <a16:creationId xmlns:a16="http://schemas.microsoft.com/office/drawing/2014/main" id="{A9D6D3F4-D4D1-A14F-9F89-2D923327DBF9}"/>
                  </a:ext>
                </a:extLst>
              </p14:cNvPr>
              <p14:cNvContentPartPr/>
              <p14:nvPr/>
            </p14:nvContentPartPr>
            <p14:xfrm>
              <a:off x="5360863" y="684259"/>
              <a:ext cx="163800" cy="205200"/>
            </p14:xfrm>
          </p:contentPart>
        </mc:Choice>
        <mc:Fallback xmlns="">
          <p:pic>
            <p:nvPicPr>
              <p:cNvPr id="340" name="Ink 339">
                <a:extLst>
                  <a:ext uri="{FF2B5EF4-FFF2-40B4-BE49-F238E27FC236}">
                    <a16:creationId xmlns:a16="http://schemas.microsoft.com/office/drawing/2014/main" id="{A9D6D3F4-D4D1-A14F-9F89-2D923327DBF9}"/>
                  </a:ext>
                </a:extLst>
              </p:cNvPr>
              <p:cNvPicPr/>
              <p:nvPr/>
            </p:nvPicPr>
            <p:blipFill>
              <a:blip r:embed="rId336"/>
              <a:stretch>
                <a:fillRect/>
              </a:stretch>
            </p:blipFill>
            <p:spPr>
              <a:xfrm>
                <a:off x="5345383" y="668752"/>
                <a:ext cx="194400" cy="235854"/>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42" name="Ink 341">
                <a:extLst>
                  <a:ext uri="{FF2B5EF4-FFF2-40B4-BE49-F238E27FC236}">
                    <a16:creationId xmlns:a16="http://schemas.microsoft.com/office/drawing/2014/main" id="{9FD7D1D2-4399-D94F-9C72-425E64C7B305}"/>
                  </a:ext>
                </a:extLst>
              </p14:cNvPr>
              <p14:cNvContentPartPr/>
              <p14:nvPr/>
            </p14:nvContentPartPr>
            <p14:xfrm>
              <a:off x="5643823" y="687859"/>
              <a:ext cx="19080" cy="156960"/>
            </p14:xfrm>
          </p:contentPart>
        </mc:Choice>
        <mc:Fallback xmlns="">
          <p:pic>
            <p:nvPicPr>
              <p:cNvPr id="342" name="Ink 341">
                <a:extLst>
                  <a:ext uri="{FF2B5EF4-FFF2-40B4-BE49-F238E27FC236}">
                    <a16:creationId xmlns:a16="http://schemas.microsoft.com/office/drawing/2014/main" id="{9FD7D1D2-4399-D94F-9C72-425E64C7B305}"/>
                  </a:ext>
                </a:extLst>
              </p:cNvPr>
              <p:cNvPicPr/>
              <p:nvPr/>
            </p:nvPicPr>
            <p:blipFill>
              <a:blip r:embed="rId338"/>
              <a:stretch>
                <a:fillRect/>
              </a:stretch>
            </p:blipFill>
            <p:spPr>
              <a:xfrm>
                <a:off x="5628343" y="672379"/>
                <a:ext cx="49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43" name="Ink 342">
                <a:extLst>
                  <a:ext uri="{FF2B5EF4-FFF2-40B4-BE49-F238E27FC236}">
                    <a16:creationId xmlns:a16="http://schemas.microsoft.com/office/drawing/2014/main" id="{DA3E81D1-FFC5-1C4B-9650-FF01672B2369}"/>
                  </a:ext>
                </a:extLst>
              </p14:cNvPr>
              <p14:cNvContentPartPr/>
              <p14:nvPr/>
            </p14:nvContentPartPr>
            <p14:xfrm>
              <a:off x="5594143" y="725659"/>
              <a:ext cx="131760" cy="25560"/>
            </p14:xfrm>
          </p:contentPart>
        </mc:Choice>
        <mc:Fallback xmlns="">
          <p:pic>
            <p:nvPicPr>
              <p:cNvPr id="343" name="Ink 342">
                <a:extLst>
                  <a:ext uri="{FF2B5EF4-FFF2-40B4-BE49-F238E27FC236}">
                    <a16:creationId xmlns:a16="http://schemas.microsoft.com/office/drawing/2014/main" id="{DA3E81D1-FFC5-1C4B-9650-FF01672B2369}"/>
                  </a:ext>
                </a:extLst>
              </p:cNvPr>
              <p:cNvPicPr/>
              <p:nvPr/>
            </p:nvPicPr>
            <p:blipFill>
              <a:blip r:embed="rId340"/>
              <a:stretch>
                <a:fillRect/>
              </a:stretch>
            </p:blipFill>
            <p:spPr>
              <a:xfrm>
                <a:off x="5578663" y="710179"/>
                <a:ext cx="162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44" name="Ink 343">
                <a:extLst>
                  <a:ext uri="{FF2B5EF4-FFF2-40B4-BE49-F238E27FC236}">
                    <a16:creationId xmlns:a16="http://schemas.microsoft.com/office/drawing/2014/main" id="{6E6D97BF-DFAB-9D45-9B90-357A792765B5}"/>
                  </a:ext>
                </a:extLst>
              </p14:cNvPr>
              <p14:cNvContentPartPr/>
              <p14:nvPr/>
            </p14:nvContentPartPr>
            <p14:xfrm>
              <a:off x="5763343" y="644299"/>
              <a:ext cx="82080" cy="200880"/>
            </p14:xfrm>
          </p:contentPart>
        </mc:Choice>
        <mc:Fallback xmlns="">
          <p:pic>
            <p:nvPicPr>
              <p:cNvPr id="344" name="Ink 343">
                <a:extLst>
                  <a:ext uri="{FF2B5EF4-FFF2-40B4-BE49-F238E27FC236}">
                    <a16:creationId xmlns:a16="http://schemas.microsoft.com/office/drawing/2014/main" id="{6E6D97BF-DFAB-9D45-9B90-357A792765B5}"/>
                  </a:ext>
                </a:extLst>
              </p:cNvPr>
              <p:cNvPicPr/>
              <p:nvPr/>
            </p:nvPicPr>
            <p:blipFill>
              <a:blip r:embed="rId342"/>
              <a:stretch>
                <a:fillRect/>
              </a:stretch>
            </p:blipFill>
            <p:spPr>
              <a:xfrm>
                <a:off x="5747863" y="628819"/>
                <a:ext cx="112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45" name="Ink 344">
                <a:extLst>
                  <a:ext uri="{FF2B5EF4-FFF2-40B4-BE49-F238E27FC236}">
                    <a16:creationId xmlns:a16="http://schemas.microsoft.com/office/drawing/2014/main" id="{1BE8C68D-4276-4847-A58F-2D4D02BEF38F}"/>
                  </a:ext>
                </a:extLst>
              </p14:cNvPr>
              <p14:cNvContentPartPr/>
              <p14:nvPr/>
            </p14:nvContentPartPr>
            <p14:xfrm>
              <a:off x="5882863" y="731779"/>
              <a:ext cx="138600" cy="119880"/>
            </p14:xfrm>
          </p:contentPart>
        </mc:Choice>
        <mc:Fallback xmlns="">
          <p:pic>
            <p:nvPicPr>
              <p:cNvPr id="345" name="Ink 344">
                <a:extLst>
                  <a:ext uri="{FF2B5EF4-FFF2-40B4-BE49-F238E27FC236}">
                    <a16:creationId xmlns:a16="http://schemas.microsoft.com/office/drawing/2014/main" id="{1BE8C68D-4276-4847-A58F-2D4D02BEF38F}"/>
                  </a:ext>
                </a:extLst>
              </p:cNvPr>
              <p:cNvPicPr/>
              <p:nvPr/>
            </p:nvPicPr>
            <p:blipFill>
              <a:blip r:embed="rId344"/>
              <a:stretch>
                <a:fillRect/>
              </a:stretch>
            </p:blipFill>
            <p:spPr>
              <a:xfrm>
                <a:off x="5867423" y="716299"/>
                <a:ext cx="16912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46" name="Ink 345">
                <a:extLst>
                  <a:ext uri="{FF2B5EF4-FFF2-40B4-BE49-F238E27FC236}">
                    <a16:creationId xmlns:a16="http://schemas.microsoft.com/office/drawing/2014/main" id="{99A3EE79-9D5C-5C49-B65B-AE019AAD8D72}"/>
                  </a:ext>
                </a:extLst>
              </p14:cNvPr>
              <p14:cNvContentPartPr/>
              <p14:nvPr/>
            </p14:nvContentPartPr>
            <p14:xfrm>
              <a:off x="6171943" y="631339"/>
              <a:ext cx="31680" cy="214200"/>
            </p14:xfrm>
          </p:contentPart>
        </mc:Choice>
        <mc:Fallback xmlns="">
          <p:pic>
            <p:nvPicPr>
              <p:cNvPr id="346" name="Ink 345">
                <a:extLst>
                  <a:ext uri="{FF2B5EF4-FFF2-40B4-BE49-F238E27FC236}">
                    <a16:creationId xmlns:a16="http://schemas.microsoft.com/office/drawing/2014/main" id="{99A3EE79-9D5C-5C49-B65B-AE019AAD8D72}"/>
                  </a:ext>
                </a:extLst>
              </p:cNvPr>
              <p:cNvPicPr/>
              <p:nvPr/>
            </p:nvPicPr>
            <p:blipFill>
              <a:blip r:embed="rId346"/>
              <a:stretch>
                <a:fillRect/>
              </a:stretch>
            </p:blipFill>
            <p:spPr>
              <a:xfrm>
                <a:off x="6156463" y="615859"/>
                <a:ext cx="622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47" name="Ink 346">
                <a:extLst>
                  <a:ext uri="{FF2B5EF4-FFF2-40B4-BE49-F238E27FC236}">
                    <a16:creationId xmlns:a16="http://schemas.microsoft.com/office/drawing/2014/main" id="{8C3F07E4-174A-E94B-9FCA-3A55BDCA0018}"/>
                  </a:ext>
                </a:extLst>
              </p14:cNvPr>
              <p14:cNvContentPartPr/>
              <p14:nvPr/>
            </p14:nvContentPartPr>
            <p14:xfrm>
              <a:off x="6171943" y="682099"/>
              <a:ext cx="157680" cy="106560"/>
            </p14:xfrm>
          </p:contentPart>
        </mc:Choice>
        <mc:Fallback xmlns="">
          <p:pic>
            <p:nvPicPr>
              <p:cNvPr id="347" name="Ink 346">
                <a:extLst>
                  <a:ext uri="{FF2B5EF4-FFF2-40B4-BE49-F238E27FC236}">
                    <a16:creationId xmlns:a16="http://schemas.microsoft.com/office/drawing/2014/main" id="{8C3F07E4-174A-E94B-9FCA-3A55BDCA0018}"/>
                  </a:ext>
                </a:extLst>
              </p:cNvPr>
              <p:cNvPicPr/>
              <p:nvPr/>
            </p:nvPicPr>
            <p:blipFill>
              <a:blip r:embed="rId348"/>
              <a:stretch>
                <a:fillRect/>
              </a:stretch>
            </p:blipFill>
            <p:spPr>
              <a:xfrm>
                <a:off x="6156428" y="666619"/>
                <a:ext cx="18835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48" name="Ink 347">
                <a:extLst>
                  <a:ext uri="{FF2B5EF4-FFF2-40B4-BE49-F238E27FC236}">
                    <a16:creationId xmlns:a16="http://schemas.microsoft.com/office/drawing/2014/main" id="{97BA7906-24A9-3C4F-B2AC-78A3B294496A}"/>
                  </a:ext>
                </a:extLst>
              </p14:cNvPr>
              <p14:cNvContentPartPr/>
              <p14:nvPr/>
            </p14:nvContentPartPr>
            <p14:xfrm>
              <a:off x="6373183" y="578059"/>
              <a:ext cx="38160" cy="172800"/>
            </p14:xfrm>
          </p:contentPart>
        </mc:Choice>
        <mc:Fallback xmlns="">
          <p:pic>
            <p:nvPicPr>
              <p:cNvPr id="348" name="Ink 347">
                <a:extLst>
                  <a:ext uri="{FF2B5EF4-FFF2-40B4-BE49-F238E27FC236}">
                    <a16:creationId xmlns:a16="http://schemas.microsoft.com/office/drawing/2014/main" id="{97BA7906-24A9-3C4F-B2AC-78A3B294496A}"/>
                  </a:ext>
                </a:extLst>
              </p:cNvPr>
              <p:cNvPicPr/>
              <p:nvPr/>
            </p:nvPicPr>
            <p:blipFill>
              <a:blip r:embed="rId350"/>
              <a:stretch>
                <a:fillRect/>
              </a:stretch>
            </p:blipFill>
            <p:spPr>
              <a:xfrm>
                <a:off x="6357556" y="562579"/>
                <a:ext cx="69051"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49" name="Ink 348">
                <a:extLst>
                  <a:ext uri="{FF2B5EF4-FFF2-40B4-BE49-F238E27FC236}">
                    <a16:creationId xmlns:a16="http://schemas.microsoft.com/office/drawing/2014/main" id="{26FD560D-C8DD-BE4C-993A-920CFD256D73}"/>
                  </a:ext>
                </a:extLst>
              </p14:cNvPr>
              <p14:cNvContentPartPr/>
              <p14:nvPr/>
            </p14:nvContentPartPr>
            <p14:xfrm>
              <a:off x="6322783" y="643579"/>
              <a:ext cx="119880" cy="38160"/>
            </p14:xfrm>
          </p:contentPart>
        </mc:Choice>
        <mc:Fallback xmlns="">
          <p:pic>
            <p:nvPicPr>
              <p:cNvPr id="349" name="Ink 348">
                <a:extLst>
                  <a:ext uri="{FF2B5EF4-FFF2-40B4-BE49-F238E27FC236}">
                    <a16:creationId xmlns:a16="http://schemas.microsoft.com/office/drawing/2014/main" id="{26FD560D-C8DD-BE4C-993A-920CFD256D73}"/>
                  </a:ext>
                </a:extLst>
              </p:cNvPr>
              <p:cNvPicPr/>
              <p:nvPr/>
            </p:nvPicPr>
            <p:blipFill>
              <a:blip r:embed="rId352"/>
              <a:stretch>
                <a:fillRect/>
              </a:stretch>
            </p:blipFill>
            <p:spPr>
              <a:xfrm>
                <a:off x="6307303" y="628099"/>
                <a:ext cx="1504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70" name="Ink 369">
                <a:extLst>
                  <a:ext uri="{FF2B5EF4-FFF2-40B4-BE49-F238E27FC236}">
                    <a16:creationId xmlns:a16="http://schemas.microsoft.com/office/drawing/2014/main" id="{AB931585-7B13-194B-903F-4AB2CA5ABB55}"/>
                  </a:ext>
                </a:extLst>
              </p14:cNvPr>
              <p14:cNvContentPartPr/>
              <p14:nvPr/>
            </p14:nvContentPartPr>
            <p14:xfrm>
              <a:off x="2116903" y="1278619"/>
              <a:ext cx="107280" cy="151200"/>
            </p14:xfrm>
          </p:contentPart>
        </mc:Choice>
        <mc:Fallback xmlns="">
          <p:pic>
            <p:nvPicPr>
              <p:cNvPr id="370" name="Ink 369">
                <a:extLst>
                  <a:ext uri="{FF2B5EF4-FFF2-40B4-BE49-F238E27FC236}">
                    <a16:creationId xmlns:a16="http://schemas.microsoft.com/office/drawing/2014/main" id="{AB931585-7B13-194B-903F-4AB2CA5ABB55}"/>
                  </a:ext>
                </a:extLst>
              </p:cNvPr>
              <p:cNvPicPr/>
              <p:nvPr/>
            </p:nvPicPr>
            <p:blipFill>
              <a:blip r:embed="rId354"/>
              <a:stretch>
                <a:fillRect/>
              </a:stretch>
            </p:blipFill>
            <p:spPr>
              <a:xfrm>
                <a:off x="2101423" y="1263139"/>
                <a:ext cx="137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71" name="Ink 370">
                <a:extLst>
                  <a:ext uri="{FF2B5EF4-FFF2-40B4-BE49-F238E27FC236}">
                    <a16:creationId xmlns:a16="http://schemas.microsoft.com/office/drawing/2014/main" id="{D74F74AF-B7CB-B648-8796-381576FBE383}"/>
                  </a:ext>
                </a:extLst>
              </p14:cNvPr>
              <p14:cNvContentPartPr/>
              <p14:nvPr/>
            </p14:nvContentPartPr>
            <p14:xfrm>
              <a:off x="2292943" y="1185019"/>
              <a:ext cx="226800" cy="251280"/>
            </p14:xfrm>
          </p:contentPart>
        </mc:Choice>
        <mc:Fallback xmlns="">
          <p:pic>
            <p:nvPicPr>
              <p:cNvPr id="371" name="Ink 370">
                <a:extLst>
                  <a:ext uri="{FF2B5EF4-FFF2-40B4-BE49-F238E27FC236}">
                    <a16:creationId xmlns:a16="http://schemas.microsoft.com/office/drawing/2014/main" id="{D74F74AF-B7CB-B648-8796-381576FBE383}"/>
                  </a:ext>
                </a:extLst>
              </p:cNvPr>
              <p:cNvPicPr/>
              <p:nvPr/>
            </p:nvPicPr>
            <p:blipFill>
              <a:blip r:embed="rId356"/>
              <a:stretch>
                <a:fillRect/>
              </a:stretch>
            </p:blipFill>
            <p:spPr>
              <a:xfrm>
                <a:off x="2277463" y="1169517"/>
                <a:ext cx="257400" cy="281924"/>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72" name="Ink 371">
                <a:extLst>
                  <a:ext uri="{FF2B5EF4-FFF2-40B4-BE49-F238E27FC236}">
                    <a16:creationId xmlns:a16="http://schemas.microsoft.com/office/drawing/2014/main" id="{C80D6372-825F-0C40-9A49-BF3D976A98D9}"/>
                  </a:ext>
                </a:extLst>
              </p14:cNvPr>
              <p14:cNvContentPartPr/>
              <p14:nvPr/>
            </p14:nvContentPartPr>
            <p14:xfrm>
              <a:off x="2544223" y="1282219"/>
              <a:ext cx="302040" cy="135360"/>
            </p14:xfrm>
          </p:contentPart>
        </mc:Choice>
        <mc:Fallback xmlns="">
          <p:pic>
            <p:nvPicPr>
              <p:cNvPr id="372" name="Ink 371">
                <a:extLst>
                  <a:ext uri="{FF2B5EF4-FFF2-40B4-BE49-F238E27FC236}">
                    <a16:creationId xmlns:a16="http://schemas.microsoft.com/office/drawing/2014/main" id="{C80D6372-825F-0C40-9A49-BF3D976A98D9}"/>
                  </a:ext>
                </a:extLst>
              </p:cNvPr>
              <p:cNvPicPr/>
              <p:nvPr/>
            </p:nvPicPr>
            <p:blipFill>
              <a:blip r:embed="rId358"/>
              <a:stretch>
                <a:fillRect/>
              </a:stretch>
            </p:blipFill>
            <p:spPr>
              <a:xfrm>
                <a:off x="2528743" y="1266698"/>
                <a:ext cx="332640" cy="166042"/>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73" name="Ink 372">
                <a:extLst>
                  <a:ext uri="{FF2B5EF4-FFF2-40B4-BE49-F238E27FC236}">
                    <a16:creationId xmlns:a16="http://schemas.microsoft.com/office/drawing/2014/main" id="{87D3F4D9-43D1-1D44-BF7C-E671D06D15B9}"/>
                  </a:ext>
                </a:extLst>
              </p14:cNvPr>
              <p14:cNvContentPartPr/>
              <p14:nvPr/>
            </p14:nvContentPartPr>
            <p14:xfrm>
              <a:off x="2839783" y="1185019"/>
              <a:ext cx="12960" cy="50040"/>
            </p14:xfrm>
          </p:contentPart>
        </mc:Choice>
        <mc:Fallback xmlns="">
          <p:pic>
            <p:nvPicPr>
              <p:cNvPr id="373" name="Ink 372">
                <a:extLst>
                  <a:ext uri="{FF2B5EF4-FFF2-40B4-BE49-F238E27FC236}">
                    <a16:creationId xmlns:a16="http://schemas.microsoft.com/office/drawing/2014/main" id="{87D3F4D9-43D1-1D44-BF7C-E671D06D15B9}"/>
                  </a:ext>
                </a:extLst>
              </p:cNvPr>
              <p:cNvPicPr/>
              <p:nvPr/>
            </p:nvPicPr>
            <p:blipFill>
              <a:blip r:embed="rId360"/>
              <a:stretch>
                <a:fillRect/>
              </a:stretch>
            </p:blipFill>
            <p:spPr>
              <a:xfrm>
                <a:off x="2824303" y="1169539"/>
                <a:ext cx="435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74" name="Ink 373">
                <a:extLst>
                  <a:ext uri="{FF2B5EF4-FFF2-40B4-BE49-F238E27FC236}">
                    <a16:creationId xmlns:a16="http://schemas.microsoft.com/office/drawing/2014/main" id="{FC896608-B63A-8D40-B9F6-AD37AA702A45}"/>
                  </a:ext>
                </a:extLst>
              </p14:cNvPr>
              <p14:cNvContentPartPr/>
              <p14:nvPr/>
            </p14:nvContentPartPr>
            <p14:xfrm>
              <a:off x="2921503" y="1291219"/>
              <a:ext cx="113400" cy="107280"/>
            </p14:xfrm>
          </p:contentPart>
        </mc:Choice>
        <mc:Fallback xmlns="">
          <p:pic>
            <p:nvPicPr>
              <p:cNvPr id="374" name="Ink 373">
                <a:extLst>
                  <a:ext uri="{FF2B5EF4-FFF2-40B4-BE49-F238E27FC236}">
                    <a16:creationId xmlns:a16="http://schemas.microsoft.com/office/drawing/2014/main" id="{FC896608-B63A-8D40-B9F6-AD37AA702A45}"/>
                  </a:ext>
                </a:extLst>
              </p:cNvPr>
              <p:cNvPicPr/>
              <p:nvPr/>
            </p:nvPicPr>
            <p:blipFill>
              <a:blip r:embed="rId362"/>
              <a:stretch>
                <a:fillRect/>
              </a:stretch>
            </p:blipFill>
            <p:spPr>
              <a:xfrm>
                <a:off x="2906023" y="1275739"/>
                <a:ext cx="144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75" name="Ink 374">
                <a:extLst>
                  <a:ext uri="{FF2B5EF4-FFF2-40B4-BE49-F238E27FC236}">
                    <a16:creationId xmlns:a16="http://schemas.microsoft.com/office/drawing/2014/main" id="{5C2C07D3-3A2D-554B-8911-FC01F52F7485}"/>
                  </a:ext>
                </a:extLst>
              </p14:cNvPr>
              <p14:cNvContentPartPr/>
              <p14:nvPr/>
            </p14:nvContentPartPr>
            <p14:xfrm>
              <a:off x="3066223" y="1159459"/>
              <a:ext cx="308520" cy="207720"/>
            </p14:xfrm>
          </p:contentPart>
        </mc:Choice>
        <mc:Fallback xmlns="">
          <p:pic>
            <p:nvPicPr>
              <p:cNvPr id="375" name="Ink 374">
                <a:extLst>
                  <a:ext uri="{FF2B5EF4-FFF2-40B4-BE49-F238E27FC236}">
                    <a16:creationId xmlns:a16="http://schemas.microsoft.com/office/drawing/2014/main" id="{5C2C07D3-3A2D-554B-8911-FC01F52F7485}"/>
                  </a:ext>
                </a:extLst>
              </p:cNvPr>
              <p:cNvPicPr/>
              <p:nvPr/>
            </p:nvPicPr>
            <p:blipFill>
              <a:blip r:embed="rId364"/>
              <a:stretch>
                <a:fillRect/>
              </a:stretch>
            </p:blipFill>
            <p:spPr>
              <a:xfrm>
                <a:off x="3050743" y="1143979"/>
                <a:ext cx="3391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76" name="Ink 375">
                <a:extLst>
                  <a:ext uri="{FF2B5EF4-FFF2-40B4-BE49-F238E27FC236}">
                    <a16:creationId xmlns:a16="http://schemas.microsoft.com/office/drawing/2014/main" id="{CF682E34-5EAA-B34E-AFAD-23D0041F6C58}"/>
                  </a:ext>
                </a:extLst>
              </p14:cNvPr>
              <p14:cNvContentPartPr/>
              <p14:nvPr/>
            </p14:nvContentPartPr>
            <p14:xfrm>
              <a:off x="3500023" y="1253779"/>
              <a:ext cx="6480" cy="232920"/>
            </p14:xfrm>
          </p:contentPart>
        </mc:Choice>
        <mc:Fallback xmlns="">
          <p:pic>
            <p:nvPicPr>
              <p:cNvPr id="376" name="Ink 375">
                <a:extLst>
                  <a:ext uri="{FF2B5EF4-FFF2-40B4-BE49-F238E27FC236}">
                    <a16:creationId xmlns:a16="http://schemas.microsoft.com/office/drawing/2014/main" id="{CF682E34-5EAA-B34E-AFAD-23D0041F6C58}"/>
                  </a:ext>
                </a:extLst>
              </p:cNvPr>
              <p:cNvPicPr/>
              <p:nvPr/>
            </p:nvPicPr>
            <p:blipFill>
              <a:blip r:embed="rId366"/>
              <a:stretch>
                <a:fillRect/>
              </a:stretch>
            </p:blipFill>
            <p:spPr>
              <a:xfrm>
                <a:off x="3485358" y="1238299"/>
                <a:ext cx="35469"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77" name="Ink 376">
                <a:extLst>
                  <a:ext uri="{FF2B5EF4-FFF2-40B4-BE49-F238E27FC236}">
                    <a16:creationId xmlns:a16="http://schemas.microsoft.com/office/drawing/2014/main" id="{23A2DEEF-87EB-B64C-AE25-803BCA3ADA3D}"/>
                  </a:ext>
                </a:extLst>
              </p14:cNvPr>
              <p14:cNvContentPartPr/>
              <p14:nvPr/>
            </p14:nvContentPartPr>
            <p14:xfrm>
              <a:off x="3500023" y="1215979"/>
              <a:ext cx="56880" cy="148320"/>
            </p14:xfrm>
          </p:contentPart>
        </mc:Choice>
        <mc:Fallback xmlns="">
          <p:pic>
            <p:nvPicPr>
              <p:cNvPr id="377" name="Ink 376">
                <a:extLst>
                  <a:ext uri="{FF2B5EF4-FFF2-40B4-BE49-F238E27FC236}">
                    <a16:creationId xmlns:a16="http://schemas.microsoft.com/office/drawing/2014/main" id="{23A2DEEF-87EB-B64C-AE25-803BCA3ADA3D}"/>
                  </a:ext>
                </a:extLst>
              </p:cNvPr>
              <p:cNvPicPr/>
              <p:nvPr/>
            </p:nvPicPr>
            <p:blipFill>
              <a:blip r:embed="rId368"/>
              <a:stretch>
                <a:fillRect/>
              </a:stretch>
            </p:blipFill>
            <p:spPr>
              <a:xfrm>
                <a:off x="3484640" y="1200536"/>
                <a:ext cx="87288" cy="178846"/>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78" name="Ink 377">
                <a:extLst>
                  <a:ext uri="{FF2B5EF4-FFF2-40B4-BE49-F238E27FC236}">
                    <a16:creationId xmlns:a16="http://schemas.microsoft.com/office/drawing/2014/main" id="{5A1DF989-7616-0C4E-A2BD-E533C69D057F}"/>
                  </a:ext>
                </a:extLst>
              </p14:cNvPr>
              <p14:cNvContentPartPr/>
              <p14:nvPr/>
            </p14:nvContentPartPr>
            <p14:xfrm>
              <a:off x="3632143" y="1253779"/>
              <a:ext cx="63360" cy="113400"/>
            </p14:xfrm>
          </p:contentPart>
        </mc:Choice>
        <mc:Fallback xmlns="">
          <p:pic>
            <p:nvPicPr>
              <p:cNvPr id="378" name="Ink 377">
                <a:extLst>
                  <a:ext uri="{FF2B5EF4-FFF2-40B4-BE49-F238E27FC236}">
                    <a16:creationId xmlns:a16="http://schemas.microsoft.com/office/drawing/2014/main" id="{5A1DF989-7616-0C4E-A2BD-E533C69D057F}"/>
                  </a:ext>
                </a:extLst>
              </p:cNvPr>
              <p:cNvPicPr/>
              <p:nvPr/>
            </p:nvPicPr>
            <p:blipFill>
              <a:blip r:embed="rId370"/>
              <a:stretch>
                <a:fillRect/>
              </a:stretch>
            </p:blipFill>
            <p:spPr>
              <a:xfrm>
                <a:off x="3616663" y="1238299"/>
                <a:ext cx="93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79" name="Ink 378">
                <a:extLst>
                  <a:ext uri="{FF2B5EF4-FFF2-40B4-BE49-F238E27FC236}">
                    <a16:creationId xmlns:a16="http://schemas.microsoft.com/office/drawing/2014/main" id="{3B7B2DD5-0966-EE41-9C10-88B3A144F87C}"/>
                  </a:ext>
                </a:extLst>
              </p14:cNvPr>
              <p14:cNvContentPartPr/>
              <p14:nvPr/>
            </p14:nvContentPartPr>
            <p14:xfrm>
              <a:off x="3795583" y="1171699"/>
              <a:ext cx="119880" cy="188280"/>
            </p14:xfrm>
          </p:contentPart>
        </mc:Choice>
        <mc:Fallback xmlns="">
          <p:pic>
            <p:nvPicPr>
              <p:cNvPr id="379" name="Ink 378">
                <a:extLst>
                  <a:ext uri="{FF2B5EF4-FFF2-40B4-BE49-F238E27FC236}">
                    <a16:creationId xmlns:a16="http://schemas.microsoft.com/office/drawing/2014/main" id="{3B7B2DD5-0966-EE41-9C10-88B3A144F87C}"/>
                  </a:ext>
                </a:extLst>
              </p:cNvPr>
              <p:cNvPicPr/>
              <p:nvPr/>
            </p:nvPicPr>
            <p:blipFill>
              <a:blip r:embed="rId372"/>
              <a:stretch>
                <a:fillRect/>
              </a:stretch>
            </p:blipFill>
            <p:spPr>
              <a:xfrm>
                <a:off x="3780103" y="1156219"/>
                <a:ext cx="1504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80" name="Ink 379">
                <a:extLst>
                  <a:ext uri="{FF2B5EF4-FFF2-40B4-BE49-F238E27FC236}">
                    <a16:creationId xmlns:a16="http://schemas.microsoft.com/office/drawing/2014/main" id="{1D809D25-9F5F-3345-A4F1-A7F8D4035A54}"/>
                  </a:ext>
                </a:extLst>
              </p14:cNvPr>
              <p14:cNvContentPartPr/>
              <p14:nvPr/>
            </p14:nvContentPartPr>
            <p14:xfrm>
              <a:off x="3782983" y="1228579"/>
              <a:ext cx="94680" cy="19080"/>
            </p14:xfrm>
          </p:contentPart>
        </mc:Choice>
        <mc:Fallback xmlns="">
          <p:pic>
            <p:nvPicPr>
              <p:cNvPr id="380" name="Ink 379">
                <a:extLst>
                  <a:ext uri="{FF2B5EF4-FFF2-40B4-BE49-F238E27FC236}">
                    <a16:creationId xmlns:a16="http://schemas.microsoft.com/office/drawing/2014/main" id="{1D809D25-9F5F-3345-A4F1-A7F8D4035A54}"/>
                  </a:ext>
                </a:extLst>
              </p:cNvPr>
              <p:cNvPicPr/>
              <p:nvPr/>
            </p:nvPicPr>
            <p:blipFill>
              <a:blip r:embed="rId374"/>
              <a:stretch>
                <a:fillRect/>
              </a:stretch>
            </p:blipFill>
            <p:spPr>
              <a:xfrm>
                <a:off x="3767503" y="1213386"/>
                <a:ext cx="1252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81" name="Ink 380">
                <a:extLst>
                  <a:ext uri="{FF2B5EF4-FFF2-40B4-BE49-F238E27FC236}">
                    <a16:creationId xmlns:a16="http://schemas.microsoft.com/office/drawing/2014/main" id="{710034D3-56C0-B847-831A-96BE45D91900}"/>
                  </a:ext>
                </a:extLst>
              </p14:cNvPr>
              <p14:cNvContentPartPr/>
              <p14:nvPr/>
            </p14:nvContentPartPr>
            <p14:xfrm>
              <a:off x="3921223" y="1259899"/>
              <a:ext cx="25560" cy="19080"/>
            </p14:xfrm>
          </p:contentPart>
        </mc:Choice>
        <mc:Fallback xmlns="">
          <p:pic>
            <p:nvPicPr>
              <p:cNvPr id="381" name="Ink 380">
                <a:extLst>
                  <a:ext uri="{FF2B5EF4-FFF2-40B4-BE49-F238E27FC236}">
                    <a16:creationId xmlns:a16="http://schemas.microsoft.com/office/drawing/2014/main" id="{710034D3-56C0-B847-831A-96BE45D91900}"/>
                  </a:ext>
                </a:extLst>
              </p:cNvPr>
              <p:cNvPicPr/>
              <p:nvPr/>
            </p:nvPicPr>
            <p:blipFill>
              <a:blip r:embed="rId376"/>
              <a:stretch>
                <a:fillRect/>
              </a:stretch>
            </p:blipFill>
            <p:spPr>
              <a:xfrm>
                <a:off x="3905522" y="1244706"/>
                <a:ext cx="56597"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82" name="Ink 381">
                <a:extLst>
                  <a:ext uri="{FF2B5EF4-FFF2-40B4-BE49-F238E27FC236}">
                    <a16:creationId xmlns:a16="http://schemas.microsoft.com/office/drawing/2014/main" id="{202D4067-5623-5B43-8AE5-00EF5BC2242D}"/>
                  </a:ext>
                </a:extLst>
              </p14:cNvPr>
              <p14:cNvContentPartPr/>
              <p14:nvPr/>
            </p14:nvContentPartPr>
            <p14:xfrm>
              <a:off x="4185463" y="1134979"/>
              <a:ext cx="239400" cy="194400"/>
            </p14:xfrm>
          </p:contentPart>
        </mc:Choice>
        <mc:Fallback xmlns="">
          <p:pic>
            <p:nvPicPr>
              <p:cNvPr id="382" name="Ink 381">
                <a:extLst>
                  <a:ext uri="{FF2B5EF4-FFF2-40B4-BE49-F238E27FC236}">
                    <a16:creationId xmlns:a16="http://schemas.microsoft.com/office/drawing/2014/main" id="{202D4067-5623-5B43-8AE5-00EF5BC2242D}"/>
                  </a:ext>
                </a:extLst>
              </p:cNvPr>
              <p:cNvPicPr/>
              <p:nvPr/>
            </p:nvPicPr>
            <p:blipFill>
              <a:blip r:embed="rId378"/>
              <a:stretch>
                <a:fillRect/>
              </a:stretch>
            </p:blipFill>
            <p:spPr>
              <a:xfrm>
                <a:off x="4169983" y="1119528"/>
                <a:ext cx="270000" cy="224943"/>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83" name="Ink 382">
                <a:extLst>
                  <a:ext uri="{FF2B5EF4-FFF2-40B4-BE49-F238E27FC236}">
                    <a16:creationId xmlns:a16="http://schemas.microsoft.com/office/drawing/2014/main" id="{D8AC559E-A594-2948-8B4E-4D954E846F07}"/>
                  </a:ext>
                </a:extLst>
              </p14:cNvPr>
              <p14:cNvContentPartPr/>
              <p14:nvPr/>
            </p14:nvContentPartPr>
            <p14:xfrm>
              <a:off x="4418023" y="1118779"/>
              <a:ext cx="12960" cy="21960"/>
            </p14:xfrm>
          </p:contentPart>
        </mc:Choice>
        <mc:Fallback xmlns="">
          <p:pic>
            <p:nvPicPr>
              <p:cNvPr id="383" name="Ink 382">
                <a:extLst>
                  <a:ext uri="{FF2B5EF4-FFF2-40B4-BE49-F238E27FC236}">
                    <a16:creationId xmlns:a16="http://schemas.microsoft.com/office/drawing/2014/main" id="{D8AC559E-A594-2948-8B4E-4D954E846F07}"/>
                  </a:ext>
                </a:extLst>
              </p:cNvPr>
              <p:cNvPicPr/>
              <p:nvPr/>
            </p:nvPicPr>
            <p:blipFill>
              <a:blip r:embed="rId380"/>
              <a:stretch>
                <a:fillRect/>
              </a:stretch>
            </p:blipFill>
            <p:spPr>
              <a:xfrm>
                <a:off x="4402543" y="1103549"/>
                <a:ext cx="43560" cy="52066"/>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84" name="Ink 383">
                <a:extLst>
                  <a:ext uri="{FF2B5EF4-FFF2-40B4-BE49-F238E27FC236}">
                    <a16:creationId xmlns:a16="http://schemas.microsoft.com/office/drawing/2014/main" id="{9796B3C0-6AB1-2A41-95A7-8E4255E42B4B}"/>
                  </a:ext>
                </a:extLst>
              </p14:cNvPr>
              <p14:cNvContentPartPr/>
              <p14:nvPr/>
            </p14:nvContentPartPr>
            <p14:xfrm>
              <a:off x="4543663" y="1127779"/>
              <a:ext cx="44280" cy="267840"/>
            </p14:xfrm>
          </p:contentPart>
        </mc:Choice>
        <mc:Fallback xmlns="">
          <p:pic>
            <p:nvPicPr>
              <p:cNvPr id="384" name="Ink 383">
                <a:extLst>
                  <a:ext uri="{FF2B5EF4-FFF2-40B4-BE49-F238E27FC236}">
                    <a16:creationId xmlns:a16="http://schemas.microsoft.com/office/drawing/2014/main" id="{9796B3C0-6AB1-2A41-95A7-8E4255E42B4B}"/>
                  </a:ext>
                </a:extLst>
              </p:cNvPr>
              <p:cNvPicPr/>
              <p:nvPr/>
            </p:nvPicPr>
            <p:blipFill>
              <a:blip r:embed="rId382"/>
              <a:stretch>
                <a:fillRect/>
              </a:stretch>
            </p:blipFill>
            <p:spPr>
              <a:xfrm>
                <a:off x="4528308" y="1112299"/>
                <a:ext cx="74633"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85" name="Ink 384">
                <a:extLst>
                  <a:ext uri="{FF2B5EF4-FFF2-40B4-BE49-F238E27FC236}">
                    <a16:creationId xmlns:a16="http://schemas.microsoft.com/office/drawing/2014/main" id="{127E5089-00D8-8145-8D6E-4771C0E2C98C}"/>
                  </a:ext>
                </a:extLst>
              </p14:cNvPr>
              <p14:cNvContentPartPr/>
              <p14:nvPr/>
            </p14:nvContentPartPr>
            <p14:xfrm>
              <a:off x="4518463" y="1278619"/>
              <a:ext cx="88560" cy="25560"/>
            </p14:xfrm>
          </p:contentPart>
        </mc:Choice>
        <mc:Fallback xmlns="">
          <p:pic>
            <p:nvPicPr>
              <p:cNvPr id="385" name="Ink 384">
                <a:extLst>
                  <a:ext uri="{FF2B5EF4-FFF2-40B4-BE49-F238E27FC236}">
                    <a16:creationId xmlns:a16="http://schemas.microsoft.com/office/drawing/2014/main" id="{127E5089-00D8-8145-8D6E-4771C0E2C98C}"/>
                  </a:ext>
                </a:extLst>
              </p:cNvPr>
              <p:cNvPicPr/>
              <p:nvPr/>
            </p:nvPicPr>
            <p:blipFill>
              <a:blip r:embed="rId384"/>
              <a:stretch>
                <a:fillRect/>
              </a:stretch>
            </p:blipFill>
            <p:spPr>
              <a:xfrm>
                <a:off x="4502920" y="1263139"/>
                <a:ext cx="119285"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86" name="Ink 385">
                <a:extLst>
                  <a:ext uri="{FF2B5EF4-FFF2-40B4-BE49-F238E27FC236}">
                    <a16:creationId xmlns:a16="http://schemas.microsoft.com/office/drawing/2014/main" id="{37667031-2EA5-0C41-8805-FD0C68A44AE1}"/>
                  </a:ext>
                </a:extLst>
              </p14:cNvPr>
              <p14:cNvContentPartPr/>
              <p14:nvPr/>
            </p14:nvContentPartPr>
            <p14:xfrm>
              <a:off x="4757503" y="1121659"/>
              <a:ext cx="25560" cy="270720"/>
            </p14:xfrm>
          </p:contentPart>
        </mc:Choice>
        <mc:Fallback xmlns="">
          <p:pic>
            <p:nvPicPr>
              <p:cNvPr id="386" name="Ink 385">
                <a:extLst>
                  <a:ext uri="{FF2B5EF4-FFF2-40B4-BE49-F238E27FC236}">
                    <a16:creationId xmlns:a16="http://schemas.microsoft.com/office/drawing/2014/main" id="{37667031-2EA5-0C41-8805-FD0C68A44AE1}"/>
                  </a:ext>
                </a:extLst>
              </p:cNvPr>
              <p:cNvPicPr/>
              <p:nvPr/>
            </p:nvPicPr>
            <p:blipFill>
              <a:blip r:embed="rId386"/>
              <a:stretch>
                <a:fillRect/>
              </a:stretch>
            </p:blipFill>
            <p:spPr>
              <a:xfrm>
                <a:off x="4742023" y="1106179"/>
                <a:ext cx="56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87" name="Ink 386">
                <a:extLst>
                  <a:ext uri="{FF2B5EF4-FFF2-40B4-BE49-F238E27FC236}">
                    <a16:creationId xmlns:a16="http://schemas.microsoft.com/office/drawing/2014/main" id="{B3601B0F-3D06-D648-95C7-7623BD4323B5}"/>
                  </a:ext>
                </a:extLst>
              </p14:cNvPr>
              <p14:cNvContentPartPr/>
              <p14:nvPr/>
            </p14:nvContentPartPr>
            <p14:xfrm>
              <a:off x="4713943" y="1272499"/>
              <a:ext cx="93960" cy="56880"/>
            </p14:xfrm>
          </p:contentPart>
        </mc:Choice>
        <mc:Fallback xmlns="">
          <p:pic>
            <p:nvPicPr>
              <p:cNvPr id="387" name="Ink 386">
                <a:extLst>
                  <a:ext uri="{FF2B5EF4-FFF2-40B4-BE49-F238E27FC236}">
                    <a16:creationId xmlns:a16="http://schemas.microsoft.com/office/drawing/2014/main" id="{B3601B0F-3D06-D648-95C7-7623BD4323B5}"/>
                  </a:ext>
                </a:extLst>
              </p:cNvPr>
              <p:cNvPicPr/>
              <p:nvPr/>
            </p:nvPicPr>
            <p:blipFill>
              <a:blip r:embed="rId388"/>
              <a:stretch>
                <a:fillRect/>
              </a:stretch>
            </p:blipFill>
            <p:spPr>
              <a:xfrm>
                <a:off x="4698463" y="1257116"/>
                <a:ext cx="124560" cy="87288"/>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88" name="Ink 387">
                <a:extLst>
                  <a:ext uri="{FF2B5EF4-FFF2-40B4-BE49-F238E27FC236}">
                    <a16:creationId xmlns:a16="http://schemas.microsoft.com/office/drawing/2014/main" id="{5BC57E8D-E49C-4A4B-A606-B651DD7D4042}"/>
                  </a:ext>
                </a:extLst>
              </p14:cNvPr>
              <p14:cNvContentPartPr/>
              <p14:nvPr/>
            </p14:nvContentPartPr>
            <p14:xfrm>
              <a:off x="4845343" y="1152979"/>
              <a:ext cx="528480" cy="157680"/>
            </p14:xfrm>
          </p:contentPart>
        </mc:Choice>
        <mc:Fallback xmlns="">
          <p:pic>
            <p:nvPicPr>
              <p:cNvPr id="388" name="Ink 387">
                <a:extLst>
                  <a:ext uri="{FF2B5EF4-FFF2-40B4-BE49-F238E27FC236}">
                    <a16:creationId xmlns:a16="http://schemas.microsoft.com/office/drawing/2014/main" id="{5BC57E8D-E49C-4A4B-A606-B651DD7D4042}"/>
                  </a:ext>
                </a:extLst>
              </p:cNvPr>
              <p:cNvPicPr/>
              <p:nvPr/>
            </p:nvPicPr>
            <p:blipFill>
              <a:blip r:embed="rId390"/>
              <a:stretch>
                <a:fillRect/>
              </a:stretch>
            </p:blipFill>
            <p:spPr>
              <a:xfrm>
                <a:off x="4829863" y="1137464"/>
                <a:ext cx="55908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89" name="Ink 388">
                <a:extLst>
                  <a:ext uri="{FF2B5EF4-FFF2-40B4-BE49-F238E27FC236}">
                    <a16:creationId xmlns:a16="http://schemas.microsoft.com/office/drawing/2014/main" id="{D8E2CDED-77CD-2743-B0F5-39C6DA97B488}"/>
                  </a:ext>
                </a:extLst>
              </p14:cNvPr>
              <p14:cNvContentPartPr/>
              <p14:nvPr/>
            </p14:nvContentPartPr>
            <p14:xfrm>
              <a:off x="5449783" y="1141099"/>
              <a:ext cx="295200" cy="112680"/>
            </p14:xfrm>
          </p:contentPart>
        </mc:Choice>
        <mc:Fallback xmlns="">
          <p:pic>
            <p:nvPicPr>
              <p:cNvPr id="389" name="Ink 388">
                <a:extLst>
                  <a:ext uri="{FF2B5EF4-FFF2-40B4-BE49-F238E27FC236}">
                    <a16:creationId xmlns:a16="http://schemas.microsoft.com/office/drawing/2014/main" id="{D8E2CDED-77CD-2743-B0F5-39C6DA97B488}"/>
                  </a:ext>
                </a:extLst>
              </p:cNvPr>
              <p:cNvPicPr/>
              <p:nvPr/>
            </p:nvPicPr>
            <p:blipFill>
              <a:blip r:embed="rId392"/>
              <a:stretch>
                <a:fillRect/>
              </a:stretch>
            </p:blipFill>
            <p:spPr>
              <a:xfrm>
                <a:off x="5434303" y="1125619"/>
                <a:ext cx="325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55" name="Ink 454">
                <a:extLst>
                  <a:ext uri="{FF2B5EF4-FFF2-40B4-BE49-F238E27FC236}">
                    <a16:creationId xmlns:a16="http://schemas.microsoft.com/office/drawing/2014/main" id="{6ACF055E-750E-AE4E-AFB2-F155CBDB1602}"/>
                  </a:ext>
                </a:extLst>
              </p14:cNvPr>
              <p14:cNvContentPartPr/>
              <p14:nvPr/>
            </p14:nvContentPartPr>
            <p14:xfrm>
              <a:off x="3701263" y="1593259"/>
              <a:ext cx="4703040" cy="641520"/>
            </p14:xfrm>
          </p:contentPart>
        </mc:Choice>
        <mc:Fallback xmlns="">
          <p:pic>
            <p:nvPicPr>
              <p:cNvPr id="455" name="Ink 454">
                <a:extLst>
                  <a:ext uri="{FF2B5EF4-FFF2-40B4-BE49-F238E27FC236}">
                    <a16:creationId xmlns:a16="http://schemas.microsoft.com/office/drawing/2014/main" id="{6ACF055E-750E-AE4E-AFB2-F155CBDB1602}"/>
                  </a:ext>
                </a:extLst>
              </p:cNvPr>
              <p:cNvPicPr/>
              <p:nvPr/>
            </p:nvPicPr>
            <p:blipFill>
              <a:blip r:embed="rId394"/>
              <a:stretch>
                <a:fillRect/>
              </a:stretch>
            </p:blipFill>
            <p:spPr>
              <a:xfrm>
                <a:off x="3685784" y="1577779"/>
                <a:ext cx="4733638"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56" name="Ink 455">
                <a:extLst>
                  <a:ext uri="{FF2B5EF4-FFF2-40B4-BE49-F238E27FC236}">
                    <a16:creationId xmlns:a16="http://schemas.microsoft.com/office/drawing/2014/main" id="{CC62EF5B-A0AC-6746-9E7E-CA8255B0960E}"/>
                  </a:ext>
                </a:extLst>
              </p14:cNvPr>
              <p14:cNvContentPartPr/>
              <p14:nvPr/>
            </p14:nvContentPartPr>
            <p14:xfrm>
              <a:off x="3682183" y="2046499"/>
              <a:ext cx="207720" cy="232200"/>
            </p14:xfrm>
          </p:contentPart>
        </mc:Choice>
        <mc:Fallback xmlns="">
          <p:pic>
            <p:nvPicPr>
              <p:cNvPr id="456" name="Ink 455">
                <a:extLst>
                  <a:ext uri="{FF2B5EF4-FFF2-40B4-BE49-F238E27FC236}">
                    <a16:creationId xmlns:a16="http://schemas.microsoft.com/office/drawing/2014/main" id="{CC62EF5B-A0AC-6746-9E7E-CA8255B0960E}"/>
                  </a:ext>
                </a:extLst>
              </p:cNvPr>
              <p:cNvPicPr/>
              <p:nvPr/>
            </p:nvPicPr>
            <p:blipFill>
              <a:blip r:embed="rId396"/>
              <a:stretch>
                <a:fillRect/>
              </a:stretch>
            </p:blipFill>
            <p:spPr>
              <a:xfrm>
                <a:off x="3666703" y="2031043"/>
                <a:ext cx="238320" cy="262753"/>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58" name="Ink 457">
                <a:extLst>
                  <a:ext uri="{FF2B5EF4-FFF2-40B4-BE49-F238E27FC236}">
                    <a16:creationId xmlns:a16="http://schemas.microsoft.com/office/drawing/2014/main" id="{30C275C7-3C83-3948-A1A0-B79E1D303166}"/>
                  </a:ext>
                </a:extLst>
              </p14:cNvPr>
              <p14:cNvContentPartPr/>
              <p14:nvPr/>
            </p14:nvContentPartPr>
            <p14:xfrm>
              <a:off x="1802623" y="1561579"/>
              <a:ext cx="2684880" cy="610200"/>
            </p14:xfrm>
          </p:contentPart>
        </mc:Choice>
        <mc:Fallback xmlns="">
          <p:pic>
            <p:nvPicPr>
              <p:cNvPr id="458" name="Ink 457">
                <a:extLst>
                  <a:ext uri="{FF2B5EF4-FFF2-40B4-BE49-F238E27FC236}">
                    <a16:creationId xmlns:a16="http://schemas.microsoft.com/office/drawing/2014/main" id="{30C275C7-3C83-3948-A1A0-B79E1D303166}"/>
                  </a:ext>
                </a:extLst>
              </p:cNvPr>
              <p:cNvPicPr/>
              <p:nvPr/>
            </p:nvPicPr>
            <p:blipFill>
              <a:blip r:embed="rId398"/>
              <a:stretch>
                <a:fillRect/>
              </a:stretch>
            </p:blipFill>
            <p:spPr>
              <a:xfrm>
                <a:off x="1787143" y="1546099"/>
                <a:ext cx="271548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59" name="Ink 458">
                <a:extLst>
                  <a:ext uri="{FF2B5EF4-FFF2-40B4-BE49-F238E27FC236}">
                    <a16:creationId xmlns:a16="http://schemas.microsoft.com/office/drawing/2014/main" id="{032801CD-6435-B246-968B-D63C75181CE0}"/>
                  </a:ext>
                </a:extLst>
              </p14:cNvPr>
              <p14:cNvContentPartPr/>
              <p14:nvPr/>
            </p14:nvContentPartPr>
            <p14:xfrm>
              <a:off x="1783543" y="2014459"/>
              <a:ext cx="189000" cy="226800"/>
            </p14:xfrm>
          </p:contentPart>
        </mc:Choice>
        <mc:Fallback xmlns="">
          <p:pic>
            <p:nvPicPr>
              <p:cNvPr id="459" name="Ink 458">
                <a:extLst>
                  <a:ext uri="{FF2B5EF4-FFF2-40B4-BE49-F238E27FC236}">
                    <a16:creationId xmlns:a16="http://schemas.microsoft.com/office/drawing/2014/main" id="{032801CD-6435-B246-968B-D63C75181CE0}"/>
                  </a:ext>
                </a:extLst>
              </p:cNvPr>
              <p:cNvPicPr/>
              <p:nvPr/>
            </p:nvPicPr>
            <p:blipFill>
              <a:blip r:embed="rId400"/>
              <a:stretch>
                <a:fillRect/>
              </a:stretch>
            </p:blipFill>
            <p:spPr>
              <a:xfrm>
                <a:off x="1768063" y="1998979"/>
                <a:ext cx="219600" cy="257400"/>
              </a:xfrm>
              <a:prstGeom prst="rect">
                <a:avLst/>
              </a:prstGeom>
            </p:spPr>
          </p:pic>
        </mc:Fallback>
      </mc:AlternateContent>
      <p:grpSp>
        <p:nvGrpSpPr>
          <p:cNvPr id="502" name="Group 501">
            <a:extLst>
              <a:ext uri="{FF2B5EF4-FFF2-40B4-BE49-F238E27FC236}">
                <a16:creationId xmlns:a16="http://schemas.microsoft.com/office/drawing/2014/main" id="{1B8D3C91-8DE7-8F4B-8F89-3CC134D48D4F}"/>
              </a:ext>
            </a:extLst>
          </p:cNvPr>
          <p:cNvGrpSpPr/>
          <p:nvPr/>
        </p:nvGrpSpPr>
        <p:grpSpPr>
          <a:xfrm>
            <a:off x="8152303" y="945619"/>
            <a:ext cx="3703680" cy="1509120"/>
            <a:chOff x="8152303" y="945619"/>
            <a:chExt cx="3703680" cy="1509120"/>
          </a:xfrm>
        </p:grpSpPr>
        <mc:AlternateContent xmlns:mc="http://schemas.openxmlformats.org/markup-compatibility/2006" xmlns:p14="http://schemas.microsoft.com/office/powerpoint/2010/main">
          <mc:Choice Requires="p14">
            <p:contentPart p14:bwMode="auto" r:id="rId401">
              <p14:nvContentPartPr>
                <p14:cNvPr id="419" name="Ink 418">
                  <a:extLst>
                    <a:ext uri="{FF2B5EF4-FFF2-40B4-BE49-F238E27FC236}">
                      <a16:creationId xmlns:a16="http://schemas.microsoft.com/office/drawing/2014/main" id="{F8DA9A2B-D4A0-F847-A58F-4FE34D36BED9}"/>
                    </a:ext>
                  </a:extLst>
                </p14:cNvPr>
                <p14:cNvContentPartPr/>
                <p14:nvPr/>
              </p14:nvContentPartPr>
              <p14:xfrm>
                <a:off x="8699503" y="945619"/>
                <a:ext cx="168840" cy="220320"/>
              </p14:xfrm>
            </p:contentPart>
          </mc:Choice>
          <mc:Fallback xmlns="">
            <p:pic>
              <p:nvPicPr>
                <p:cNvPr id="419" name="Ink 418">
                  <a:extLst>
                    <a:ext uri="{FF2B5EF4-FFF2-40B4-BE49-F238E27FC236}">
                      <a16:creationId xmlns:a16="http://schemas.microsoft.com/office/drawing/2014/main" id="{F8DA9A2B-D4A0-F847-A58F-4FE34D36BED9}"/>
                    </a:ext>
                  </a:extLst>
                </p:cNvPr>
                <p:cNvPicPr/>
                <p:nvPr/>
              </p:nvPicPr>
              <p:blipFill>
                <a:blip r:embed="rId402"/>
                <a:stretch>
                  <a:fillRect/>
                </a:stretch>
              </p:blipFill>
              <p:spPr>
                <a:xfrm>
                  <a:off x="8684023" y="930164"/>
                  <a:ext cx="199440" cy="25087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20" name="Ink 419">
                  <a:extLst>
                    <a:ext uri="{FF2B5EF4-FFF2-40B4-BE49-F238E27FC236}">
                      <a16:creationId xmlns:a16="http://schemas.microsoft.com/office/drawing/2014/main" id="{F7E577FA-4F4B-344E-AB08-3F1F837EA45F}"/>
                    </a:ext>
                  </a:extLst>
                </p14:cNvPr>
                <p14:cNvContentPartPr/>
                <p14:nvPr/>
              </p14:nvContentPartPr>
              <p14:xfrm>
                <a:off x="8152303" y="1259899"/>
                <a:ext cx="126000" cy="182520"/>
              </p14:xfrm>
            </p:contentPart>
          </mc:Choice>
          <mc:Fallback xmlns="">
            <p:pic>
              <p:nvPicPr>
                <p:cNvPr id="420" name="Ink 419">
                  <a:extLst>
                    <a:ext uri="{FF2B5EF4-FFF2-40B4-BE49-F238E27FC236}">
                      <a16:creationId xmlns:a16="http://schemas.microsoft.com/office/drawing/2014/main" id="{F7E577FA-4F4B-344E-AB08-3F1F837EA45F}"/>
                    </a:ext>
                  </a:extLst>
                </p:cNvPr>
                <p:cNvPicPr/>
                <p:nvPr/>
              </p:nvPicPr>
              <p:blipFill>
                <a:blip r:embed="rId404"/>
                <a:stretch>
                  <a:fillRect/>
                </a:stretch>
              </p:blipFill>
              <p:spPr>
                <a:xfrm>
                  <a:off x="8136823" y="1244449"/>
                  <a:ext cx="15660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21" name="Ink 420">
                  <a:extLst>
                    <a:ext uri="{FF2B5EF4-FFF2-40B4-BE49-F238E27FC236}">
                      <a16:creationId xmlns:a16="http://schemas.microsoft.com/office/drawing/2014/main" id="{3EB2C588-D185-2D48-9B21-0190FE28296F}"/>
                    </a:ext>
                  </a:extLst>
                </p14:cNvPr>
                <p14:cNvContentPartPr/>
                <p14:nvPr/>
              </p14:nvContentPartPr>
              <p14:xfrm>
                <a:off x="8297023" y="1335499"/>
                <a:ext cx="38160" cy="94680"/>
              </p14:xfrm>
            </p:contentPart>
          </mc:Choice>
          <mc:Fallback xmlns="">
            <p:pic>
              <p:nvPicPr>
                <p:cNvPr id="421" name="Ink 420">
                  <a:extLst>
                    <a:ext uri="{FF2B5EF4-FFF2-40B4-BE49-F238E27FC236}">
                      <a16:creationId xmlns:a16="http://schemas.microsoft.com/office/drawing/2014/main" id="{3EB2C588-D185-2D48-9B21-0190FE28296F}"/>
                    </a:ext>
                  </a:extLst>
                </p:cNvPr>
                <p:cNvPicPr/>
                <p:nvPr/>
              </p:nvPicPr>
              <p:blipFill>
                <a:blip r:embed="rId406"/>
                <a:stretch>
                  <a:fillRect/>
                </a:stretch>
              </p:blipFill>
              <p:spPr>
                <a:xfrm>
                  <a:off x="8281396" y="1320019"/>
                  <a:ext cx="69051"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22" name="Ink 421">
                  <a:extLst>
                    <a:ext uri="{FF2B5EF4-FFF2-40B4-BE49-F238E27FC236}">
                      <a16:creationId xmlns:a16="http://schemas.microsoft.com/office/drawing/2014/main" id="{04B151A9-8A40-6749-A40A-F0A65228F08F}"/>
                    </a:ext>
                  </a:extLst>
                </p14:cNvPr>
                <p14:cNvContentPartPr/>
                <p14:nvPr/>
              </p14:nvContentPartPr>
              <p14:xfrm>
                <a:off x="8391343" y="1354219"/>
                <a:ext cx="100800" cy="88560"/>
              </p14:xfrm>
            </p:contentPart>
          </mc:Choice>
          <mc:Fallback xmlns="">
            <p:pic>
              <p:nvPicPr>
                <p:cNvPr id="422" name="Ink 421">
                  <a:extLst>
                    <a:ext uri="{FF2B5EF4-FFF2-40B4-BE49-F238E27FC236}">
                      <a16:creationId xmlns:a16="http://schemas.microsoft.com/office/drawing/2014/main" id="{04B151A9-8A40-6749-A40A-F0A65228F08F}"/>
                    </a:ext>
                  </a:extLst>
                </p:cNvPr>
                <p:cNvPicPr/>
                <p:nvPr/>
              </p:nvPicPr>
              <p:blipFill>
                <a:blip r:embed="rId408"/>
                <a:stretch>
                  <a:fillRect/>
                </a:stretch>
              </p:blipFill>
              <p:spPr>
                <a:xfrm>
                  <a:off x="8375863" y="1338739"/>
                  <a:ext cx="131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23" name="Ink 422">
                  <a:extLst>
                    <a:ext uri="{FF2B5EF4-FFF2-40B4-BE49-F238E27FC236}">
                      <a16:creationId xmlns:a16="http://schemas.microsoft.com/office/drawing/2014/main" id="{5324C8B3-7C34-5049-A46B-78FB5FB97803}"/>
                    </a:ext>
                  </a:extLst>
                </p14:cNvPr>
                <p14:cNvContentPartPr/>
                <p14:nvPr/>
              </p14:nvContentPartPr>
              <p14:xfrm>
                <a:off x="8549383" y="1215979"/>
                <a:ext cx="119160" cy="232920"/>
              </p14:xfrm>
            </p:contentPart>
          </mc:Choice>
          <mc:Fallback xmlns="">
            <p:pic>
              <p:nvPicPr>
                <p:cNvPr id="423" name="Ink 422">
                  <a:extLst>
                    <a:ext uri="{FF2B5EF4-FFF2-40B4-BE49-F238E27FC236}">
                      <a16:creationId xmlns:a16="http://schemas.microsoft.com/office/drawing/2014/main" id="{5324C8B3-7C34-5049-A46B-78FB5FB97803}"/>
                    </a:ext>
                  </a:extLst>
                </p:cNvPr>
                <p:cNvPicPr/>
                <p:nvPr/>
              </p:nvPicPr>
              <p:blipFill>
                <a:blip r:embed="rId410"/>
                <a:stretch>
                  <a:fillRect/>
                </a:stretch>
              </p:blipFill>
              <p:spPr>
                <a:xfrm>
                  <a:off x="8533903" y="1200499"/>
                  <a:ext cx="149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24" name="Ink 423">
                  <a:extLst>
                    <a:ext uri="{FF2B5EF4-FFF2-40B4-BE49-F238E27FC236}">
                      <a16:creationId xmlns:a16="http://schemas.microsoft.com/office/drawing/2014/main" id="{7BBEBA63-AC11-8D40-9B53-D83618668381}"/>
                    </a:ext>
                  </a:extLst>
                </p14:cNvPr>
                <p14:cNvContentPartPr/>
                <p14:nvPr/>
              </p14:nvContentPartPr>
              <p14:xfrm>
                <a:off x="8693023" y="1338739"/>
                <a:ext cx="107280" cy="103680"/>
              </p14:xfrm>
            </p:contentPart>
          </mc:Choice>
          <mc:Fallback xmlns="">
            <p:pic>
              <p:nvPicPr>
                <p:cNvPr id="424" name="Ink 423">
                  <a:extLst>
                    <a:ext uri="{FF2B5EF4-FFF2-40B4-BE49-F238E27FC236}">
                      <a16:creationId xmlns:a16="http://schemas.microsoft.com/office/drawing/2014/main" id="{7BBEBA63-AC11-8D40-9B53-D83618668381}"/>
                    </a:ext>
                  </a:extLst>
                </p:cNvPr>
                <p:cNvPicPr/>
                <p:nvPr/>
              </p:nvPicPr>
              <p:blipFill>
                <a:blip r:embed="rId412"/>
                <a:stretch>
                  <a:fillRect/>
                </a:stretch>
              </p:blipFill>
              <p:spPr>
                <a:xfrm>
                  <a:off x="8677543" y="1323259"/>
                  <a:ext cx="1378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25" name="Ink 424">
                  <a:extLst>
                    <a:ext uri="{FF2B5EF4-FFF2-40B4-BE49-F238E27FC236}">
                      <a16:creationId xmlns:a16="http://schemas.microsoft.com/office/drawing/2014/main" id="{39D7D0A6-594A-884D-A9D8-E16E2F7707B3}"/>
                    </a:ext>
                  </a:extLst>
                </p14:cNvPr>
                <p14:cNvContentPartPr/>
                <p14:nvPr/>
              </p14:nvContentPartPr>
              <p14:xfrm>
                <a:off x="8862943" y="1329019"/>
                <a:ext cx="88200" cy="107280"/>
              </p14:xfrm>
            </p:contentPart>
          </mc:Choice>
          <mc:Fallback xmlns="">
            <p:pic>
              <p:nvPicPr>
                <p:cNvPr id="425" name="Ink 424">
                  <a:extLst>
                    <a:ext uri="{FF2B5EF4-FFF2-40B4-BE49-F238E27FC236}">
                      <a16:creationId xmlns:a16="http://schemas.microsoft.com/office/drawing/2014/main" id="{39D7D0A6-594A-884D-A9D8-E16E2F7707B3}"/>
                    </a:ext>
                  </a:extLst>
                </p:cNvPr>
                <p:cNvPicPr/>
                <p:nvPr/>
              </p:nvPicPr>
              <p:blipFill>
                <a:blip r:embed="rId414"/>
                <a:stretch>
                  <a:fillRect/>
                </a:stretch>
              </p:blipFill>
              <p:spPr>
                <a:xfrm>
                  <a:off x="8847526" y="1313487"/>
                  <a:ext cx="118676" cy="137983"/>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26" name="Ink 425">
                  <a:extLst>
                    <a:ext uri="{FF2B5EF4-FFF2-40B4-BE49-F238E27FC236}">
                      <a16:creationId xmlns:a16="http://schemas.microsoft.com/office/drawing/2014/main" id="{E5B2C24E-02E6-4443-9313-39C50973FF91}"/>
                    </a:ext>
                  </a:extLst>
                </p14:cNvPr>
                <p14:cNvContentPartPr/>
                <p14:nvPr/>
              </p14:nvContentPartPr>
              <p14:xfrm>
                <a:off x="9013783" y="1218499"/>
                <a:ext cx="88560" cy="192600"/>
              </p14:xfrm>
            </p:contentPart>
          </mc:Choice>
          <mc:Fallback xmlns="">
            <p:pic>
              <p:nvPicPr>
                <p:cNvPr id="426" name="Ink 425">
                  <a:extLst>
                    <a:ext uri="{FF2B5EF4-FFF2-40B4-BE49-F238E27FC236}">
                      <a16:creationId xmlns:a16="http://schemas.microsoft.com/office/drawing/2014/main" id="{E5B2C24E-02E6-4443-9313-39C50973FF91}"/>
                    </a:ext>
                  </a:extLst>
                </p:cNvPr>
                <p:cNvPicPr/>
                <p:nvPr/>
              </p:nvPicPr>
              <p:blipFill>
                <a:blip r:embed="rId416"/>
                <a:stretch>
                  <a:fillRect/>
                </a:stretch>
              </p:blipFill>
              <p:spPr>
                <a:xfrm>
                  <a:off x="8998240" y="1203019"/>
                  <a:ext cx="119285"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27" name="Ink 426">
                  <a:extLst>
                    <a:ext uri="{FF2B5EF4-FFF2-40B4-BE49-F238E27FC236}">
                      <a16:creationId xmlns:a16="http://schemas.microsoft.com/office/drawing/2014/main" id="{6F54BF11-6941-474B-90D0-6377AAF706A6}"/>
                    </a:ext>
                  </a:extLst>
                </p14:cNvPr>
                <p14:cNvContentPartPr/>
                <p14:nvPr/>
              </p14:nvContentPartPr>
              <p14:xfrm>
                <a:off x="8960863" y="1266019"/>
                <a:ext cx="135360" cy="31680"/>
              </p14:xfrm>
            </p:contentPart>
          </mc:Choice>
          <mc:Fallback xmlns="">
            <p:pic>
              <p:nvPicPr>
                <p:cNvPr id="427" name="Ink 426">
                  <a:extLst>
                    <a:ext uri="{FF2B5EF4-FFF2-40B4-BE49-F238E27FC236}">
                      <a16:creationId xmlns:a16="http://schemas.microsoft.com/office/drawing/2014/main" id="{6F54BF11-6941-474B-90D0-6377AAF706A6}"/>
                    </a:ext>
                  </a:extLst>
                </p:cNvPr>
                <p:cNvPicPr/>
                <p:nvPr/>
              </p:nvPicPr>
              <p:blipFill>
                <a:blip r:embed="rId418"/>
                <a:stretch>
                  <a:fillRect/>
                </a:stretch>
              </p:blipFill>
              <p:spPr>
                <a:xfrm>
                  <a:off x="8945383" y="1250539"/>
                  <a:ext cx="165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28" name="Ink 427">
                  <a:extLst>
                    <a:ext uri="{FF2B5EF4-FFF2-40B4-BE49-F238E27FC236}">
                      <a16:creationId xmlns:a16="http://schemas.microsoft.com/office/drawing/2014/main" id="{76C7ACB0-B458-C441-8691-B562AFB1FC79}"/>
                    </a:ext>
                  </a:extLst>
                </p14:cNvPr>
                <p14:cNvContentPartPr/>
                <p14:nvPr/>
              </p14:nvContentPartPr>
              <p14:xfrm>
                <a:off x="9145903" y="1253779"/>
                <a:ext cx="113400" cy="138600"/>
              </p14:xfrm>
            </p:contentPart>
          </mc:Choice>
          <mc:Fallback xmlns="">
            <p:pic>
              <p:nvPicPr>
                <p:cNvPr id="428" name="Ink 427">
                  <a:extLst>
                    <a:ext uri="{FF2B5EF4-FFF2-40B4-BE49-F238E27FC236}">
                      <a16:creationId xmlns:a16="http://schemas.microsoft.com/office/drawing/2014/main" id="{76C7ACB0-B458-C441-8691-B562AFB1FC79}"/>
                    </a:ext>
                  </a:extLst>
                </p:cNvPr>
                <p:cNvPicPr/>
                <p:nvPr/>
              </p:nvPicPr>
              <p:blipFill>
                <a:blip r:embed="rId420"/>
                <a:stretch>
                  <a:fillRect/>
                </a:stretch>
              </p:blipFill>
              <p:spPr>
                <a:xfrm>
                  <a:off x="9130472" y="1238299"/>
                  <a:ext cx="143903"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29" name="Ink 428">
                  <a:extLst>
                    <a:ext uri="{FF2B5EF4-FFF2-40B4-BE49-F238E27FC236}">
                      <a16:creationId xmlns:a16="http://schemas.microsoft.com/office/drawing/2014/main" id="{72948423-9EB8-0F47-9B07-152DA2CBE313}"/>
                    </a:ext>
                  </a:extLst>
                </p14:cNvPr>
                <p14:cNvContentPartPr/>
                <p14:nvPr/>
              </p14:nvContentPartPr>
              <p14:xfrm>
                <a:off x="9302863" y="1266019"/>
                <a:ext cx="119880" cy="94680"/>
              </p14:xfrm>
            </p:contentPart>
          </mc:Choice>
          <mc:Fallback xmlns="">
            <p:pic>
              <p:nvPicPr>
                <p:cNvPr id="429" name="Ink 428">
                  <a:extLst>
                    <a:ext uri="{FF2B5EF4-FFF2-40B4-BE49-F238E27FC236}">
                      <a16:creationId xmlns:a16="http://schemas.microsoft.com/office/drawing/2014/main" id="{72948423-9EB8-0F47-9B07-152DA2CBE313}"/>
                    </a:ext>
                  </a:extLst>
                </p:cNvPr>
                <p:cNvPicPr/>
                <p:nvPr/>
              </p:nvPicPr>
              <p:blipFill>
                <a:blip r:embed="rId422"/>
                <a:stretch>
                  <a:fillRect/>
                </a:stretch>
              </p:blipFill>
              <p:spPr>
                <a:xfrm>
                  <a:off x="9287383" y="1250539"/>
                  <a:ext cx="150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30" name="Ink 429">
                  <a:extLst>
                    <a:ext uri="{FF2B5EF4-FFF2-40B4-BE49-F238E27FC236}">
                      <a16:creationId xmlns:a16="http://schemas.microsoft.com/office/drawing/2014/main" id="{3ECA8340-4031-E74D-B890-974EAEBCDB25}"/>
                    </a:ext>
                  </a:extLst>
                </p14:cNvPr>
                <p14:cNvContentPartPr/>
                <p14:nvPr/>
              </p14:nvContentPartPr>
              <p14:xfrm>
                <a:off x="9478903" y="1253779"/>
                <a:ext cx="239400" cy="113400"/>
              </p14:xfrm>
            </p:contentPart>
          </mc:Choice>
          <mc:Fallback xmlns="">
            <p:pic>
              <p:nvPicPr>
                <p:cNvPr id="430" name="Ink 429">
                  <a:extLst>
                    <a:ext uri="{FF2B5EF4-FFF2-40B4-BE49-F238E27FC236}">
                      <a16:creationId xmlns:a16="http://schemas.microsoft.com/office/drawing/2014/main" id="{3ECA8340-4031-E74D-B890-974EAEBCDB25}"/>
                    </a:ext>
                  </a:extLst>
                </p:cNvPr>
                <p:cNvPicPr/>
                <p:nvPr/>
              </p:nvPicPr>
              <p:blipFill>
                <a:blip r:embed="rId424"/>
                <a:stretch>
                  <a:fillRect/>
                </a:stretch>
              </p:blipFill>
              <p:spPr>
                <a:xfrm>
                  <a:off x="9463423" y="1238299"/>
                  <a:ext cx="270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31" name="Ink 430">
                  <a:extLst>
                    <a:ext uri="{FF2B5EF4-FFF2-40B4-BE49-F238E27FC236}">
                      <a16:creationId xmlns:a16="http://schemas.microsoft.com/office/drawing/2014/main" id="{BC0012A7-E091-A942-92D3-D3256FB27FE7}"/>
                    </a:ext>
                  </a:extLst>
                </p14:cNvPr>
                <p14:cNvContentPartPr/>
                <p14:nvPr/>
              </p14:nvContentPartPr>
              <p14:xfrm>
                <a:off x="9856183" y="1090699"/>
                <a:ext cx="264600" cy="351720"/>
              </p14:xfrm>
            </p:contentPart>
          </mc:Choice>
          <mc:Fallback xmlns="">
            <p:pic>
              <p:nvPicPr>
                <p:cNvPr id="431" name="Ink 430">
                  <a:extLst>
                    <a:ext uri="{FF2B5EF4-FFF2-40B4-BE49-F238E27FC236}">
                      <a16:creationId xmlns:a16="http://schemas.microsoft.com/office/drawing/2014/main" id="{BC0012A7-E091-A942-92D3-D3256FB27FE7}"/>
                    </a:ext>
                  </a:extLst>
                </p:cNvPr>
                <p:cNvPicPr/>
                <p:nvPr/>
              </p:nvPicPr>
              <p:blipFill>
                <a:blip r:embed="rId426"/>
                <a:stretch>
                  <a:fillRect/>
                </a:stretch>
              </p:blipFill>
              <p:spPr>
                <a:xfrm>
                  <a:off x="9840682" y="1075219"/>
                  <a:ext cx="295242"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33" name="Ink 432">
                  <a:extLst>
                    <a:ext uri="{FF2B5EF4-FFF2-40B4-BE49-F238E27FC236}">
                      <a16:creationId xmlns:a16="http://schemas.microsoft.com/office/drawing/2014/main" id="{7A42C30A-0882-9E4A-90FD-2E7002B0C519}"/>
                    </a:ext>
                  </a:extLst>
                </p14:cNvPr>
                <p14:cNvContentPartPr/>
                <p14:nvPr/>
              </p14:nvContentPartPr>
              <p14:xfrm>
                <a:off x="10271263" y="1122379"/>
                <a:ext cx="38160" cy="174960"/>
              </p14:xfrm>
            </p:contentPart>
          </mc:Choice>
          <mc:Fallback xmlns="">
            <p:pic>
              <p:nvPicPr>
                <p:cNvPr id="433" name="Ink 432">
                  <a:extLst>
                    <a:ext uri="{FF2B5EF4-FFF2-40B4-BE49-F238E27FC236}">
                      <a16:creationId xmlns:a16="http://schemas.microsoft.com/office/drawing/2014/main" id="{7A42C30A-0882-9E4A-90FD-2E7002B0C519}"/>
                    </a:ext>
                  </a:extLst>
                </p:cNvPr>
                <p:cNvPicPr/>
                <p:nvPr/>
              </p:nvPicPr>
              <p:blipFill>
                <a:blip r:embed="rId428"/>
                <a:stretch>
                  <a:fillRect/>
                </a:stretch>
              </p:blipFill>
              <p:spPr>
                <a:xfrm>
                  <a:off x="10255783" y="1106899"/>
                  <a:ext cx="687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34" name="Ink 433">
                  <a:extLst>
                    <a:ext uri="{FF2B5EF4-FFF2-40B4-BE49-F238E27FC236}">
                      <a16:creationId xmlns:a16="http://schemas.microsoft.com/office/drawing/2014/main" id="{4C9C0931-B169-914E-875A-40F4843E70AA}"/>
                    </a:ext>
                  </a:extLst>
                </p14:cNvPr>
                <p14:cNvContentPartPr/>
                <p14:nvPr/>
              </p14:nvContentPartPr>
              <p14:xfrm>
                <a:off x="10277383" y="1165579"/>
                <a:ext cx="100800" cy="82080"/>
              </p14:xfrm>
            </p:contentPart>
          </mc:Choice>
          <mc:Fallback xmlns="">
            <p:pic>
              <p:nvPicPr>
                <p:cNvPr id="434" name="Ink 433">
                  <a:extLst>
                    <a:ext uri="{FF2B5EF4-FFF2-40B4-BE49-F238E27FC236}">
                      <a16:creationId xmlns:a16="http://schemas.microsoft.com/office/drawing/2014/main" id="{4C9C0931-B169-914E-875A-40F4843E70AA}"/>
                    </a:ext>
                  </a:extLst>
                </p:cNvPr>
                <p:cNvPicPr/>
                <p:nvPr/>
              </p:nvPicPr>
              <p:blipFill>
                <a:blip r:embed="rId430"/>
                <a:stretch>
                  <a:fillRect/>
                </a:stretch>
              </p:blipFill>
              <p:spPr>
                <a:xfrm>
                  <a:off x="10261903" y="1150099"/>
                  <a:ext cx="13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35" name="Ink 434">
                  <a:extLst>
                    <a:ext uri="{FF2B5EF4-FFF2-40B4-BE49-F238E27FC236}">
                      <a16:creationId xmlns:a16="http://schemas.microsoft.com/office/drawing/2014/main" id="{6F4C65E7-5E18-E144-888B-C7FDE261E387}"/>
                    </a:ext>
                  </a:extLst>
                </p14:cNvPr>
                <p14:cNvContentPartPr/>
                <p14:nvPr/>
              </p14:nvContentPartPr>
              <p14:xfrm>
                <a:off x="10415983" y="1090699"/>
                <a:ext cx="44280" cy="112680"/>
              </p14:xfrm>
            </p:contentPart>
          </mc:Choice>
          <mc:Fallback xmlns="">
            <p:pic>
              <p:nvPicPr>
                <p:cNvPr id="435" name="Ink 434">
                  <a:extLst>
                    <a:ext uri="{FF2B5EF4-FFF2-40B4-BE49-F238E27FC236}">
                      <a16:creationId xmlns:a16="http://schemas.microsoft.com/office/drawing/2014/main" id="{6F4C65E7-5E18-E144-888B-C7FDE261E387}"/>
                    </a:ext>
                  </a:extLst>
                </p:cNvPr>
                <p:cNvPicPr/>
                <p:nvPr/>
              </p:nvPicPr>
              <p:blipFill>
                <a:blip r:embed="rId432"/>
                <a:stretch>
                  <a:fillRect/>
                </a:stretch>
              </p:blipFill>
              <p:spPr>
                <a:xfrm>
                  <a:off x="10400503" y="1075219"/>
                  <a:ext cx="74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436" name="Ink 435">
                  <a:extLst>
                    <a:ext uri="{FF2B5EF4-FFF2-40B4-BE49-F238E27FC236}">
                      <a16:creationId xmlns:a16="http://schemas.microsoft.com/office/drawing/2014/main" id="{800BE951-4BA2-8447-AD28-B1D36128AC59}"/>
                    </a:ext>
                  </a:extLst>
                </p14:cNvPr>
                <p14:cNvContentPartPr/>
                <p14:nvPr/>
              </p14:nvContentPartPr>
              <p14:xfrm>
                <a:off x="10372423" y="1127779"/>
                <a:ext cx="112680" cy="19080"/>
              </p14:xfrm>
            </p:contentPart>
          </mc:Choice>
          <mc:Fallback xmlns="">
            <p:pic>
              <p:nvPicPr>
                <p:cNvPr id="436" name="Ink 435">
                  <a:extLst>
                    <a:ext uri="{FF2B5EF4-FFF2-40B4-BE49-F238E27FC236}">
                      <a16:creationId xmlns:a16="http://schemas.microsoft.com/office/drawing/2014/main" id="{800BE951-4BA2-8447-AD28-B1D36128AC59}"/>
                    </a:ext>
                  </a:extLst>
                </p:cNvPr>
                <p:cNvPicPr/>
                <p:nvPr/>
              </p:nvPicPr>
              <p:blipFill>
                <a:blip r:embed="rId434"/>
                <a:stretch>
                  <a:fillRect/>
                </a:stretch>
              </p:blipFill>
              <p:spPr>
                <a:xfrm>
                  <a:off x="10356943" y="1112299"/>
                  <a:ext cx="143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38" name="Ink 437">
                  <a:extLst>
                    <a:ext uri="{FF2B5EF4-FFF2-40B4-BE49-F238E27FC236}">
                      <a16:creationId xmlns:a16="http://schemas.microsoft.com/office/drawing/2014/main" id="{7D60F673-19FF-294D-A50C-F996B788BB5A}"/>
                    </a:ext>
                  </a:extLst>
                </p14:cNvPr>
                <p14:cNvContentPartPr/>
                <p14:nvPr/>
              </p14:nvContentPartPr>
              <p14:xfrm>
                <a:off x="10610743" y="1196899"/>
                <a:ext cx="100800" cy="100800"/>
              </p14:xfrm>
            </p:contentPart>
          </mc:Choice>
          <mc:Fallback xmlns="">
            <p:pic>
              <p:nvPicPr>
                <p:cNvPr id="438" name="Ink 437">
                  <a:extLst>
                    <a:ext uri="{FF2B5EF4-FFF2-40B4-BE49-F238E27FC236}">
                      <a16:creationId xmlns:a16="http://schemas.microsoft.com/office/drawing/2014/main" id="{7D60F673-19FF-294D-A50C-F996B788BB5A}"/>
                    </a:ext>
                  </a:extLst>
                </p:cNvPr>
                <p:cNvPicPr/>
                <p:nvPr/>
              </p:nvPicPr>
              <p:blipFill>
                <a:blip r:embed="rId436"/>
                <a:stretch>
                  <a:fillRect/>
                </a:stretch>
              </p:blipFill>
              <p:spPr>
                <a:xfrm>
                  <a:off x="10595318" y="1181419"/>
                  <a:ext cx="131291"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439" name="Ink 438">
                  <a:extLst>
                    <a:ext uri="{FF2B5EF4-FFF2-40B4-BE49-F238E27FC236}">
                      <a16:creationId xmlns:a16="http://schemas.microsoft.com/office/drawing/2014/main" id="{12849E57-3427-6B4F-A217-30E77F93874B}"/>
                    </a:ext>
                  </a:extLst>
                </p14:cNvPr>
                <p14:cNvContentPartPr/>
                <p14:nvPr/>
              </p14:nvContentPartPr>
              <p14:xfrm>
                <a:off x="10742863" y="1178179"/>
                <a:ext cx="302040" cy="107280"/>
              </p14:xfrm>
            </p:contentPart>
          </mc:Choice>
          <mc:Fallback xmlns="">
            <p:pic>
              <p:nvPicPr>
                <p:cNvPr id="439" name="Ink 438">
                  <a:extLst>
                    <a:ext uri="{FF2B5EF4-FFF2-40B4-BE49-F238E27FC236}">
                      <a16:creationId xmlns:a16="http://schemas.microsoft.com/office/drawing/2014/main" id="{12849E57-3427-6B4F-A217-30E77F93874B}"/>
                    </a:ext>
                  </a:extLst>
                </p:cNvPr>
                <p:cNvPicPr/>
                <p:nvPr/>
              </p:nvPicPr>
              <p:blipFill>
                <a:blip r:embed="rId438"/>
                <a:stretch>
                  <a:fillRect/>
                </a:stretch>
              </p:blipFill>
              <p:spPr>
                <a:xfrm>
                  <a:off x="10727401" y="1162699"/>
                  <a:ext cx="332604"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440" name="Ink 439">
                  <a:extLst>
                    <a:ext uri="{FF2B5EF4-FFF2-40B4-BE49-F238E27FC236}">
                      <a16:creationId xmlns:a16="http://schemas.microsoft.com/office/drawing/2014/main" id="{5DD4C217-2EC4-B341-AB13-FEC3B9BC99D6}"/>
                    </a:ext>
                  </a:extLst>
                </p14:cNvPr>
                <p14:cNvContentPartPr/>
                <p14:nvPr/>
              </p14:nvContentPartPr>
              <p14:xfrm>
                <a:off x="11094943" y="1171699"/>
                <a:ext cx="63360" cy="107280"/>
              </p14:xfrm>
            </p:contentPart>
          </mc:Choice>
          <mc:Fallback xmlns="">
            <p:pic>
              <p:nvPicPr>
                <p:cNvPr id="440" name="Ink 439">
                  <a:extLst>
                    <a:ext uri="{FF2B5EF4-FFF2-40B4-BE49-F238E27FC236}">
                      <a16:creationId xmlns:a16="http://schemas.microsoft.com/office/drawing/2014/main" id="{5DD4C217-2EC4-B341-AB13-FEC3B9BC99D6}"/>
                    </a:ext>
                  </a:extLst>
                </p:cNvPr>
                <p:cNvPicPr/>
                <p:nvPr/>
              </p:nvPicPr>
              <p:blipFill>
                <a:blip r:embed="rId440"/>
                <a:stretch>
                  <a:fillRect/>
                </a:stretch>
              </p:blipFill>
              <p:spPr>
                <a:xfrm>
                  <a:off x="11079463" y="1156219"/>
                  <a:ext cx="939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441" name="Ink 440">
                  <a:extLst>
                    <a:ext uri="{FF2B5EF4-FFF2-40B4-BE49-F238E27FC236}">
                      <a16:creationId xmlns:a16="http://schemas.microsoft.com/office/drawing/2014/main" id="{735111C2-461F-CE42-8553-6B0E9B61E8FC}"/>
                    </a:ext>
                  </a:extLst>
                </p14:cNvPr>
                <p14:cNvContentPartPr/>
                <p14:nvPr/>
              </p14:nvContentPartPr>
              <p14:xfrm>
                <a:off x="11189263" y="1196899"/>
                <a:ext cx="59760" cy="94680"/>
              </p14:xfrm>
            </p:contentPart>
          </mc:Choice>
          <mc:Fallback xmlns="">
            <p:pic>
              <p:nvPicPr>
                <p:cNvPr id="441" name="Ink 440">
                  <a:extLst>
                    <a:ext uri="{FF2B5EF4-FFF2-40B4-BE49-F238E27FC236}">
                      <a16:creationId xmlns:a16="http://schemas.microsoft.com/office/drawing/2014/main" id="{735111C2-461F-CE42-8553-6B0E9B61E8FC}"/>
                    </a:ext>
                  </a:extLst>
                </p:cNvPr>
                <p:cNvPicPr/>
                <p:nvPr/>
              </p:nvPicPr>
              <p:blipFill>
                <a:blip r:embed="rId442"/>
                <a:stretch>
                  <a:fillRect/>
                </a:stretch>
              </p:blipFill>
              <p:spPr>
                <a:xfrm>
                  <a:off x="11173783" y="1181419"/>
                  <a:ext cx="90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442" name="Ink 441">
                  <a:extLst>
                    <a:ext uri="{FF2B5EF4-FFF2-40B4-BE49-F238E27FC236}">
                      <a16:creationId xmlns:a16="http://schemas.microsoft.com/office/drawing/2014/main" id="{7F6E2D84-CEE5-C843-AF4E-312622B20789}"/>
                    </a:ext>
                  </a:extLst>
                </p14:cNvPr>
                <p14:cNvContentPartPr/>
                <p14:nvPr/>
              </p14:nvContentPartPr>
              <p14:xfrm>
                <a:off x="11440543" y="1078099"/>
                <a:ext cx="19080" cy="194400"/>
              </p14:xfrm>
            </p:contentPart>
          </mc:Choice>
          <mc:Fallback xmlns="">
            <p:pic>
              <p:nvPicPr>
                <p:cNvPr id="442" name="Ink 441">
                  <a:extLst>
                    <a:ext uri="{FF2B5EF4-FFF2-40B4-BE49-F238E27FC236}">
                      <a16:creationId xmlns:a16="http://schemas.microsoft.com/office/drawing/2014/main" id="{7F6E2D84-CEE5-C843-AF4E-312622B20789}"/>
                    </a:ext>
                  </a:extLst>
                </p:cNvPr>
                <p:cNvPicPr/>
                <p:nvPr/>
              </p:nvPicPr>
              <p:blipFill>
                <a:blip r:embed="rId444"/>
                <a:stretch>
                  <a:fillRect/>
                </a:stretch>
              </p:blipFill>
              <p:spPr>
                <a:xfrm>
                  <a:off x="11425063" y="1062619"/>
                  <a:ext cx="496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43" name="Ink 442">
                  <a:extLst>
                    <a:ext uri="{FF2B5EF4-FFF2-40B4-BE49-F238E27FC236}">
                      <a16:creationId xmlns:a16="http://schemas.microsoft.com/office/drawing/2014/main" id="{57A8E05B-1F66-C946-82BD-26096CFE65DE}"/>
                    </a:ext>
                  </a:extLst>
                </p14:cNvPr>
                <p14:cNvContentPartPr/>
                <p14:nvPr/>
              </p14:nvContentPartPr>
              <p14:xfrm>
                <a:off x="11378623" y="1165579"/>
                <a:ext cx="156960" cy="25560"/>
              </p14:xfrm>
            </p:contentPart>
          </mc:Choice>
          <mc:Fallback xmlns="">
            <p:pic>
              <p:nvPicPr>
                <p:cNvPr id="443" name="Ink 442">
                  <a:extLst>
                    <a:ext uri="{FF2B5EF4-FFF2-40B4-BE49-F238E27FC236}">
                      <a16:creationId xmlns:a16="http://schemas.microsoft.com/office/drawing/2014/main" id="{57A8E05B-1F66-C946-82BD-26096CFE65DE}"/>
                    </a:ext>
                  </a:extLst>
                </p:cNvPr>
                <p:cNvPicPr/>
                <p:nvPr/>
              </p:nvPicPr>
              <p:blipFill>
                <a:blip r:embed="rId446"/>
                <a:stretch>
                  <a:fillRect/>
                </a:stretch>
              </p:blipFill>
              <p:spPr>
                <a:xfrm>
                  <a:off x="11363143" y="1149878"/>
                  <a:ext cx="18756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44" name="Ink 443">
                  <a:extLst>
                    <a:ext uri="{FF2B5EF4-FFF2-40B4-BE49-F238E27FC236}">
                      <a16:creationId xmlns:a16="http://schemas.microsoft.com/office/drawing/2014/main" id="{E2D344D5-5895-1045-AA45-6E436B7F95CB}"/>
                    </a:ext>
                  </a:extLst>
                </p14:cNvPr>
                <p14:cNvContentPartPr/>
                <p14:nvPr/>
              </p14:nvContentPartPr>
              <p14:xfrm>
                <a:off x="11572663" y="1096459"/>
                <a:ext cx="75960" cy="145080"/>
              </p14:xfrm>
            </p:contentPart>
          </mc:Choice>
          <mc:Fallback xmlns="">
            <p:pic>
              <p:nvPicPr>
                <p:cNvPr id="444" name="Ink 443">
                  <a:extLst>
                    <a:ext uri="{FF2B5EF4-FFF2-40B4-BE49-F238E27FC236}">
                      <a16:creationId xmlns:a16="http://schemas.microsoft.com/office/drawing/2014/main" id="{E2D344D5-5895-1045-AA45-6E436B7F95CB}"/>
                    </a:ext>
                  </a:extLst>
                </p:cNvPr>
                <p:cNvPicPr/>
                <p:nvPr/>
              </p:nvPicPr>
              <p:blipFill>
                <a:blip r:embed="rId448"/>
                <a:stretch>
                  <a:fillRect/>
                </a:stretch>
              </p:blipFill>
              <p:spPr>
                <a:xfrm>
                  <a:off x="11557109" y="1080979"/>
                  <a:ext cx="106706"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45" name="Ink 444">
                  <a:extLst>
                    <a:ext uri="{FF2B5EF4-FFF2-40B4-BE49-F238E27FC236}">
                      <a16:creationId xmlns:a16="http://schemas.microsoft.com/office/drawing/2014/main" id="{FD13D8BA-9796-8048-92B1-DB06A36CA9D5}"/>
                    </a:ext>
                  </a:extLst>
                </p14:cNvPr>
                <p14:cNvContentPartPr/>
                <p14:nvPr/>
              </p14:nvContentPartPr>
              <p14:xfrm>
                <a:off x="11692183" y="1152979"/>
                <a:ext cx="163800" cy="100800"/>
              </p14:xfrm>
            </p:contentPart>
          </mc:Choice>
          <mc:Fallback xmlns="">
            <p:pic>
              <p:nvPicPr>
                <p:cNvPr id="445" name="Ink 444">
                  <a:extLst>
                    <a:ext uri="{FF2B5EF4-FFF2-40B4-BE49-F238E27FC236}">
                      <a16:creationId xmlns:a16="http://schemas.microsoft.com/office/drawing/2014/main" id="{FD13D8BA-9796-8048-92B1-DB06A36CA9D5}"/>
                    </a:ext>
                  </a:extLst>
                </p:cNvPr>
                <p:cNvPicPr/>
                <p:nvPr/>
              </p:nvPicPr>
              <p:blipFill>
                <a:blip r:embed="rId450"/>
                <a:stretch>
                  <a:fillRect/>
                </a:stretch>
              </p:blipFill>
              <p:spPr>
                <a:xfrm>
                  <a:off x="11676703" y="1137499"/>
                  <a:ext cx="194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47" name="Ink 446">
                  <a:extLst>
                    <a:ext uri="{FF2B5EF4-FFF2-40B4-BE49-F238E27FC236}">
                      <a16:creationId xmlns:a16="http://schemas.microsoft.com/office/drawing/2014/main" id="{56AC80B0-7694-2943-8358-2D7DB4797E65}"/>
                    </a:ext>
                  </a:extLst>
                </p14:cNvPr>
                <p14:cNvContentPartPr/>
                <p14:nvPr/>
              </p14:nvContentPartPr>
              <p14:xfrm>
                <a:off x="9221143" y="1646899"/>
                <a:ext cx="195120" cy="96840"/>
              </p14:xfrm>
            </p:contentPart>
          </mc:Choice>
          <mc:Fallback xmlns="">
            <p:pic>
              <p:nvPicPr>
                <p:cNvPr id="447" name="Ink 446">
                  <a:extLst>
                    <a:ext uri="{FF2B5EF4-FFF2-40B4-BE49-F238E27FC236}">
                      <a16:creationId xmlns:a16="http://schemas.microsoft.com/office/drawing/2014/main" id="{56AC80B0-7694-2943-8358-2D7DB4797E65}"/>
                    </a:ext>
                  </a:extLst>
                </p:cNvPr>
                <p:cNvPicPr/>
                <p:nvPr/>
              </p:nvPicPr>
              <p:blipFill>
                <a:blip r:embed="rId452"/>
                <a:stretch>
                  <a:fillRect/>
                </a:stretch>
              </p:blipFill>
              <p:spPr>
                <a:xfrm>
                  <a:off x="9205663" y="1631419"/>
                  <a:ext cx="225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48" name="Ink 447">
                  <a:extLst>
                    <a:ext uri="{FF2B5EF4-FFF2-40B4-BE49-F238E27FC236}">
                      <a16:creationId xmlns:a16="http://schemas.microsoft.com/office/drawing/2014/main" id="{B7D7878B-33B8-3C43-A89D-1731D757BDE5}"/>
                    </a:ext>
                  </a:extLst>
                </p14:cNvPr>
                <p14:cNvContentPartPr/>
                <p14:nvPr/>
              </p14:nvContentPartPr>
              <p14:xfrm>
                <a:off x="9441463" y="1605499"/>
                <a:ext cx="119880" cy="126000"/>
              </p14:xfrm>
            </p:contentPart>
          </mc:Choice>
          <mc:Fallback xmlns="">
            <p:pic>
              <p:nvPicPr>
                <p:cNvPr id="448" name="Ink 447">
                  <a:extLst>
                    <a:ext uri="{FF2B5EF4-FFF2-40B4-BE49-F238E27FC236}">
                      <a16:creationId xmlns:a16="http://schemas.microsoft.com/office/drawing/2014/main" id="{B7D7878B-33B8-3C43-A89D-1731D757BDE5}"/>
                    </a:ext>
                  </a:extLst>
                </p:cNvPr>
                <p:cNvPicPr/>
                <p:nvPr/>
              </p:nvPicPr>
              <p:blipFill>
                <a:blip r:embed="rId454"/>
                <a:stretch>
                  <a:fillRect/>
                </a:stretch>
              </p:blipFill>
              <p:spPr>
                <a:xfrm>
                  <a:off x="9425983" y="1590019"/>
                  <a:ext cx="150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449" name="Ink 448">
                  <a:extLst>
                    <a:ext uri="{FF2B5EF4-FFF2-40B4-BE49-F238E27FC236}">
                      <a16:creationId xmlns:a16="http://schemas.microsoft.com/office/drawing/2014/main" id="{0A823F20-1261-EB40-9612-08486F2A7354}"/>
                    </a:ext>
                  </a:extLst>
                </p14:cNvPr>
                <p14:cNvContentPartPr/>
                <p14:nvPr/>
              </p14:nvContentPartPr>
              <p14:xfrm>
                <a:off x="9598423" y="1631419"/>
                <a:ext cx="201600" cy="75240"/>
              </p14:xfrm>
            </p:contentPart>
          </mc:Choice>
          <mc:Fallback xmlns="">
            <p:pic>
              <p:nvPicPr>
                <p:cNvPr id="449" name="Ink 448">
                  <a:extLst>
                    <a:ext uri="{FF2B5EF4-FFF2-40B4-BE49-F238E27FC236}">
                      <a16:creationId xmlns:a16="http://schemas.microsoft.com/office/drawing/2014/main" id="{0A823F20-1261-EB40-9612-08486F2A7354}"/>
                    </a:ext>
                  </a:extLst>
                </p:cNvPr>
                <p:cNvPicPr/>
                <p:nvPr/>
              </p:nvPicPr>
              <p:blipFill>
                <a:blip r:embed="rId456"/>
                <a:stretch>
                  <a:fillRect/>
                </a:stretch>
              </p:blipFill>
              <p:spPr>
                <a:xfrm>
                  <a:off x="9582943" y="1615865"/>
                  <a:ext cx="232200" cy="105987"/>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50" name="Ink 449">
                  <a:extLst>
                    <a:ext uri="{FF2B5EF4-FFF2-40B4-BE49-F238E27FC236}">
                      <a16:creationId xmlns:a16="http://schemas.microsoft.com/office/drawing/2014/main" id="{C6AEC172-3EB5-164F-8733-7085C23BA01C}"/>
                    </a:ext>
                  </a:extLst>
                </p14:cNvPr>
                <p14:cNvContentPartPr/>
                <p14:nvPr/>
              </p14:nvContentPartPr>
              <p14:xfrm>
                <a:off x="9869503" y="1511539"/>
                <a:ext cx="295200" cy="189000"/>
              </p14:xfrm>
            </p:contentPart>
          </mc:Choice>
          <mc:Fallback xmlns="">
            <p:pic>
              <p:nvPicPr>
                <p:cNvPr id="450" name="Ink 449">
                  <a:extLst>
                    <a:ext uri="{FF2B5EF4-FFF2-40B4-BE49-F238E27FC236}">
                      <a16:creationId xmlns:a16="http://schemas.microsoft.com/office/drawing/2014/main" id="{C6AEC172-3EB5-164F-8733-7085C23BA01C}"/>
                    </a:ext>
                  </a:extLst>
                </p:cNvPr>
                <p:cNvPicPr/>
                <p:nvPr/>
              </p:nvPicPr>
              <p:blipFill>
                <a:blip r:embed="rId458"/>
                <a:stretch>
                  <a:fillRect/>
                </a:stretch>
              </p:blipFill>
              <p:spPr>
                <a:xfrm>
                  <a:off x="9854023" y="1496059"/>
                  <a:ext cx="325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451" name="Ink 450">
                  <a:extLst>
                    <a:ext uri="{FF2B5EF4-FFF2-40B4-BE49-F238E27FC236}">
                      <a16:creationId xmlns:a16="http://schemas.microsoft.com/office/drawing/2014/main" id="{83245A36-4EA5-F24B-8AA7-B7EF657AE816}"/>
                    </a:ext>
                  </a:extLst>
                </p14:cNvPr>
                <p14:cNvContentPartPr/>
                <p14:nvPr/>
              </p14:nvContentPartPr>
              <p14:xfrm>
                <a:off x="10158223" y="1530259"/>
                <a:ext cx="478080" cy="131760"/>
              </p14:xfrm>
            </p:contentPart>
          </mc:Choice>
          <mc:Fallback xmlns="">
            <p:pic>
              <p:nvPicPr>
                <p:cNvPr id="451" name="Ink 450">
                  <a:extLst>
                    <a:ext uri="{FF2B5EF4-FFF2-40B4-BE49-F238E27FC236}">
                      <a16:creationId xmlns:a16="http://schemas.microsoft.com/office/drawing/2014/main" id="{83245A36-4EA5-F24B-8AA7-B7EF657AE816}"/>
                    </a:ext>
                  </a:extLst>
                </p:cNvPr>
                <p:cNvPicPr/>
                <p:nvPr/>
              </p:nvPicPr>
              <p:blipFill>
                <a:blip r:embed="rId460"/>
                <a:stretch>
                  <a:fillRect/>
                </a:stretch>
              </p:blipFill>
              <p:spPr>
                <a:xfrm>
                  <a:off x="10142743" y="1514779"/>
                  <a:ext cx="508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61" name="Ink 460">
                  <a:extLst>
                    <a:ext uri="{FF2B5EF4-FFF2-40B4-BE49-F238E27FC236}">
                      <a16:creationId xmlns:a16="http://schemas.microsoft.com/office/drawing/2014/main" id="{401EA5CE-7150-8B4F-8313-35C0724DA400}"/>
                    </a:ext>
                  </a:extLst>
                </p14:cNvPr>
                <p14:cNvContentPartPr/>
                <p14:nvPr/>
              </p14:nvContentPartPr>
              <p14:xfrm>
                <a:off x="8586103" y="1838419"/>
                <a:ext cx="132480" cy="270720"/>
              </p14:xfrm>
            </p:contentPart>
          </mc:Choice>
          <mc:Fallback xmlns="">
            <p:pic>
              <p:nvPicPr>
                <p:cNvPr id="461" name="Ink 460">
                  <a:extLst>
                    <a:ext uri="{FF2B5EF4-FFF2-40B4-BE49-F238E27FC236}">
                      <a16:creationId xmlns:a16="http://schemas.microsoft.com/office/drawing/2014/main" id="{401EA5CE-7150-8B4F-8313-35C0724DA400}"/>
                    </a:ext>
                  </a:extLst>
                </p:cNvPr>
                <p:cNvPicPr/>
                <p:nvPr/>
              </p:nvPicPr>
              <p:blipFill>
                <a:blip r:embed="rId462"/>
                <a:stretch>
                  <a:fillRect/>
                </a:stretch>
              </p:blipFill>
              <p:spPr>
                <a:xfrm>
                  <a:off x="8570623" y="1822939"/>
                  <a:ext cx="1630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62" name="Ink 461">
                  <a:extLst>
                    <a:ext uri="{FF2B5EF4-FFF2-40B4-BE49-F238E27FC236}">
                      <a16:creationId xmlns:a16="http://schemas.microsoft.com/office/drawing/2014/main" id="{CD1A8F06-81EC-B44C-8232-A187FB95084A}"/>
                    </a:ext>
                  </a:extLst>
                </p14:cNvPr>
                <p14:cNvContentPartPr/>
                <p14:nvPr/>
              </p14:nvContentPartPr>
              <p14:xfrm>
                <a:off x="8831623" y="1879459"/>
                <a:ext cx="19080" cy="185400"/>
              </p14:xfrm>
            </p:contentPart>
          </mc:Choice>
          <mc:Fallback xmlns="">
            <p:pic>
              <p:nvPicPr>
                <p:cNvPr id="462" name="Ink 461">
                  <a:extLst>
                    <a:ext uri="{FF2B5EF4-FFF2-40B4-BE49-F238E27FC236}">
                      <a16:creationId xmlns:a16="http://schemas.microsoft.com/office/drawing/2014/main" id="{CD1A8F06-81EC-B44C-8232-A187FB95084A}"/>
                    </a:ext>
                  </a:extLst>
                </p:cNvPr>
                <p:cNvPicPr/>
                <p:nvPr/>
              </p:nvPicPr>
              <p:blipFill>
                <a:blip r:embed="rId464"/>
                <a:stretch>
                  <a:fillRect/>
                </a:stretch>
              </p:blipFill>
              <p:spPr>
                <a:xfrm>
                  <a:off x="8816143" y="1863979"/>
                  <a:ext cx="49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63" name="Ink 462">
                  <a:extLst>
                    <a:ext uri="{FF2B5EF4-FFF2-40B4-BE49-F238E27FC236}">
                      <a16:creationId xmlns:a16="http://schemas.microsoft.com/office/drawing/2014/main" id="{84F04997-1442-9A4A-8212-4169D0440C96}"/>
                    </a:ext>
                  </a:extLst>
                </p14:cNvPr>
                <p14:cNvContentPartPr/>
                <p14:nvPr/>
              </p14:nvContentPartPr>
              <p14:xfrm>
                <a:off x="8784103" y="1857139"/>
                <a:ext cx="104400" cy="201600"/>
              </p14:xfrm>
            </p:contentPart>
          </mc:Choice>
          <mc:Fallback xmlns="">
            <p:pic>
              <p:nvPicPr>
                <p:cNvPr id="463" name="Ink 462">
                  <a:extLst>
                    <a:ext uri="{FF2B5EF4-FFF2-40B4-BE49-F238E27FC236}">
                      <a16:creationId xmlns:a16="http://schemas.microsoft.com/office/drawing/2014/main" id="{84F04997-1442-9A4A-8212-4169D0440C96}"/>
                    </a:ext>
                  </a:extLst>
                </p:cNvPr>
                <p:cNvPicPr/>
                <p:nvPr/>
              </p:nvPicPr>
              <p:blipFill>
                <a:blip r:embed="rId466"/>
                <a:stretch>
                  <a:fillRect/>
                </a:stretch>
              </p:blipFill>
              <p:spPr>
                <a:xfrm>
                  <a:off x="8768623" y="1841631"/>
                  <a:ext cx="135000" cy="232255"/>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64" name="Ink 463">
                  <a:extLst>
                    <a:ext uri="{FF2B5EF4-FFF2-40B4-BE49-F238E27FC236}">
                      <a16:creationId xmlns:a16="http://schemas.microsoft.com/office/drawing/2014/main" id="{43F4C16C-6486-4B42-93CB-AB319E755F5F}"/>
                    </a:ext>
                  </a:extLst>
                </p14:cNvPr>
                <p14:cNvContentPartPr/>
                <p14:nvPr/>
              </p14:nvContentPartPr>
              <p14:xfrm>
                <a:off x="8906863" y="1926259"/>
                <a:ext cx="113400" cy="126000"/>
              </p14:xfrm>
            </p:contentPart>
          </mc:Choice>
          <mc:Fallback xmlns="">
            <p:pic>
              <p:nvPicPr>
                <p:cNvPr id="464" name="Ink 463">
                  <a:extLst>
                    <a:ext uri="{FF2B5EF4-FFF2-40B4-BE49-F238E27FC236}">
                      <a16:creationId xmlns:a16="http://schemas.microsoft.com/office/drawing/2014/main" id="{43F4C16C-6486-4B42-93CB-AB319E755F5F}"/>
                    </a:ext>
                  </a:extLst>
                </p:cNvPr>
                <p:cNvPicPr/>
                <p:nvPr/>
              </p:nvPicPr>
              <p:blipFill>
                <a:blip r:embed="rId468"/>
                <a:stretch>
                  <a:fillRect/>
                </a:stretch>
              </p:blipFill>
              <p:spPr>
                <a:xfrm>
                  <a:off x="8891383" y="1910779"/>
                  <a:ext cx="144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65" name="Ink 464">
                  <a:extLst>
                    <a:ext uri="{FF2B5EF4-FFF2-40B4-BE49-F238E27FC236}">
                      <a16:creationId xmlns:a16="http://schemas.microsoft.com/office/drawing/2014/main" id="{5936A39B-B83A-7647-87A8-08D6393E157C}"/>
                    </a:ext>
                  </a:extLst>
                </p14:cNvPr>
                <p14:cNvContentPartPr/>
                <p14:nvPr/>
              </p14:nvContentPartPr>
              <p14:xfrm>
                <a:off x="9057703" y="1948579"/>
                <a:ext cx="19080" cy="217080"/>
              </p14:xfrm>
            </p:contentPart>
          </mc:Choice>
          <mc:Fallback xmlns="">
            <p:pic>
              <p:nvPicPr>
                <p:cNvPr id="465" name="Ink 464">
                  <a:extLst>
                    <a:ext uri="{FF2B5EF4-FFF2-40B4-BE49-F238E27FC236}">
                      <a16:creationId xmlns:a16="http://schemas.microsoft.com/office/drawing/2014/main" id="{5936A39B-B83A-7647-87A8-08D6393E157C}"/>
                    </a:ext>
                  </a:extLst>
                </p:cNvPr>
                <p:cNvPicPr/>
                <p:nvPr/>
              </p:nvPicPr>
              <p:blipFill>
                <a:blip r:embed="rId470"/>
                <a:stretch>
                  <a:fillRect/>
                </a:stretch>
              </p:blipFill>
              <p:spPr>
                <a:xfrm>
                  <a:off x="9042223" y="1933073"/>
                  <a:ext cx="49680" cy="247731"/>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66" name="Ink 465">
                  <a:extLst>
                    <a:ext uri="{FF2B5EF4-FFF2-40B4-BE49-F238E27FC236}">
                      <a16:creationId xmlns:a16="http://schemas.microsoft.com/office/drawing/2014/main" id="{663085D0-E927-444D-A108-BDFA1EC98B81}"/>
                    </a:ext>
                  </a:extLst>
                </p14:cNvPr>
                <p14:cNvContentPartPr/>
                <p14:nvPr/>
              </p14:nvContentPartPr>
              <p14:xfrm>
                <a:off x="9064183" y="1938859"/>
                <a:ext cx="56880" cy="119880"/>
              </p14:xfrm>
            </p:contentPart>
          </mc:Choice>
          <mc:Fallback xmlns="">
            <p:pic>
              <p:nvPicPr>
                <p:cNvPr id="466" name="Ink 465">
                  <a:extLst>
                    <a:ext uri="{FF2B5EF4-FFF2-40B4-BE49-F238E27FC236}">
                      <a16:creationId xmlns:a16="http://schemas.microsoft.com/office/drawing/2014/main" id="{663085D0-E927-444D-A108-BDFA1EC98B81}"/>
                    </a:ext>
                  </a:extLst>
                </p:cNvPr>
                <p:cNvPicPr/>
                <p:nvPr/>
              </p:nvPicPr>
              <p:blipFill>
                <a:blip r:embed="rId472"/>
                <a:stretch>
                  <a:fillRect/>
                </a:stretch>
              </p:blipFill>
              <p:spPr>
                <a:xfrm>
                  <a:off x="9048703" y="1923332"/>
                  <a:ext cx="87480"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67" name="Ink 466">
                  <a:extLst>
                    <a:ext uri="{FF2B5EF4-FFF2-40B4-BE49-F238E27FC236}">
                      <a16:creationId xmlns:a16="http://schemas.microsoft.com/office/drawing/2014/main" id="{FBDB1ECE-4C74-4440-947B-7C41E05FE070}"/>
                    </a:ext>
                  </a:extLst>
                </p14:cNvPr>
                <p14:cNvContentPartPr/>
                <p14:nvPr/>
              </p14:nvContentPartPr>
              <p14:xfrm>
                <a:off x="9164623" y="1913659"/>
                <a:ext cx="232920" cy="138600"/>
              </p14:xfrm>
            </p:contentPart>
          </mc:Choice>
          <mc:Fallback xmlns="">
            <p:pic>
              <p:nvPicPr>
                <p:cNvPr id="467" name="Ink 466">
                  <a:extLst>
                    <a:ext uri="{FF2B5EF4-FFF2-40B4-BE49-F238E27FC236}">
                      <a16:creationId xmlns:a16="http://schemas.microsoft.com/office/drawing/2014/main" id="{FBDB1ECE-4C74-4440-947B-7C41E05FE070}"/>
                    </a:ext>
                  </a:extLst>
                </p:cNvPr>
                <p:cNvPicPr/>
                <p:nvPr/>
              </p:nvPicPr>
              <p:blipFill>
                <a:blip r:embed="rId474"/>
                <a:stretch>
                  <a:fillRect/>
                </a:stretch>
              </p:blipFill>
              <p:spPr>
                <a:xfrm>
                  <a:off x="9149143" y="1898179"/>
                  <a:ext cx="2635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68" name="Ink 467">
                  <a:extLst>
                    <a:ext uri="{FF2B5EF4-FFF2-40B4-BE49-F238E27FC236}">
                      <a16:creationId xmlns:a16="http://schemas.microsoft.com/office/drawing/2014/main" id="{4038E0D6-0C5D-1044-ACFE-A1863E586F1C}"/>
                    </a:ext>
                  </a:extLst>
                </p14:cNvPr>
                <p14:cNvContentPartPr/>
                <p14:nvPr/>
              </p14:nvContentPartPr>
              <p14:xfrm>
                <a:off x="9454063" y="1835539"/>
                <a:ext cx="258120" cy="229320"/>
              </p14:xfrm>
            </p:contentPart>
          </mc:Choice>
          <mc:Fallback xmlns="">
            <p:pic>
              <p:nvPicPr>
                <p:cNvPr id="468" name="Ink 467">
                  <a:extLst>
                    <a:ext uri="{FF2B5EF4-FFF2-40B4-BE49-F238E27FC236}">
                      <a16:creationId xmlns:a16="http://schemas.microsoft.com/office/drawing/2014/main" id="{4038E0D6-0C5D-1044-ACFE-A1863E586F1C}"/>
                    </a:ext>
                  </a:extLst>
                </p:cNvPr>
                <p:cNvPicPr/>
                <p:nvPr/>
              </p:nvPicPr>
              <p:blipFill>
                <a:blip r:embed="rId476"/>
                <a:stretch>
                  <a:fillRect/>
                </a:stretch>
              </p:blipFill>
              <p:spPr>
                <a:xfrm>
                  <a:off x="9438583" y="1820083"/>
                  <a:ext cx="288720" cy="259872"/>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69" name="Ink 468">
                  <a:extLst>
                    <a:ext uri="{FF2B5EF4-FFF2-40B4-BE49-F238E27FC236}">
                      <a16:creationId xmlns:a16="http://schemas.microsoft.com/office/drawing/2014/main" id="{2D7BAE12-E243-5F40-BDE3-BC098666D73C}"/>
                    </a:ext>
                  </a:extLst>
                </p14:cNvPr>
                <p14:cNvContentPartPr/>
                <p14:nvPr/>
              </p14:nvContentPartPr>
              <p14:xfrm>
                <a:off x="9925303" y="1920139"/>
                <a:ext cx="44280" cy="100800"/>
              </p14:xfrm>
            </p:contentPart>
          </mc:Choice>
          <mc:Fallback xmlns="">
            <p:pic>
              <p:nvPicPr>
                <p:cNvPr id="469" name="Ink 468">
                  <a:extLst>
                    <a:ext uri="{FF2B5EF4-FFF2-40B4-BE49-F238E27FC236}">
                      <a16:creationId xmlns:a16="http://schemas.microsoft.com/office/drawing/2014/main" id="{2D7BAE12-E243-5F40-BDE3-BC098666D73C}"/>
                    </a:ext>
                  </a:extLst>
                </p:cNvPr>
                <p:cNvPicPr/>
                <p:nvPr/>
              </p:nvPicPr>
              <p:blipFill>
                <a:blip r:embed="rId478"/>
                <a:stretch>
                  <a:fillRect/>
                </a:stretch>
              </p:blipFill>
              <p:spPr>
                <a:xfrm>
                  <a:off x="9909823" y="1904714"/>
                  <a:ext cx="748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70" name="Ink 469">
                  <a:extLst>
                    <a:ext uri="{FF2B5EF4-FFF2-40B4-BE49-F238E27FC236}">
                      <a16:creationId xmlns:a16="http://schemas.microsoft.com/office/drawing/2014/main" id="{2FF41B01-857C-F54F-8413-F647FF1D5CA0}"/>
                    </a:ext>
                  </a:extLst>
                </p14:cNvPr>
                <p14:cNvContentPartPr/>
                <p14:nvPr/>
              </p14:nvContentPartPr>
              <p14:xfrm>
                <a:off x="10032223" y="1907539"/>
                <a:ext cx="195120" cy="126000"/>
              </p14:xfrm>
            </p:contentPart>
          </mc:Choice>
          <mc:Fallback xmlns="">
            <p:pic>
              <p:nvPicPr>
                <p:cNvPr id="470" name="Ink 469">
                  <a:extLst>
                    <a:ext uri="{FF2B5EF4-FFF2-40B4-BE49-F238E27FC236}">
                      <a16:creationId xmlns:a16="http://schemas.microsoft.com/office/drawing/2014/main" id="{2FF41B01-857C-F54F-8413-F647FF1D5CA0}"/>
                    </a:ext>
                  </a:extLst>
                </p:cNvPr>
                <p:cNvPicPr/>
                <p:nvPr/>
              </p:nvPicPr>
              <p:blipFill>
                <a:blip r:embed="rId480"/>
                <a:stretch>
                  <a:fillRect/>
                </a:stretch>
              </p:blipFill>
              <p:spPr>
                <a:xfrm>
                  <a:off x="10016743" y="1892103"/>
                  <a:ext cx="22572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71" name="Ink 470">
                  <a:extLst>
                    <a:ext uri="{FF2B5EF4-FFF2-40B4-BE49-F238E27FC236}">
                      <a16:creationId xmlns:a16="http://schemas.microsoft.com/office/drawing/2014/main" id="{2ED5FDCE-0A02-5A4B-8486-5E22A7B5FB8D}"/>
                    </a:ext>
                  </a:extLst>
                </p14:cNvPr>
                <p14:cNvContentPartPr/>
                <p14:nvPr/>
              </p14:nvContentPartPr>
              <p14:xfrm>
                <a:off x="10346503" y="1913659"/>
                <a:ext cx="94680" cy="100800"/>
              </p14:xfrm>
            </p:contentPart>
          </mc:Choice>
          <mc:Fallback xmlns="">
            <p:pic>
              <p:nvPicPr>
                <p:cNvPr id="471" name="Ink 470">
                  <a:extLst>
                    <a:ext uri="{FF2B5EF4-FFF2-40B4-BE49-F238E27FC236}">
                      <a16:creationId xmlns:a16="http://schemas.microsoft.com/office/drawing/2014/main" id="{2ED5FDCE-0A02-5A4B-8486-5E22A7B5FB8D}"/>
                    </a:ext>
                  </a:extLst>
                </p:cNvPr>
                <p:cNvPicPr/>
                <p:nvPr/>
              </p:nvPicPr>
              <p:blipFill>
                <a:blip r:embed="rId482"/>
                <a:stretch>
                  <a:fillRect/>
                </a:stretch>
              </p:blipFill>
              <p:spPr>
                <a:xfrm>
                  <a:off x="10331023" y="1898179"/>
                  <a:ext cx="125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72" name="Ink 471">
                  <a:extLst>
                    <a:ext uri="{FF2B5EF4-FFF2-40B4-BE49-F238E27FC236}">
                      <a16:creationId xmlns:a16="http://schemas.microsoft.com/office/drawing/2014/main" id="{9FBD4701-7FC9-EC4C-94F0-4E405E0267A9}"/>
                    </a:ext>
                  </a:extLst>
                </p14:cNvPr>
                <p14:cNvContentPartPr/>
                <p14:nvPr/>
              </p14:nvContentPartPr>
              <p14:xfrm>
                <a:off x="10472503" y="1920139"/>
                <a:ext cx="75960" cy="100800"/>
              </p14:xfrm>
            </p:contentPart>
          </mc:Choice>
          <mc:Fallback xmlns="">
            <p:pic>
              <p:nvPicPr>
                <p:cNvPr id="472" name="Ink 471">
                  <a:extLst>
                    <a:ext uri="{FF2B5EF4-FFF2-40B4-BE49-F238E27FC236}">
                      <a16:creationId xmlns:a16="http://schemas.microsoft.com/office/drawing/2014/main" id="{9FBD4701-7FC9-EC4C-94F0-4E405E0267A9}"/>
                    </a:ext>
                  </a:extLst>
                </p:cNvPr>
                <p:cNvPicPr/>
                <p:nvPr/>
              </p:nvPicPr>
              <p:blipFill>
                <a:blip r:embed="rId484"/>
                <a:stretch>
                  <a:fillRect/>
                </a:stretch>
              </p:blipFill>
              <p:spPr>
                <a:xfrm>
                  <a:off x="10457023" y="1904714"/>
                  <a:ext cx="10656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73" name="Ink 472">
                  <a:extLst>
                    <a:ext uri="{FF2B5EF4-FFF2-40B4-BE49-F238E27FC236}">
                      <a16:creationId xmlns:a16="http://schemas.microsoft.com/office/drawing/2014/main" id="{9F0282C8-7816-4F43-B335-A2D19067406C}"/>
                    </a:ext>
                  </a:extLst>
                </p14:cNvPr>
                <p14:cNvContentPartPr/>
                <p14:nvPr/>
              </p14:nvContentPartPr>
              <p14:xfrm>
                <a:off x="10566823" y="1933459"/>
                <a:ext cx="195120" cy="68760"/>
              </p14:xfrm>
            </p:contentPart>
          </mc:Choice>
          <mc:Fallback xmlns="">
            <p:pic>
              <p:nvPicPr>
                <p:cNvPr id="473" name="Ink 472">
                  <a:extLst>
                    <a:ext uri="{FF2B5EF4-FFF2-40B4-BE49-F238E27FC236}">
                      <a16:creationId xmlns:a16="http://schemas.microsoft.com/office/drawing/2014/main" id="{9F0282C8-7816-4F43-B335-A2D19067406C}"/>
                    </a:ext>
                  </a:extLst>
                </p:cNvPr>
                <p:cNvPicPr/>
                <p:nvPr/>
              </p:nvPicPr>
              <p:blipFill>
                <a:blip r:embed="rId486"/>
                <a:stretch>
                  <a:fillRect/>
                </a:stretch>
              </p:blipFill>
              <p:spPr>
                <a:xfrm>
                  <a:off x="10551372" y="1917979"/>
                  <a:ext cx="225664"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74" name="Ink 473">
                  <a:extLst>
                    <a:ext uri="{FF2B5EF4-FFF2-40B4-BE49-F238E27FC236}">
                      <a16:creationId xmlns:a16="http://schemas.microsoft.com/office/drawing/2014/main" id="{FB3CCEA5-442C-BE4D-942F-DC111C4424E1}"/>
                    </a:ext>
                  </a:extLst>
                </p14:cNvPr>
                <p14:cNvContentPartPr/>
                <p14:nvPr/>
              </p14:nvContentPartPr>
              <p14:xfrm>
                <a:off x="10786783" y="1801339"/>
                <a:ext cx="88560" cy="200160"/>
              </p14:xfrm>
            </p:contentPart>
          </mc:Choice>
          <mc:Fallback xmlns="">
            <p:pic>
              <p:nvPicPr>
                <p:cNvPr id="474" name="Ink 473">
                  <a:extLst>
                    <a:ext uri="{FF2B5EF4-FFF2-40B4-BE49-F238E27FC236}">
                      <a16:creationId xmlns:a16="http://schemas.microsoft.com/office/drawing/2014/main" id="{FB3CCEA5-442C-BE4D-942F-DC111C4424E1}"/>
                    </a:ext>
                  </a:extLst>
                </p:cNvPr>
                <p:cNvPicPr/>
                <p:nvPr/>
              </p:nvPicPr>
              <p:blipFill>
                <a:blip r:embed="rId488"/>
                <a:stretch>
                  <a:fillRect/>
                </a:stretch>
              </p:blipFill>
              <p:spPr>
                <a:xfrm>
                  <a:off x="10771303" y="1785859"/>
                  <a:ext cx="1191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75" name="Ink 474">
                  <a:extLst>
                    <a:ext uri="{FF2B5EF4-FFF2-40B4-BE49-F238E27FC236}">
                      <a16:creationId xmlns:a16="http://schemas.microsoft.com/office/drawing/2014/main" id="{39247785-3879-F942-B2CB-A3CB6E391FB8}"/>
                    </a:ext>
                  </a:extLst>
                </p14:cNvPr>
                <p14:cNvContentPartPr/>
                <p14:nvPr/>
              </p14:nvContentPartPr>
              <p14:xfrm>
                <a:off x="10912423" y="1851019"/>
                <a:ext cx="276840" cy="119880"/>
              </p14:xfrm>
            </p:contentPart>
          </mc:Choice>
          <mc:Fallback xmlns="">
            <p:pic>
              <p:nvPicPr>
                <p:cNvPr id="475" name="Ink 474">
                  <a:extLst>
                    <a:ext uri="{FF2B5EF4-FFF2-40B4-BE49-F238E27FC236}">
                      <a16:creationId xmlns:a16="http://schemas.microsoft.com/office/drawing/2014/main" id="{39247785-3879-F942-B2CB-A3CB6E391FB8}"/>
                    </a:ext>
                  </a:extLst>
                </p:cNvPr>
                <p:cNvPicPr/>
                <p:nvPr/>
              </p:nvPicPr>
              <p:blipFill>
                <a:blip r:embed="rId490"/>
                <a:stretch>
                  <a:fillRect/>
                </a:stretch>
              </p:blipFill>
              <p:spPr>
                <a:xfrm>
                  <a:off x="10896943" y="1835539"/>
                  <a:ext cx="3074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76" name="Ink 475">
                  <a:extLst>
                    <a:ext uri="{FF2B5EF4-FFF2-40B4-BE49-F238E27FC236}">
                      <a16:creationId xmlns:a16="http://schemas.microsoft.com/office/drawing/2014/main" id="{01AB7F5B-9881-7F4F-8BC0-1FAE64CE6FA6}"/>
                    </a:ext>
                  </a:extLst>
                </p14:cNvPr>
                <p14:cNvContentPartPr/>
                <p14:nvPr/>
              </p14:nvContentPartPr>
              <p14:xfrm>
                <a:off x="11239303" y="1672099"/>
                <a:ext cx="321120" cy="329400"/>
              </p14:xfrm>
            </p:contentPart>
          </mc:Choice>
          <mc:Fallback xmlns="">
            <p:pic>
              <p:nvPicPr>
                <p:cNvPr id="476" name="Ink 475">
                  <a:extLst>
                    <a:ext uri="{FF2B5EF4-FFF2-40B4-BE49-F238E27FC236}">
                      <a16:creationId xmlns:a16="http://schemas.microsoft.com/office/drawing/2014/main" id="{01AB7F5B-9881-7F4F-8BC0-1FAE64CE6FA6}"/>
                    </a:ext>
                  </a:extLst>
                </p:cNvPr>
                <p:cNvPicPr/>
                <p:nvPr/>
              </p:nvPicPr>
              <p:blipFill>
                <a:blip r:embed="rId492"/>
                <a:stretch>
                  <a:fillRect/>
                </a:stretch>
              </p:blipFill>
              <p:spPr>
                <a:xfrm>
                  <a:off x="11223823" y="1656619"/>
                  <a:ext cx="3517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77" name="Ink 476">
                  <a:extLst>
                    <a:ext uri="{FF2B5EF4-FFF2-40B4-BE49-F238E27FC236}">
                      <a16:creationId xmlns:a16="http://schemas.microsoft.com/office/drawing/2014/main" id="{82EAC543-ED5A-FC49-893F-7B4F8A5056C7}"/>
                    </a:ext>
                  </a:extLst>
                </p14:cNvPr>
                <p14:cNvContentPartPr/>
                <p14:nvPr/>
              </p14:nvContentPartPr>
              <p14:xfrm>
                <a:off x="9787063" y="2240539"/>
                <a:ext cx="69480" cy="113400"/>
              </p14:xfrm>
            </p:contentPart>
          </mc:Choice>
          <mc:Fallback xmlns="">
            <p:pic>
              <p:nvPicPr>
                <p:cNvPr id="477" name="Ink 476">
                  <a:extLst>
                    <a:ext uri="{FF2B5EF4-FFF2-40B4-BE49-F238E27FC236}">
                      <a16:creationId xmlns:a16="http://schemas.microsoft.com/office/drawing/2014/main" id="{82EAC543-ED5A-FC49-893F-7B4F8A5056C7}"/>
                    </a:ext>
                  </a:extLst>
                </p:cNvPr>
                <p:cNvPicPr/>
                <p:nvPr/>
              </p:nvPicPr>
              <p:blipFill>
                <a:blip r:embed="rId494"/>
                <a:stretch>
                  <a:fillRect/>
                </a:stretch>
              </p:blipFill>
              <p:spPr>
                <a:xfrm>
                  <a:off x="9771583" y="2225059"/>
                  <a:ext cx="100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78" name="Ink 477">
                  <a:extLst>
                    <a:ext uri="{FF2B5EF4-FFF2-40B4-BE49-F238E27FC236}">
                      <a16:creationId xmlns:a16="http://schemas.microsoft.com/office/drawing/2014/main" id="{63D64C47-50FE-B04C-AFC8-12116CA1EC12}"/>
                    </a:ext>
                  </a:extLst>
                </p14:cNvPr>
                <p14:cNvContentPartPr/>
                <p14:nvPr/>
              </p14:nvContentPartPr>
              <p14:xfrm>
                <a:off x="9919183" y="2272219"/>
                <a:ext cx="12960" cy="182520"/>
              </p14:xfrm>
            </p:contentPart>
          </mc:Choice>
          <mc:Fallback xmlns="">
            <p:pic>
              <p:nvPicPr>
                <p:cNvPr id="478" name="Ink 477">
                  <a:extLst>
                    <a:ext uri="{FF2B5EF4-FFF2-40B4-BE49-F238E27FC236}">
                      <a16:creationId xmlns:a16="http://schemas.microsoft.com/office/drawing/2014/main" id="{63D64C47-50FE-B04C-AFC8-12116CA1EC12}"/>
                    </a:ext>
                  </a:extLst>
                </p:cNvPr>
                <p:cNvPicPr/>
                <p:nvPr/>
              </p:nvPicPr>
              <p:blipFill>
                <a:blip r:embed="rId496"/>
                <a:stretch>
                  <a:fillRect/>
                </a:stretch>
              </p:blipFill>
              <p:spPr>
                <a:xfrm>
                  <a:off x="9903703" y="2256769"/>
                  <a:ext cx="4356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79" name="Ink 478">
                  <a:extLst>
                    <a:ext uri="{FF2B5EF4-FFF2-40B4-BE49-F238E27FC236}">
                      <a16:creationId xmlns:a16="http://schemas.microsoft.com/office/drawing/2014/main" id="{A66B4481-3E27-9047-BD0C-25BE9DAF5DB1}"/>
                    </a:ext>
                  </a:extLst>
                </p14:cNvPr>
                <p14:cNvContentPartPr/>
                <p14:nvPr/>
              </p14:nvContentPartPr>
              <p14:xfrm>
                <a:off x="9919183" y="2221819"/>
                <a:ext cx="50760" cy="107280"/>
              </p14:xfrm>
            </p:contentPart>
          </mc:Choice>
          <mc:Fallback xmlns="">
            <p:pic>
              <p:nvPicPr>
                <p:cNvPr id="479" name="Ink 478">
                  <a:extLst>
                    <a:ext uri="{FF2B5EF4-FFF2-40B4-BE49-F238E27FC236}">
                      <a16:creationId xmlns:a16="http://schemas.microsoft.com/office/drawing/2014/main" id="{A66B4481-3E27-9047-BD0C-25BE9DAF5DB1}"/>
                    </a:ext>
                  </a:extLst>
                </p:cNvPr>
                <p:cNvPicPr/>
                <p:nvPr/>
              </p:nvPicPr>
              <p:blipFill>
                <a:blip r:embed="rId498"/>
                <a:stretch>
                  <a:fillRect/>
                </a:stretch>
              </p:blipFill>
              <p:spPr>
                <a:xfrm>
                  <a:off x="9903703" y="2206339"/>
                  <a:ext cx="813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80" name="Ink 479">
                  <a:extLst>
                    <a:ext uri="{FF2B5EF4-FFF2-40B4-BE49-F238E27FC236}">
                      <a16:creationId xmlns:a16="http://schemas.microsoft.com/office/drawing/2014/main" id="{713DF310-4405-B343-890C-6CADB6CB12FD}"/>
                    </a:ext>
                  </a:extLst>
                </p14:cNvPr>
                <p14:cNvContentPartPr/>
                <p14:nvPr/>
              </p14:nvContentPartPr>
              <p14:xfrm>
                <a:off x="10019623" y="2203099"/>
                <a:ext cx="264240" cy="138600"/>
              </p14:xfrm>
            </p:contentPart>
          </mc:Choice>
          <mc:Fallback xmlns="">
            <p:pic>
              <p:nvPicPr>
                <p:cNvPr id="480" name="Ink 479">
                  <a:extLst>
                    <a:ext uri="{FF2B5EF4-FFF2-40B4-BE49-F238E27FC236}">
                      <a16:creationId xmlns:a16="http://schemas.microsoft.com/office/drawing/2014/main" id="{713DF310-4405-B343-890C-6CADB6CB12FD}"/>
                    </a:ext>
                  </a:extLst>
                </p:cNvPr>
                <p:cNvPicPr/>
                <p:nvPr/>
              </p:nvPicPr>
              <p:blipFill>
                <a:blip r:embed="rId500"/>
                <a:stretch>
                  <a:fillRect/>
                </a:stretch>
              </p:blipFill>
              <p:spPr>
                <a:xfrm>
                  <a:off x="10004143" y="2187619"/>
                  <a:ext cx="294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90" name="Ink 489">
                  <a:extLst>
                    <a:ext uri="{FF2B5EF4-FFF2-40B4-BE49-F238E27FC236}">
                      <a16:creationId xmlns:a16="http://schemas.microsoft.com/office/drawing/2014/main" id="{FB3D9013-58F9-A046-891B-51F90B9F74AF}"/>
                    </a:ext>
                  </a:extLst>
                </p14:cNvPr>
                <p14:cNvContentPartPr/>
                <p14:nvPr/>
              </p14:nvContentPartPr>
              <p14:xfrm>
                <a:off x="10378183" y="2203099"/>
                <a:ext cx="38160" cy="170280"/>
              </p14:xfrm>
            </p:contentPart>
          </mc:Choice>
          <mc:Fallback xmlns="">
            <p:pic>
              <p:nvPicPr>
                <p:cNvPr id="490" name="Ink 489">
                  <a:extLst>
                    <a:ext uri="{FF2B5EF4-FFF2-40B4-BE49-F238E27FC236}">
                      <a16:creationId xmlns:a16="http://schemas.microsoft.com/office/drawing/2014/main" id="{FB3D9013-58F9-A046-891B-51F90B9F74AF}"/>
                    </a:ext>
                  </a:extLst>
                </p:cNvPr>
                <p:cNvPicPr/>
                <p:nvPr/>
              </p:nvPicPr>
              <p:blipFill>
                <a:blip r:embed="rId502"/>
                <a:stretch>
                  <a:fillRect/>
                </a:stretch>
              </p:blipFill>
              <p:spPr>
                <a:xfrm>
                  <a:off x="10362703" y="2187619"/>
                  <a:ext cx="68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91" name="Ink 490">
                  <a:extLst>
                    <a:ext uri="{FF2B5EF4-FFF2-40B4-BE49-F238E27FC236}">
                      <a16:creationId xmlns:a16="http://schemas.microsoft.com/office/drawing/2014/main" id="{797C0EE5-E2E3-354F-BEBF-DBE05DCF3667}"/>
                    </a:ext>
                  </a:extLst>
                </p14:cNvPr>
                <p14:cNvContentPartPr/>
                <p14:nvPr/>
              </p14:nvContentPartPr>
              <p14:xfrm>
                <a:off x="10390783" y="2253139"/>
                <a:ext cx="100800" cy="69480"/>
              </p14:xfrm>
            </p:contentPart>
          </mc:Choice>
          <mc:Fallback xmlns="">
            <p:pic>
              <p:nvPicPr>
                <p:cNvPr id="491" name="Ink 490">
                  <a:extLst>
                    <a:ext uri="{FF2B5EF4-FFF2-40B4-BE49-F238E27FC236}">
                      <a16:creationId xmlns:a16="http://schemas.microsoft.com/office/drawing/2014/main" id="{797C0EE5-E2E3-354F-BEBF-DBE05DCF3667}"/>
                    </a:ext>
                  </a:extLst>
                </p:cNvPr>
                <p:cNvPicPr/>
                <p:nvPr/>
              </p:nvPicPr>
              <p:blipFill>
                <a:blip r:embed="rId504"/>
                <a:stretch>
                  <a:fillRect/>
                </a:stretch>
              </p:blipFill>
              <p:spPr>
                <a:xfrm>
                  <a:off x="10375358" y="2237659"/>
                  <a:ext cx="131291"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92" name="Ink 491">
                  <a:extLst>
                    <a:ext uri="{FF2B5EF4-FFF2-40B4-BE49-F238E27FC236}">
                      <a16:creationId xmlns:a16="http://schemas.microsoft.com/office/drawing/2014/main" id="{4D6DC3DC-C246-0F4C-A352-9B36BC803D7D}"/>
                    </a:ext>
                  </a:extLst>
                </p14:cNvPr>
                <p14:cNvContentPartPr/>
                <p14:nvPr/>
              </p14:nvContentPartPr>
              <p14:xfrm>
                <a:off x="10522543" y="2175019"/>
                <a:ext cx="19080" cy="116280"/>
              </p14:xfrm>
            </p:contentPart>
          </mc:Choice>
          <mc:Fallback xmlns="">
            <p:pic>
              <p:nvPicPr>
                <p:cNvPr id="492" name="Ink 491">
                  <a:extLst>
                    <a:ext uri="{FF2B5EF4-FFF2-40B4-BE49-F238E27FC236}">
                      <a16:creationId xmlns:a16="http://schemas.microsoft.com/office/drawing/2014/main" id="{4D6DC3DC-C246-0F4C-A352-9B36BC803D7D}"/>
                    </a:ext>
                  </a:extLst>
                </p:cNvPr>
                <p:cNvPicPr/>
                <p:nvPr/>
              </p:nvPicPr>
              <p:blipFill>
                <a:blip r:embed="rId506"/>
                <a:stretch>
                  <a:fillRect/>
                </a:stretch>
              </p:blipFill>
              <p:spPr>
                <a:xfrm>
                  <a:off x="10507063" y="2159587"/>
                  <a:ext cx="49680" cy="146786"/>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93" name="Ink 492">
                  <a:extLst>
                    <a:ext uri="{FF2B5EF4-FFF2-40B4-BE49-F238E27FC236}">
                      <a16:creationId xmlns:a16="http://schemas.microsoft.com/office/drawing/2014/main" id="{D458B3FC-E813-874B-81F6-33C2E15A1984}"/>
                    </a:ext>
                  </a:extLst>
                </p14:cNvPr>
                <p14:cNvContentPartPr/>
                <p14:nvPr/>
              </p14:nvContentPartPr>
              <p14:xfrm>
                <a:off x="10491223" y="2215699"/>
                <a:ext cx="75960" cy="31680"/>
              </p14:xfrm>
            </p:contentPart>
          </mc:Choice>
          <mc:Fallback xmlns="">
            <p:pic>
              <p:nvPicPr>
                <p:cNvPr id="493" name="Ink 492">
                  <a:extLst>
                    <a:ext uri="{FF2B5EF4-FFF2-40B4-BE49-F238E27FC236}">
                      <a16:creationId xmlns:a16="http://schemas.microsoft.com/office/drawing/2014/main" id="{D458B3FC-E813-874B-81F6-33C2E15A1984}"/>
                    </a:ext>
                  </a:extLst>
                </p:cNvPr>
                <p:cNvPicPr/>
                <p:nvPr/>
              </p:nvPicPr>
              <p:blipFill>
                <a:blip r:embed="rId508"/>
                <a:stretch>
                  <a:fillRect/>
                </a:stretch>
              </p:blipFill>
              <p:spPr>
                <a:xfrm>
                  <a:off x="10475669" y="2200219"/>
                  <a:ext cx="106706"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95" name="Ink 494">
                  <a:extLst>
                    <a:ext uri="{FF2B5EF4-FFF2-40B4-BE49-F238E27FC236}">
                      <a16:creationId xmlns:a16="http://schemas.microsoft.com/office/drawing/2014/main" id="{7C319CC6-DD17-B64D-8037-FBD07E25D076}"/>
                    </a:ext>
                  </a:extLst>
                </p14:cNvPr>
                <p14:cNvContentPartPr/>
                <p14:nvPr/>
              </p14:nvContentPartPr>
              <p14:xfrm>
                <a:off x="10698583" y="2253139"/>
                <a:ext cx="88560" cy="94680"/>
              </p14:xfrm>
            </p:contentPart>
          </mc:Choice>
          <mc:Fallback xmlns="">
            <p:pic>
              <p:nvPicPr>
                <p:cNvPr id="495" name="Ink 494">
                  <a:extLst>
                    <a:ext uri="{FF2B5EF4-FFF2-40B4-BE49-F238E27FC236}">
                      <a16:creationId xmlns:a16="http://schemas.microsoft.com/office/drawing/2014/main" id="{7C319CC6-DD17-B64D-8037-FBD07E25D076}"/>
                    </a:ext>
                  </a:extLst>
                </p:cNvPr>
                <p:cNvPicPr/>
                <p:nvPr/>
              </p:nvPicPr>
              <p:blipFill>
                <a:blip r:embed="rId510"/>
                <a:stretch>
                  <a:fillRect/>
                </a:stretch>
              </p:blipFill>
              <p:spPr>
                <a:xfrm>
                  <a:off x="10683040" y="2237659"/>
                  <a:ext cx="11928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96" name="Ink 495">
                  <a:extLst>
                    <a:ext uri="{FF2B5EF4-FFF2-40B4-BE49-F238E27FC236}">
                      <a16:creationId xmlns:a16="http://schemas.microsoft.com/office/drawing/2014/main" id="{4F66D3CB-1D1F-844D-B444-67D52C8D8A09}"/>
                    </a:ext>
                  </a:extLst>
                </p14:cNvPr>
                <p14:cNvContentPartPr/>
                <p14:nvPr/>
              </p14:nvContentPartPr>
              <p14:xfrm>
                <a:off x="10799383" y="2140099"/>
                <a:ext cx="100800" cy="182520"/>
              </p14:xfrm>
            </p:contentPart>
          </mc:Choice>
          <mc:Fallback xmlns="">
            <p:pic>
              <p:nvPicPr>
                <p:cNvPr id="496" name="Ink 495">
                  <a:extLst>
                    <a:ext uri="{FF2B5EF4-FFF2-40B4-BE49-F238E27FC236}">
                      <a16:creationId xmlns:a16="http://schemas.microsoft.com/office/drawing/2014/main" id="{4F66D3CB-1D1F-844D-B444-67D52C8D8A09}"/>
                    </a:ext>
                  </a:extLst>
                </p:cNvPr>
                <p:cNvPicPr/>
                <p:nvPr/>
              </p:nvPicPr>
              <p:blipFill>
                <a:blip r:embed="rId512"/>
                <a:stretch>
                  <a:fillRect/>
                </a:stretch>
              </p:blipFill>
              <p:spPr>
                <a:xfrm>
                  <a:off x="10783958" y="2124649"/>
                  <a:ext cx="131291"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97" name="Ink 496">
                  <a:extLst>
                    <a:ext uri="{FF2B5EF4-FFF2-40B4-BE49-F238E27FC236}">
                      <a16:creationId xmlns:a16="http://schemas.microsoft.com/office/drawing/2014/main" id="{63DEC500-13CE-EF4F-B07F-FE4A627D03E0}"/>
                    </a:ext>
                  </a:extLst>
                </p14:cNvPr>
                <p14:cNvContentPartPr/>
                <p14:nvPr/>
              </p14:nvContentPartPr>
              <p14:xfrm>
                <a:off x="10906303" y="2209939"/>
                <a:ext cx="82080" cy="106560"/>
              </p14:xfrm>
            </p:contentPart>
          </mc:Choice>
          <mc:Fallback xmlns="">
            <p:pic>
              <p:nvPicPr>
                <p:cNvPr id="497" name="Ink 496">
                  <a:extLst>
                    <a:ext uri="{FF2B5EF4-FFF2-40B4-BE49-F238E27FC236}">
                      <a16:creationId xmlns:a16="http://schemas.microsoft.com/office/drawing/2014/main" id="{63DEC500-13CE-EF4F-B07F-FE4A627D03E0}"/>
                    </a:ext>
                  </a:extLst>
                </p:cNvPr>
                <p:cNvPicPr/>
                <p:nvPr/>
              </p:nvPicPr>
              <p:blipFill>
                <a:blip r:embed="rId514"/>
                <a:stretch>
                  <a:fillRect/>
                </a:stretch>
              </p:blipFill>
              <p:spPr>
                <a:xfrm>
                  <a:off x="10890823" y="2194407"/>
                  <a:ext cx="112680" cy="137264"/>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98" name="Ink 497">
                  <a:extLst>
                    <a:ext uri="{FF2B5EF4-FFF2-40B4-BE49-F238E27FC236}">
                      <a16:creationId xmlns:a16="http://schemas.microsoft.com/office/drawing/2014/main" id="{CE4A1E03-9C79-8840-9E4A-C0FAE8009705}"/>
                    </a:ext>
                  </a:extLst>
                </p14:cNvPr>
                <p14:cNvContentPartPr/>
                <p14:nvPr/>
              </p14:nvContentPartPr>
              <p14:xfrm>
                <a:off x="11019343" y="2222539"/>
                <a:ext cx="75960" cy="68760"/>
              </p14:xfrm>
            </p:contentPart>
          </mc:Choice>
          <mc:Fallback xmlns="">
            <p:pic>
              <p:nvPicPr>
                <p:cNvPr id="498" name="Ink 497">
                  <a:extLst>
                    <a:ext uri="{FF2B5EF4-FFF2-40B4-BE49-F238E27FC236}">
                      <a16:creationId xmlns:a16="http://schemas.microsoft.com/office/drawing/2014/main" id="{CE4A1E03-9C79-8840-9E4A-C0FAE8009705}"/>
                    </a:ext>
                  </a:extLst>
                </p:cNvPr>
                <p:cNvPicPr/>
                <p:nvPr/>
              </p:nvPicPr>
              <p:blipFill>
                <a:blip r:embed="rId516"/>
                <a:stretch>
                  <a:fillRect/>
                </a:stretch>
              </p:blipFill>
              <p:spPr>
                <a:xfrm>
                  <a:off x="11003789" y="2207140"/>
                  <a:ext cx="106706" cy="99201"/>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99" name="Ink 498">
                  <a:extLst>
                    <a:ext uri="{FF2B5EF4-FFF2-40B4-BE49-F238E27FC236}">
                      <a16:creationId xmlns:a16="http://schemas.microsoft.com/office/drawing/2014/main" id="{C71E68CD-8EB6-AE4F-A5A6-D11308771207}"/>
                    </a:ext>
                  </a:extLst>
                </p14:cNvPr>
                <p14:cNvContentPartPr/>
                <p14:nvPr/>
              </p14:nvContentPartPr>
              <p14:xfrm>
                <a:off x="11126263" y="2206339"/>
                <a:ext cx="119880" cy="91080"/>
              </p14:xfrm>
            </p:contentPart>
          </mc:Choice>
          <mc:Fallback xmlns="">
            <p:pic>
              <p:nvPicPr>
                <p:cNvPr id="499" name="Ink 498">
                  <a:extLst>
                    <a:ext uri="{FF2B5EF4-FFF2-40B4-BE49-F238E27FC236}">
                      <a16:creationId xmlns:a16="http://schemas.microsoft.com/office/drawing/2014/main" id="{C71E68CD-8EB6-AE4F-A5A6-D11308771207}"/>
                    </a:ext>
                  </a:extLst>
                </p:cNvPr>
                <p:cNvPicPr/>
                <p:nvPr/>
              </p:nvPicPr>
              <p:blipFill>
                <a:blip r:embed="rId518"/>
                <a:stretch>
                  <a:fillRect/>
                </a:stretch>
              </p:blipFill>
              <p:spPr>
                <a:xfrm>
                  <a:off x="11110736" y="2190859"/>
                  <a:ext cx="150572"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500" name="Ink 499">
                  <a:extLst>
                    <a:ext uri="{FF2B5EF4-FFF2-40B4-BE49-F238E27FC236}">
                      <a16:creationId xmlns:a16="http://schemas.microsoft.com/office/drawing/2014/main" id="{96174BF9-803D-6344-A1DD-2D7CACDB5092}"/>
                    </a:ext>
                  </a:extLst>
                </p14:cNvPr>
                <p14:cNvContentPartPr/>
                <p14:nvPr/>
              </p14:nvContentPartPr>
              <p14:xfrm>
                <a:off x="11296183" y="2071699"/>
                <a:ext cx="286200" cy="238680"/>
              </p14:xfrm>
            </p:contentPart>
          </mc:Choice>
          <mc:Fallback xmlns="">
            <p:pic>
              <p:nvPicPr>
                <p:cNvPr id="500" name="Ink 499">
                  <a:extLst>
                    <a:ext uri="{FF2B5EF4-FFF2-40B4-BE49-F238E27FC236}">
                      <a16:creationId xmlns:a16="http://schemas.microsoft.com/office/drawing/2014/main" id="{96174BF9-803D-6344-A1DD-2D7CACDB5092}"/>
                    </a:ext>
                  </a:extLst>
                </p:cNvPr>
                <p:cNvPicPr/>
                <p:nvPr/>
              </p:nvPicPr>
              <p:blipFill>
                <a:blip r:embed="rId520"/>
                <a:stretch>
                  <a:fillRect/>
                </a:stretch>
              </p:blipFill>
              <p:spPr>
                <a:xfrm>
                  <a:off x="11280703" y="2056219"/>
                  <a:ext cx="3168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501" name="Ink 500">
                  <a:extLst>
                    <a:ext uri="{FF2B5EF4-FFF2-40B4-BE49-F238E27FC236}">
                      <a16:creationId xmlns:a16="http://schemas.microsoft.com/office/drawing/2014/main" id="{AB5AFD90-4A01-CD4F-AF7A-19519061BB97}"/>
                    </a:ext>
                  </a:extLst>
                </p14:cNvPr>
                <p14:cNvContentPartPr/>
                <p14:nvPr/>
              </p14:nvContentPartPr>
              <p14:xfrm>
                <a:off x="11528743" y="2033179"/>
                <a:ext cx="214200" cy="352440"/>
              </p14:xfrm>
            </p:contentPart>
          </mc:Choice>
          <mc:Fallback xmlns="">
            <p:pic>
              <p:nvPicPr>
                <p:cNvPr id="501" name="Ink 500">
                  <a:extLst>
                    <a:ext uri="{FF2B5EF4-FFF2-40B4-BE49-F238E27FC236}">
                      <a16:creationId xmlns:a16="http://schemas.microsoft.com/office/drawing/2014/main" id="{AB5AFD90-4A01-CD4F-AF7A-19519061BB97}"/>
                    </a:ext>
                  </a:extLst>
                </p:cNvPr>
                <p:cNvPicPr/>
                <p:nvPr/>
              </p:nvPicPr>
              <p:blipFill>
                <a:blip r:embed="rId522"/>
                <a:stretch>
                  <a:fillRect/>
                </a:stretch>
              </p:blipFill>
              <p:spPr>
                <a:xfrm>
                  <a:off x="11513263" y="2017699"/>
                  <a:ext cx="244800" cy="38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3">
            <p14:nvContentPartPr>
              <p14:cNvPr id="596" name="Ink 595">
                <a:extLst>
                  <a:ext uri="{FF2B5EF4-FFF2-40B4-BE49-F238E27FC236}">
                    <a16:creationId xmlns:a16="http://schemas.microsoft.com/office/drawing/2014/main" id="{11C6B452-1C0A-3041-B29F-8DDE760FE5F6}"/>
                  </a:ext>
                </a:extLst>
              </p14:cNvPr>
              <p14:cNvContentPartPr/>
              <p14:nvPr/>
            </p14:nvContentPartPr>
            <p14:xfrm>
              <a:off x="8083183" y="3227659"/>
              <a:ext cx="19080" cy="654120"/>
            </p14:xfrm>
          </p:contentPart>
        </mc:Choice>
        <mc:Fallback xmlns="">
          <p:pic>
            <p:nvPicPr>
              <p:cNvPr id="596" name="Ink 595">
                <a:extLst>
                  <a:ext uri="{FF2B5EF4-FFF2-40B4-BE49-F238E27FC236}">
                    <a16:creationId xmlns:a16="http://schemas.microsoft.com/office/drawing/2014/main" id="{11C6B452-1C0A-3041-B29F-8DDE760FE5F6}"/>
                  </a:ext>
                </a:extLst>
              </p:cNvPr>
              <p:cNvPicPr/>
              <p:nvPr/>
            </p:nvPicPr>
            <p:blipFill>
              <a:blip r:embed="rId524"/>
              <a:stretch>
                <a:fillRect/>
              </a:stretch>
            </p:blipFill>
            <p:spPr>
              <a:xfrm>
                <a:off x="8067703" y="3212179"/>
                <a:ext cx="49680" cy="684720"/>
              </a:xfrm>
              <a:prstGeom prst="rect">
                <a:avLst/>
              </a:prstGeom>
            </p:spPr>
          </p:pic>
        </mc:Fallback>
      </mc:AlternateContent>
      <p:grpSp>
        <p:nvGrpSpPr>
          <p:cNvPr id="651" name="Group 650">
            <a:extLst>
              <a:ext uri="{FF2B5EF4-FFF2-40B4-BE49-F238E27FC236}">
                <a16:creationId xmlns:a16="http://schemas.microsoft.com/office/drawing/2014/main" id="{4DF72A7D-29E4-7E43-B522-403E8EC71508}"/>
              </a:ext>
            </a:extLst>
          </p:cNvPr>
          <p:cNvGrpSpPr/>
          <p:nvPr/>
        </p:nvGrpSpPr>
        <p:grpSpPr>
          <a:xfrm>
            <a:off x="5587303" y="2718619"/>
            <a:ext cx="5338080" cy="3238200"/>
            <a:chOff x="5587303" y="2718619"/>
            <a:chExt cx="5338080" cy="3238200"/>
          </a:xfrm>
        </p:grpSpPr>
        <mc:AlternateContent xmlns:mc="http://schemas.openxmlformats.org/markup-compatibility/2006" xmlns:p14="http://schemas.microsoft.com/office/powerpoint/2010/main">
          <mc:Choice Requires="p14">
            <p:contentPart p14:bwMode="auto" r:id="rId525">
              <p14:nvContentPartPr>
                <p14:cNvPr id="503" name="Ink 502">
                  <a:extLst>
                    <a:ext uri="{FF2B5EF4-FFF2-40B4-BE49-F238E27FC236}">
                      <a16:creationId xmlns:a16="http://schemas.microsoft.com/office/drawing/2014/main" id="{1205CBDE-9143-2A4B-9DF7-65E4D139CC49}"/>
                    </a:ext>
                  </a:extLst>
                </p14:cNvPr>
                <p14:cNvContentPartPr/>
                <p14:nvPr/>
              </p14:nvContentPartPr>
              <p14:xfrm>
                <a:off x="5587303" y="3278059"/>
                <a:ext cx="264240" cy="321120"/>
              </p14:xfrm>
            </p:contentPart>
          </mc:Choice>
          <mc:Fallback xmlns="">
            <p:pic>
              <p:nvPicPr>
                <p:cNvPr id="503" name="Ink 502">
                  <a:extLst>
                    <a:ext uri="{FF2B5EF4-FFF2-40B4-BE49-F238E27FC236}">
                      <a16:creationId xmlns:a16="http://schemas.microsoft.com/office/drawing/2014/main" id="{1205CBDE-9143-2A4B-9DF7-65E4D139CC49}"/>
                    </a:ext>
                  </a:extLst>
                </p:cNvPr>
                <p:cNvPicPr/>
                <p:nvPr/>
              </p:nvPicPr>
              <p:blipFill>
                <a:blip r:embed="rId526"/>
                <a:stretch>
                  <a:fillRect/>
                </a:stretch>
              </p:blipFill>
              <p:spPr>
                <a:xfrm>
                  <a:off x="5571823" y="3262579"/>
                  <a:ext cx="29484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504" name="Ink 503">
                  <a:extLst>
                    <a:ext uri="{FF2B5EF4-FFF2-40B4-BE49-F238E27FC236}">
                      <a16:creationId xmlns:a16="http://schemas.microsoft.com/office/drawing/2014/main" id="{FF6E6CBE-EACD-894E-8CD0-DB75C8562064}"/>
                    </a:ext>
                  </a:extLst>
                </p14:cNvPr>
                <p14:cNvContentPartPr/>
                <p14:nvPr/>
              </p14:nvContentPartPr>
              <p14:xfrm>
                <a:off x="5726263" y="3252859"/>
                <a:ext cx="150480" cy="207720"/>
              </p14:xfrm>
            </p:contentPart>
          </mc:Choice>
          <mc:Fallback xmlns="">
            <p:pic>
              <p:nvPicPr>
                <p:cNvPr id="504" name="Ink 503">
                  <a:extLst>
                    <a:ext uri="{FF2B5EF4-FFF2-40B4-BE49-F238E27FC236}">
                      <a16:creationId xmlns:a16="http://schemas.microsoft.com/office/drawing/2014/main" id="{FF6E6CBE-EACD-894E-8CD0-DB75C8562064}"/>
                    </a:ext>
                  </a:extLst>
                </p:cNvPr>
                <p:cNvPicPr/>
                <p:nvPr/>
              </p:nvPicPr>
              <p:blipFill>
                <a:blip r:embed="rId528"/>
                <a:stretch>
                  <a:fillRect/>
                </a:stretch>
              </p:blipFill>
              <p:spPr>
                <a:xfrm>
                  <a:off x="5710783" y="3237379"/>
                  <a:ext cx="1810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12" name="Ink 511">
                  <a:extLst>
                    <a:ext uri="{FF2B5EF4-FFF2-40B4-BE49-F238E27FC236}">
                      <a16:creationId xmlns:a16="http://schemas.microsoft.com/office/drawing/2014/main" id="{AD5EF505-1AF7-F84B-AD4B-2167349F79B3}"/>
                    </a:ext>
                  </a:extLst>
                </p14:cNvPr>
                <p14:cNvContentPartPr/>
                <p14:nvPr/>
              </p14:nvContentPartPr>
              <p14:xfrm>
                <a:off x="5983303" y="3064219"/>
                <a:ext cx="138600" cy="220320"/>
              </p14:xfrm>
            </p:contentPart>
          </mc:Choice>
          <mc:Fallback xmlns="">
            <p:pic>
              <p:nvPicPr>
                <p:cNvPr id="512" name="Ink 511">
                  <a:extLst>
                    <a:ext uri="{FF2B5EF4-FFF2-40B4-BE49-F238E27FC236}">
                      <a16:creationId xmlns:a16="http://schemas.microsoft.com/office/drawing/2014/main" id="{AD5EF505-1AF7-F84B-AD4B-2167349F79B3}"/>
                    </a:ext>
                  </a:extLst>
                </p:cNvPr>
                <p:cNvPicPr/>
                <p:nvPr/>
              </p:nvPicPr>
              <p:blipFill>
                <a:blip r:embed="rId530"/>
                <a:stretch>
                  <a:fillRect/>
                </a:stretch>
              </p:blipFill>
              <p:spPr>
                <a:xfrm>
                  <a:off x="5967823" y="3048739"/>
                  <a:ext cx="169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513" name="Ink 512">
                  <a:extLst>
                    <a:ext uri="{FF2B5EF4-FFF2-40B4-BE49-F238E27FC236}">
                      <a16:creationId xmlns:a16="http://schemas.microsoft.com/office/drawing/2014/main" id="{C2061CA9-952F-034F-B432-8117DA2C3FE2}"/>
                    </a:ext>
                  </a:extLst>
                </p14:cNvPr>
                <p14:cNvContentPartPr/>
                <p14:nvPr/>
              </p14:nvContentPartPr>
              <p14:xfrm>
                <a:off x="6178423" y="3083299"/>
                <a:ext cx="182520" cy="257400"/>
              </p14:xfrm>
            </p:contentPart>
          </mc:Choice>
          <mc:Fallback xmlns="">
            <p:pic>
              <p:nvPicPr>
                <p:cNvPr id="513" name="Ink 512">
                  <a:extLst>
                    <a:ext uri="{FF2B5EF4-FFF2-40B4-BE49-F238E27FC236}">
                      <a16:creationId xmlns:a16="http://schemas.microsoft.com/office/drawing/2014/main" id="{C2061CA9-952F-034F-B432-8117DA2C3FE2}"/>
                    </a:ext>
                  </a:extLst>
                </p:cNvPr>
                <p:cNvPicPr/>
                <p:nvPr/>
              </p:nvPicPr>
              <p:blipFill>
                <a:blip r:embed="rId532"/>
                <a:stretch>
                  <a:fillRect/>
                </a:stretch>
              </p:blipFill>
              <p:spPr>
                <a:xfrm>
                  <a:off x="6162973" y="3067819"/>
                  <a:ext cx="2130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14" name="Ink 513">
                  <a:extLst>
                    <a:ext uri="{FF2B5EF4-FFF2-40B4-BE49-F238E27FC236}">
                      <a16:creationId xmlns:a16="http://schemas.microsoft.com/office/drawing/2014/main" id="{6EC0C75A-0392-A24F-918E-ED7437A7C49F}"/>
                    </a:ext>
                  </a:extLst>
                </p14:cNvPr>
                <p14:cNvContentPartPr/>
                <p14:nvPr/>
              </p14:nvContentPartPr>
              <p14:xfrm>
                <a:off x="6329263" y="3070699"/>
                <a:ext cx="56160" cy="107280"/>
              </p14:xfrm>
            </p:contentPart>
          </mc:Choice>
          <mc:Fallback xmlns="">
            <p:pic>
              <p:nvPicPr>
                <p:cNvPr id="514" name="Ink 513">
                  <a:extLst>
                    <a:ext uri="{FF2B5EF4-FFF2-40B4-BE49-F238E27FC236}">
                      <a16:creationId xmlns:a16="http://schemas.microsoft.com/office/drawing/2014/main" id="{6EC0C75A-0392-A24F-918E-ED7437A7C49F}"/>
                    </a:ext>
                  </a:extLst>
                </p:cNvPr>
                <p:cNvPicPr/>
                <p:nvPr/>
              </p:nvPicPr>
              <p:blipFill>
                <a:blip r:embed="rId534"/>
                <a:stretch>
                  <a:fillRect/>
                </a:stretch>
              </p:blipFill>
              <p:spPr>
                <a:xfrm>
                  <a:off x="6313882" y="3055219"/>
                  <a:ext cx="86565"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15" name="Ink 514">
                  <a:extLst>
                    <a:ext uri="{FF2B5EF4-FFF2-40B4-BE49-F238E27FC236}">
                      <a16:creationId xmlns:a16="http://schemas.microsoft.com/office/drawing/2014/main" id="{4F47101D-19FC-C345-813C-9899DC6C7D43}"/>
                    </a:ext>
                  </a:extLst>
                </p14:cNvPr>
                <p14:cNvContentPartPr/>
                <p14:nvPr/>
              </p14:nvContentPartPr>
              <p14:xfrm>
                <a:off x="6467503" y="3032899"/>
                <a:ext cx="100800" cy="113400"/>
              </p14:xfrm>
            </p:contentPart>
          </mc:Choice>
          <mc:Fallback xmlns="">
            <p:pic>
              <p:nvPicPr>
                <p:cNvPr id="515" name="Ink 514">
                  <a:extLst>
                    <a:ext uri="{FF2B5EF4-FFF2-40B4-BE49-F238E27FC236}">
                      <a16:creationId xmlns:a16="http://schemas.microsoft.com/office/drawing/2014/main" id="{4F47101D-19FC-C345-813C-9899DC6C7D43}"/>
                    </a:ext>
                  </a:extLst>
                </p:cNvPr>
                <p:cNvPicPr/>
                <p:nvPr/>
              </p:nvPicPr>
              <p:blipFill>
                <a:blip r:embed="rId536"/>
                <a:stretch>
                  <a:fillRect/>
                </a:stretch>
              </p:blipFill>
              <p:spPr>
                <a:xfrm>
                  <a:off x="6452023" y="3017468"/>
                  <a:ext cx="13140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16" name="Ink 515">
                  <a:extLst>
                    <a:ext uri="{FF2B5EF4-FFF2-40B4-BE49-F238E27FC236}">
                      <a16:creationId xmlns:a16="http://schemas.microsoft.com/office/drawing/2014/main" id="{6AA56851-367C-9E45-893D-320ACAD846F6}"/>
                    </a:ext>
                  </a:extLst>
                </p14:cNvPr>
                <p14:cNvContentPartPr/>
                <p14:nvPr/>
              </p14:nvContentPartPr>
              <p14:xfrm>
                <a:off x="6624823" y="3013819"/>
                <a:ext cx="69480" cy="100800"/>
              </p14:xfrm>
            </p:contentPart>
          </mc:Choice>
          <mc:Fallback xmlns="">
            <p:pic>
              <p:nvPicPr>
                <p:cNvPr id="516" name="Ink 515">
                  <a:extLst>
                    <a:ext uri="{FF2B5EF4-FFF2-40B4-BE49-F238E27FC236}">
                      <a16:creationId xmlns:a16="http://schemas.microsoft.com/office/drawing/2014/main" id="{6AA56851-367C-9E45-893D-320ACAD846F6}"/>
                    </a:ext>
                  </a:extLst>
                </p:cNvPr>
                <p:cNvPicPr/>
                <p:nvPr/>
              </p:nvPicPr>
              <p:blipFill>
                <a:blip r:embed="rId538"/>
                <a:stretch>
                  <a:fillRect/>
                </a:stretch>
              </p:blipFill>
              <p:spPr>
                <a:xfrm>
                  <a:off x="6609343" y="2998339"/>
                  <a:ext cx="100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17" name="Ink 516">
                  <a:extLst>
                    <a:ext uri="{FF2B5EF4-FFF2-40B4-BE49-F238E27FC236}">
                      <a16:creationId xmlns:a16="http://schemas.microsoft.com/office/drawing/2014/main" id="{99123945-F2AB-AC4A-806F-3C61E91D2DC3}"/>
                    </a:ext>
                  </a:extLst>
                </p14:cNvPr>
                <p14:cNvContentPartPr/>
                <p14:nvPr/>
              </p14:nvContentPartPr>
              <p14:xfrm>
                <a:off x="6750463" y="3013819"/>
                <a:ext cx="19080" cy="82080"/>
              </p14:xfrm>
            </p:contentPart>
          </mc:Choice>
          <mc:Fallback xmlns="">
            <p:pic>
              <p:nvPicPr>
                <p:cNvPr id="517" name="Ink 516">
                  <a:extLst>
                    <a:ext uri="{FF2B5EF4-FFF2-40B4-BE49-F238E27FC236}">
                      <a16:creationId xmlns:a16="http://schemas.microsoft.com/office/drawing/2014/main" id="{99123945-F2AB-AC4A-806F-3C61E91D2DC3}"/>
                    </a:ext>
                  </a:extLst>
                </p:cNvPr>
                <p:cNvPicPr/>
                <p:nvPr/>
              </p:nvPicPr>
              <p:blipFill>
                <a:blip r:embed="rId540"/>
                <a:stretch>
                  <a:fillRect/>
                </a:stretch>
              </p:blipFill>
              <p:spPr>
                <a:xfrm>
                  <a:off x="6735270" y="2998339"/>
                  <a:ext cx="49113"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18" name="Ink 517">
                  <a:extLst>
                    <a:ext uri="{FF2B5EF4-FFF2-40B4-BE49-F238E27FC236}">
                      <a16:creationId xmlns:a16="http://schemas.microsoft.com/office/drawing/2014/main" id="{91BBA0A0-3691-9D4F-A1DC-3FC3A92D8535}"/>
                    </a:ext>
                  </a:extLst>
                </p14:cNvPr>
                <p14:cNvContentPartPr/>
                <p14:nvPr/>
              </p14:nvContentPartPr>
              <p14:xfrm>
                <a:off x="6750463" y="2875579"/>
                <a:ext cx="19080" cy="44280"/>
              </p14:xfrm>
            </p:contentPart>
          </mc:Choice>
          <mc:Fallback xmlns="">
            <p:pic>
              <p:nvPicPr>
                <p:cNvPr id="518" name="Ink 517">
                  <a:extLst>
                    <a:ext uri="{FF2B5EF4-FFF2-40B4-BE49-F238E27FC236}">
                      <a16:creationId xmlns:a16="http://schemas.microsoft.com/office/drawing/2014/main" id="{91BBA0A0-3691-9D4F-A1DC-3FC3A92D8535}"/>
                    </a:ext>
                  </a:extLst>
                </p:cNvPr>
                <p:cNvPicPr/>
                <p:nvPr/>
              </p:nvPicPr>
              <p:blipFill>
                <a:blip r:embed="rId542"/>
                <a:stretch>
                  <a:fillRect/>
                </a:stretch>
              </p:blipFill>
              <p:spPr>
                <a:xfrm>
                  <a:off x="6735270" y="2860099"/>
                  <a:ext cx="49113"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19" name="Ink 518">
                  <a:extLst>
                    <a:ext uri="{FF2B5EF4-FFF2-40B4-BE49-F238E27FC236}">
                      <a16:creationId xmlns:a16="http://schemas.microsoft.com/office/drawing/2014/main" id="{CCCB33C2-0CDC-C549-AF80-EC457F06754C}"/>
                    </a:ext>
                  </a:extLst>
                </p14:cNvPr>
                <p14:cNvContentPartPr/>
                <p14:nvPr/>
              </p14:nvContentPartPr>
              <p14:xfrm>
                <a:off x="6869983" y="2876299"/>
                <a:ext cx="75960" cy="212040"/>
              </p14:xfrm>
            </p:contentPart>
          </mc:Choice>
          <mc:Fallback xmlns="">
            <p:pic>
              <p:nvPicPr>
                <p:cNvPr id="519" name="Ink 518">
                  <a:extLst>
                    <a:ext uri="{FF2B5EF4-FFF2-40B4-BE49-F238E27FC236}">
                      <a16:creationId xmlns:a16="http://schemas.microsoft.com/office/drawing/2014/main" id="{CCCB33C2-0CDC-C549-AF80-EC457F06754C}"/>
                    </a:ext>
                  </a:extLst>
                </p:cNvPr>
                <p:cNvPicPr/>
                <p:nvPr/>
              </p:nvPicPr>
              <p:blipFill>
                <a:blip r:embed="rId544"/>
                <a:stretch>
                  <a:fillRect/>
                </a:stretch>
              </p:blipFill>
              <p:spPr>
                <a:xfrm>
                  <a:off x="6854503" y="2860819"/>
                  <a:ext cx="1065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20" name="Ink 519">
                  <a:extLst>
                    <a:ext uri="{FF2B5EF4-FFF2-40B4-BE49-F238E27FC236}">
                      <a16:creationId xmlns:a16="http://schemas.microsoft.com/office/drawing/2014/main" id="{0FFAAAA4-1179-214A-B5FF-002C8291EB19}"/>
                    </a:ext>
                  </a:extLst>
                </p14:cNvPr>
                <p14:cNvContentPartPr/>
                <p14:nvPr/>
              </p14:nvContentPartPr>
              <p14:xfrm>
                <a:off x="6832183" y="2938579"/>
                <a:ext cx="69480" cy="31680"/>
              </p14:xfrm>
            </p:contentPart>
          </mc:Choice>
          <mc:Fallback xmlns="">
            <p:pic>
              <p:nvPicPr>
                <p:cNvPr id="520" name="Ink 519">
                  <a:extLst>
                    <a:ext uri="{FF2B5EF4-FFF2-40B4-BE49-F238E27FC236}">
                      <a16:creationId xmlns:a16="http://schemas.microsoft.com/office/drawing/2014/main" id="{0FFAAAA4-1179-214A-B5FF-002C8291EB19}"/>
                    </a:ext>
                  </a:extLst>
                </p:cNvPr>
                <p:cNvPicPr/>
                <p:nvPr/>
              </p:nvPicPr>
              <p:blipFill>
                <a:blip r:embed="rId546"/>
                <a:stretch>
                  <a:fillRect/>
                </a:stretch>
              </p:blipFill>
              <p:spPr>
                <a:xfrm>
                  <a:off x="6816783" y="2923273"/>
                  <a:ext cx="99922"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21" name="Ink 520">
                  <a:extLst>
                    <a:ext uri="{FF2B5EF4-FFF2-40B4-BE49-F238E27FC236}">
                      <a16:creationId xmlns:a16="http://schemas.microsoft.com/office/drawing/2014/main" id="{E7006ED2-E65C-5C49-98B9-033DFD44BC5C}"/>
                    </a:ext>
                  </a:extLst>
                </p14:cNvPr>
                <p14:cNvContentPartPr/>
                <p14:nvPr/>
              </p14:nvContentPartPr>
              <p14:xfrm>
                <a:off x="6964303" y="2913379"/>
                <a:ext cx="258120" cy="125280"/>
              </p14:xfrm>
            </p:contentPart>
          </mc:Choice>
          <mc:Fallback xmlns="">
            <p:pic>
              <p:nvPicPr>
                <p:cNvPr id="521" name="Ink 520">
                  <a:extLst>
                    <a:ext uri="{FF2B5EF4-FFF2-40B4-BE49-F238E27FC236}">
                      <a16:creationId xmlns:a16="http://schemas.microsoft.com/office/drawing/2014/main" id="{E7006ED2-E65C-5C49-98B9-033DFD44BC5C}"/>
                    </a:ext>
                  </a:extLst>
                </p:cNvPr>
                <p:cNvPicPr/>
                <p:nvPr/>
              </p:nvPicPr>
              <p:blipFill>
                <a:blip r:embed="rId548"/>
                <a:stretch>
                  <a:fillRect/>
                </a:stretch>
              </p:blipFill>
              <p:spPr>
                <a:xfrm>
                  <a:off x="6948823" y="2897899"/>
                  <a:ext cx="288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22" name="Ink 521">
                  <a:extLst>
                    <a:ext uri="{FF2B5EF4-FFF2-40B4-BE49-F238E27FC236}">
                      <a16:creationId xmlns:a16="http://schemas.microsoft.com/office/drawing/2014/main" id="{DB5783D1-F556-7B4E-A6D7-C1DA654B6719}"/>
                    </a:ext>
                  </a:extLst>
                </p14:cNvPr>
                <p14:cNvContentPartPr/>
                <p14:nvPr/>
              </p14:nvContentPartPr>
              <p14:xfrm>
                <a:off x="7291183" y="2825539"/>
                <a:ext cx="239400" cy="132480"/>
              </p14:xfrm>
            </p:contentPart>
          </mc:Choice>
          <mc:Fallback xmlns="">
            <p:pic>
              <p:nvPicPr>
                <p:cNvPr id="522" name="Ink 521">
                  <a:extLst>
                    <a:ext uri="{FF2B5EF4-FFF2-40B4-BE49-F238E27FC236}">
                      <a16:creationId xmlns:a16="http://schemas.microsoft.com/office/drawing/2014/main" id="{DB5783D1-F556-7B4E-A6D7-C1DA654B6719}"/>
                    </a:ext>
                  </a:extLst>
                </p:cNvPr>
                <p:cNvPicPr/>
                <p:nvPr/>
              </p:nvPicPr>
              <p:blipFill>
                <a:blip r:embed="rId550"/>
                <a:stretch>
                  <a:fillRect/>
                </a:stretch>
              </p:blipFill>
              <p:spPr>
                <a:xfrm>
                  <a:off x="7275703" y="2810059"/>
                  <a:ext cx="270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601" name="Ink 600">
                  <a:extLst>
                    <a:ext uri="{FF2B5EF4-FFF2-40B4-BE49-F238E27FC236}">
                      <a16:creationId xmlns:a16="http://schemas.microsoft.com/office/drawing/2014/main" id="{A4EA7288-2581-5146-86B6-D0D54D911D5A}"/>
                    </a:ext>
                  </a:extLst>
                </p14:cNvPr>
                <p14:cNvContentPartPr/>
                <p14:nvPr/>
              </p14:nvContentPartPr>
              <p14:xfrm>
                <a:off x="8051863" y="3158539"/>
                <a:ext cx="1352160" cy="82080"/>
              </p14:xfrm>
            </p:contentPart>
          </mc:Choice>
          <mc:Fallback xmlns="">
            <p:pic>
              <p:nvPicPr>
                <p:cNvPr id="601" name="Ink 600">
                  <a:extLst>
                    <a:ext uri="{FF2B5EF4-FFF2-40B4-BE49-F238E27FC236}">
                      <a16:creationId xmlns:a16="http://schemas.microsoft.com/office/drawing/2014/main" id="{A4EA7288-2581-5146-86B6-D0D54D911D5A}"/>
                    </a:ext>
                  </a:extLst>
                </p:cNvPr>
                <p:cNvPicPr/>
                <p:nvPr/>
              </p:nvPicPr>
              <p:blipFill>
                <a:blip r:embed="rId552"/>
                <a:stretch>
                  <a:fillRect/>
                </a:stretch>
              </p:blipFill>
              <p:spPr>
                <a:xfrm>
                  <a:off x="8036379" y="3143059"/>
                  <a:ext cx="1382768"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602" name="Ink 601">
                  <a:extLst>
                    <a:ext uri="{FF2B5EF4-FFF2-40B4-BE49-F238E27FC236}">
                      <a16:creationId xmlns:a16="http://schemas.microsoft.com/office/drawing/2014/main" id="{B172DDCA-F18D-0E4B-A956-E17B425AA8F5}"/>
                    </a:ext>
                  </a:extLst>
                </p14:cNvPr>
                <p14:cNvContentPartPr/>
                <p14:nvPr/>
              </p14:nvContentPartPr>
              <p14:xfrm>
                <a:off x="9378463" y="3165019"/>
                <a:ext cx="12960" cy="377640"/>
              </p14:xfrm>
            </p:contentPart>
          </mc:Choice>
          <mc:Fallback xmlns="">
            <p:pic>
              <p:nvPicPr>
                <p:cNvPr id="602" name="Ink 601">
                  <a:extLst>
                    <a:ext uri="{FF2B5EF4-FFF2-40B4-BE49-F238E27FC236}">
                      <a16:creationId xmlns:a16="http://schemas.microsoft.com/office/drawing/2014/main" id="{B172DDCA-F18D-0E4B-A956-E17B425AA8F5}"/>
                    </a:ext>
                  </a:extLst>
                </p:cNvPr>
                <p:cNvPicPr/>
                <p:nvPr/>
              </p:nvPicPr>
              <p:blipFill>
                <a:blip r:embed="rId554"/>
                <a:stretch>
                  <a:fillRect/>
                </a:stretch>
              </p:blipFill>
              <p:spPr>
                <a:xfrm>
                  <a:off x="9362983" y="3149539"/>
                  <a:ext cx="435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97" name="Ink 596">
                  <a:extLst>
                    <a:ext uri="{FF2B5EF4-FFF2-40B4-BE49-F238E27FC236}">
                      <a16:creationId xmlns:a16="http://schemas.microsoft.com/office/drawing/2014/main" id="{6695642F-6808-4F45-8EA7-3D21EDA61A47}"/>
                    </a:ext>
                  </a:extLst>
                </p14:cNvPr>
                <p14:cNvContentPartPr/>
                <p14:nvPr/>
              </p14:nvContentPartPr>
              <p14:xfrm>
                <a:off x="7731103" y="3887899"/>
                <a:ext cx="798840" cy="94680"/>
              </p14:xfrm>
            </p:contentPart>
          </mc:Choice>
          <mc:Fallback xmlns="">
            <p:pic>
              <p:nvPicPr>
                <p:cNvPr id="597" name="Ink 596">
                  <a:extLst>
                    <a:ext uri="{FF2B5EF4-FFF2-40B4-BE49-F238E27FC236}">
                      <a16:creationId xmlns:a16="http://schemas.microsoft.com/office/drawing/2014/main" id="{6695642F-6808-4F45-8EA7-3D21EDA61A47}"/>
                    </a:ext>
                  </a:extLst>
                </p:cNvPr>
                <p:cNvPicPr/>
                <p:nvPr/>
              </p:nvPicPr>
              <p:blipFill>
                <a:blip r:embed="rId556"/>
                <a:stretch>
                  <a:fillRect/>
                </a:stretch>
              </p:blipFill>
              <p:spPr>
                <a:xfrm>
                  <a:off x="7715623" y="3872360"/>
                  <a:ext cx="829440" cy="125397"/>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98" name="Ink 597">
                  <a:extLst>
                    <a:ext uri="{FF2B5EF4-FFF2-40B4-BE49-F238E27FC236}">
                      <a16:creationId xmlns:a16="http://schemas.microsoft.com/office/drawing/2014/main" id="{699BAAD4-06D8-014C-908C-0C099CBB5F2C}"/>
                    </a:ext>
                  </a:extLst>
                </p14:cNvPr>
                <p14:cNvContentPartPr/>
                <p14:nvPr/>
              </p14:nvContentPartPr>
              <p14:xfrm>
                <a:off x="7988863" y="4076539"/>
                <a:ext cx="220320" cy="38160"/>
              </p14:xfrm>
            </p:contentPart>
          </mc:Choice>
          <mc:Fallback xmlns="">
            <p:pic>
              <p:nvPicPr>
                <p:cNvPr id="598" name="Ink 597">
                  <a:extLst>
                    <a:ext uri="{FF2B5EF4-FFF2-40B4-BE49-F238E27FC236}">
                      <a16:creationId xmlns:a16="http://schemas.microsoft.com/office/drawing/2014/main" id="{699BAAD4-06D8-014C-908C-0C099CBB5F2C}"/>
                    </a:ext>
                  </a:extLst>
                </p:cNvPr>
                <p:cNvPicPr/>
                <p:nvPr/>
              </p:nvPicPr>
              <p:blipFill>
                <a:blip r:embed="rId558"/>
                <a:stretch>
                  <a:fillRect/>
                </a:stretch>
              </p:blipFill>
              <p:spPr>
                <a:xfrm>
                  <a:off x="7973383" y="4061059"/>
                  <a:ext cx="2509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599" name="Ink 598">
                  <a:extLst>
                    <a:ext uri="{FF2B5EF4-FFF2-40B4-BE49-F238E27FC236}">
                      <a16:creationId xmlns:a16="http://schemas.microsoft.com/office/drawing/2014/main" id="{B2F45144-831D-E741-82F3-1181163A9574}"/>
                    </a:ext>
                  </a:extLst>
                </p14:cNvPr>
                <p14:cNvContentPartPr/>
                <p14:nvPr/>
              </p14:nvContentPartPr>
              <p14:xfrm>
                <a:off x="8051863" y="4120459"/>
                <a:ext cx="50760" cy="798840"/>
              </p14:xfrm>
            </p:contentPart>
          </mc:Choice>
          <mc:Fallback xmlns="">
            <p:pic>
              <p:nvPicPr>
                <p:cNvPr id="599" name="Ink 598">
                  <a:extLst>
                    <a:ext uri="{FF2B5EF4-FFF2-40B4-BE49-F238E27FC236}">
                      <a16:creationId xmlns:a16="http://schemas.microsoft.com/office/drawing/2014/main" id="{B2F45144-831D-E741-82F3-1181163A9574}"/>
                    </a:ext>
                  </a:extLst>
                </p:cNvPr>
                <p:cNvPicPr/>
                <p:nvPr/>
              </p:nvPicPr>
              <p:blipFill>
                <a:blip r:embed="rId560"/>
                <a:stretch>
                  <a:fillRect/>
                </a:stretch>
              </p:blipFill>
              <p:spPr>
                <a:xfrm>
                  <a:off x="8036272" y="4104979"/>
                  <a:ext cx="81579" cy="8294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603" name="Ink 602">
                  <a:extLst>
                    <a:ext uri="{FF2B5EF4-FFF2-40B4-BE49-F238E27FC236}">
                      <a16:creationId xmlns:a16="http://schemas.microsoft.com/office/drawing/2014/main" id="{E665459B-5595-414F-AF69-FB5587BF53C6}"/>
                    </a:ext>
                  </a:extLst>
                </p14:cNvPr>
                <p14:cNvContentPartPr/>
                <p14:nvPr/>
              </p14:nvContentPartPr>
              <p14:xfrm>
                <a:off x="9183703" y="3523219"/>
                <a:ext cx="307800" cy="874440"/>
              </p14:xfrm>
            </p:contentPart>
          </mc:Choice>
          <mc:Fallback xmlns="">
            <p:pic>
              <p:nvPicPr>
                <p:cNvPr id="603" name="Ink 602">
                  <a:extLst>
                    <a:ext uri="{FF2B5EF4-FFF2-40B4-BE49-F238E27FC236}">
                      <a16:creationId xmlns:a16="http://schemas.microsoft.com/office/drawing/2014/main" id="{E665459B-5595-414F-AF69-FB5587BF53C6}"/>
                    </a:ext>
                  </a:extLst>
                </p:cNvPr>
                <p:cNvPicPr/>
                <p:nvPr/>
              </p:nvPicPr>
              <p:blipFill>
                <a:blip r:embed="rId562"/>
                <a:stretch>
                  <a:fillRect/>
                </a:stretch>
              </p:blipFill>
              <p:spPr>
                <a:xfrm>
                  <a:off x="9168223" y="3507733"/>
                  <a:ext cx="338400" cy="905053"/>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605" name="Ink 604">
                  <a:extLst>
                    <a:ext uri="{FF2B5EF4-FFF2-40B4-BE49-F238E27FC236}">
                      <a16:creationId xmlns:a16="http://schemas.microsoft.com/office/drawing/2014/main" id="{96ED42C9-459F-1842-AB46-3EC3326544DC}"/>
                    </a:ext>
                  </a:extLst>
                </p14:cNvPr>
                <p14:cNvContentPartPr/>
                <p14:nvPr/>
              </p14:nvContentPartPr>
              <p14:xfrm>
                <a:off x="8988583" y="4397299"/>
                <a:ext cx="679320" cy="38160"/>
              </p14:xfrm>
            </p:contentPart>
          </mc:Choice>
          <mc:Fallback xmlns="">
            <p:pic>
              <p:nvPicPr>
                <p:cNvPr id="605" name="Ink 604">
                  <a:extLst>
                    <a:ext uri="{FF2B5EF4-FFF2-40B4-BE49-F238E27FC236}">
                      <a16:creationId xmlns:a16="http://schemas.microsoft.com/office/drawing/2014/main" id="{96ED42C9-459F-1842-AB46-3EC3326544DC}"/>
                    </a:ext>
                  </a:extLst>
                </p:cNvPr>
                <p:cNvPicPr/>
                <p:nvPr/>
              </p:nvPicPr>
              <p:blipFill>
                <a:blip r:embed="rId564"/>
                <a:stretch>
                  <a:fillRect/>
                </a:stretch>
              </p:blipFill>
              <p:spPr>
                <a:xfrm>
                  <a:off x="8973103" y="4381819"/>
                  <a:ext cx="7099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606" name="Ink 605">
                  <a:extLst>
                    <a:ext uri="{FF2B5EF4-FFF2-40B4-BE49-F238E27FC236}">
                      <a16:creationId xmlns:a16="http://schemas.microsoft.com/office/drawing/2014/main" id="{783CFD6A-9E09-E942-8458-796D14B57870}"/>
                    </a:ext>
                  </a:extLst>
                </p14:cNvPr>
                <p14:cNvContentPartPr/>
                <p14:nvPr/>
              </p14:nvContentPartPr>
              <p14:xfrm>
                <a:off x="9208543" y="4560739"/>
                <a:ext cx="207720" cy="25560"/>
              </p14:xfrm>
            </p:contentPart>
          </mc:Choice>
          <mc:Fallback xmlns="">
            <p:pic>
              <p:nvPicPr>
                <p:cNvPr id="606" name="Ink 605">
                  <a:extLst>
                    <a:ext uri="{FF2B5EF4-FFF2-40B4-BE49-F238E27FC236}">
                      <a16:creationId xmlns:a16="http://schemas.microsoft.com/office/drawing/2014/main" id="{783CFD6A-9E09-E942-8458-796D14B57870}"/>
                    </a:ext>
                  </a:extLst>
                </p:cNvPr>
                <p:cNvPicPr/>
                <p:nvPr/>
              </p:nvPicPr>
              <p:blipFill>
                <a:blip r:embed="rId566"/>
                <a:stretch>
                  <a:fillRect/>
                </a:stretch>
              </p:blipFill>
              <p:spPr>
                <a:xfrm>
                  <a:off x="9193063" y="4545259"/>
                  <a:ext cx="2383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607" name="Ink 606">
                  <a:extLst>
                    <a:ext uri="{FF2B5EF4-FFF2-40B4-BE49-F238E27FC236}">
                      <a16:creationId xmlns:a16="http://schemas.microsoft.com/office/drawing/2014/main" id="{AB3E19DB-126D-D54A-AB14-27E4BABCBBA5}"/>
                    </a:ext>
                  </a:extLst>
                </p14:cNvPr>
                <p14:cNvContentPartPr/>
                <p14:nvPr/>
              </p14:nvContentPartPr>
              <p14:xfrm>
                <a:off x="9284143" y="4592059"/>
                <a:ext cx="44280" cy="465480"/>
              </p14:xfrm>
            </p:contentPart>
          </mc:Choice>
          <mc:Fallback xmlns="">
            <p:pic>
              <p:nvPicPr>
                <p:cNvPr id="607" name="Ink 606">
                  <a:extLst>
                    <a:ext uri="{FF2B5EF4-FFF2-40B4-BE49-F238E27FC236}">
                      <a16:creationId xmlns:a16="http://schemas.microsoft.com/office/drawing/2014/main" id="{AB3E19DB-126D-D54A-AB14-27E4BABCBBA5}"/>
                    </a:ext>
                  </a:extLst>
                </p:cNvPr>
                <p:cNvPicPr/>
                <p:nvPr/>
              </p:nvPicPr>
              <p:blipFill>
                <a:blip r:embed="rId568"/>
                <a:stretch>
                  <a:fillRect/>
                </a:stretch>
              </p:blipFill>
              <p:spPr>
                <a:xfrm>
                  <a:off x="9268663" y="4576579"/>
                  <a:ext cx="748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8" name="Ink 607">
                  <a:extLst>
                    <a:ext uri="{FF2B5EF4-FFF2-40B4-BE49-F238E27FC236}">
                      <a16:creationId xmlns:a16="http://schemas.microsoft.com/office/drawing/2014/main" id="{FE0A3878-A36A-AC4E-9066-8C239764EBF2}"/>
                    </a:ext>
                  </a:extLst>
                </p14:cNvPr>
                <p14:cNvContentPartPr/>
                <p14:nvPr/>
              </p14:nvContentPartPr>
              <p14:xfrm>
                <a:off x="8077783" y="4881139"/>
                <a:ext cx="30960" cy="38160"/>
              </p14:xfrm>
            </p:contentPart>
          </mc:Choice>
          <mc:Fallback xmlns="">
            <p:pic>
              <p:nvPicPr>
                <p:cNvPr id="608" name="Ink 607">
                  <a:extLst>
                    <a:ext uri="{FF2B5EF4-FFF2-40B4-BE49-F238E27FC236}">
                      <a16:creationId xmlns:a16="http://schemas.microsoft.com/office/drawing/2014/main" id="{FE0A3878-A36A-AC4E-9066-8C239764EBF2}"/>
                    </a:ext>
                  </a:extLst>
                </p:cNvPr>
                <p:cNvPicPr/>
                <p:nvPr/>
              </p:nvPicPr>
              <p:blipFill>
                <a:blip r:embed="rId570"/>
                <a:stretch>
                  <a:fillRect/>
                </a:stretch>
              </p:blipFill>
              <p:spPr>
                <a:xfrm>
                  <a:off x="8062481" y="4865659"/>
                  <a:ext cx="61208"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609" name="Ink 608">
                  <a:extLst>
                    <a:ext uri="{FF2B5EF4-FFF2-40B4-BE49-F238E27FC236}">
                      <a16:creationId xmlns:a16="http://schemas.microsoft.com/office/drawing/2014/main" id="{17B12787-D7E4-1441-BC44-E2505A393985}"/>
                    </a:ext>
                  </a:extLst>
                </p14:cNvPr>
                <p14:cNvContentPartPr/>
                <p14:nvPr/>
              </p14:nvContentPartPr>
              <p14:xfrm>
                <a:off x="8102263" y="4875019"/>
                <a:ext cx="19080" cy="12960"/>
              </p14:xfrm>
            </p:contentPart>
          </mc:Choice>
          <mc:Fallback xmlns="">
            <p:pic>
              <p:nvPicPr>
                <p:cNvPr id="609" name="Ink 608">
                  <a:extLst>
                    <a:ext uri="{FF2B5EF4-FFF2-40B4-BE49-F238E27FC236}">
                      <a16:creationId xmlns:a16="http://schemas.microsoft.com/office/drawing/2014/main" id="{17B12787-D7E4-1441-BC44-E2505A393985}"/>
                    </a:ext>
                  </a:extLst>
                </p:cNvPr>
                <p:cNvPicPr/>
                <p:nvPr/>
              </p:nvPicPr>
              <p:blipFill>
                <a:blip r:embed="rId572"/>
                <a:stretch>
                  <a:fillRect/>
                </a:stretch>
              </p:blipFill>
              <p:spPr>
                <a:xfrm>
                  <a:off x="8087070" y="4859539"/>
                  <a:ext cx="49113"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13" name="Ink 612">
                  <a:extLst>
                    <a:ext uri="{FF2B5EF4-FFF2-40B4-BE49-F238E27FC236}">
                      <a16:creationId xmlns:a16="http://schemas.microsoft.com/office/drawing/2014/main" id="{794666F2-AAD0-714E-A273-FEA3B3752BE9}"/>
                    </a:ext>
                  </a:extLst>
                </p14:cNvPr>
                <p14:cNvContentPartPr/>
                <p14:nvPr/>
              </p14:nvContentPartPr>
              <p14:xfrm>
                <a:off x="8083183" y="4862419"/>
                <a:ext cx="1283040" cy="239400"/>
              </p14:xfrm>
            </p:contentPart>
          </mc:Choice>
          <mc:Fallback xmlns="">
            <p:pic>
              <p:nvPicPr>
                <p:cNvPr id="613" name="Ink 612">
                  <a:extLst>
                    <a:ext uri="{FF2B5EF4-FFF2-40B4-BE49-F238E27FC236}">
                      <a16:creationId xmlns:a16="http://schemas.microsoft.com/office/drawing/2014/main" id="{794666F2-AAD0-714E-A273-FEA3B3752BE9}"/>
                    </a:ext>
                  </a:extLst>
                </p:cNvPr>
                <p:cNvPicPr/>
                <p:nvPr/>
              </p:nvPicPr>
              <p:blipFill>
                <a:blip r:embed="rId574"/>
                <a:stretch>
                  <a:fillRect/>
                </a:stretch>
              </p:blipFill>
              <p:spPr>
                <a:xfrm>
                  <a:off x="8067703" y="4846939"/>
                  <a:ext cx="13136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15" name="Ink 614">
                  <a:extLst>
                    <a:ext uri="{FF2B5EF4-FFF2-40B4-BE49-F238E27FC236}">
                      <a16:creationId xmlns:a16="http://schemas.microsoft.com/office/drawing/2014/main" id="{1A157B95-32D4-5447-B9AC-7CD6708B2E83}"/>
                    </a:ext>
                  </a:extLst>
                </p14:cNvPr>
                <p14:cNvContentPartPr/>
                <p14:nvPr/>
              </p14:nvContentPartPr>
              <p14:xfrm>
                <a:off x="9290263" y="3139819"/>
                <a:ext cx="1018800" cy="729720"/>
              </p14:xfrm>
            </p:contentPart>
          </mc:Choice>
          <mc:Fallback xmlns="">
            <p:pic>
              <p:nvPicPr>
                <p:cNvPr id="615" name="Ink 614">
                  <a:extLst>
                    <a:ext uri="{FF2B5EF4-FFF2-40B4-BE49-F238E27FC236}">
                      <a16:creationId xmlns:a16="http://schemas.microsoft.com/office/drawing/2014/main" id="{1A157B95-32D4-5447-B9AC-7CD6708B2E83}"/>
                    </a:ext>
                  </a:extLst>
                </p:cNvPr>
                <p:cNvPicPr/>
                <p:nvPr/>
              </p:nvPicPr>
              <p:blipFill>
                <a:blip r:embed="rId576"/>
                <a:stretch>
                  <a:fillRect/>
                </a:stretch>
              </p:blipFill>
              <p:spPr>
                <a:xfrm>
                  <a:off x="9274783" y="3124339"/>
                  <a:ext cx="104940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6" name="Ink 615">
                  <a:extLst>
                    <a:ext uri="{FF2B5EF4-FFF2-40B4-BE49-F238E27FC236}">
                      <a16:creationId xmlns:a16="http://schemas.microsoft.com/office/drawing/2014/main" id="{0D2E3E2C-43E5-F749-AC16-DCFBE2CD8DE4}"/>
                    </a:ext>
                  </a:extLst>
                </p14:cNvPr>
                <p14:cNvContentPartPr/>
                <p14:nvPr/>
              </p14:nvContentPartPr>
              <p14:xfrm>
                <a:off x="10007023" y="3850099"/>
                <a:ext cx="509760" cy="44280"/>
              </p14:xfrm>
            </p:contentPart>
          </mc:Choice>
          <mc:Fallback xmlns="">
            <p:pic>
              <p:nvPicPr>
                <p:cNvPr id="616" name="Ink 615">
                  <a:extLst>
                    <a:ext uri="{FF2B5EF4-FFF2-40B4-BE49-F238E27FC236}">
                      <a16:creationId xmlns:a16="http://schemas.microsoft.com/office/drawing/2014/main" id="{0D2E3E2C-43E5-F749-AC16-DCFBE2CD8DE4}"/>
                    </a:ext>
                  </a:extLst>
                </p:cNvPr>
                <p:cNvPicPr/>
                <p:nvPr/>
              </p:nvPicPr>
              <p:blipFill>
                <a:blip r:embed="rId578"/>
                <a:stretch>
                  <a:fillRect/>
                </a:stretch>
              </p:blipFill>
              <p:spPr>
                <a:xfrm>
                  <a:off x="9991543" y="3834619"/>
                  <a:ext cx="540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7" name="Ink 616">
                  <a:extLst>
                    <a:ext uri="{FF2B5EF4-FFF2-40B4-BE49-F238E27FC236}">
                      <a16:creationId xmlns:a16="http://schemas.microsoft.com/office/drawing/2014/main" id="{E27EAECA-39DE-4641-BD47-B0B677A8B74B}"/>
                    </a:ext>
                  </a:extLst>
                </p14:cNvPr>
                <p14:cNvContentPartPr/>
                <p14:nvPr/>
              </p14:nvContentPartPr>
              <p14:xfrm>
                <a:off x="10000903" y="4007419"/>
                <a:ext cx="553680" cy="38160"/>
              </p14:xfrm>
            </p:contentPart>
          </mc:Choice>
          <mc:Fallback xmlns="">
            <p:pic>
              <p:nvPicPr>
                <p:cNvPr id="617" name="Ink 616">
                  <a:extLst>
                    <a:ext uri="{FF2B5EF4-FFF2-40B4-BE49-F238E27FC236}">
                      <a16:creationId xmlns:a16="http://schemas.microsoft.com/office/drawing/2014/main" id="{E27EAECA-39DE-4641-BD47-B0B677A8B74B}"/>
                    </a:ext>
                  </a:extLst>
                </p:cNvPr>
                <p:cNvPicPr/>
                <p:nvPr/>
              </p:nvPicPr>
              <p:blipFill>
                <a:blip r:embed="rId580"/>
                <a:stretch>
                  <a:fillRect/>
                </a:stretch>
              </p:blipFill>
              <p:spPr>
                <a:xfrm>
                  <a:off x="9985423" y="3991939"/>
                  <a:ext cx="584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8" name="Ink 617">
                  <a:extLst>
                    <a:ext uri="{FF2B5EF4-FFF2-40B4-BE49-F238E27FC236}">
                      <a16:creationId xmlns:a16="http://schemas.microsoft.com/office/drawing/2014/main" id="{FF5F9A06-D41A-AB42-BA7A-62B9F13AD5EB}"/>
                    </a:ext>
                  </a:extLst>
                </p14:cNvPr>
                <p14:cNvContentPartPr/>
                <p14:nvPr/>
              </p14:nvContentPartPr>
              <p14:xfrm>
                <a:off x="10264783" y="4038739"/>
                <a:ext cx="69480" cy="905760"/>
              </p14:xfrm>
            </p:contentPart>
          </mc:Choice>
          <mc:Fallback xmlns="">
            <p:pic>
              <p:nvPicPr>
                <p:cNvPr id="618" name="Ink 617">
                  <a:extLst>
                    <a:ext uri="{FF2B5EF4-FFF2-40B4-BE49-F238E27FC236}">
                      <a16:creationId xmlns:a16="http://schemas.microsoft.com/office/drawing/2014/main" id="{FF5F9A06-D41A-AB42-BA7A-62B9F13AD5EB}"/>
                    </a:ext>
                  </a:extLst>
                </p:cNvPr>
                <p:cNvPicPr/>
                <p:nvPr/>
              </p:nvPicPr>
              <p:blipFill>
                <a:blip r:embed="rId582"/>
                <a:stretch>
                  <a:fillRect/>
                </a:stretch>
              </p:blipFill>
              <p:spPr>
                <a:xfrm>
                  <a:off x="10249303" y="4023259"/>
                  <a:ext cx="10008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20" name="Ink 619">
                  <a:extLst>
                    <a:ext uri="{FF2B5EF4-FFF2-40B4-BE49-F238E27FC236}">
                      <a16:creationId xmlns:a16="http://schemas.microsoft.com/office/drawing/2014/main" id="{DB9E413D-220F-6846-84E1-75100F2144EC}"/>
                    </a:ext>
                  </a:extLst>
                </p14:cNvPr>
                <p14:cNvContentPartPr/>
                <p14:nvPr/>
              </p14:nvContentPartPr>
              <p14:xfrm>
                <a:off x="9302863" y="4944139"/>
                <a:ext cx="1044000" cy="100800"/>
              </p14:xfrm>
            </p:contentPart>
          </mc:Choice>
          <mc:Fallback xmlns="">
            <p:pic>
              <p:nvPicPr>
                <p:cNvPr id="620" name="Ink 619">
                  <a:extLst>
                    <a:ext uri="{FF2B5EF4-FFF2-40B4-BE49-F238E27FC236}">
                      <a16:creationId xmlns:a16="http://schemas.microsoft.com/office/drawing/2014/main" id="{DB9E413D-220F-6846-84E1-75100F2144EC}"/>
                    </a:ext>
                  </a:extLst>
                </p:cNvPr>
                <p:cNvPicPr/>
                <p:nvPr/>
              </p:nvPicPr>
              <p:blipFill>
                <a:blip r:embed="rId584"/>
                <a:stretch>
                  <a:fillRect/>
                </a:stretch>
              </p:blipFill>
              <p:spPr>
                <a:xfrm>
                  <a:off x="9287383" y="4928659"/>
                  <a:ext cx="1074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22" name="Ink 621">
                  <a:extLst>
                    <a:ext uri="{FF2B5EF4-FFF2-40B4-BE49-F238E27FC236}">
                      <a16:creationId xmlns:a16="http://schemas.microsoft.com/office/drawing/2014/main" id="{2D75A058-2C74-5249-9F05-56DFB5FC4F69}"/>
                    </a:ext>
                  </a:extLst>
                </p14:cNvPr>
                <p14:cNvContentPartPr/>
                <p14:nvPr/>
              </p14:nvContentPartPr>
              <p14:xfrm>
                <a:off x="10736383" y="3749659"/>
                <a:ext cx="189000" cy="245520"/>
              </p14:xfrm>
            </p:contentPart>
          </mc:Choice>
          <mc:Fallback xmlns="">
            <p:pic>
              <p:nvPicPr>
                <p:cNvPr id="622" name="Ink 621">
                  <a:extLst>
                    <a:ext uri="{FF2B5EF4-FFF2-40B4-BE49-F238E27FC236}">
                      <a16:creationId xmlns:a16="http://schemas.microsoft.com/office/drawing/2014/main" id="{2D75A058-2C74-5249-9F05-56DFB5FC4F69}"/>
                    </a:ext>
                  </a:extLst>
                </p:cNvPr>
                <p:cNvPicPr/>
                <p:nvPr/>
              </p:nvPicPr>
              <p:blipFill>
                <a:blip r:embed="rId586"/>
                <a:stretch>
                  <a:fillRect/>
                </a:stretch>
              </p:blipFill>
              <p:spPr>
                <a:xfrm>
                  <a:off x="10720903" y="3734179"/>
                  <a:ext cx="2196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624" name="Ink 623">
                  <a:extLst>
                    <a:ext uri="{FF2B5EF4-FFF2-40B4-BE49-F238E27FC236}">
                      <a16:creationId xmlns:a16="http://schemas.microsoft.com/office/drawing/2014/main" id="{C6B2E729-C09A-2944-90A9-B13D2E1F4BFD}"/>
                    </a:ext>
                  </a:extLst>
                </p14:cNvPr>
                <p14:cNvContentPartPr/>
                <p14:nvPr/>
              </p14:nvContentPartPr>
              <p14:xfrm>
                <a:off x="9051583" y="3535819"/>
                <a:ext cx="604080" cy="528480"/>
              </p14:xfrm>
            </p:contentPart>
          </mc:Choice>
          <mc:Fallback xmlns="">
            <p:pic>
              <p:nvPicPr>
                <p:cNvPr id="624" name="Ink 623">
                  <a:extLst>
                    <a:ext uri="{FF2B5EF4-FFF2-40B4-BE49-F238E27FC236}">
                      <a16:creationId xmlns:a16="http://schemas.microsoft.com/office/drawing/2014/main" id="{C6B2E729-C09A-2944-90A9-B13D2E1F4BFD}"/>
                    </a:ext>
                  </a:extLst>
                </p:cNvPr>
                <p:cNvPicPr/>
                <p:nvPr/>
              </p:nvPicPr>
              <p:blipFill>
                <a:blip r:embed="rId588"/>
                <a:stretch>
                  <a:fillRect/>
                </a:stretch>
              </p:blipFill>
              <p:spPr>
                <a:xfrm>
                  <a:off x="9036103" y="3520339"/>
                  <a:ext cx="63468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5" name="Ink 624">
                  <a:extLst>
                    <a:ext uri="{FF2B5EF4-FFF2-40B4-BE49-F238E27FC236}">
                      <a16:creationId xmlns:a16="http://schemas.microsoft.com/office/drawing/2014/main" id="{5DBD8D04-3B32-B249-AE97-BA5CCB9B0917}"/>
                    </a:ext>
                  </a:extLst>
                </p14:cNvPr>
                <p14:cNvContentPartPr/>
                <p14:nvPr/>
              </p14:nvContentPartPr>
              <p14:xfrm>
                <a:off x="9517423" y="3517099"/>
                <a:ext cx="175680" cy="189000"/>
              </p14:xfrm>
            </p:contentPart>
          </mc:Choice>
          <mc:Fallback xmlns="">
            <p:pic>
              <p:nvPicPr>
                <p:cNvPr id="625" name="Ink 624">
                  <a:extLst>
                    <a:ext uri="{FF2B5EF4-FFF2-40B4-BE49-F238E27FC236}">
                      <a16:creationId xmlns:a16="http://schemas.microsoft.com/office/drawing/2014/main" id="{5DBD8D04-3B32-B249-AE97-BA5CCB9B0917}"/>
                    </a:ext>
                  </a:extLst>
                </p:cNvPr>
                <p:cNvPicPr/>
                <p:nvPr/>
              </p:nvPicPr>
              <p:blipFill>
                <a:blip r:embed="rId590"/>
                <a:stretch>
                  <a:fillRect/>
                </a:stretch>
              </p:blipFill>
              <p:spPr>
                <a:xfrm>
                  <a:off x="9501943" y="3501619"/>
                  <a:ext cx="206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6" name="Ink 625">
                  <a:extLst>
                    <a:ext uri="{FF2B5EF4-FFF2-40B4-BE49-F238E27FC236}">
                      <a16:creationId xmlns:a16="http://schemas.microsoft.com/office/drawing/2014/main" id="{46DB454C-6574-D34B-ACF2-2E077A6CD8BC}"/>
                    </a:ext>
                  </a:extLst>
                </p14:cNvPr>
                <p14:cNvContentPartPr/>
                <p14:nvPr/>
              </p14:nvContentPartPr>
              <p14:xfrm>
                <a:off x="9630103" y="3768379"/>
                <a:ext cx="360" cy="182520"/>
              </p14:xfrm>
            </p:contentPart>
          </mc:Choice>
          <mc:Fallback xmlns="">
            <p:pic>
              <p:nvPicPr>
                <p:cNvPr id="626" name="Ink 625">
                  <a:extLst>
                    <a:ext uri="{FF2B5EF4-FFF2-40B4-BE49-F238E27FC236}">
                      <a16:creationId xmlns:a16="http://schemas.microsoft.com/office/drawing/2014/main" id="{46DB454C-6574-D34B-ACF2-2E077A6CD8BC}"/>
                    </a:ext>
                  </a:extLst>
                </p:cNvPr>
                <p:cNvPicPr/>
                <p:nvPr/>
              </p:nvPicPr>
              <p:blipFill>
                <a:blip r:embed="rId592"/>
                <a:stretch>
                  <a:fillRect/>
                </a:stretch>
              </p:blipFill>
              <p:spPr>
                <a:xfrm>
                  <a:off x="9614623" y="3752899"/>
                  <a:ext cx="30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7" name="Ink 626">
                  <a:extLst>
                    <a:ext uri="{FF2B5EF4-FFF2-40B4-BE49-F238E27FC236}">
                      <a16:creationId xmlns:a16="http://schemas.microsoft.com/office/drawing/2014/main" id="{46AA79C7-2D33-254C-999F-FB0213CAA1A6}"/>
                    </a:ext>
                  </a:extLst>
                </p14:cNvPr>
                <p14:cNvContentPartPr/>
                <p14:nvPr/>
              </p14:nvContentPartPr>
              <p14:xfrm>
                <a:off x="9617503" y="3749659"/>
                <a:ext cx="126000" cy="201600"/>
              </p14:xfrm>
            </p:contentPart>
          </mc:Choice>
          <mc:Fallback xmlns="">
            <p:pic>
              <p:nvPicPr>
                <p:cNvPr id="627" name="Ink 626">
                  <a:extLst>
                    <a:ext uri="{FF2B5EF4-FFF2-40B4-BE49-F238E27FC236}">
                      <a16:creationId xmlns:a16="http://schemas.microsoft.com/office/drawing/2014/main" id="{46AA79C7-2D33-254C-999F-FB0213CAA1A6}"/>
                    </a:ext>
                  </a:extLst>
                </p:cNvPr>
                <p:cNvPicPr/>
                <p:nvPr/>
              </p:nvPicPr>
              <p:blipFill>
                <a:blip r:embed="rId594"/>
                <a:stretch>
                  <a:fillRect/>
                </a:stretch>
              </p:blipFill>
              <p:spPr>
                <a:xfrm>
                  <a:off x="9602023" y="3734179"/>
                  <a:ext cx="156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9" name="Ink 628">
                  <a:extLst>
                    <a:ext uri="{FF2B5EF4-FFF2-40B4-BE49-F238E27FC236}">
                      <a16:creationId xmlns:a16="http://schemas.microsoft.com/office/drawing/2014/main" id="{D712139B-FF10-9142-BB05-3F913DCEDBEA}"/>
                    </a:ext>
                  </a:extLst>
                </p14:cNvPr>
                <p14:cNvContentPartPr/>
                <p14:nvPr/>
              </p14:nvContentPartPr>
              <p14:xfrm>
                <a:off x="8724703" y="4453819"/>
                <a:ext cx="50760" cy="214200"/>
              </p14:xfrm>
            </p:contentPart>
          </mc:Choice>
          <mc:Fallback xmlns="">
            <p:pic>
              <p:nvPicPr>
                <p:cNvPr id="629" name="Ink 628">
                  <a:extLst>
                    <a:ext uri="{FF2B5EF4-FFF2-40B4-BE49-F238E27FC236}">
                      <a16:creationId xmlns:a16="http://schemas.microsoft.com/office/drawing/2014/main" id="{D712139B-FF10-9142-BB05-3F913DCEDBEA}"/>
                    </a:ext>
                  </a:extLst>
                </p:cNvPr>
                <p:cNvPicPr/>
                <p:nvPr/>
              </p:nvPicPr>
              <p:blipFill>
                <a:blip r:embed="rId596"/>
                <a:stretch>
                  <a:fillRect/>
                </a:stretch>
              </p:blipFill>
              <p:spPr>
                <a:xfrm>
                  <a:off x="8709223" y="4438339"/>
                  <a:ext cx="813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30" name="Ink 629">
                  <a:extLst>
                    <a:ext uri="{FF2B5EF4-FFF2-40B4-BE49-F238E27FC236}">
                      <a16:creationId xmlns:a16="http://schemas.microsoft.com/office/drawing/2014/main" id="{BB27E004-FC9A-4743-AA40-F38A94F050E6}"/>
                    </a:ext>
                  </a:extLst>
                </p14:cNvPr>
                <p14:cNvContentPartPr/>
                <p14:nvPr/>
              </p14:nvContentPartPr>
              <p14:xfrm>
                <a:off x="8712103" y="4403419"/>
                <a:ext cx="119880" cy="50760"/>
              </p14:xfrm>
            </p:contentPart>
          </mc:Choice>
          <mc:Fallback xmlns="">
            <p:pic>
              <p:nvPicPr>
                <p:cNvPr id="630" name="Ink 629">
                  <a:extLst>
                    <a:ext uri="{FF2B5EF4-FFF2-40B4-BE49-F238E27FC236}">
                      <a16:creationId xmlns:a16="http://schemas.microsoft.com/office/drawing/2014/main" id="{BB27E004-FC9A-4743-AA40-F38A94F050E6}"/>
                    </a:ext>
                  </a:extLst>
                </p:cNvPr>
                <p:cNvPicPr/>
                <p:nvPr/>
              </p:nvPicPr>
              <p:blipFill>
                <a:blip r:embed="rId598"/>
                <a:stretch>
                  <a:fillRect/>
                </a:stretch>
              </p:blipFill>
              <p:spPr>
                <a:xfrm>
                  <a:off x="8696623" y="4387828"/>
                  <a:ext cx="150480"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31" name="Ink 630">
                  <a:extLst>
                    <a:ext uri="{FF2B5EF4-FFF2-40B4-BE49-F238E27FC236}">
                      <a16:creationId xmlns:a16="http://schemas.microsoft.com/office/drawing/2014/main" id="{4C3F8412-4E26-B34C-BC6E-FA8FE25EDE48}"/>
                    </a:ext>
                  </a:extLst>
                </p14:cNvPr>
                <p14:cNvContentPartPr/>
                <p14:nvPr/>
              </p14:nvContentPartPr>
              <p14:xfrm>
                <a:off x="8749903" y="4504219"/>
                <a:ext cx="100800" cy="25560"/>
              </p14:xfrm>
            </p:contentPart>
          </mc:Choice>
          <mc:Fallback xmlns="">
            <p:pic>
              <p:nvPicPr>
                <p:cNvPr id="631" name="Ink 630">
                  <a:extLst>
                    <a:ext uri="{FF2B5EF4-FFF2-40B4-BE49-F238E27FC236}">
                      <a16:creationId xmlns:a16="http://schemas.microsoft.com/office/drawing/2014/main" id="{4C3F8412-4E26-B34C-BC6E-FA8FE25EDE48}"/>
                    </a:ext>
                  </a:extLst>
                </p:cNvPr>
                <p:cNvPicPr/>
                <p:nvPr/>
              </p:nvPicPr>
              <p:blipFill>
                <a:blip r:embed="rId600"/>
                <a:stretch>
                  <a:fillRect/>
                </a:stretch>
              </p:blipFill>
              <p:spPr>
                <a:xfrm>
                  <a:off x="8734423" y="4488739"/>
                  <a:ext cx="131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2" name="Ink 631">
                  <a:extLst>
                    <a:ext uri="{FF2B5EF4-FFF2-40B4-BE49-F238E27FC236}">
                      <a16:creationId xmlns:a16="http://schemas.microsoft.com/office/drawing/2014/main" id="{8D4B7073-2129-5444-B152-6AC4B9DEE9AD}"/>
                    </a:ext>
                  </a:extLst>
                </p14:cNvPr>
                <p14:cNvContentPartPr/>
                <p14:nvPr/>
              </p14:nvContentPartPr>
              <p14:xfrm>
                <a:off x="8743423" y="4610779"/>
                <a:ext cx="126000" cy="50760"/>
              </p14:xfrm>
            </p:contentPart>
          </mc:Choice>
          <mc:Fallback xmlns="">
            <p:pic>
              <p:nvPicPr>
                <p:cNvPr id="632" name="Ink 631">
                  <a:extLst>
                    <a:ext uri="{FF2B5EF4-FFF2-40B4-BE49-F238E27FC236}">
                      <a16:creationId xmlns:a16="http://schemas.microsoft.com/office/drawing/2014/main" id="{8D4B7073-2129-5444-B152-6AC4B9DEE9AD}"/>
                    </a:ext>
                  </a:extLst>
                </p:cNvPr>
                <p:cNvPicPr/>
                <p:nvPr/>
              </p:nvPicPr>
              <p:blipFill>
                <a:blip r:embed="rId602"/>
                <a:stretch>
                  <a:fillRect/>
                </a:stretch>
              </p:blipFill>
              <p:spPr>
                <a:xfrm>
                  <a:off x="8727943" y="4595299"/>
                  <a:ext cx="1566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633" name="Ink 632">
                  <a:extLst>
                    <a:ext uri="{FF2B5EF4-FFF2-40B4-BE49-F238E27FC236}">
                      <a16:creationId xmlns:a16="http://schemas.microsoft.com/office/drawing/2014/main" id="{D70D97FE-B9AD-C84A-863E-FDB74B22F456}"/>
                    </a:ext>
                  </a:extLst>
                </p14:cNvPr>
                <p14:cNvContentPartPr/>
                <p14:nvPr/>
              </p14:nvContentPartPr>
              <p14:xfrm>
                <a:off x="8906863" y="4573339"/>
                <a:ext cx="38160" cy="119880"/>
              </p14:xfrm>
            </p:contentPart>
          </mc:Choice>
          <mc:Fallback xmlns="">
            <p:pic>
              <p:nvPicPr>
                <p:cNvPr id="633" name="Ink 632">
                  <a:extLst>
                    <a:ext uri="{FF2B5EF4-FFF2-40B4-BE49-F238E27FC236}">
                      <a16:creationId xmlns:a16="http://schemas.microsoft.com/office/drawing/2014/main" id="{D70D97FE-B9AD-C84A-863E-FDB74B22F456}"/>
                    </a:ext>
                  </a:extLst>
                </p:cNvPr>
                <p:cNvPicPr/>
                <p:nvPr/>
              </p:nvPicPr>
              <p:blipFill>
                <a:blip r:embed="rId604"/>
                <a:stretch>
                  <a:fillRect/>
                </a:stretch>
              </p:blipFill>
              <p:spPr>
                <a:xfrm>
                  <a:off x="8891236" y="4557859"/>
                  <a:ext cx="6905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4" name="Ink 633">
                  <a:extLst>
                    <a:ext uri="{FF2B5EF4-FFF2-40B4-BE49-F238E27FC236}">
                      <a16:creationId xmlns:a16="http://schemas.microsoft.com/office/drawing/2014/main" id="{F2446F2F-A981-FD46-9195-A594D1FCCA06}"/>
                    </a:ext>
                  </a:extLst>
                </p14:cNvPr>
                <p14:cNvContentPartPr/>
                <p14:nvPr/>
              </p14:nvContentPartPr>
              <p14:xfrm>
                <a:off x="8925943" y="4579459"/>
                <a:ext cx="132480" cy="88560"/>
              </p14:xfrm>
            </p:contentPart>
          </mc:Choice>
          <mc:Fallback xmlns="">
            <p:pic>
              <p:nvPicPr>
                <p:cNvPr id="634" name="Ink 633">
                  <a:extLst>
                    <a:ext uri="{FF2B5EF4-FFF2-40B4-BE49-F238E27FC236}">
                      <a16:creationId xmlns:a16="http://schemas.microsoft.com/office/drawing/2014/main" id="{F2446F2F-A981-FD46-9195-A594D1FCCA06}"/>
                    </a:ext>
                  </a:extLst>
                </p:cNvPr>
                <p:cNvPicPr/>
                <p:nvPr/>
              </p:nvPicPr>
              <p:blipFill>
                <a:blip r:embed="rId606"/>
                <a:stretch>
                  <a:fillRect/>
                </a:stretch>
              </p:blipFill>
              <p:spPr>
                <a:xfrm>
                  <a:off x="8910463" y="4563916"/>
                  <a:ext cx="16308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6" name="Ink 635">
                  <a:extLst>
                    <a:ext uri="{FF2B5EF4-FFF2-40B4-BE49-F238E27FC236}">
                      <a16:creationId xmlns:a16="http://schemas.microsoft.com/office/drawing/2014/main" id="{9B28E07A-BF0B-9D42-AB76-9149366BF899}"/>
                    </a:ext>
                  </a:extLst>
                </p14:cNvPr>
                <p14:cNvContentPartPr/>
                <p14:nvPr/>
              </p14:nvContentPartPr>
              <p14:xfrm>
                <a:off x="7467223" y="3588739"/>
                <a:ext cx="220320" cy="324360"/>
              </p14:xfrm>
            </p:contentPart>
          </mc:Choice>
          <mc:Fallback xmlns="">
            <p:pic>
              <p:nvPicPr>
                <p:cNvPr id="636" name="Ink 635">
                  <a:extLst>
                    <a:ext uri="{FF2B5EF4-FFF2-40B4-BE49-F238E27FC236}">
                      <a16:creationId xmlns:a16="http://schemas.microsoft.com/office/drawing/2014/main" id="{9B28E07A-BF0B-9D42-AB76-9149366BF899}"/>
                    </a:ext>
                  </a:extLst>
                </p:cNvPr>
                <p:cNvPicPr/>
                <p:nvPr/>
              </p:nvPicPr>
              <p:blipFill>
                <a:blip r:embed="rId608"/>
                <a:stretch>
                  <a:fillRect/>
                </a:stretch>
              </p:blipFill>
              <p:spPr>
                <a:xfrm>
                  <a:off x="7451768" y="3573259"/>
                  <a:ext cx="25087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7" name="Ink 636">
                  <a:extLst>
                    <a:ext uri="{FF2B5EF4-FFF2-40B4-BE49-F238E27FC236}">
                      <a16:creationId xmlns:a16="http://schemas.microsoft.com/office/drawing/2014/main" id="{BC8F48D8-8BFE-984A-9E91-5202A980F100}"/>
                    </a:ext>
                  </a:extLst>
                </p14:cNvPr>
                <p14:cNvContentPartPr/>
                <p14:nvPr/>
              </p14:nvContentPartPr>
              <p14:xfrm>
                <a:off x="9296743" y="4988059"/>
                <a:ext cx="63360" cy="547200"/>
              </p14:xfrm>
            </p:contentPart>
          </mc:Choice>
          <mc:Fallback xmlns="">
            <p:pic>
              <p:nvPicPr>
                <p:cNvPr id="637" name="Ink 636">
                  <a:extLst>
                    <a:ext uri="{FF2B5EF4-FFF2-40B4-BE49-F238E27FC236}">
                      <a16:creationId xmlns:a16="http://schemas.microsoft.com/office/drawing/2014/main" id="{BC8F48D8-8BFE-984A-9E91-5202A980F100}"/>
                    </a:ext>
                  </a:extLst>
                </p:cNvPr>
                <p:cNvPicPr/>
                <p:nvPr/>
              </p:nvPicPr>
              <p:blipFill>
                <a:blip r:embed="rId610"/>
                <a:stretch>
                  <a:fillRect/>
                </a:stretch>
              </p:blipFill>
              <p:spPr>
                <a:xfrm>
                  <a:off x="9281263" y="4972579"/>
                  <a:ext cx="9396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638" name="Ink 637">
                  <a:extLst>
                    <a:ext uri="{FF2B5EF4-FFF2-40B4-BE49-F238E27FC236}">
                      <a16:creationId xmlns:a16="http://schemas.microsoft.com/office/drawing/2014/main" id="{045E54C3-B82B-5942-8DF7-7B9671160B29}"/>
                    </a:ext>
                  </a:extLst>
                </p14:cNvPr>
                <p14:cNvContentPartPr/>
                <p14:nvPr/>
              </p14:nvContentPartPr>
              <p14:xfrm>
                <a:off x="9334543" y="5516179"/>
                <a:ext cx="44280" cy="56880"/>
              </p14:xfrm>
            </p:contentPart>
          </mc:Choice>
          <mc:Fallback xmlns="">
            <p:pic>
              <p:nvPicPr>
                <p:cNvPr id="638" name="Ink 637">
                  <a:extLst>
                    <a:ext uri="{FF2B5EF4-FFF2-40B4-BE49-F238E27FC236}">
                      <a16:creationId xmlns:a16="http://schemas.microsoft.com/office/drawing/2014/main" id="{045E54C3-B82B-5942-8DF7-7B9671160B29}"/>
                    </a:ext>
                  </a:extLst>
                </p:cNvPr>
                <p:cNvPicPr/>
                <p:nvPr/>
              </p:nvPicPr>
              <p:blipFill>
                <a:blip r:embed="rId612"/>
                <a:stretch>
                  <a:fillRect/>
                </a:stretch>
              </p:blipFill>
              <p:spPr>
                <a:xfrm>
                  <a:off x="9319063" y="5500699"/>
                  <a:ext cx="748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40" name="Ink 639">
                  <a:extLst>
                    <a:ext uri="{FF2B5EF4-FFF2-40B4-BE49-F238E27FC236}">
                      <a16:creationId xmlns:a16="http://schemas.microsoft.com/office/drawing/2014/main" id="{4F07E06E-6080-954B-9F38-670E7BD0D722}"/>
                    </a:ext>
                  </a:extLst>
                </p14:cNvPr>
                <p14:cNvContentPartPr/>
                <p14:nvPr/>
              </p14:nvContentPartPr>
              <p14:xfrm>
                <a:off x="9271543" y="2718619"/>
                <a:ext cx="94680" cy="446760"/>
              </p14:xfrm>
            </p:contentPart>
          </mc:Choice>
          <mc:Fallback xmlns="">
            <p:pic>
              <p:nvPicPr>
                <p:cNvPr id="640" name="Ink 639">
                  <a:extLst>
                    <a:ext uri="{FF2B5EF4-FFF2-40B4-BE49-F238E27FC236}">
                      <a16:creationId xmlns:a16="http://schemas.microsoft.com/office/drawing/2014/main" id="{4F07E06E-6080-954B-9F38-670E7BD0D722}"/>
                    </a:ext>
                  </a:extLst>
                </p:cNvPr>
                <p:cNvPicPr/>
                <p:nvPr/>
              </p:nvPicPr>
              <p:blipFill>
                <a:blip r:embed="rId614"/>
                <a:stretch>
                  <a:fillRect/>
                </a:stretch>
              </p:blipFill>
              <p:spPr>
                <a:xfrm>
                  <a:off x="9256063" y="2703139"/>
                  <a:ext cx="12528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642" name="Ink 641">
                  <a:extLst>
                    <a:ext uri="{FF2B5EF4-FFF2-40B4-BE49-F238E27FC236}">
                      <a16:creationId xmlns:a16="http://schemas.microsoft.com/office/drawing/2014/main" id="{05381BB3-F2FE-3247-971A-B03EA620A013}"/>
                    </a:ext>
                  </a:extLst>
                </p14:cNvPr>
                <p14:cNvContentPartPr/>
                <p14:nvPr/>
              </p14:nvContentPartPr>
              <p14:xfrm>
                <a:off x="8875543" y="5768539"/>
                <a:ext cx="38160" cy="163080"/>
              </p14:xfrm>
            </p:contentPart>
          </mc:Choice>
          <mc:Fallback xmlns="">
            <p:pic>
              <p:nvPicPr>
                <p:cNvPr id="642" name="Ink 641">
                  <a:extLst>
                    <a:ext uri="{FF2B5EF4-FFF2-40B4-BE49-F238E27FC236}">
                      <a16:creationId xmlns:a16="http://schemas.microsoft.com/office/drawing/2014/main" id="{05381BB3-F2FE-3247-971A-B03EA620A013}"/>
                    </a:ext>
                  </a:extLst>
                </p:cNvPr>
                <p:cNvPicPr/>
                <p:nvPr/>
              </p:nvPicPr>
              <p:blipFill>
                <a:blip r:embed="rId616"/>
                <a:stretch>
                  <a:fillRect/>
                </a:stretch>
              </p:blipFill>
              <p:spPr>
                <a:xfrm>
                  <a:off x="8860063" y="5753059"/>
                  <a:ext cx="68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3" name="Ink 642">
                  <a:extLst>
                    <a:ext uri="{FF2B5EF4-FFF2-40B4-BE49-F238E27FC236}">
                      <a16:creationId xmlns:a16="http://schemas.microsoft.com/office/drawing/2014/main" id="{330B0A6F-33E6-A844-9013-D2A91363492C}"/>
                    </a:ext>
                  </a:extLst>
                </p14:cNvPr>
                <p14:cNvContentPartPr/>
                <p14:nvPr/>
              </p14:nvContentPartPr>
              <p14:xfrm>
                <a:off x="8750263" y="5730019"/>
                <a:ext cx="194400" cy="56880"/>
              </p14:xfrm>
            </p:contentPart>
          </mc:Choice>
          <mc:Fallback xmlns="">
            <p:pic>
              <p:nvPicPr>
                <p:cNvPr id="643" name="Ink 642">
                  <a:extLst>
                    <a:ext uri="{FF2B5EF4-FFF2-40B4-BE49-F238E27FC236}">
                      <a16:creationId xmlns:a16="http://schemas.microsoft.com/office/drawing/2014/main" id="{330B0A6F-33E6-A844-9013-D2A91363492C}"/>
                    </a:ext>
                  </a:extLst>
                </p:cNvPr>
                <p:cNvPicPr/>
                <p:nvPr/>
              </p:nvPicPr>
              <p:blipFill>
                <a:blip r:embed="rId618"/>
                <a:stretch>
                  <a:fillRect/>
                </a:stretch>
              </p:blipFill>
              <p:spPr>
                <a:xfrm>
                  <a:off x="8734783" y="5714539"/>
                  <a:ext cx="225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4" name="Ink 643">
                  <a:extLst>
                    <a:ext uri="{FF2B5EF4-FFF2-40B4-BE49-F238E27FC236}">
                      <a16:creationId xmlns:a16="http://schemas.microsoft.com/office/drawing/2014/main" id="{07129703-D139-E44A-A863-501B6DCA5E65}"/>
                    </a:ext>
                  </a:extLst>
                </p14:cNvPr>
                <p14:cNvContentPartPr/>
                <p14:nvPr/>
              </p14:nvContentPartPr>
              <p14:xfrm>
                <a:off x="8809663" y="5906059"/>
                <a:ext cx="198000" cy="50760"/>
              </p14:xfrm>
            </p:contentPart>
          </mc:Choice>
          <mc:Fallback xmlns="">
            <p:pic>
              <p:nvPicPr>
                <p:cNvPr id="644" name="Ink 643">
                  <a:extLst>
                    <a:ext uri="{FF2B5EF4-FFF2-40B4-BE49-F238E27FC236}">
                      <a16:creationId xmlns:a16="http://schemas.microsoft.com/office/drawing/2014/main" id="{07129703-D139-E44A-A863-501B6DCA5E65}"/>
                    </a:ext>
                  </a:extLst>
                </p:cNvPr>
                <p:cNvPicPr/>
                <p:nvPr/>
              </p:nvPicPr>
              <p:blipFill>
                <a:blip r:embed="rId620"/>
                <a:stretch>
                  <a:fillRect/>
                </a:stretch>
              </p:blipFill>
              <p:spPr>
                <a:xfrm>
                  <a:off x="8794183" y="5890468"/>
                  <a:ext cx="228600"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5" name="Ink 644">
                  <a:extLst>
                    <a:ext uri="{FF2B5EF4-FFF2-40B4-BE49-F238E27FC236}">
                      <a16:creationId xmlns:a16="http://schemas.microsoft.com/office/drawing/2014/main" id="{26DCBF93-2B29-F543-91F5-54563D42B063}"/>
                    </a:ext>
                  </a:extLst>
                </p14:cNvPr>
                <p14:cNvContentPartPr/>
                <p14:nvPr/>
              </p14:nvContentPartPr>
              <p14:xfrm>
                <a:off x="9051583" y="5793739"/>
                <a:ext cx="100800" cy="106560"/>
              </p14:xfrm>
            </p:contentPart>
          </mc:Choice>
          <mc:Fallback xmlns="">
            <p:pic>
              <p:nvPicPr>
                <p:cNvPr id="645" name="Ink 644">
                  <a:extLst>
                    <a:ext uri="{FF2B5EF4-FFF2-40B4-BE49-F238E27FC236}">
                      <a16:creationId xmlns:a16="http://schemas.microsoft.com/office/drawing/2014/main" id="{26DCBF93-2B29-F543-91F5-54563D42B063}"/>
                    </a:ext>
                  </a:extLst>
                </p:cNvPr>
                <p:cNvPicPr/>
                <p:nvPr/>
              </p:nvPicPr>
              <p:blipFill>
                <a:blip r:embed="rId622"/>
                <a:stretch>
                  <a:fillRect/>
                </a:stretch>
              </p:blipFill>
              <p:spPr>
                <a:xfrm>
                  <a:off x="9036158" y="5778259"/>
                  <a:ext cx="131291"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6" name="Ink 645">
                  <a:extLst>
                    <a:ext uri="{FF2B5EF4-FFF2-40B4-BE49-F238E27FC236}">
                      <a16:creationId xmlns:a16="http://schemas.microsoft.com/office/drawing/2014/main" id="{E0579E73-0EFF-5E47-B971-AD56A994EDEB}"/>
                    </a:ext>
                  </a:extLst>
                </p14:cNvPr>
                <p14:cNvContentPartPr/>
                <p14:nvPr/>
              </p14:nvContentPartPr>
              <p14:xfrm>
                <a:off x="9171103" y="5780419"/>
                <a:ext cx="110880" cy="138600"/>
              </p14:xfrm>
            </p:contentPart>
          </mc:Choice>
          <mc:Fallback xmlns="">
            <p:pic>
              <p:nvPicPr>
                <p:cNvPr id="646" name="Ink 645">
                  <a:extLst>
                    <a:ext uri="{FF2B5EF4-FFF2-40B4-BE49-F238E27FC236}">
                      <a16:creationId xmlns:a16="http://schemas.microsoft.com/office/drawing/2014/main" id="{E0579E73-0EFF-5E47-B971-AD56A994EDEB}"/>
                    </a:ext>
                  </a:extLst>
                </p:cNvPr>
                <p:cNvPicPr/>
                <p:nvPr/>
              </p:nvPicPr>
              <p:blipFill>
                <a:blip r:embed="rId624"/>
                <a:stretch>
                  <a:fillRect/>
                </a:stretch>
              </p:blipFill>
              <p:spPr>
                <a:xfrm>
                  <a:off x="9155623" y="5764939"/>
                  <a:ext cx="141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647" name="Ink 646">
                  <a:extLst>
                    <a:ext uri="{FF2B5EF4-FFF2-40B4-BE49-F238E27FC236}">
                      <a16:creationId xmlns:a16="http://schemas.microsoft.com/office/drawing/2014/main" id="{A475A96A-E0C9-A243-9606-C3418984104F}"/>
                    </a:ext>
                  </a:extLst>
                </p14:cNvPr>
                <p14:cNvContentPartPr/>
                <p14:nvPr/>
              </p14:nvContentPartPr>
              <p14:xfrm>
                <a:off x="9328063" y="5793019"/>
                <a:ext cx="6480" cy="82080"/>
              </p14:xfrm>
            </p:contentPart>
          </mc:Choice>
          <mc:Fallback xmlns="">
            <p:pic>
              <p:nvPicPr>
                <p:cNvPr id="647" name="Ink 646">
                  <a:extLst>
                    <a:ext uri="{FF2B5EF4-FFF2-40B4-BE49-F238E27FC236}">
                      <a16:creationId xmlns:a16="http://schemas.microsoft.com/office/drawing/2014/main" id="{A475A96A-E0C9-A243-9606-C3418984104F}"/>
                    </a:ext>
                  </a:extLst>
                </p:cNvPr>
                <p:cNvPicPr/>
                <p:nvPr/>
              </p:nvPicPr>
              <p:blipFill>
                <a:blip r:embed="rId626"/>
                <a:stretch>
                  <a:fillRect/>
                </a:stretch>
              </p:blipFill>
              <p:spPr>
                <a:xfrm>
                  <a:off x="9312583" y="5777539"/>
                  <a:ext cx="37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48" name="Ink 647">
                  <a:extLst>
                    <a:ext uri="{FF2B5EF4-FFF2-40B4-BE49-F238E27FC236}">
                      <a16:creationId xmlns:a16="http://schemas.microsoft.com/office/drawing/2014/main" id="{78DBD195-F668-BB4A-ACAA-C2FE9A8FC6A4}"/>
                    </a:ext>
                  </a:extLst>
                </p14:cNvPr>
                <p14:cNvContentPartPr/>
                <p14:nvPr/>
              </p14:nvContentPartPr>
              <p14:xfrm>
                <a:off x="9334543" y="5704819"/>
                <a:ext cx="6480" cy="25560"/>
              </p14:xfrm>
            </p:contentPart>
          </mc:Choice>
          <mc:Fallback xmlns="">
            <p:pic>
              <p:nvPicPr>
                <p:cNvPr id="648" name="Ink 647">
                  <a:extLst>
                    <a:ext uri="{FF2B5EF4-FFF2-40B4-BE49-F238E27FC236}">
                      <a16:creationId xmlns:a16="http://schemas.microsoft.com/office/drawing/2014/main" id="{78DBD195-F668-BB4A-ACAA-C2FE9A8FC6A4}"/>
                    </a:ext>
                  </a:extLst>
                </p:cNvPr>
                <p:cNvPicPr/>
                <p:nvPr/>
              </p:nvPicPr>
              <p:blipFill>
                <a:blip r:embed="rId628"/>
                <a:stretch>
                  <a:fillRect/>
                </a:stretch>
              </p:blipFill>
              <p:spPr>
                <a:xfrm>
                  <a:off x="9319878" y="5689339"/>
                  <a:ext cx="35469"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649" name="Ink 648">
                  <a:extLst>
                    <a:ext uri="{FF2B5EF4-FFF2-40B4-BE49-F238E27FC236}">
                      <a16:creationId xmlns:a16="http://schemas.microsoft.com/office/drawing/2014/main" id="{E13F9069-D495-9248-9274-265420A13C82}"/>
                    </a:ext>
                  </a:extLst>
                </p14:cNvPr>
                <p14:cNvContentPartPr/>
                <p14:nvPr/>
              </p14:nvContentPartPr>
              <p14:xfrm>
                <a:off x="9384583" y="5611219"/>
                <a:ext cx="132480" cy="251280"/>
              </p14:xfrm>
            </p:contentPart>
          </mc:Choice>
          <mc:Fallback xmlns="">
            <p:pic>
              <p:nvPicPr>
                <p:cNvPr id="649" name="Ink 648">
                  <a:extLst>
                    <a:ext uri="{FF2B5EF4-FFF2-40B4-BE49-F238E27FC236}">
                      <a16:creationId xmlns:a16="http://schemas.microsoft.com/office/drawing/2014/main" id="{E13F9069-D495-9248-9274-265420A13C82}"/>
                    </a:ext>
                  </a:extLst>
                </p:cNvPr>
                <p:cNvPicPr/>
                <p:nvPr/>
              </p:nvPicPr>
              <p:blipFill>
                <a:blip r:embed="rId630"/>
                <a:stretch>
                  <a:fillRect/>
                </a:stretch>
              </p:blipFill>
              <p:spPr>
                <a:xfrm>
                  <a:off x="9369103" y="5595717"/>
                  <a:ext cx="163080" cy="281924"/>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650" name="Ink 649">
                  <a:extLst>
                    <a:ext uri="{FF2B5EF4-FFF2-40B4-BE49-F238E27FC236}">
                      <a16:creationId xmlns:a16="http://schemas.microsoft.com/office/drawing/2014/main" id="{5C9362E6-4A9C-9A42-A308-FF7AD582E100}"/>
                    </a:ext>
                  </a:extLst>
                </p14:cNvPr>
                <p14:cNvContentPartPr/>
                <p14:nvPr/>
              </p14:nvContentPartPr>
              <p14:xfrm>
                <a:off x="9516703" y="5698699"/>
                <a:ext cx="145080" cy="119880"/>
              </p14:xfrm>
            </p:contentPart>
          </mc:Choice>
          <mc:Fallback xmlns="">
            <p:pic>
              <p:nvPicPr>
                <p:cNvPr id="650" name="Ink 649">
                  <a:extLst>
                    <a:ext uri="{FF2B5EF4-FFF2-40B4-BE49-F238E27FC236}">
                      <a16:creationId xmlns:a16="http://schemas.microsoft.com/office/drawing/2014/main" id="{5C9362E6-4A9C-9A42-A308-FF7AD582E100}"/>
                    </a:ext>
                  </a:extLst>
                </p:cNvPr>
                <p:cNvPicPr/>
                <p:nvPr/>
              </p:nvPicPr>
              <p:blipFill>
                <a:blip r:embed="rId632"/>
                <a:stretch>
                  <a:fillRect/>
                </a:stretch>
              </p:blipFill>
              <p:spPr>
                <a:xfrm>
                  <a:off x="9501184" y="5683219"/>
                  <a:ext cx="175756" cy="150480"/>
                </a:xfrm>
                <a:prstGeom prst="rect">
                  <a:avLst/>
                </a:prstGeom>
              </p:spPr>
            </p:pic>
          </mc:Fallback>
        </mc:AlternateContent>
      </p:grpSp>
      <p:grpSp>
        <p:nvGrpSpPr>
          <p:cNvPr id="676" name="Group 675">
            <a:extLst>
              <a:ext uri="{FF2B5EF4-FFF2-40B4-BE49-F238E27FC236}">
                <a16:creationId xmlns:a16="http://schemas.microsoft.com/office/drawing/2014/main" id="{4A01AF75-4DC0-9443-A7DE-7B2E99A8F01C}"/>
              </a:ext>
            </a:extLst>
          </p:cNvPr>
          <p:cNvGrpSpPr/>
          <p:nvPr/>
        </p:nvGrpSpPr>
        <p:grpSpPr>
          <a:xfrm>
            <a:off x="8447863" y="2495779"/>
            <a:ext cx="855720" cy="424080"/>
            <a:chOff x="8447863" y="2495779"/>
            <a:chExt cx="855720" cy="424080"/>
          </a:xfrm>
        </p:grpSpPr>
        <mc:AlternateContent xmlns:mc="http://schemas.openxmlformats.org/markup-compatibility/2006" xmlns:p14="http://schemas.microsoft.com/office/powerpoint/2010/main">
          <mc:Choice Requires="p14">
            <p:contentPart p14:bwMode="auto" r:id="rId633">
              <p14:nvContentPartPr>
                <p14:cNvPr id="668" name="Ink 667">
                  <a:extLst>
                    <a:ext uri="{FF2B5EF4-FFF2-40B4-BE49-F238E27FC236}">
                      <a16:creationId xmlns:a16="http://schemas.microsoft.com/office/drawing/2014/main" id="{A26DD0A5-6FBD-7B4B-B2B9-CFE407BF3C38}"/>
                    </a:ext>
                  </a:extLst>
                </p14:cNvPr>
                <p14:cNvContentPartPr/>
                <p14:nvPr/>
              </p14:nvContentPartPr>
              <p14:xfrm>
                <a:off x="8447863" y="2781259"/>
                <a:ext cx="100800" cy="138600"/>
              </p14:xfrm>
            </p:contentPart>
          </mc:Choice>
          <mc:Fallback xmlns="">
            <p:pic>
              <p:nvPicPr>
                <p:cNvPr id="668" name="Ink 667">
                  <a:extLst>
                    <a:ext uri="{FF2B5EF4-FFF2-40B4-BE49-F238E27FC236}">
                      <a16:creationId xmlns:a16="http://schemas.microsoft.com/office/drawing/2014/main" id="{A26DD0A5-6FBD-7B4B-B2B9-CFE407BF3C38}"/>
                    </a:ext>
                  </a:extLst>
                </p:cNvPr>
                <p:cNvPicPr/>
                <p:nvPr/>
              </p:nvPicPr>
              <p:blipFill>
                <a:blip r:embed="rId634"/>
                <a:stretch>
                  <a:fillRect/>
                </a:stretch>
              </p:blipFill>
              <p:spPr>
                <a:xfrm>
                  <a:off x="8432383" y="2765779"/>
                  <a:ext cx="131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69" name="Ink 668">
                  <a:extLst>
                    <a:ext uri="{FF2B5EF4-FFF2-40B4-BE49-F238E27FC236}">
                      <a16:creationId xmlns:a16="http://schemas.microsoft.com/office/drawing/2014/main" id="{D924F0AD-2E84-F74F-8932-7F2C8DEC0FCE}"/>
                    </a:ext>
                  </a:extLst>
                </p14:cNvPr>
                <p14:cNvContentPartPr/>
                <p14:nvPr/>
              </p14:nvContentPartPr>
              <p14:xfrm>
                <a:off x="8592583" y="2649499"/>
                <a:ext cx="195120" cy="207720"/>
              </p14:xfrm>
            </p:contentPart>
          </mc:Choice>
          <mc:Fallback xmlns="">
            <p:pic>
              <p:nvPicPr>
                <p:cNvPr id="669" name="Ink 668">
                  <a:extLst>
                    <a:ext uri="{FF2B5EF4-FFF2-40B4-BE49-F238E27FC236}">
                      <a16:creationId xmlns:a16="http://schemas.microsoft.com/office/drawing/2014/main" id="{D924F0AD-2E84-F74F-8932-7F2C8DEC0FCE}"/>
                    </a:ext>
                  </a:extLst>
                </p:cNvPr>
                <p:cNvPicPr/>
                <p:nvPr/>
              </p:nvPicPr>
              <p:blipFill>
                <a:blip r:embed="rId636"/>
                <a:stretch>
                  <a:fillRect/>
                </a:stretch>
              </p:blipFill>
              <p:spPr>
                <a:xfrm>
                  <a:off x="8577132" y="2634019"/>
                  <a:ext cx="225664"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70" name="Ink 669">
                  <a:extLst>
                    <a:ext uri="{FF2B5EF4-FFF2-40B4-BE49-F238E27FC236}">
                      <a16:creationId xmlns:a16="http://schemas.microsoft.com/office/drawing/2014/main" id="{9A88F1A3-86BB-A448-8C19-491C712C0330}"/>
                    </a:ext>
                  </a:extLst>
                </p14:cNvPr>
                <p14:cNvContentPartPr/>
                <p14:nvPr/>
              </p14:nvContentPartPr>
              <p14:xfrm>
                <a:off x="8681143" y="2668219"/>
                <a:ext cx="106560" cy="44280"/>
              </p14:xfrm>
            </p:contentPart>
          </mc:Choice>
          <mc:Fallback xmlns="">
            <p:pic>
              <p:nvPicPr>
                <p:cNvPr id="670" name="Ink 669">
                  <a:extLst>
                    <a:ext uri="{FF2B5EF4-FFF2-40B4-BE49-F238E27FC236}">
                      <a16:creationId xmlns:a16="http://schemas.microsoft.com/office/drawing/2014/main" id="{9A88F1A3-86BB-A448-8C19-491C712C0330}"/>
                    </a:ext>
                  </a:extLst>
                </p:cNvPr>
                <p:cNvPicPr/>
                <p:nvPr/>
              </p:nvPicPr>
              <p:blipFill>
                <a:blip r:embed="rId638"/>
                <a:stretch>
                  <a:fillRect/>
                </a:stretch>
              </p:blipFill>
              <p:spPr>
                <a:xfrm>
                  <a:off x="8665663" y="2652864"/>
                  <a:ext cx="13716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71" name="Ink 670">
                  <a:extLst>
                    <a:ext uri="{FF2B5EF4-FFF2-40B4-BE49-F238E27FC236}">
                      <a16:creationId xmlns:a16="http://schemas.microsoft.com/office/drawing/2014/main" id="{5601DDDD-DDF3-0E43-9B66-77F66D2D8733}"/>
                    </a:ext>
                  </a:extLst>
                </p14:cNvPr>
                <p14:cNvContentPartPr/>
                <p14:nvPr/>
              </p14:nvContentPartPr>
              <p14:xfrm>
                <a:off x="8819023" y="2668219"/>
                <a:ext cx="63360" cy="119880"/>
              </p14:xfrm>
            </p:contentPart>
          </mc:Choice>
          <mc:Fallback xmlns="">
            <p:pic>
              <p:nvPicPr>
                <p:cNvPr id="671" name="Ink 670">
                  <a:extLst>
                    <a:ext uri="{FF2B5EF4-FFF2-40B4-BE49-F238E27FC236}">
                      <a16:creationId xmlns:a16="http://schemas.microsoft.com/office/drawing/2014/main" id="{5601DDDD-DDF3-0E43-9B66-77F66D2D8733}"/>
                    </a:ext>
                  </a:extLst>
                </p:cNvPr>
                <p:cNvPicPr/>
                <p:nvPr/>
              </p:nvPicPr>
              <p:blipFill>
                <a:blip r:embed="rId640"/>
                <a:stretch>
                  <a:fillRect/>
                </a:stretch>
              </p:blipFill>
              <p:spPr>
                <a:xfrm>
                  <a:off x="8803543" y="2652739"/>
                  <a:ext cx="939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72" name="Ink 671">
                  <a:extLst>
                    <a:ext uri="{FF2B5EF4-FFF2-40B4-BE49-F238E27FC236}">
                      <a16:creationId xmlns:a16="http://schemas.microsoft.com/office/drawing/2014/main" id="{F3BA2E3A-D04C-CD41-BF31-F7E128A7595B}"/>
                    </a:ext>
                  </a:extLst>
                </p14:cNvPr>
                <p14:cNvContentPartPr/>
                <p14:nvPr/>
              </p14:nvContentPartPr>
              <p14:xfrm>
                <a:off x="8919463" y="2645899"/>
                <a:ext cx="31680" cy="117000"/>
              </p14:xfrm>
            </p:contentPart>
          </mc:Choice>
          <mc:Fallback xmlns="">
            <p:pic>
              <p:nvPicPr>
                <p:cNvPr id="672" name="Ink 671">
                  <a:extLst>
                    <a:ext uri="{FF2B5EF4-FFF2-40B4-BE49-F238E27FC236}">
                      <a16:creationId xmlns:a16="http://schemas.microsoft.com/office/drawing/2014/main" id="{F3BA2E3A-D04C-CD41-BF31-F7E128A7595B}"/>
                    </a:ext>
                  </a:extLst>
                </p:cNvPr>
                <p:cNvPicPr/>
                <p:nvPr/>
              </p:nvPicPr>
              <p:blipFill>
                <a:blip r:embed="rId642"/>
                <a:stretch>
                  <a:fillRect/>
                </a:stretch>
              </p:blipFill>
              <p:spPr>
                <a:xfrm>
                  <a:off x="8903983" y="2630419"/>
                  <a:ext cx="62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673" name="Ink 672">
                  <a:extLst>
                    <a:ext uri="{FF2B5EF4-FFF2-40B4-BE49-F238E27FC236}">
                      <a16:creationId xmlns:a16="http://schemas.microsoft.com/office/drawing/2014/main" id="{25297D43-CDFB-2848-A161-9BFB22B6A3B4}"/>
                    </a:ext>
                  </a:extLst>
                </p14:cNvPr>
                <p14:cNvContentPartPr/>
                <p14:nvPr/>
              </p14:nvContentPartPr>
              <p14:xfrm>
                <a:off x="8913343" y="2561299"/>
                <a:ext cx="19080" cy="19080"/>
              </p14:xfrm>
            </p:contentPart>
          </mc:Choice>
          <mc:Fallback xmlns="">
            <p:pic>
              <p:nvPicPr>
                <p:cNvPr id="673" name="Ink 672">
                  <a:extLst>
                    <a:ext uri="{FF2B5EF4-FFF2-40B4-BE49-F238E27FC236}">
                      <a16:creationId xmlns:a16="http://schemas.microsoft.com/office/drawing/2014/main" id="{25297D43-CDFB-2848-A161-9BFB22B6A3B4}"/>
                    </a:ext>
                  </a:extLst>
                </p:cNvPr>
                <p:cNvPicPr/>
                <p:nvPr/>
              </p:nvPicPr>
              <p:blipFill>
                <a:blip r:embed="rId644"/>
                <a:stretch>
                  <a:fillRect/>
                </a:stretch>
              </p:blipFill>
              <p:spPr>
                <a:xfrm>
                  <a:off x="8898150" y="2545819"/>
                  <a:ext cx="49113"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674" name="Ink 673">
                  <a:extLst>
                    <a:ext uri="{FF2B5EF4-FFF2-40B4-BE49-F238E27FC236}">
                      <a16:creationId xmlns:a16="http://schemas.microsoft.com/office/drawing/2014/main" id="{078F0387-8836-C542-AFB6-EF17169D162B}"/>
                    </a:ext>
                  </a:extLst>
                </p14:cNvPr>
                <p14:cNvContentPartPr/>
                <p14:nvPr/>
              </p14:nvContentPartPr>
              <p14:xfrm>
                <a:off x="9020263" y="2495779"/>
                <a:ext cx="107280" cy="223200"/>
              </p14:xfrm>
            </p:contentPart>
          </mc:Choice>
          <mc:Fallback xmlns="">
            <p:pic>
              <p:nvPicPr>
                <p:cNvPr id="674" name="Ink 673">
                  <a:extLst>
                    <a:ext uri="{FF2B5EF4-FFF2-40B4-BE49-F238E27FC236}">
                      <a16:creationId xmlns:a16="http://schemas.microsoft.com/office/drawing/2014/main" id="{078F0387-8836-C542-AFB6-EF17169D162B}"/>
                    </a:ext>
                  </a:extLst>
                </p:cNvPr>
                <p:cNvPicPr/>
                <p:nvPr/>
              </p:nvPicPr>
              <p:blipFill>
                <a:blip r:embed="rId646"/>
                <a:stretch>
                  <a:fillRect/>
                </a:stretch>
              </p:blipFill>
              <p:spPr>
                <a:xfrm>
                  <a:off x="9004783" y="2480299"/>
                  <a:ext cx="137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75" name="Ink 674">
                  <a:extLst>
                    <a:ext uri="{FF2B5EF4-FFF2-40B4-BE49-F238E27FC236}">
                      <a16:creationId xmlns:a16="http://schemas.microsoft.com/office/drawing/2014/main" id="{E93CDEA2-00A5-8848-B78D-8F4128E7332B}"/>
                    </a:ext>
                  </a:extLst>
                </p14:cNvPr>
                <p14:cNvContentPartPr/>
                <p14:nvPr/>
              </p14:nvContentPartPr>
              <p14:xfrm>
                <a:off x="9145903" y="2555179"/>
                <a:ext cx="157680" cy="113400"/>
              </p14:xfrm>
            </p:contentPart>
          </mc:Choice>
          <mc:Fallback xmlns="">
            <p:pic>
              <p:nvPicPr>
                <p:cNvPr id="675" name="Ink 674">
                  <a:extLst>
                    <a:ext uri="{FF2B5EF4-FFF2-40B4-BE49-F238E27FC236}">
                      <a16:creationId xmlns:a16="http://schemas.microsoft.com/office/drawing/2014/main" id="{E93CDEA2-00A5-8848-B78D-8F4128E7332B}"/>
                    </a:ext>
                  </a:extLst>
                </p:cNvPr>
                <p:cNvPicPr/>
                <p:nvPr/>
              </p:nvPicPr>
              <p:blipFill>
                <a:blip r:embed="rId648"/>
                <a:stretch>
                  <a:fillRect/>
                </a:stretch>
              </p:blipFill>
              <p:spPr>
                <a:xfrm>
                  <a:off x="9130423" y="2539699"/>
                  <a:ext cx="188280" cy="144000"/>
                </a:xfrm>
                <a:prstGeom prst="rect">
                  <a:avLst/>
                </a:prstGeom>
              </p:spPr>
            </p:pic>
          </mc:Fallback>
        </mc:AlternateContent>
      </p:grpSp>
      <p:grpSp>
        <p:nvGrpSpPr>
          <p:cNvPr id="725" name="Group 724">
            <a:extLst>
              <a:ext uri="{FF2B5EF4-FFF2-40B4-BE49-F238E27FC236}">
                <a16:creationId xmlns:a16="http://schemas.microsoft.com/office/drawing/2014/main" id="{F7DFFB7B-A2F6-FB4D-ACCE-BA26EB31B289}"/>
              </a:ext>
            </a:extLst>
          </p:cNvPr>
          <p:cNvGrpSpPr/>
          <p:nvPr/>
        </p:nvGrpSpPr>
        <p:grpSpPr>
          <a:xfrm>
            <a:off x="4418023" y="5366059"/>
            <a:ext cx="2879640" cy="1213200"/>
            <a:chOff x="4418023" y="5366059"/>
            <a:chExt cx="2879640" cy="1213200"/>
          </a:xfrm>
        </p:grpSpPr>
        <mc:AlternateContent xmlns:mc="http://schemas.openxmlformats.org/markup-compatibility/2006" xmlns:p14="http://schemas.microsoft.com/office/powerpoint/2010/main">
          <mc:Choice Requires="p14">
            <p:contentPart p14:bwMode="auto" r:id="rId649">
              <p14:nvContentPartPr>
                <p14:cNvPr id="677" name="Ink 676">
                  <a:extLst>
                    <a:ext uri="{FF2B5EF4-FFF2-40B4-BE49-F238E27FC236}">
                      <a16:creationId xmlns:a16="http://schemas.microsoft.com/office/drawing/2014/main" id="{9A631CC0-7C01-904C-9DF2-E793A6F1DD39}"/>
                    </a:ext>
                  </a:extLst>
                </p14:cNvPr>
                <p14:cNvContentPartPr/>
                <p14:nvPr/>
              </p14:nvContentPartPr>
              <p14:xfrm>
                <a:off x="4418023" y="5560459"/>
                <a:ext cx="6480" cy="200880"/>
              </p14:xfrm>
            </p:contentPart>
          </mc:Choice>
          <mc:Fallback xmlns="">
            <p:pic>
              <p:nvPicPr>
                <p:cNvPr id="677" name="Ink 676">
                  <a:extLst>
                    <a:ext uri="{FF2B5EF4-FFF2-40B4-BE49-F238E27FC236}">
                      <a16:creationId xmlns:a16="http://schemas.microsoft.com/office/drawing/2014/main" id="{9A631CC0-7C01-904C-9DF2-E793A6F1DD39}"/>
                    </a:ext>
                  </a:extLst>
                </p:cNvPr>
                <p:cNvPicPr/>
                <p:nvPr/>
              </p:nvPicPr>
              <p:blipFill>
                <a:blip r:embed="rId650"/>
                <a:stretch>
                  <a:fillRect/>
                </a:stretch>
              </p:blipFill>
              <p:spPr>
                <a:xfrm>
                  <a:off x="4403358" y="5544979"/>
                  <a:ext cx="35469"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78" name="Ink 677">
                  <a:extLst>
                    <a:ext uri="{FF2B5EF4-FFF2-40B4-BE49-F238E27FC236}">
                      <a16:creationId xmlns:a16="http://schemas.microsoft.com/office/drawing/2014/main" id="{BA75A26B-154F-1148-9475-9A7536725A6A}"/>
                    </a:ext>
                  </a:extLst>
                </p14:cNvPr>
                <p14:cNvContentPartPr/>
                <p14:nvPr/>
              </p14:nvContentPartPr>
              <p14:xfrm>
                <a:off x="4418023" y="5447059"/>
                <a:ext cx="226800" cy="201600"/>
              </p14:xfrm>
            </p:contentPart>
          </mc:Choice>
          <mc:Fallback xmlns="">
            <p:pic>
              <p:nvPicPr>
                <p:cNvPr id="678" name="Ink 677">
                  <a:extLst>
                    <a:ext uri="{FF2B5EF4-FFF2-40B4-BE49-F238E27FC236}">
                      <a16:creationId xmlns:a16="http://schemas.microsoft.com/office/drawing/2014/main" id="{BA75A26B-154F-1148-9475-9A7536725A6A}"/>
                    </a:ext>
                  </a:extLst>
                </p:cNvPr>
                <p:cNvPicPr/>
                <p:nvPr/>
              </p:nvPicPr>
              <p:blipFill>
                <a:blip r:embed="rId652"/>
                <a:stretch>
                  <a:fillRect/>
                </a:stretch>
              </p:blipFill>
              <p:spPr>
                <a:xfrm>
                  <a:off x="4402543" y="5431579"/>
                  <a:ext cx="257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679" name="Ink 678">
                  <a:extLst>
                    <a:ext uri="{FF2B5EF4-FFF2-40B4-BE49-F238E27FC236}">
                      <a16:creationId xmlns:a16="http://schemas.microsoft.com/office/drawing/2014/main" id="{BE495E93-EDA7-5E47-B686-354A1CF193DD}"/>
                    </a:ext>
                  </a:extLst>
                </p14:cNvPr>
                <p14:cNvContentPartPr/>
                <p14:nvPr/>
              </p14:nvContentPartPr>
              <p14:xfrm>
                <a:off x="4669303" y="5503579"/>
                <a:ext cx="75960" cy="132480"/>
              </p14:xfrm>
            </p:contentPart>
          </mc:Choice>
          <mc:Fallback xmlns="">
            <p:pic>
              <p:nvPicPr>
                <p:cNvPr id="679" name="Ink 678">
                  <a:extLst>
                    <a:ext uri="{FF2B5EF4-FFF2-40B4-BE49-F238E27FC236}">
                      <a16:creationId xmlns:a16="http://schemas.microsoft.com/office/drawing/2014/main" id="{BE495E93-EDA7-5E47-B686-354A1CF193DD}"/>
                    </a:ext>
                  </a:extLst>
                </p:cNvPr>
                <p:cNvPicPr/>
                <p:nvPr/>
              </p:nvPicPr>
              <p:blipFill>
                <a:blip r:embed="rId654"/>
                <a:stretch>
                  <a:fillRect/>
                </a:stretch>
              </p:blipFill>
              <p:spPr>
                <a:xfrm>
                  <a:off x="4653749" y="5488099"/>
                  <a:ext cx="106706"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80" name="Ink 679">
                  <a:extLst>
                    <a:ext uri="{FF2B5EF4-FFF2-40B4-BE49-F238E27FC236}">
                      <a16:creationId xmlns:a16="http://schemas.microsoft.com/office/drawing/2014/main" id="{8A638FD6-AC0E-DC47-BAA2-9BBC26823A49}"/>
                    </a:ext>
                  </a:extLst>
                </p14:cNvPr>
                <p14:cNvContentPartPr/>
                <p14:nvPr/>
              </p14:nvContentPartPr>
              <p14:xfrm>
                <a:off x="4776223" y="5512939"/>
                <a:ext cx="195120" cy="110160"/>
              </p14:xfrm>
            </p:contentPart>
          </mc:Choice>
          <mc:Fallback xmlns="">
            <p:pic>
              <p:nvPicPr>
                <p:cNvPr id="680" name="Ink 679">
                  <a:extLst>
                    <a:ext uri="{FF2B5EF4-FFF2-40B4-BE49-F238E27FC236}">
                      <a16:creationId xmlns:a16="http://schemas.microsoft.com/office/drawing/2014/main" id="{8A638FD6-AC0E-DC47-BAA2-9BBC26823A49}"/>
                    </a:ext>
                  </a:extLst>
                </p:cNvPr>
                <p:cNvPicPr/>
                <p:nvPr/>
              </p:nvPicPr>
              <p:blipFill>
                <a:blip r:embed="rId656"/>
                <a:stretch>
                  <a:fillRect/>
                </a:stretch>
              </p:blipFill>
              <p:spPr>
                <a:xfrm>
                  <a:off x="4760743" y="5497459"/>
                  <a:ext cx="2257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81" name="Ink 680">
                  <a:extLst>
                    <a:ext uri="{FF2B5EF4-FFF2-40B4-BE49-F238E27FC236}">
                      <a16:creationId xmlns:a16="http://schemas.microsoft.com/office/drawing/2014/main" id="{008296EC-BA34-774E-B8FA-A9DB1300DA39}"/>
                    </a:ext>
                  </a:extLst>
                </p14:cNvPr>
                <p14:cNvContentPartPr/>
                <p14:nvPr/>
              </p14:nvContentPartPr>
              <p14:xfrm>
                <a:off x="5002663" y="5366059"/>
                <a:ext cx="107280" cy="232200"/>
              </p14:xfrm>
            </p:contentPart>
          </mc:Choice>
          <mc:Fallback xmlns="">
            <p:pic>
              <p:nvPicPr>
                <p:cNvPr id="681" name="Ink 680">
                  <a:extLst>
                    <a:ext uri="{FF2B5EF4-FFF2-40B4-BE49-F238E27FC236}">
                      <a16:creationId xmlns:a16="http://schemas.microsoft.com/office/drawing/2014/main" id="{008296EC-BA34-774E-B8FA-A9DB1300DA39}"/>
                    </a:ext>
                  </a:extLst>
                </p:cNvPr>
                <p:cNvPicPr/>
                <p:nvPr/>
              </p:nvPicPr>
              <p:blipFill>
                <a:blip r:embed="rId658"/>
                <a:stretch>
                  <a:fillRect/>
                </a:stretch>
              </p:blipFill>
              <p:spPr>
                <a:xfrm>
                  <a:off x="4987183" y="5350579"/>
                  <a:ext cx="1378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82" name="Ink 681">
                  <a:extLst>
                    <a:ext uri="{FF2B5EF4-FFF2-40B4-BE49-F238E27FC236}">
                      <a16:creationId xmlns:a16="http://schemas.microsoft.com/office/drawing/2014/main" id="{90CA033F-16C2-A145-B679-87E97F0F2290}"/>
                    </a:ext>
                  </a:extLst>
                </p14:cNvPr>
                <p14:cNvContentPartPr/>
                <p14:nvPr/>
              </p14:nvContentPartPr>
              <p14:xfrm>
                <a:off x="5115703" y="5472259"/>
                <a:ext cx="163800" cy="100800"/>
              </p14:xfrm>
            </p:contentPart>
          </mc:Choice>
          <mc:Fallback xmlns="">
            <p:pic>
              <p:nvPicPr>
                <p:cNvPr id="682" name="Ink 681">
                  <a:extLst>
                    <a:ext uri="{FF2B5EF4-FFF2-40B4-BE49-F238E27FC236}">
                      <a16:creationId xmlns:a16="http://schemas.microsoft.com/office/drawing/2014/main" id="{90CA033F-16C2-A145-B679-87E97F0F2290}"/>
                    </a:ext>
                  </a:extLst>
                </p:cNvPr>
                <p:cNvPicPr/>
                <p:nvPr/>
              </p:nvPicPr>
              <p:blipFill>
                <a:blip r:embed="rId660"/>
                <a:stretch>
                  <a:fillRect/>
                </a:stretch>
              </p:blipFill>
              <p:spPr>
                <a:xfrm>
                  <a:off x="5100223" y="5456779"/>
                  <a:ext cx="194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83" name="Ink 682">
                  <a:extLst>
                    <a:ext uri="{FF2B5EF4-FFF2-40B4-BE49-F238E27FC236}">
                      <a16:creationId xmlns:a16="http://schemas.microsoft.com/office/drawing/2014/main" id="{F6DAFA01-0007-2447-BEC9-36D8B24D2EAF}"/>
                    </a:ext>
                  </a:extLst>
                </p14:cNvPr>
                <p14:cNvContentPartPr/>
                <p14:nvPr/>
              </p14:nvContentPartPr>
              <p14:xfrm>
                <a:off x="5329543" y="5447779"/>
                <a:ext cx="94680" cy="112680"/>
              </p14:xfrm>
            </p:contentPart>
          </mc:Choice>
          <mc:Fallback xmlns="">
            <p:pic>
              <p:nvPicPr>
                <p:cNvPr id="683" name="Ink 682">
                  <a:extLst>
                    <a:ext uri="{FF2B5EF4-FFF2-40B4-BE49-F238E27FC236}">
                      <a16:creationId xmlns:a16="http://schemas.microsoft.com/office/drawing/2014/main" id="{F6DAFA01-0007-2447-BEC9-36D8B24D2EAF}"/>
                    </a:ext>
                  </a:extLst>
                </p:cNvPr>
                <p:cNvPicPr/>
                <p:nvPr/>
              </p:nvPicPr>
              <p:blipFill>
                <a:blip r:embed="rId662"/>
                <a:stretch>
                  <a:fillRect/>
                </a:stretch>
              </p:blipFill>
              <p:spPr>
                <a:xfrm>
                  <a:off x="5314004" y="5432299"/>
                  <a:ext cx="125397"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84" name="Ink 683">
                  <a:extLst>
                    <a:ext uri="{FF2B5EF4-FFF2-40B4-BE49-F238E27FC236}">
                      <a16:creationId xmlns:a16="http://schemas.microsoft.com/office/drawing/2014/main" id="{7357EB99-F5B8-B549-A05B-2ED4F86F186C}"/>
                    </a:ext>
                  </a:extLst>
                </p14:cNvPr>
                <p14:cNvContentPartPr/>
                <p14:nvPr/>
              </p14:nvContentPartPr>
              <p14:xfrm>
                <a:off x="5467783" y="5428339"/>
                <a:ext cx="333720" cy="113400"/>
              </p14:xfrm>
            </p:contentPart>
          </mc:Choice>
          <mc:Fallback xmlns="">
            <p:pic>
              <p:nvPicPr>
                <p:cNvPr id="684" name="Ink 683">
                  <a:extLst>
                    <a:ext uri="{FF2B5EF4-FFF2-40B4-BE49-F238E27FC236}">
                      <a16:creationId xmlns:a16="http://schemas.microsoft.com/office/drawing/2014/main" id="{7357EB99-F5B8-B549-A05B-2ED4F86F186C}"/>
                    </a:ext>
                  </a:extLst>
                </p:cNvPr>
                <p:cNvPicPr/>
                <p:nvPr/>
              </p:nvPicPr>
              <p:blipFill>
                <a:blip r:embed="rId664"/>
                <a:stretch>
                  <a:fillRect/>
                </a:stretch>
              </p:blipFill>
              <p:spPr>
                <a:xfrm>
                  <a:off x="5452286" y="5412908"/>
                  <a:ext cx="364353"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86" name="Ink 685">
                  <a:extLst>
                    <a:ext uri="{FF2B5EF4-FFF2-40B4-BE49-F238E27FC236}">
                      <a16:creationId xmlns:a16="http://schemas.microsoft.com/office/drawing/2014/main" id="{91099C2E-9329-FD4B-8FE6-46A4ADE520B5}"/>
                    </a:ext>
                  </a:extLst>
                </p14:cNvPr>
                <p14:cNvContentPartPr/>
                <p14:nvPr/>
              </p14:nvContentPartPr>
              <p14:xfrm>
                <a:off x="5958103" y="5391259"/>
                <a:ext cx="107280" cy="137880"/>
              </p14:xfrm>
            </p:contentPart>
          </mc:Choice>
          <mc:Fallback xmlns="">
            <p:pic>
              <p:nvPicPr>
                <p:cNvPr id="686" name="Ink 685">
                  <a:extLst>
                    <a:ext uri="{FF2B5EF4-FFF2-40B4-BE49-F238E27FC236}">
                      <a16:creationId xmlns:a16="http://schemas.microsoft.com/office/drawing/2014/main" id="{91099C2E-9329-FD4B-8FE6-46A4ADE520B5}"/>
                    </a:ext>
                  </a:extLst>
                </p:cNvPr>
                <p:cNvPicPr/>
                <p:nvPr/>
              </p:nvPicPr>
              <p:blipFill>
                <a:blip r:embed="rId666"/>
                <a:stretch>
                  <a:fillRect/>
                </a:stretch>
              </p:blipFill>
              <p:spPr>
                <a:xfrm>
                  <a:off x="5942623" y="5375819"/>
                  <a:ext cx="137880" cy="1684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7" name="Ink 686">
                  <a:extLst>
                    <a:ext uri="{FF2B5EF4-FFF2-40B4-BE49-F238E27FC236}">
                      <a16:creationId xmlns:a16="http://schemas.microsoft.com/office/drawing/2014/main" id="{51E19BCB-6775-F545-82FD-E371CB45B5AA}"/>
                    </a:ext>
                  </a:extLst>
                </p14:cNvPr>
                <p14:cNvContentPartPr/>
                <p14:nvPr/>
              </p14:nvContentPartPr>
              <p14:xfrm>
                <a:off x="6121903" y="5390539"/>
                <a:ext cx="119880" cy="107280"/>
              </p14:xfrm>
            </p:contentPart>
          </mc:Choice>
          <mc:Fallback xmlns="">
            <p:pic>
              <p:nvPicPr>
                <p:cNvPr id="687" name="Ink 686">
                  <a:extLst>
                    <a:ext uri="{FF2B5EF4-FFF2-40B4-BE49-F238E27FC236}">
                      <a16:creationId xmlns:a16="http://schemas.microsoft.com/office/drawing/2014/main" id="{51E19BCB-6775-F545-82FD-E371CB45B5AA}"/>
                    </a:ext>
                  </a:extLst>
                </p:cNvPr>
                <p:cNvPicPr/>
                <p:nvPr/>
              </p:nvPicPr>
              <p:blipFill>
                <a:blip r:embed="rId668"/>
                <a:stretch>
                  <a:fillRect/>
                </a:stretch>
              </p:blipFill>
              <p:spPr>
                <a:xfrm>
                  <a:off x="6106423" y="5375059"/>
                  <a:ext cx="15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8" name="Ink 687">
                  <a:extLst>
                    <a:ext uri="{FF2B5EF4-FFF2-40B4-BE49-F238E27FC236}">
                      <a16:creationId xmlns:a16="http://schemas.microsoft.com/office/drawing/2014/main" id="{399EDCAC-1BB8-834B-B620-45849667577D}"/>
                    </a:ext>
                  </a:extLst>
                </p14:cNvPr>
                <p14:cNvContentPartPr/>
                <p14:nvPr/>
              </p14:nvContentPartPr>
              <p14:xfrm>
                <a:off x="6260143" y="5375059"/>
                <a:ext cx="182520" cy="115560"/>
              </p14:xfrm>
            </p:contentPart>
          </mc:Choice>
          <mc:Fallback xmlns="">
            <p:pic>
              <p:nvPicPr>
                <p:cNvPr id="688" name="Ink 687">
                  <a:extLst>
                    <a:ext uri="{FF2B5EF4-FFF2-40B4-BE49-F238E27FC236}">
                      <a16:creationId xmlns:a16="http://schemas.microsoft.com/office/drawing/2014/main" id="{399EDCAC-1BB8-834B-B620-45849667577D}"/>
                    </a:ext>
                  </a:extLst>
                </p:cNvPr>
                <p:cNvPicPr/>
                <p:nvPr/>
              </p:nvPicPr>
              <p:blipFill>
                <a:blip r:embed="rId670"/>
                <a:stretch>
                  <a:fillRect/>
                </a:stretch>
              </p:blipFill>
              <p:spPr>
                <a:xfrm>
                  <a:off x="6244693" y="5359579"/>
                  <a:ext cx="2130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9" name="Ink 688">
                  <a:extLst>
                    <a:ext uri="{FF2B5EF4-FFF2-40B4-BE49-F238E27FC236}">
                      <a16:creationId xmlns:a16="http://schemas.microsoft.com/office/drawing/2014/main" id="{EEF081EA-A495-2741-8988-D8C99D8C4993}"/>
                    </a:ext>
                  </a:extLst>
                </p14:cNvPr>
                <p14:cNvContentPartPr/>
                <p14:nvPr/>
              </p14:nvContentPartPr>
              <p14:xfrm>
                <a:off x="5241703" y="5767819"/>
                <a:ext cx="94680" cy="132480"/>
              </p14:xfrm>
            </p:contentPart>
          </mc:Choice>
          <mc:Fallback xmlns="">
            <p:pic>
              <p:nvPicPr>
                <p:cNvPr id="689" name="Ink 688">
                  <a:extLst>
                    <a:ext uri="{FF2B5EF4-FFF2-40B4-BE49-F238E27FC236}">
                      <a16:creationId xmlns:a16="http://schemas.microsoft.com/office/drawing/2014/main" id="{EEF081EA-A495-2741-8988-D8C99D8C4993}"/>
                    </a:ext>
                  </a:extLst>
                </p:cNvPr>
                <p:cNvPicPr/>
                <p:nvPr/>
              </p:nvPicPr>
              <p:blipFill>
                <a:blip r:embed="rId672"/>
                <a:stretch>
                  <a:fillRect/>
                </a:stretch>
              </p:blipFill>
              <p:spPr>
                <a:xfrm>
                  <a:off x="5226223" y="5752339"/>
                  <a:ext cx="125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90" name="Ink 689">
                  <a:extLst>
                    <a:ext uri="{FF2B5EF4-FFF2-40B4-BE49-F238E27FC236}">
                      <a16:creationId xmlns:a16="http://schemas.microsoft.com/office/drawing/2014/main" id="{68A16D5B-609D-484D-8125-9218FC7720FD}"/>
                    </a:ext>
                  </a:extLst>
                </p14:cNvPr>
                <p14:cNvContentPartPr/>
                <p14:nvPr/>
              </p14:nvContentPartPr>
              <p14:xfrm>
                <a:off x="5411263" y="5689339"/>
                <a:ext cx="100800" cy="179280"/>
              </p14:xfrm>
            </p:contentPart>
          </mc:Choice>
          <mc:Fallback xmlns="">
            <p:pic>
              <p:nvPicPr>
                <p:cNvPr id="690" name="Ink 689">
                  <a:extLst>
                    <a:ext uri="{FF2B5EF4-FFF2-40B4-BE49-F238E27FC236}">
                      <a16:creationId xmlns:a16="http://schemas.microsoft.com/office/drawing/2014/main" id="{68A16D5B-609D-484D-8125-9218FC7720FD}"/>
                    </a:ext>
                  </a:extLst>
                </p:cNvPr>
                <p:cNvPicPr/>
                <p:nvPr/>
              </p:nvPicPr>
              <p:blipFill>
                <a:blip r:embed="rId674"/>
                <a:stretch>
                  <a:fillRect/>
                </a:stretch>
              </p:blipFill>
              <p:spPr>
                <a:xfrm>
                  <a:off x="5395783" y="5673859"/>
                  <a:ext cx="1314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91" name="Ink 690">
                  <a:extLst>
                    <a:ext uri="{FF2B5EF4-FFF2-40B4-BE49-F238E27FC236}">
                      <a16:creationId xmlns:a16="http://schemas.microsoft.com/office/drawing/2014/main" id="{A4871AFF-9BCE-6C46-AB71-4A805372FA09}"/>
                    </a:ext>
                  </a:extLst>
                </p14:cNvPr>
                <p14:cNvContentPartPr/>
                <p14:nvPr/>
              </p14:nvContentPartPr>
              <p14:xfrm>
                <a:off x="5380663" y="5742619"/>
                <a:ext cx="125280" cy="31680"/>
              </p14:xfrm>
            </p:contentPart>
          </mc:Choice>
          <mc:Fallback xmlns="">
            <p:pic>
              <p:nvPicPr>
                <p:cNvPr id="691" name="Ink 690">
                  <a:extLst>
                    <a:ext uri="{FF2B5EF4-FFF2-40B4-BE49-F238E27FC236}">
                      <a16:creationId xmlns:a16="http://schemas.microsoft.com/office/drawing/2014/main" id="{A4871AFF-9BCE-6C46-AB71-4A805372FA09}"/>
                    </a:ext>
                  </a:extLst>
                </p:cNvPr>
                <p:cNvPicPr/>
                <p:nvPr/>
              </p:nvPicPr>
              <p:blipFill>
                <a:blip r:embed="rId676"/>
                <a:stretch>
                  <a:fillRect/>
                </a:stretch>
              </p:blipFill>
              <p:spPr>
                <a:xfrm>
                  <a:off x="5365227" y="5727313"/>
                  <a:ext cx="155792"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92" name="Ink 691">
                  <a:extLst>
                    <a:ext uri="{FF2B5EF4-FFF2-40B4-BE49-F238E27FC236}">
                      <a16:creationId xmlns:a16="http://schemas.microsoft.com/office/drawing/2014/main" id="{C7E565FB-B2B1-444A-8A5D-B0B38A65DAD5}"/>
                    </a:ext>
                  </a:extLst>
                </p14:cNvPr>
                <p14:cNvContentPartPr/>
                <p14:nvPr/>
              </p14:nvContentPartPr>
              <p14:xfrm>
                <a:off x="5555983" y="5717419"/>
                <a:ext cx="63360" cy="113400"/>
              </p14:xfrm>
            </p:contentPart>
          </mc:Choice>
          <mc:Fallback xmlns="">
            <p:pic>
              <p:nvPicPr>
                <p:cNvPr id="692" name="Ink 691">
                  <a:extLst>
                    <a:ext uri="{FF2B5EF4-FFF2-40B4-BE49-F238E27FC236}">
                      <a16:creationId xmlns:a16="http://schemas.microsoft.com/office/drawing/2014/main" id="{C7E565FB-B2B1-444A-8A5D-B0B38A65DAD5}"/>
                    </a:ext>
                  </a:extLst>
                </p:cNvPr>
                <p:cNvPicPr/>
                <p:nvPr/>
              </p:nvPicPr>
              <p:blipFill>
                <a:blip r:embed="rId678"/>
                <a:stretch>
                  <a:fillRect/>
                </a:stretch>
              </p:blipFill>
              <p:spPr>
                <a:xfrm>
                  <a:off x="5540503" y="5701939"/>
                  <a:ext cx="93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3" name="Ink 692">
                  <a:extLst>
                    <a:ext uri="{FF2B5EF4-FFF2-40B4-BE49-F238E27FC236}">
                      <a16:creationId xmlns:a16="http://schemas.microsoft.com/office/drawing/2014/main" id="{83BC420E-BBDA-0748-A011-418426F5332E}"/>
                    </a:ext>
                  </a:extLst>
                </p14:cNvPr>
                <p14:cNvContentPartPr/>
                <p14:nvPr/>
              </p14:nvContentPartPr>
              <p14:xfrm>
                <a:off x="5631223" y="5692219"/>
                <a:ext cx="308520" cy="145080"/>
              </p14:xfrm>
            </p:contentPart>
          </mc:Choice>
          <mc:Fallback xmlns="">
            <p:pic>
              <p:nvPicPr>
                <p:cNvPr id="693" name="Ink 692">
                  <a:extLst>
                    <a:ext uri="{FF2B5EF4-FFF2-40B4-BE49-F238E27FC236}">
                      <a16:creationId xmlns:a16="http://schemas.microsoft.com/office/drawing/2014/main" id="{83BC420E-BBDA-0748-A011-418426F5332E}"/>
                    </a:ext>
                  </a:extLst>
                </p:cNvPr>
                <p:cNvPicPr/>
                <p:nvPr/>
              </p:nvPicPr>
              <p:blipFill>
                <a:blip r:embed="rId680"/>
                <a:stretch>
                  <a:fillRect/>
                </a:stretch>
              </p:blipFill>
              <p:spPr>
                <a:xfrm>
                  <a:off x="5615743" y="5676700"/>
                  <a:ext cx="339120" cy="175756"/>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5" name="Ink 694">
                  <a:extLst>
                    <a:ext uri="{FF2B5EF4-FFF2-40B4-BE49-F238E27FC236}">
                      <a16:creationId xmlns:a16="http://schemas.microsoft.com/office/drawing/2014/main" id="{D695BD46-A6AB-6E4B-822D-3A67F4204808}"/>
                    </a:ext>
                  </a:extLst>
                </p14:cNvPr>
                <p14:cNvContentPartPr/>
                <p14:nvPr/>
              </p14:nvContentPartPr>
              <p14:xfrm>
                <a:off x="6052423" y="5692219"/>
                <a:ext cx="69480" cy="119880"/>
              </p14:xfrm>
            </p:contentPart>
          </mc:Choice>
          <mc:Fallback xmlns="">
            <p:pic>
              <p:nvPicPr>
                <p:cNvPr id="695" name="Ink 694">
                  <a:extLst>
                    <a:ext uri="{FF2B5EF4-FFF2-40B4-BE49-F238E27FC236}">
                      <a16:creationId xmlns:a16="http://schemas.microsoft.com/office/drawing/2014/main" id="{D695BD46-A6AB-6E4B-822D-3A67F4204808}"/>
                    </a:ext>
                  </a:extLst>
                </p:cNvPr>
                <p:cNvPicPr/>
                <p:nvPr/>
              </p:nvPicPr>
              <p:blipFill>
                <a:blip r:embed="rId682"/>
                <a:stretch>
                  <a:fillRect/>
                </a:stretch>
              </p:blipFill>
              <p:spPr>
                <a:xfrm>
                  <a:off x="6036943" y="5676739"/>
                  <a:ext cx="100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696" name="Ink 695">
                  <a:extLst>
                    <a:ext uri="{FF2B5EF4-FFF2-40B4-BE49-F238E27FC236}">
                      <a16:creationId xmlns:a16="http://schemas.microsoft.com/office/drawing/2014/main" id="{79FE987F-C899-3843-8CE4-02B44CDCC98B}"/>
                    </a:ext>
                  </a:extLst>
                </p14:cNvPr>
                <p14:cNvContentPartPr/>
                <p14:nvPr/>
              </p14:nvContentPartPr>
              <p14:xfrm>
                <a:off x="6165823" y="5597899"/>
                <a:ext cx="126000" cy="189000"/>
              </p14:xfrm>
            </p:contentPart>
          </mc:Choice>
          <mc:Fallback xmlns="">
            <p:pic>
              <p:nvPicPr>
                <p:cNvPr id="696" name="Ink 695">
                  <a:extLst>
                    <a:ext uri="{FF2B5EF4-FFF2-40B4-BE49-F238E27FC236}">
                      <a16:creationId xmlns:a16="http://schemas.microsoft.com/office/drawing/2014/main" id="{79FE987F-C899-3843-8CE4-02B44CDCC98B}"/>
                    </a:ext>
                  </a:extLst>
                </p:cNvPr>
                <p:cNvPicPr/>
                <p:nvPr/>
              </p:nvPicPr>
              <p:blipFill>
                <a:blip r:embed="rId684"/>
                <a:stretch>
                  <a:fillRect/>
                </a:stretch>
              </p:blipFill>
              <p:spPr>
                <a:xfrm>
                  <a:off x="6150387" y="5582419"/>
                  <a:ext cx="156513"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7" name="Ink 696">
                  <a:extLst>
                    <a:ext uri="{FF2B5EF4-FFF2-40B4-BE49-F238E27FC236}">
                      <a16:creationId xmlns:a16="http://schemas.microsoft.com/office/drawing/2014/main" id="{82F2EF58-7F66-C344-AF3A-87912C510C30}"/>
                    </a:ext>
                  </a:extLst>
                </p14:cNvPr>
                <p14:cNvContentPartPr/>
                <p14:nvPr/>
              </p14:nvContentPartPr>
              <p14:xfrm>
                <a:off x="6347983" y="5616979"/>
                <a:ext cx="264240" cy="151200"/>
              </p14:xfrm>
            </p:contentPart>
          </mc:Choice>
          <mc:Fallback xmlns="">
            <p:pic>
              <p:nvPicPr>
                <p:cNvPr id="697" name="Ink 696">
                  <a:extLst>
                    <a:ext uri="{FF2B5EF4-FFF2-40B4-BE49-F238E27FC236}">
                      <a16:creationId xmlns:a16="http://schemas.microsoft.com/office/drawing/2014/main" id="{82F2EF58-7F66-C344-AF3A-87912C510C30}"/>
                    </a:ext>
                  </a:extLst>
                </p:cNvPr>
                <p:cNvPicPr/>
                <p:nvPr/>
              </p:nvPicPr>
              <p:blipFill>
                <a:blip r:embed="rId686"/>
                <a:stretch>
                  <a:fillRect/>
                </a:stretch>
              </p:blipFill>
              <p:spPr>
                <a:xfrm>
                  <a:off x="6332503" y="5601499"/>
                  <a:ext cx="2948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8" name="Ink 697">
                  <a:extLst>
                    <a:ext uri="{FF2B5EF4-FFF2-40B4-BE49-F238E27FC236}">
                      <a16:creationId xmlns:a16="http://schemas.microsoft.com/office/drawing/2014/main" id="{BA3B0064-A0BA-E54E-AB94-6778B8B7005C}"/>
                    </a:ext>
                  </a:extLst>
                </p14:cNvPr>
                <p14:cNvContentPartPr/>
                <p14:nvPr/>
              </p14:nvContentPartPr>
              <p14:xfrm>
                <a:off x="6580543" y="5610499"/>
                <a:ext cx="88560" cy="333720"/>
              </p14:xfrm>
            </p:contentPart>
          </mc:Choice>
          <mc:Fallback xmlns="">
            <p:pic>
              <p:nvPicPr>
                <p:cNvPr id="698" name="Ink 697">
                  <a:extLst>
                    <a:ext uri="{FF2B5EF4-FFF2-40B4-BE49-F238E27FC236}">
                      <a16:creationId xmlns:a16="http://schemas.microsoft.com/office/drawing/2014/main" id="{BA3B0064-A0BA-E54E-AB94-6778B8B7005C}"/>
                    </a:ext>
                  </a:extLst>
                </p:cNvPr>
                <p:cNvPicPr/>
                <p:nvPr/>
              </p:nvPicPr>
              <p:blipFill>
                <a:blip r:embed="rId688"/>
                <a:stretch>
                  <a:fillRect/>
                </a:stretch>
              </p:blipFill>
              <p:spPr>
                <a:xfrm>
                  <a:off x="6565000" y="5595002"/>
                  <a:ext cx="119285" cy="364353"/>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Ink 698">
                  <a:extLst>
                    <a:ext uri="{FF2B5EF4-FFF2-40B4-BE49-F238E27FC236}">
                      <a16:creationId xmlns:a16="http://schemas.microsoft.com/office/drawing/2014/main" id="{B61C847B-7851-5246-B5DA-BA4D38574D4C}"/>
                    </a:ext>
                  </a:extLst>
                </p14:cNvPr>
                <p14:cNvContentPartPr/>
                <p14:nvPr/>
              </p14:nvContentPartPr>
              <p14:xfrm>
                <a:off x="6737863" y="5598619"/>
                <a:ext cx="189000" cy="150480"/>
              </p14:xfrm>
            </p:contentPart>
          </mc:Choice>
          <mc:Fallback xmlns="">
            <p:pic>
              <p:nvPicPr>
                <p:cNvPr id="699" name="Ink 698">
                  <a:extLst>
                    <a:ext uri="{FF2B5EF4-FFF2-40B4-BE49-F238E27FC236}">
                      <a16:creationId xmlns:a16="http://schemas.microsoft.com/office/drawing/2014/main" id="{B61C847B-7851-5246-B5DA-BA4D38574D4C}"/>
                    </a:ext>
                  </a:extLst>
                </p:cNvPr>
                <p:cNvPicPr/>
                <p:nvPr/>
              </p:nvPicPr>
              <p:blipFill>
                <a:blip r:embed="rId690"/>
                <a:stretch>
                  <a:fillRect/>
                </a:stretch>
              </p:blipFill>
              <p:spPr>
                <a:xfrm>
                  <a:off x="6722383" y="5583139"/>
                  <a:ext cx="2196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1" name="Ink 700">
                  <a:extLst>
                    <a:ext uri="{FF2B5EF4-FFF2-40B4-BE49-F238E27FC236}">
                      <a16:creationId xmlns:a16="http://schemas.microsoft.com/office/drawing/2014/main" id="{B354AB3D-CBEC-4D4E-973F-67238CC2D044}"/>
                    </a:ext>
                  </a:extLst>
                </p14:cNvPr>
                <p14:cNvContentPartPr/>
                <p14:nvPr/>
              </p14:nvContentPartPr>
              <p14:xfrm>
                <a:off x="4889623" y="5984899"/>
                <a:ext cx="113400" cy="241920"/>
              </p14:xfrm>
            </p:contentPart>
          </mc:Choice>
          <mc:Fallback xmlns="">
            <p:pic>
              <p:nvPicPr>
                <p:cNvPr id="701" name="Ink 700">
                  <a:extLst>
                    <a:ext uri="{FF2B5EF4-FFF2-40B4-BE49-F238E27FC236}">
                      <a16:creationId xmlns:a16="http://schemas.microsoft.com/office/drawing/2014/main" id="{B354AB3D-CBEC-4D4E-973F-67238CC2D044}"/>
                    </a:ext>
                  </a:extLst>
                </p:cNvPr>
                <p:cNvPicPr/>
                <p:nvPr/>
              </p:nvPicPr>
              <p:blipFill>
                <a:blip r:embed="rId692"/>
                <a:stretch>
                  <a:fillRect/>
                </a:stretch>
              </p:blipFill>
              <p:spPr>
                <a:xfrm>
                  <a:off x="4874143" y="5969419"/>
                  <a:ext cx="1440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702" name="Ink 701">
                  <a:extLst>
                    <a:ext uri="{FF2B5EF4-FFF2-40B4-BE49-F238E27FC236}">
                      <a16:creationId xmlns:a16="http://schemas.microsoft.com/office/drawing/2014/main" id="{7081C899-20DC-B049-A3B3-7D07C8343D79}"/>
                    </a:ext>
                  </a:extLst>
                </p14:cNvPr>
                <p14:cNvContentPartPr/>
                <p14:nvPr/>
              </p14:nvContentPartPr>
              <p14:xfrm>
                <a:off x="5033983" y="6088579"/>
                <a:ext cx="113400" cy="113400"/>
              </p14:xfrm>
            </p:contentPart>
          </mc:Choice>
          <mc:Fallback xmlns="">
            <p:pic>
              <p:nvPicPr>
                <p:cNvPr id="702" name="Ink 701">
                  <a:extLst>
                    <a:ext uri="{FF2B5EF4-FFF2-40B4-BE49-F238E27FC236}">
                      <a16:creationId xmlns:a16="http://schemas.microsoft.com/office/drawing/2014/main" id="{7081C899-20DC-B049-A3B3-7D07C8343D79}"/>
                    </a:ext>
                  </a:extLst>
                </p:cNvPr>
                <p:cNvPicPr/>
                <p:nvPr/>
              </p:nvPicPr>
              <p:blipFill>
                <a:blip r:embed="rId694"/>
                <a:stretch>
                  <a:fillRect/>
                </a:stretch>
              </p:blipFill>
              <p:spPr>
                <a:xfrm>
                  <a:off x="5018503" y="6073099"/>
                  <a:ext cx="144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Ink 702">
                  <a:extLst>
                    <a:ext uri="{FF2B5EF4-FFF2-40B4-BE49-F238E27FC236}">
                      <a16:creationId xmlns:a16="http://schemas.microsoft.com/office/drawing/2014/main" id="{49B47A0B-49A7-F64C-9631-8D2975873380}"/>
                    </a:ext>
                  </a:extLst>
                </p14:cNvPr>
                <p14:cNvContentPartPr/>
                <p14:nvPr/>
              </p14:nvContentPartPr>
              <p14:xfrm>
                <a:off x="5191303" y="6069499"/>
                <a:ext cx="100800" cy="113400"/>
              </p14:xfrm>
            </p:contentPart>
          </mc:Choice>
          <mc:Fallback xmlns="">
            <p:pic>
              <p:nvPicPr>
                <p:cNvPr id="703" name="Ink 702">
                  <a:extLst>
                    <a:ext uri="{FF2B5EF4-FFF2-40B4-BE49-F238E27FC236}">
                      <a16:creationId xmlns:a16="http://schemas.microsoft.com/office/drawing/2014/main" id="{49B47A0B-49A7-F64C-9631-8D2975873380}"/>
                    </a:ext>
                  </a:extLst>
                </p:cNvPr>
                <p:cNvPicPr/>
                <p:nvPr/>
              </p:nvPicPr>
              <p:blipFill>
                <a:blip r:embed="rId696"/>
                <a:stretch>
                  <a:fillRect/>
                </a:stretch>
              </p:blipFill>
              <p:spPr>
                <a:xfrm>
                  <a:off x="5175878" y="6054019"/>
                  <a:ext cx="131291"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4" name="Ink 703">
                  <a:extLst>
                    <a:ext uri="{FF2B5EF4-FFF2-40B4-BE49-F238E27FC236}">
                      <a16:creationId xmlns:a16="http://schemas.microsoft.com/office/drawing/2014/main" id="{A609A4EA-94D1-1C45-ACD5-540C4D05677B}"/>
                    </a:ext>
                  </a:extLst>
                </p14:cNvPr>
                <p14:cNvContentPartPr/>
                <p14:nvPr/>
              </p14:nvContentPartPr>
              <p14:xfrm>
                <a:off x="5436463" y="6012979"/>
                <a:ext cx="69480" cy="189000"/>
              </p14:xfrm>
            </p:contentPart>
          </mc:Choice>
          <mc:Fallback xmlns="">
            <p:pic>
              <p:nvPicPr>
                <p:cNvPr id="704" name="Ink 703">
                  <a:extLst>
                    <a:ext uri="{FF2B5EF4-FFF2-40B4-BE49-F238E27FC236}">
                      <a16:creationId xmlns:a16="http://schemas.microsoft.com/office/drawing/2014/main" id="{A609A4EA-94D1-1C45-ACD5-540C4D05677B}"/>
                    </a:ext>
                  </a:extLst>
                </p:cNvPr>
                <p:cNvPicPr/>
                <p:nvPr/>
              </p:nvPicPr>
              <p:blipFill>
                <a:blip r:embed="rId698"/>
                <a:stretch>
                  <a:fillRect/>
                </a:stretch>
              </p:blipFill>
              <p:spPr>
                <a:xfrm>
                  <a:off x="5421063" y="5997499"/>
                  <a:ext cx="99922"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5" name="Ink 704">
                  <a:extLst>
                    <a:ext uri="{FF2B5EF4-FFF2-40B4-BE49-F238E27FC236}">
                      <a16:creationId xmlns:a16="http://schemas.microsoft.com/office/drawing/2014/main" id="{06529C86-87A1-FC45-A998-461B16F4FC2C}"/>
                    </a:ext>
                  </a:extLst>
                </p14:cNvPr>
                <p14:cNvContentPartPr/>
                <p14:nvPr/>
              </p14:nvContentPartPr>
              <p14:xfrm>
                <a:off x="5374183" y="6063379"/>
                <a:ext cx="156960" cy="25560"/>
              </p14:xfrm>
            </p:contentPart>
          </mc:Choice>
          <mc:Fallback xmlns="">
            <p:pic>
              <p:nvPicPr>
                <p:cNvPr id="705" name="Ink 704">
                  <a:extLst>
                    <a:ext uri="{FF2B5EF4-FFF2-40B4-BE49-F238E27FC236}">
                      <a16:creationId xmlns:a16="http://schemas.microsoft.com/office/drawing/2014/main" id="{06529C86-87A1-FC45-A998-461B16F4FC2C}"/>
                    </a:ext>
                  </a:extLst>
                </p:cNvPr>
                <p:cNvPicPr/>
                <p:nvPr/>
              </p:nvPicPr>
              <p:blipFill>
                <a:blip r:embed="rId700"/>
                <a:stretch>
                  <a:fillRect/>
                </a:stretch>
              </p:blipFill>
              <p:spPr>
                <a:xfrm>
                  <a:off x="5358667" y="6047899"/>
                  <a:ext cx="18763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6" name="Ink 705">
                  <a:extLst>
                    <a:ext uri="{FF2B5EF4-FFF2-40B4-BE49-F238E27FC236}">
                      <a16:creationId xmlns:a16="http://schemas.microsoft.com/office/drawing/2014/main" id="{879FDC13-89A2-4241-A235-67AFACCE710E}"/>
                    </a:ext>
                  </a:extLst>
                </p14:cNvPr>
                <p14:cNvContentPartPr/>
                <p14:nvPr/>
              </p14:nvContentPartPr>
              <p14:xfrm>
                <a:off x="5568583" y="6056899"/>
                <a:ext cx="63360" cy="69480"/>
              </p14:xfrm>
            </p:contentPart>
          </mc:Choice>
          <mc:Fallback xmlns="">
            <p:pic>
              <p:nvPicPr>
                <p:cNvPr id="706" name="Ink 705">
                  <a:extLst>
                    <a:ext uri="{FF2B5EF4-FFF2-40B4-BE49-F238E27FC236}">
                      <a16:creationId xmlns:a16="http://schemas.microsoft.com/office/drawing/2014/main" id="{879FDC13-89A2-4241-A235-67AFACCE710E}"/>
                    </a:ext>
                  </a:extLst>
                </p:cNvPr>
                <p:cNvPicPr/>
                <p:nvPr/>
              </p:nvPicPr>
              <p:blipFill>
                <a:blip r:embed="rId702"/>
                <a:stretch>
                  <a:fillRect/>
                </a:stretch>
              </p:blipFill>
              <p:spPr>
                <a:xfrm>
                  <a:off x="5553103" y="6041419"/>
                  <a:ext cx="93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8" name="Ink 707">
                  <a:extLst>
                    <a:ext uri="{FF2B5EF4-FFF2-40B4-BE49-F238E27FC236}">
                      <a16:creationId xmlns:a16="http://schemas.microsoft.com/office/drawing/2014/main" id="{6C3F0F7C-D625-F747-A9A5-8271DC55CA8E}"/>
                    </a:ext>
                  </a:extLst>
                </p14:cNvPr>
                <p14:cNvContentPartPr/>
                <p14:nvPr/>
              </p14:nvContentPartPr>
              <p14:xfrm>
                <a:off x="5838943" y="5944579"/>
                <a:ext cx="163800" cy="200880"/>
              </p14:xfrm>
            </p:contentPart>
          </mc:Choice>
          <mc:Fallback xmlns="">
            <p:pic>
              <p:nvPicPr>
                <p:cNvPr id="708" name="Ink 707">
                  <a:extLst>
                    <a:ext uri="{FF2B5EF4-FFF2-40B4-BE49-F238E27FC236}">
                      <a16:creationId xmlns:a16="http://schemas.microsoft.com/office/drawing/2014/main" id="{6C3F0F7C-D625-F747-A9A5-8271DC55CA8E}"/>
                    </a:ext>
                  </a:extLst>
                </p:cNvPr>
                <p:cNvPicPr/>
                <p:nvPr/>
              </p:nvPicPr>
              <p:blipFill>
                <a:blip r:embed="rId704"/>
                <a:stretch>
                  <a:fillRect/>
                </a:stretch>
              </p:blipFill>
              <p:spPr>
                <a:xfrm>
                  <a:off x="5823463" y="5929099"/>
                  <a:ext cx="194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09" name="Ink 708">
                  <a:extLst>
                    <a:ext uri="{FF2B5EF4-FFF2-40B4-BE49-F238E27FC236}">
                      <a16:creationId xmlns:a16="http://schemas.microsoft.com/office/drawing/2014/main" id="{2BB9D9B6-7987-EE4C-B057-1964703E5A9C}"/>
                    </a:ext>
                  </a:extLst>
                </p14:cNvPr>
                <p14:cNvContentPartPr/>
                <p14:nvPr/>
              </p14:nvContentPartPr>
              <p14:xfrm>
                <a:off x="6058903" y="6025579"/>
                <a:ext cx="75960" cy="107280"/>
              </p14:xfrm>
            </p:contentPart>
          </mc:Choice>
          <mc:Fallback xmlns="">
            <p:pic>
              <p:nvPicPr>
                <p:cNvPr id="709" name="Ink 708">
                  <a:extLst>
                    <a:ext uri="{FF2B5EF4-FFF2-40B4-BE49-F238E27FC236}">
                      <a16:creationId xmlns:a16="http://schemas.microsoft.com/office/drawing/2014/main" id="{2BB9D9B6-7987-EE4C-B057-1964703E5A9C}"/>
                    </a:ext>
                  </a:extLst>
                </p:cNvPr>
                <p:cNvPicPr/>
                <p:nvPr/>
              </p:nvPicPr>
              <p:blipFill>
                <a:blip r:embed="rId706"/>
                <a:stretch>
                  <a:fillRect/>
                </a:stretch>
              </p:blipFill>
              <p:spPr>
                <a:xfrm>
                  <a:off x="6043423" y="6010099"/>
                  <a:ext cx="106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0" name="Ink 709">
                  <a:extLst>
                    <a:ext uri="{FF2B5EF4-FFF2-40B4-BE49-F238E27FC236}">
                      <a16:creationId xmlns:a16="http://schemas.microsoft.com/office/drawing/2014/main" id="{4148C73D-62DC-4842-9287-FF8E01CA0688}"/>
                    </a:ext>
                  </a:extLst>
                </p14:cNvPr>
                <p14:cNvContentPartPr/>
                <p14:nvPr/>
              </p14:nvContentPartPr>
              <p14:xfrm>
                <a:off x="6184543" y="5959339"/>
                <a:ext cx="163800" cy="173520"/>
              </p14:xfrm>
            </p:contentPart>
          </mc:Choice>
          <mc:Fallback xmlns="">
            <p:pic>
              <p:nvPicPr>
                <p:cNvPr id="710" name="Ink 709">
                  <a:extLst>
                    <a:ext uri="{FF2B5EF4-FFF2-40B4-BE49-F238E27FC236}">
                      <a16:creationId xmlns:a16="http://schemas.microsoft.com/office/drawing/2014/main" id="{4148C73D-62DC-4842-9287-FF8E01CA0688}"/>
                    </a:ext>
                  </a:extLst>
                </p:cNvPr>
                <p:cNvPicPr/>
                <p:nvPr/>
              </p:nvPicPr>
              <p:blipFill>
                <a:blip r:embed="rId708"/>
                <a:stretch>
                  <a:fillRect/>
                </a:stretch>
              </p:blipFill>
              <p:spPr>
                <a:xfrm>
                  <a:off x="6169063" y="5943859"/>
                  <a:ext cx="1944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1" name="Ink 710">
                  <a:extLst>
                    <a:ext uri="{FF2B5EF4-FFF2-40B4-BE49-F238E27FC236}">
                      <a16:creationId xmlns:a16="http://schemas.microsoft.com/office/drawing/2014/main" id="{0CA90C61-3CB1-DB4B-A176-AA5632202A38}"/>
                    </a:ext>
                  </a:extLst>
                </p14:cNvPr>
                <p14:cNvContentPartPr/>
                <p14:nvPr/>
              </p14:nvContentPartPr>
              <p14:xfrm>
                <a:off x="6286063" y="6031699"/>
                <a:ext cx="81360" cy="19080"/>
              </p14:xfrm>
            </p:contentPart>
          </mc:Choice>
          <mc:Fallback xmlns="">
            <p:pic>
              <p:nvPicPr>
                <p:cNvPr id="711" name="Ink 710">
                  <a:extLst>
                    <a:ext uri="{FF2B5EF4-FFF2-40B4-BE49-F238E27FC236}">
                      <a16:creationId xmlns:a16="http://schemas.microsoft.com/office/drawing/2014/main" id="{0CA90C61-3CB1-DB4B-A176-AA5632202A38}"/>
                    </a:ext>
                  </a:extLst>
                </p:cNvPr>
                <p:cNvPicPr/>
                <p:nvPr/>
              </p:nvPicPr>
              <p:blipFill>
                <a:blip r:embed="rId710"/>
                <a:stretch>
                  <a:fillRect/>
                </a:stretch>
              </p:blipFill>
              <p:spPr>
                <a:xfrm>
                  <a:off x="6270583" y="6016219"/>
                  <a:ext cx="111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2" name="Ink 711">
                  <a:extLst>
                    <a:ext uri="{FF2B5EF4-FFF2-40B4-BE49-F238E27FC236}">
                      <a16:creationId xmlns:a16="http://schemas.microsoft.com/office/drawing/2014/main" id="{CD37535D-52FA-9041-9E20-797BC889F8BB}"/>
                    </a:ext>
                  </a:extLst>
                </p14:cNvPr>
                <p14:cNvContentPartPr/>
                <p14:nvPr/>
              </p14:nvContentPartPr>
              <p14:xfrm>
                <a:off x="6404503" y="5956459"/>
                <a:ext cx="207720" cy="132480"/>
              </p14:xfrm>
            </p:contentPart>
          </mc:Choice>
          <mc:Fallback xmlns="">
            <p:pic>
              <p:nvPicPr>
                <p:cNvPr id="712" name="Ink 711">
                  <a:extLst>
                    <a:ext uri="{FF2B5EF4-FFF2-40B4-BE49-F238E27FC236}">
                      <a16:creationId xmlns:a16="http://schemas.microsoft.com/office/drawing/2014/main" id="{CD37535D-52FA-9041-9E20-797BC889F8BB}"/>
                    </a:ext>
                  </a:extLst>
                </p:cNvPr>
                <p:cNvPicPr/>
                <p:nvPr/>
              </p:nvPicPr>
              <p:blipFill>
                <a:blip r:embed="rId712"/>
                <a:stretch>
                  <a:fillRect/>
                </a:stretch>
              </p:blipFill>
              <p:spPr>
                <a:xfrm>
                  <a:off x="6389023" y="5940979"/>
                  <a:ext cx="238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3" name="Ink 712">
                  <a:extLst>
                    <a:ext uri="{FF2B5EF4-FFF2-40B4-BE49-F238E27FC236}">
                      <a16:creationId xmlns:a16="http://schemas.microsoft.com/office/drawing/2014/main" id="{EE9A0858-60C8-764D-A120-4AF5D26CD134}"/>
                    </a:ext>
                  </a:extLst>
                </p14:cNvPr>
                <p14:cNvContentPartPr/>
                <p14:nvPr/>
              </p14:nvContentPartPr>
              <p14:xfrm>
                <a:off x="6649663" y="5906059"/>
                <a:ext cx="252000" cy="319680"/>
              </p14:xfrm>
            </p:contentPart>
          </mc:Choice>
          <mc:Fallback xmlns="">
            <p:pic>
              <p:nvPicPr>
                <p:cNvPr id="713" name="Ink 712">
                  <a:extLst>
                    <a:ext uri="{FF2B5EF4-FFF2-40B4-BE49-F238E27FC236}">
                      <a16:creationId xmlns:a16="http://schemas.microsoft.com/office/drawing/2014/main" id="{EE9A0858-60C8-764D-A120-4AF5D26CD134}"/>
                    </a:ext>
                  </a:extLst>
                </p:cNvPr>
                <p:cNvPicPr/>
                <p:nvPr/>
              </p:nvPicPr>
              <p:blipFill>
                <a:blip r:embed="rId714"/>
                <a:stretch>
                  <a:fillRect/>
                </a:stretch>
              </p:blipFill>
              <p:spPr>
                <a:xfrm>
                  <a:off x="6634183" y="5890562"/>
                  <a:ext cx="282600" cy="350314"/>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714" name="Ink 713">
                  <a:extLst>
                    <a:ext uri="{FF2B5EF4-FFF2-40B4-BE49-F238E27FC236}">
                      <a16:creationId xmlns:a16="http://schemas.microsoft.com/office/drawing/2014/main" id="{EEEA9E58-3D58-2047-A8AD-A57F948BA916}"/>
                    </a:ext>
                  </a:extLst>
                </p14:cNvPr>
                <p14:cNvContentPartPr/>
                <p14:nvPr/>
              </p14:nvContentPartPr>
              <p14:xfrm>
                <a:off x="6913903" y="5924779"/>
                <a:ext cx="170280" cy="107280"/>
              </p14:xfrm>
            </p:contentPart>
          </mc:Choice>
          <mc:Fallback xmlns="">
            <p:pic>
              <p:nvPicPr>
                <p:cNvPr id="714" name="Ink 713">
                  <a:extLst>
                    <a:ext uri="{FF2B5EF4-FFF2-40B4-BE49-F238E27FC236}">
                      <a16:creationId xmlns:a16="http://schemas.microsoft.com/office/drawing/2014/main" id="{EEEA9E58-3D58-2047-A8AD-A57F948BA916}"/>
                    </a:ext>
                  </a:extLst>
                </p:cNvPr>
                <p:cNvPicPr/>
                <p:nvPr/>
              </p:nvPicPr>
              <p:blipFill>
                <a:blip r:embed="rId716"/>
                <a:stretch>
                  <a:fillRect/>
                </a:stretch>
              </p:blipFill>
              <p:spPr>
                <a:xfrm>
                  <a:off x="6898423" y="5909299"/>
                  <a:ext cx="200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5" name="Ink 714">
                  <a:extLst>
                    <a:ext uri="{FF2B5EF4-FFF2-40B4-BE49-F238E27FC236}">
                      <a16:creationId xmlns:a16="http://schemas.microsoft.com/office/drawing/2014/main" id="{799EF68C-B1A4-9442-9697-D1CBBB17FD28}"/>
                    </a:ext>
                  </a:extLst>
                </p14:cNvPr>
                <p14:cNvContentPartPr/>
                <p14:nvPr/>
              </p14:nvContentPartPr>
              <p14:xfrm>
                <a:off x="7089943" y="5825059"/>
                <a:ext cx="6480" cy="37440"/>
              </p14:xfrm>
            </p:contentPart>
          </mc:Choice>
          <mc:Fallback xmlns="">
            <p:pic>
              <p:nvPicPr>
                <p:cNvPr id="715" name="Ink 714">
                  <a:extLst>
                    <a:ext uri="{FF2B5EF4-FFF2-40B4-BE49-F238E27FC236}">
                      <a16:creationId xmlns:a16="http://schemas.microsoft.com/office/drawing/2014/main" id="{799EF68C-B1A4-9442-9697-D1CBBB17FD28}"/>
                    </a:ext>
                  </a:extLst>
                </p:cNvPr>
                <p:cNvPicPr/>
                <p:nvPr/>
              </p:nvPicPr>
              <p:blipFill>
                <a:blip r:embed="rId718"/>
                <a:stretch>
                  <a:fillRect/>
                </a:stretch>
              </p:blipFill>
              <p:spPr>
                <a:xfrm>
                  <a:off x="7075278" y="5809579"/>
                  <a:ext cx="35469"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6" name="Ink 715">
                  <a:extLst>
                    <a:ext uri="{FF2B5EF4-FFF2-40B4-BE49-F238E27FC236}">
                      <a16:creationId xmlns:a16="http://schemas.microsoft.com/office/drawing/2014/main" id="{E8EA7998-4AA6-D24C-BCB1-94C0692CC04E}"/>
                    </a:ext>
                  </a:extLst>
                </p14:cNvPr>
                <p14:cNvContentPartPr/>
                <p14:nvPr/>
              </p14:nvContentPartPr>
              <p14:xfrm>
                <a:off x="7159063" y="5899939"/>
                <a:ext cx="138600" cy="107280"/>
              </p14:xfrm>
            </p:contentPart>
          </mc:Choice>
          <mc:Fallback xmlns="">
            <p:pic>
              <p:nvPicPr>
                <p:cNvPr id="716" name="Ink 715">
                  <a:extLst>
                    <a:ext uri="{FF2B5EF4-FFF2-40B4-BE49-F238E27FC236}">
                      <a16:creationId xmlns:a16="http://schemas.microsoft.com/office/drawing/2014/main" id="{E8EA7998-4AA6-D24C-BCB1-94C0692CC04E}"/>
                    </a:ext>
                  </a:extLst>
                </p:cNvPr>
                <p:cNvPicPr/>
                <p:nvPr/>
              </p:nvPicPr>
              <p:blipFill>
                <a:blip r:embed="rId720"/>
                <a:stretch>
                  <a:fillRect/>
                </a:stretch>
              </p:blipFill>
              <p:spPr>
                <a:xfrm>
                  <a:off x="7143583" y="5884459"/>
                  <a:ext cx="169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718" name="Ink 717">
                  <a:extLst>
                    <a:ext uri="{FF2B5EF4-FFF2-40B4-BE49-F238E27FC236}">
                      <a16:creationId xmlns:a16="http://schemas.microsoft.com/office/drawing/2014/main" id="{3E032891-5A1B-9543-BBF2-DA81421F710E}"/>
                    </a:ext>
                  </a:extLst>
                </p14:cNvPr>
                <p14:cNvContentPartPr/>
                <p14:nvPr/>
              </p14:nvContentPartPr>
              <p14:xfrm>
                <a:off x="4864423" y="6390259"/>
                <a:ext cx="38160" cy="189000"/>
              </p14:xfrm>
            </p:contentPart>
          </mc:Choice>
          <mc:Fallback xmlns="">
            <p:pic>
              <p:nvPicPr>
                <p:cNvPr id="718" name="Ink 717">
                  <a:extLst>
                    <a:ext uri="{FF2B5EF4-FFF2-40B4-BE49-F238E27FC236}">
                      <a16:creationId xmlns:a16="http://schemas.microsoft.com/office/drawing/2014/main" id="{3E032891-5A1B-9543-BBF2-DA81421F710E}"/>
                    </a:ext>
                  </a:extLst>
                </p:cNvPr>
                <p:cNvPicPr/>
                <p:nvPr/>
              </p:nvPicPr>
              <p:blipFill>
                <a:blip r:embed="rId722"/>
                <a:stretch>
                  <a:fillRect/>
                </a:stretch>
              </p:blipFill>
              <p:spPr>
                <a:xfrm>
                  <a:off x="4848943" y="6374779"/>
                  <a:ext cx="687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19" name="Ink 718">
                  <a:extLst>
                    <a:ext uri="{FF2B5EF4-FFF2-40B4-BE49-F238E27FC236}">
                      <a16:creationId xmlns:a16="http://schemas.microsoft.com/office/drawing/2014/main" id="{89612422-02FA-3F49-B169-563889AEADFC}"/>
                    </a:ext>
                  </a:extLst>
                </p14:cNvPr>
                <p14:cNvContentPartPr/>
                <p14:nvPr/>
              </p14:nvContentPartPr>
              <p14:xfrm>
                <a:off x="4877023" y="6352459"/>
                <a:ext cx="107280" cy="107280"/>
              </p14:xfrm>
            </p:contentPart>
          </mc:Choice>
          <mc:Fallback xmlns="">
            <p:pic>
              <p:nvPicPr>
                <p:cNvPr id="719" name="Ink 718">
                  <a:extLst>
                    <a:ext uri="{FF2B5EF4-FFF2-40B4-BE49-F238E27FC236}">
                      <a16:creationId xmlns:a16="http://schemas.microsoft.com/office/drawing/2014/main" id="{89612422-02FA-3F49-B169-563889AEADFC}"/>
                    </a:ext>
                  </a:extLst>
                </p:cNvPr>
                <p:cNvPicPr/>
                <p:nvPr/>
              </p:nvPicPr>
              <p:blipFill>
                <a:blip r:embed="rId724"/>
                <a:stretch>
                  <a:fillRect/>
                </a:stretch>
              </p:blipFill>
              <p:spPr>
                <a:xfrm>
                  <a:off x="4861543" y="6336927"/>
                  <a:ext cx="137880" cy="137983"/>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0" name="Ink 719">
                  <a:extLst>
                    <a:ext uri="{FF2B5EF4-FFF2-40B4-BE49-F238E27FC236}">
                      <a16:creationId xmlns:a16="http://schemas.microsoft.com/office/drawing/2014/main" id="{485EE29F-5590-4D4D-879C-9A4114B13C9E}"/>
                    </a:ext>
                  </a:extLst>
                </p14:cNvPr>
                <p14:cNvContentPartPr/>
                <p14:nvPr/>
              </p14:nvContentPartPr>
              <p14:xfrm>
                <a:off x="5033983" y="6334459"/>
                <a:ext cx="75960" cy="93960"/>
              </p14:xfrm>
            </p:contentPart>
          </mc:Choice>
          <mc:Fallback xmlns="">
            <p:pic>
              <p:nvPicPr>
                <p:cNvPr id="720" name="Ink 719">
                  <a:extLst>
                    <a:ext uri="{FF2B5EF4-FFF2-40B4-BE49-F238E27FC236}">
                      <a16:creationId xmlns:a16="http://schemas.microsoft.com/office/drawing/2014/main" id="{485EE29F-5590-4D4D-879C-9A4114B13C9E}"/>
                    </a:ext>
                  </a:extLst>
                </p:cNvPr>
                <p:cNvPicPr/>
                <p:nvPr/>
              </p:nvPicPr>
              <p:blipFill>
                <a:blip r:embed="rId726"/>
                <a:stretch>
                  <a:fillRect/>
                </a:stretch>
              </p:blipFill>
              <p:spPr>
                <a:xfrm>
                  <a:off x="5018429" y="6318979"/>
                  <a:ext cx="10670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1" name="Ink 720">
                  <a:extLst>
                    <a:ext uri="{FF2B5EF4-FFF2-40B4-BE49-F238E27FC236}">
                      <a16:creationId xmlns:a16="http://schemas.microsoft.com/office/drawing/2014/main" id="{E710D39D-335B-D544-8791-42A97B915CD9}"/>
                    </a:ext>
                  </a:extLst>
                </p14:cNvPr>
                <p14:cNvContentPartPr/>
                <p14:nvPr/>
              </p14:nvContentPartPr>
              <p14:xfrm>
                <a:off x="5178703" y="6340579"/>
                <a:ext cx="182520" cy="68760"/>
              </p14:xfrm>
            </p:contentPart>
          </mc:Choice>
          <mc:Fallback xmlns="">
            <p:pic>
              <p:nvPicPr>
                <p:cNvPr id="721" name="Ink 720">
                  <a:extLst>
                    <a:ext uri="{FF2B5EF4-FFF2-40B4-BE49-F238E27FC236}">
                      <a16:creationId xmlns:a16="http://schemas.microsoft.com/office/drawing/2014/main" id="{E710D39D-335B-D544-8791-42A97B915CD9}"/>
                    </a:ext>
                  </a:extLst>
                </p:cNvPr>
                <p:cNvPicPr/>
                <p:nvPr/>
              </p:nvPicPr>
              <p:blipFill>
                <a:blip r:embed="rId728"/>
                <a:stretch>
                  <a:fillRect/>
                </a:stretch>
              </p:blipFill>
              <p:spPr>
                <a:xfrm>
                  <a:off x="5163253" y="6325099"/>
                  <a:ext cx="2130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2" name="Ink 721">
                  <a:extLst>
                    <a:ext uri="{FF2B5EF4-FFF2-40B4-BE49-F238E27FC236}">
                      <a16:creationId xmlns:a16="http://schemas.microsoft.com/office/drawing/2014/main" id="{C2E272A7-CAE7-544A-82D1-255792B4AE5C}"/>
                    </a:ext>
                  </a:extLst>
                </p14:cNvPr>
                <p14:cNvContentPartPr/>
                <p14:nvPr/>
              </p14:nvContentPartPr>
              <p14:xfrm>
                <a:off x="5423863" y="6334819"/>
                <a:ext cx="19080" cy="181440"/>
              </p14:xfrm>
            </p:contentPart>
          </mc:Choice>
          <mc:Fallback xmlns="">
            <p:pic>
              <p:nvPicPr>
                <p:cNvPr id="722" name="Ink 721">
                  <a:extLst>
                    <a:ext uri="{FF2B5EF4-FFF2-40B4-BE49-F238E27FC236}">
                      <a16:creationId xmlns:a16="http://schemas.microsoft.com/office/drawing/2014/main" id="{C2E272A7-CAE7-544A-82D1-255792B4AE5C}"/>
                    </a:ext>
                  </a:extLst>
                </p:cNvPr>
                <p:cNvPicPr/>
                <p:nvPr/>
              </p:nvPicPr>
              <p:blipFill>
                <a:blip r:embed="rId730"/>
                <a:stretch>
                  <a:fillRect/>
                </a:stretch>
              </p:blipFill>
              <p:spPr>
                <a:xfrm>
                  <a:off x="5408670" y="6319339"/>
                  <a:ext cx="49113"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3" name="Ink 722">
                  <a:extLst>
                    <a:ext uri="{FF2B5EF4-FFF2-40B4-BE49-F238E27FC236}">
                      <a16:creationId xmlns:a16="http://schemas.microsoft.com/office/drawing/2014/main" id="{088AD6EE-4E43-934D-8218-D83361433DD6}"/>
                    </a:ext>
                  </a:extLst>
                </p14:cNvPr>
                <p14:cNvContentPartPr/>
                <p14:nvPr/>
              </p14:nvContentPartPr>
              <p14:xfrm>
                <a:off x="5449063" y="6314659"/>
                <a:ext cx="31680" cy="94680"/>
              </p14:xfrm>
            </p:contentPart>
          </mc:Choice>
          <mc:Fallback xmlns="">
            <p:pic>
              <p:nvPicPr>
                <p:cNvPr id="723" name="Ink 722">
                  <a:extLst>
                    <a:ext uri="{FF2B5EF4-FFF2-40B4-BE49-F238E27FC236}">
                      <a16:creationId xmlns:a16="http://schemas.microsoft.com/office/drawing/2014/main" id="{088AD6EE-4E43-934D-8218-D83361433DD6}"/>
                    </a:ext>
                  </a:extLst>
                </p:cNvPr>
                <p:cNvPicPr/>
                <p:nvPr/>
              </p:nvPicPr>
              <p:blipFill>
                <a:blip r:embed="rId732"/>
                <a:stretch>
                  <a:fillRect/>
                </a:stretch>
              </p:blipFill>
              <p:spPr>
                <a:xfrm>
                  <a:off x="5433757" y="6299179"/>
                  <a:ext cx="6193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4" name="Ink 723">
                  <a:extLst>
                    <a:ext uri="{FF2B5EF4-FFF2-40B4-BE49-F238E27FC236}">
                      <a16:creationId xmlns:a16="http://schemas.microsoft.com/office/drawing/2014/main" id="{FC5BAADC-C462-A04F-8897-9739AE8856E9}"/>
                    </a:ext>
                  </a:extLst>
                </p14:cNvPr>
                <p14:cNvContentPartPr/>
                <p14:nvPr/>
              </p14:nvContentPartPr>
              <p14:xfrm>
                <a:off x="5518183" y="6258859"/>
                <a:ext cx="69480" cy="144360"/>
              </p14:xfrm>
            </p:contentPart>
          </mc:Choice>
          <mc:Fallback xmlns="">
            <p:pic>
              <p:nvPicPr>
                <p:cNvPr id="724" name="Ink 723">
                  <a:extLst>
                    <a:ext uri="{FF2B5EF4-FFF2-40B4-BE49-F238E27FC236}">
                      <a16:creationId xmlns:a16="http://schemas.microsoft.com/office/drawing/2014/main" id="{FC5BAADC-C462-A04F-8897-9739AE8856E9}"/>
                    </a:ext>
                  </a:extLst>
                </p:cNvPr>
                <p:cNvPicPr/>
                <p:nvPr/>
              </p:nvPicPr>
              <p:blipFill>
                <a:blip r:embed="rId734"/>
                <a:stretch>
                  <a:fillRect/>
                </a:stretch>
              </p:blipFill>
              <p:spPr>
                <a:xfrm>
                  <a:off x="5502783" y="6243379"/>
                  <a:ext cx="99922" cy="17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5">
            <p14:nvContentPartPr>
              <p14:cNvPr id="726" name="Ink 725">
                <a:extLst>
                  <a:ext uri="{FF2B5EF4-FFF2-40B4-BE49-F238E27FC236}">
                    <a16:creationId xmlns:a16="http://schemas.microsoft.com/office/drawing/2014/main" id="{4B8D2390-C733-CE4D-946A-38828F45C1EC}"/>
                  </a:ext>
                </a:extLst>
              </p14:cNvPr>
              <p14:cNvContentPartPr/>
              <p14:nvPr/>
            </p14:nvContentPartPr>
            <p14:xfrm>
              <a:off x="5738143" y="6377659"/>
              <a:ext cx="19080" cy="25560"/>
            </p14:xfrm>
          </p:contentPart>
        </mc:Choice>
        <mc:Fallback xmlns="">
          <p:pic>
            <p:nvPicPr>
              <p:cNvPr id="726" name="Ink 725">
                <a:extLst>
                  <a:ext uri="{FF2B5EF4-FFF2-40B4-BE49-F238E27FC236}">
                    <a16:creationId xmlns:a16="http://schemas.microsoft.com/office/drawing/2014/main" id="{4B8D2390-C733-CE4D-946A-38828F45C1EC}"/>
                  </a:ext>
                </a:extLst>
              </p:cNvPr>
              <p:cNvPicPr/>
              <p:nvPr/>
            </p:nvPicPr>
            <p:blipFill>
              <a:blip r:embed="rId736"/>
              <a:stretch>
                <a:fillRect/>
              </a:stretch>
            </p:blipFill>
            <p:spPr>
              <a:xfrm>
                <a:off x="5722663" y="6362179"/>
                <a:ext cx="49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27" name="Ink 726">
                <a:extLst>
                  <a:ext uri="{FF2B5EF4-FFF2-40B4-BE49-F238E27FC236}">
                    <a16:creationId xmlns:a16="http://schemas.microsoft.com/office/drawing/2014/main" id="{2D405E6B-2ACF-E246-8BFB-ABBF28A8E529}"/>
                  </a:ext>
                </a:extLst>
              </p14:cNvPr>
              <p14:cNvContentPartPr/>
              <p14:nvPr/>
            </p14:nvContentPartPr>
            <p14:xfrm>
              <a:off x="6567943" y="3372379"/>
              <a:ext cx="365040" cy="1999800"/>
            </p14:xfrm>
          </p:contentPart>
        </mc:Choice>
        <mc:Fallback xmlns="">
          <p:pic>
            <p:nvPicPr>
              <p:cNvPr id="727" name="Ink 726">
                <a:extLst>
                  <a:ext uri="{FF2B5EF4-FFF2-40B4-BE49-F238E27FC236}">
                    <a16:creationId xmlns:a16="http://schemas.microsoft.com/office/drawing/2014/main" id="{2D405E6B-2ACF-E246-8BFB-ABBF28A8E529}"/>
                  </a:ext>
                </a:extLst>
              </p:cNvPr>
              <p:cNvPicPr/>
              <p:nvPr/>
            </p:nvPicPr>
            <p:blipFill>
              <a:blip r:embed="rId738"/>
              <a:stretch>
                <a:fillRect/>
              </a:stretch>
            </p:blipFill>
            <p:spPr>
              <a:xfrm>
                <a:off x="6552463" y="3356899"/>
                <a:ext cx="395640" cy="2030400"/>
              </a:xfrm>
              <a:prstGeom prst="rect">
                <a:avLst/>
              </a:prstGeom>
            </p:spPr>
          </p:pic>
        </mc:Fallback>
      </mc:AlternateContent>
      <p:grpSp>
        <p:nvGrpSpPr>
          <p:cNvPr id="9" name="Group 8">
            <a:extLst>
              <a:ext uri="{FF2B5EF4-FFF2-40B4-BE49-F238E27FC236}">
                <a16:creationId xmlns:a16="http://schemas.microsoft.com/office/drawing/2014/main" id="{DDA2BFE1-25F6-7C4D-8DD6-7AF02A902DD2}"/>
              </a:ext>
            </a:extLst>
          </p:cNvPr>
          <p:cNvGrpSpPr/>
          <p:nvPr/>
        </p:nvGrpSpPr>
        <p:grpSpPr>
          <a:xfrm>
            <a:off x="4461943" y="4107859"/>
            <a:ext cx="1534680" cy="704520"/>
            <a:chOff x="4461943" y="4107859"/>
            <a:chExt cx="1534680" cy="704520"/>
          </a:xfrm>
        </p:grpSpPr>
        <mc:AlternateContent xmlns:mc="http://schemas.openxmlformats.org/markup-compatibility/2006" xmlns:p14="http://schemas.microsoft.com/office/powerpoint/2010/main">
          <mc:Choice Requires="p14">
            <p:contentPart p14:bwMode="auto" r:id="rId739">
              <p14:nvContentPartPr>
                <p14:cNvPr id="3" name="Ink 2">
                  <a:extLst>
                    <a:ext uri="{FF2B5EF4-FFF2-40B4-BE49-F238E27FC236}">
                      <a16:creationId xmlns:a16="http://schemas.microsoft.com/office/drawing/2014/main" id="{B6EC35EA-0460-6741-9ED0-094C87FA4FEF}"/>
                    </a:ext>
                  </a:extLst>
                </p14:cNvPr>
                <p14:cNvContentPartPr/>
                <p14:nvPr/>
              </p14:nvContentPartPr>
              <p14:xfrm>
                <a:off x="4783423" y="4107859"/>
                <a:ext cx="1213200" cy="371160"/>
              </p14:xfrm>
            </p:contentPart>
          </mc:Choice>
          <mc:Fallback xmlns="">
            <p:pic>
              <p:nvPicPr>
                <p:cNvPr id="3" name="Ink 2">
                  <a:extLst>
                    <a:ext uri="{FF2B5EF4-FFF2-40B4-BE49-F238E27FC236}">
                      <a16:creationId xmlns:a16="http://schemas.microsoft.com/office/drawing/2014/main" id="{B6EC35EA-0460-6741-9ED0-094C87FA4FEF}"/>
                    </a:ext>
                  </a:extLst>
                </p:cNvPr>
                <p:cNvPicPr/>
                <p:nvPr/>
              </p:nvPicPr>
              <p:blipFill>
                <a:blip r:embed="rId740"/>
                <a:stretch>
                  <a:fillRect/>
                </a:stretch>
              </p:blipFill>
              <p:spPr>
                <a:xfrm>
                  <a:off x="4767943" y="4092379"/>
                  <a:ext cx="1243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4" name="Ink 3">
                  <a:extLst>
                    <a:ext uri="{FF2B5EF4-FFF2-40B4-BE49-F238E27FC236}">
                      <a16:creationId xmlns:a16="http://schemas.microsoft.com/office/drawing/2014/main" id="{AC29F040-1354-4743-ADA0-B2DC96D7BCCA}"/>
                    </a:ext>
                  </a:extLst>
                </p14:cNvPr>
                <p14:cNvContentPartPr/>
                <p14:nvPr/>
              </p14:nvContentPartPr>
              <p14:xfrm>
                <a:off x="4770103" y="4356619"/>
                <a:ext cx="138600" cy="179280"/>
              </p14:xfrm>
            </p:contentPart>
          </mc:Choice>
          <mc:Fallback xmlns="">
            <p:pic>
              <p:nvPicPr>
                <p:cNvPr id="4" name="Ink 3">
                  <a:extLst>
                    <a:ext uri="{FF2B5EF4-FFF2-40B4-BE49-F238E27FC236}">
                      <a16:creationId xmlns:a16="http://schemas.microsoft.com/office/drawing/2014/main" id="{AC29F040-1354-4743-ADA0-B2DC96D7BCCA}"/>
                    </a:ext>
                  </a:extLst>
                </p:cNvPr>
                <p:cNvPicPr/>
                <p:nvPr/>
              </p:nvPicPr>
              <p:blipFill>
                <a:blip r:embed="rId742"/>
                <a:stretch>
                  <a:fillRect/>
                </a:stretch>
              </p:blipFill>
              <p:spPr>
                <a:xfrm>
                  <a:off x="4754623" y="4341108"/>
                  <a:ext cx="169200" cy="209942"/>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5" name="Ink 4">
                  <a:extLst>
                    <a:ext uri="{FF2B5EF4-FFF2-40B4-BE49-F238E27FC236}">
                      <a16:creationId xmlns:a16="http://schemas.microsoft.com/office/drawing/2014/main" id="{0BD8E4D6-C477-9041-95B6-4C1D925C2A9F}"/>
                    </a:ext>
                  </a:extLst>
                </p14:cNvPr>
                <p14:cNvContentPartPr/>
                <p14:nvPr/>
              </p14:nvContentPartPr>
              <p14:xfrm>
                <a:off x="4461943" y="4604659"/>
                <a:ext cx="38160" cy="207720"/>
              </p14:xfrm>
            </p:contentPart>
          </mc:Choice>
          <mc:Fallback xmlns="">
            <p:pic>
              <p:nvPicPr>
                <p:cNvPr id="5" name="Ink 4">
                  <a:extLst>
                    <a:ext uri="{FF2B5EF4-FFF2-40B4-BE49-F238E27FC236}">
                      <a16:creationId xmlns:a16="http://schemas.microsoft.com/office/drawing/2014/main" id="{0BD8E4D6-C477-9041-95B6-4C1D925C2A9F}"/>
                    </a:ext>
                  </a:extLst>
                </p:cNvPr>
                <p:cNvPicPr/>
                <p:nvPr/>
              </p:nvPicPr>
              <p:blipFill>
                <a:blip r:embed="rId744"/>
                <a:stretch>
                  <a:fillRect/>
                </a:stretch>
              </p:blipFill>
              <p:spPr>
                <a:xfrm>
                  <a:off x="4446463" y="4589206"/>
                  <a:ext cx="68760"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6" name="Ink 5">
                  <a:extLst>
                    <a:ext uri="{FF2B5EF4-FFF2-40B4-BE49-F238E27FC236}">
                      <a16:creationId xmlns:a16="http://schemas.microsoft.com/office/drawing/2014/main" id="{40E70388-EC55-C546-876C-5FE424EF5ABF}"/>
                    </a:ext>
                  </a:extLst>
                </p14:cNvPr>
                <p14:cNvContentPartPr/>
                <p14:nvPr/>
              </p14:nvContentPartPr>
              <p14:xfrm>
                <a:off x="4480663" y="4673779"/>
                <a:ext cx="126000" cy="88560"/>
              </p14:xfrm>
            </p:contentPart>
          </mc:Choice>
          <mc:Fallback xmlns="">
            <p:pic>
              <p:nvPicPr>
                <p:cNvPr id="6" name="Ink 5">
                  <a:extLst>
                    <a:ext uri="{FF2B5EF4-FFF2-40B4-BE49-F238E27FC236}">
                      <a16:creationId xmlns:a16="http://schemas.microsoft.com/office/drawing/2014/main" id="{40E70388-EC55-C546-876C-5FE424EF5ABF}"/>
                    </a:ext>
                  </a:extLst>
                </p:cNvPr>
                <p:cNvPicPr/>
                <p:nvPr/>
              </p:nvPicPr>
              <p:blipFill>
                <a:blip r:embed="rId746"/>
                <a:stretch>
                  <a:fillRect/>
                </a:stretch>
              </p:blipFill>
              <p:spPr>
                <a:xfrm>
                  <a:off x="4465183" y="4658236"/>
                  <a:ext cx="15660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7" name="Ink 6">
                  <a:extLst>
                    <a:ext uri="{FF2B5EF4-FFF2-40B4-BE49-F238E27FC236}">
                      <a16:creationId xmlns:a16="http://schemas.microsoft.com/office/drawing/2014/main" id="{FF92D513-A7D2-2F4D-8C3A-ED889324FE72}"/>
                    </a:ext>
                  </a:extLst>
                </p14:cNvPr>
                <p14:cNvContentPartPr/>
                <p14:nvPr/>
              </p14:nvContentPartPr>
              <p14:xfrm>
                <a:off x="4637983" y="4561459"/>
                <a:ext cx="38160" cy="119160"/>
              </p14:xfrm>
            </p:contentPart>
          </mc:Choice>
          <mc:Fallback xmlns="">
            <p:pic>
              <p:nvPicPr>
                <p:cNvPr id="7" name="Ink 6">
                  <a:extLst>
                    <a:ext uri="{FF2B5EF4-FFF2-40B4-BE49-F238E27FC236}">
                      <a16:creationId xmlns:a16="http://schemas.microsoft.com/office/drawing/2014/main" id="{FF92D513-A7D2-2F4D-8C3A-ED889324FE72}"/>
                    </a:ext>
                  </a:extLst>
                </p:cNvPr>
                <p:cNvPicPr/>
                <p:nvPr/>
              </p:nvPicPr>
              <p:blipFill>
                <a:blip r:embed="rId748"/>
                <a:stretch>
                  <a:fillRect/>
                </a:stretch>
              </p:blipFill>
              <p:spPr>
                <a:xfrm>
                  <a:off x="4622503" y="4545979"/>
                  <a:ext cx="68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8" name="Ink 7">
                  <a:extLst>
                    <a:ext uri="{FF2B5EF4-FFF2-40B4-BE49-F238E27FC236}">
                      <a16:creationId xmlns:a16="http://schemas.microsoft.com/office/drawing/2014/main" id="{9152F83F-D47E-C549-A19E-DAA4D196A749}"/>
                    </a:ext>
                  </a:extLst>
                </p14:cNvPr>
                <p14:cNvContentPartPr/>
                <p14:nvPr/>
              </p14:nvContentPartPr>
              <p14:xfrm>
                <a:off x="4612783" y="4585939"/>
                <a:ext cx="88200" cy="44280"/>
              </p14:xfrm>
            </p:contentPart>
          </mc:Choice>
          <mc:Fallback xmlns="">
            <p:pic>
              <p:nvPicPr>
                <p:cNvPr id="8" name="Ink 7">
                  <a:extLst>
                    <a:ext uri="{FF2B5EF4-FFF2-40B4-BE49-F238E27FC236}">
                      <a16:creationId xmlns:a16="http://schemas.microsoft.com/office/drawing/2014/main" id="{9152F83F-D47E-C549-A19E-DAA4D196A749}"/>
                    </a:ext>
                  </a:extLst>
                </p:cNvPr>
                <p:cNvPicPr/>
                <p:nvPr/>
              </p:nvPicPr>
              <p:blipFill>
                <a:blip r:embed="rId750"/>
                <a:stretch>
                  <a:fillRect/>
                </a:stretch>
              </p:blipFill>
              <p:spPr>
                <a:xfrm>
                  <a:off x="4597303" y="4570459"/>
                  <a:ext cx="118800" cy="74880"/>
                </a:xfrm>
                <a:prstGeom prst="rect">
                  <a:avLst/>
                </a:prstGeom>
              </p:spPr>
            </p:pic>
          </mc:Fallback>
        </mc:AlternateContent>
      </p:grpSp>
      <p:sp>
        <p:nvSpPr>
          <p:cNvPr id="400" name="TextBox 399">
            <a:extLst>
              <a:ext uri="{FF2B5EF4-FFF2-40B4-BE49-F238E27FC236}">
                <a16:creationId xmlns:a16="http://schemas.microsoft.com/office/drawing/2014/main" id="{35BD40E0-00FE-4BE8-B51A-6CA9D3559BDB}"/>
              </a:ext>
            </a:extLst>
          </p:cNvPr>
          <p:cNvSpPr txBox="1"/>
          <p:nvPr/>
        </p:nvSpPr>
        <p:spPr>
          <a:xfrm>
            <a:off x="11424496" y="44066"/>
            <a:ext cx="727113" cy="338554"/>
          </a:xfrm>
          <a:prstGeom prst="rect">
            <a:avLst/>
          </a:prstGeom>
          <a:noFill/>
        </p:spPr>
        <p:txBody>
          <a:bodyPr wrap="square" rtlCol="0">
            <a:spAutoFit/>
          </a:bodyPr>
          <a:lstStyle/>
          <a:p>
            <a:r>
              <a:rPr lang="en-US" sz="1600" dirty="0"/>
              <a:t>Slide 5</a:t>
            </a:r>
          </a:p>
        </p:txBody>
      </p:sp>
    </p:spTree>
    <p:extLst>
      <p:ext uri="{BB962C8B-B14F-4D97-AF65-F5344CB8AC3E}">
        <p14:creationId xmlns:p14="http://schemas.microsoft.com/office/powerpoint/2010/main" val="40282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5DD7CDF3-E3C3-40FF-8148-1A70F3673248}"/>
              </a:ext>
            </a:extLst>
          </p:cNvPr>
          <p:cNvPicPr>
            <a:picLocks noChangeAspect="1"/>
          </p:cNvPicPr>
          <p:nvPr/>
        </p:nvPicPr>
        <p:blipFill>
          <a:blip r:embed="rId3"/>
          <a:stretch>
            <a:fillRect/>
          </a:stretch>
        </p:blipFill>
        <p:spPr>
          <a:xfrm>
            <a:off x="-12700" y="-9525"/>
            <a:ext cx="12204700" cy="6864350"/>
          </a:xfrm>
          <a:prstGeom prst="rect">
            <a:avLst/>
          </a:prstGeom>
        </p:spPr>
      </p:pic>
      <p:grpSp>
        <p:nvGrpSpPr>
          <p:cNvPr id="12" name="Group 11">
            <a:extLst>
              <a:ext uri="{FF2B5EF4-FFF2-40B4-BE49-F238E27FC236}">
                <a16:creationId xmlns:a16="http://schemas.microsoft.com/office/drawing/2014/main" id="{1CFA55C7-419D-DD40-83C5-0BB3E3722A5D}"/>
              </a:ext>
            </a:extLst>
          </p:cNvPr>
          <p:cNvGrpSpPr/>
          <p:nvPr/>
        </p:nvGrpSpPr>
        <p:grpSpPr>
          <a:xfrm>
            <a:off x="953023" y="2473459"/>
            <a:ext cx="905760" cy="641520"/>
            <a:chOff x="953023" y="2473459"/>
            <a:chExt cx="905760" cy="6415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3F96834-536A-F34E-9357-673CD9B8ACA8}"/>
                    </a:ext>
                  </a:extLst>
                </p14:cNvPr>
                <p14:cNvContentPartPr/>
                <p14:nvPr/>
              </p14:nvContentPartPr>
              <p14:xfrm>
                <a:off x="953023" y="2492179"/>
                <a:ext cx="170280" cy="541080"/>
              </p14:xfrm>
            </p:contentPart>
          </mc:Choice>
          <mc:Fallback xmlns="">
            <p:pic>
              <p:nvPicPr>
                <p:cNvPr id="5" name="Ink 4">
                  <a:extLst>
                    <a:ext uri="{FF2B5EF4-FFF2-40B4-BE49-F238E27FC236}">
                      <a16:creationId xmlns:a16="http://schemas.microsoft.com/office/drawing/2014/main" id="{43F96834-536A-F34E-9357-673CD9B8ACA8}"/>
                    </a:ext>
                  </a:extLst>
                </p:cNvPr>
                <p:cNvPicPr/>
                <p:nvPr/>
              </p:nvPicPr>
              <p:blipFill>
                <a:blip r:embed="rId5"/>
                <a:stretch>
                  <a:fillRect/>
                </a:stretch>
              </p:blipFill>
              <p:spPr>
                <a:xfrm>
                  <a:off x="937510" y="2476699"/>
                  <a:ext cx="200945"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DC540DD-1CD1-5B4C-96F3-A62084DBF5E0}"/>
                    </a:ext>
                  </a:extLst>
                </p14:cNvPr>
                <p14:cNvContentPartPr/>
                <p14:nvPr/>
              </p14:nvContentPartPr>
              <p14:xfrm>
                <a:off x="1210783" y="2661739"/>
                <a:ext cx="145080" cy="176400"/>
              </p14:xfrm>
            </p:contentPart>
          </mc:Choice>
          <mc:Fallback xmlns="">
            <p:pic>
              <p:nvPicPr>
                <p:cNvPr id="6" name="Ink 5">
                  <a:extLst>
                    <a:ext uri="{FF2B5EF4-FFF2-40B4-BE49-F238E27FC236}">
                      <a16:creationId xmlns:a16="http://schemas.microsoft.com/office/drawing/2014/main" id="{CDC540DD-1CD1-5B4C-96F3-A62084DBF5E0}"/>
                    </a:ext>
                  </a:extLst>
                </p:cNvPr>
                <p:cNvPicPr/>
                <p:nvPr/>
              </p:nvPicPr>
              <p:blipFill>
                <a:blip r:embed="rId7"/>
                <a:stretch>
                  <a:fillRect/>
                </a:stretch>
              </p:blipFill>
              <p:spPr>
                <a:xfrm>
                  <a:off x="1195264" y="2646259"/>
                  <a:ext cx="17575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0EF32C4-4069-BA4C-8033-3DFD7CF6C165}"/>
                    </a:ext>
                  </a:extLst>
                </p14:cNvPr>
                <p14:cNvContentPartPr/>
                <p14:nvPr/>
              </p14:nvContentPartPr>
              <p14:xfrm>
                <a:off x="1481143" y="2473459"/>
                <a:ext cx="119880" cy="283320"/>
              </p14:xfrm>
            </p:contentPart>
          </mc:Choice>
          <mc:Fallback xmlns="">
            <p:pic>
              <p:nvPicPr>
                <p:cNvPr id="7" name="Ink 6">
                  <a:extLst>
                    <a:ext uri="{FF2B5EF4-FFF2-40B4-BE49-F238E27FC236}">
                      <a16:creationId xmlns:a16="http://schemas.microsoft.com/office/drawing/2014/main" id="{00EF32C4-4069-BA4C-8033-3DFD7CF6C165}"/>
                    </a:ext>
                  </a:extLst>
                </p:cNvPr>
                <p:cNvPicPr/>
                <p:nvPr/>
              </p:nvPicPr>
              <p:blipFill>
                <a:blip r:embed="rId9"/>
                <a:stretch>
                  <a:fillRect/>
                </a:stretch>
              </p:blipFill>
              <p:spPr>
                <a:xfrm>
                  <a:off x="1465616" y="2457979"/>
                  <a:ext cx="150572"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AFA21A4-5A63-8148-B6A7-961C0AADDFED}"/>
                    </a:ext>
                  </a:extLst>
                </p14:cNvPr>
                <p14:cNvContentPartPr/>
                <p14:nvPr/>
              </p14:nvContentPartPr>
              <p14:xfrm>
                <a:off x="1638463" y="2523499"/>
                <a:ext cx="88200" cy="150480"/>
              </p14:xfrm>
            </p:contentPart>
          </mc:Choice>
          <mc:Fallback xmlns="">
            <p:pic>
              <p:nvPicPr>
                <p:cNvPr id="8" name="Ink 7">
                  <a:extLst>
                    <a:ext uri="{FF2B5EF4-FFF2-40B4-BE49-F238E27FC236}">
                      <a16:creationId xmlns:a16="http://schemas.microsoft.com/office/drawing/2014/main" id="{8AFA21A4-5A63-8148-B6A7-961C0AADDFED}"/>
                    </a:ext>
                  </a:extLst>
                </p:cNvPr>
                <p:cNvPicPr/>
                <p:nvPr/>
              </p:nvPicPr>
              <p:blipFill>
                <a:blip r:embed="rId11"/>
                <a:stretch>
                  <a:fillRect/>
                </a:stretch>
              </p:blipFill>
              <p:spPr>
                <a:xfrm>
                  <a:off x="1623046" y="2508019"/>
                  <a:ext cx="118676"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4DB009E-1397-3445-93D8-00C06818ED73}"/>
                    </a:ext>
                  </a:extLst>
                </p14:cNvPr>
                <p14:cNvContentPartPr/>
                <p14:nvPr/>
              </p14:nvContentPartPr>
              <p14:xfrm>
                <a:off x="1475023" y="2737339"/>
                <a:ext cx="323640" cy="119880"/>
              </p14:xfrm>
            </p:contentPart>
          </mc:Choice>
          <mc:Fallback xmlns="">
            <p:pic>
              <p:nvPicPr>
                <p:cNvPr id="9" name="Ink 8">
                  <a:extLst>
                    <a:ext uri="{FF2B5EF4-FFF2-40B4-BE49-F238E27FC236}">
                      <a16:creationId xmlns:a16="http://schemas.microsoft.com/office/drawing/2014/main" id="{34DB009E-1397-3445-93D8-00C06818ED73}"/>
                    </a:ext>
                  </a:extLst>
                </p:cNvPr>
                <p:cNvPicPr/>
                <p:nvPr/>
              </p:nvPicPr>
              <p:blipFill>
                <a:blip r:embed="rId13"/>
                <a:stretch>
                  <a:fillRect/>
                </a:stretch>
              </p:blipFill>
              <p:spPr>
                <a:xfrm>
                  <a:off x="1459560" y="2721812"/>
                  <a:ext cx="354206"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9624EEA-3BB3-7349-82B6-960CD0DDCCBA}"/>
                    </a:ext>
                  </a:extLst>
                </p14:cNvPr>
                <p14:cNvContentPartPr/>
                <p14:nvPr/>
              </p14:nvContentPartPr>
              <p14:xfrm>
                <a:off x="1606783" y="2825539"/>
                <a:ext cx="252000" cy="289440"/>
              </p14:xfrm>
            </p:contentPart>
          </mc:Choice>
          <mc:Fallback xmlns="">
            <p:pic>
              <p:nvPicPr>
                <p:cNvPr id="10" name="Ink 9">
                  <a:extLst>
                    <a:ext uri="{FF2B5EF4-FFF2-40B4-BE49-F238E27FC236}">
                      <a16:creationId xmlns:a16="http://schemas.microsoft.com/office/drawing/2014/main" id="{19624EEA-3BB3-7349-82B6-960CD0DDCCBA}"/>
                    </a:ext>
                  </a:extLst>
                </p:cNvPr>
                <p:cNvPicPr/>
                <p:nvPr/>
              </p:nvPicPr>
              <p:blipFill>
                <a:blip r:embed="rId15"/>
                <a:stretch>
                  <a:fillRect/>
                </a:stretch>
              </p:blipFill>
              <p:spPr>
                <a:xfrm>
                  <a:off x="1591281" y="2810059"/>
                  <a:ext cx="282644"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D34A0D5A-0560-C142-B99D-BB2003DA9224}"/>
                    </a:ext>
                  </a:extLst>
                </p14:cNvPr>
                <p14:cNvContentPartPr/>
                <p14:nvPr/>
              </p14:nvContentPartPr>
              <p14:xfrm>
                <a:off x="1704703" y="2837779"/>
                <a:ext cx="135360" cy="50760"/>
              </p14:xfrm>
            </p:contentPart>
          </mc:Choice>
          <mc:Fallback xmlns="">
            <p:pic>
              <p:nvPicPr>
                <p:cNvPr id="11" name="Ink 10">
                  <a:extLst>
                    <a:ext uri="{FF2B5EF4-FFF2-40B4-BE49-F238E27FC236}">
                      <a16:creationId xmlns:a16="http://schemas.microsoft.com/office/drawing/2014/main" id="{D34A0D5A-0560-C142-B99D-BB2003DA9224}"/>
                    </a:ext>
                  </a:extLst>
                </p:cNvPr>
                <p:cNvPicPr/>
                <p:nvPr/>
              </p:nvPicPr>
              <p:blipFill>
                <a:blip r:embed="rId17"/>
                <a:stretch>
                  <a:fillRect/>
                </a:stretch>
              </p:blipFill>
              <p:spPr>
                <a:xfrm>
                  <a:off x="1689182" y="2822299"/>
                  <a:ext cx="166042" cy="81360"/>
                </a:xfrm>
                <a:prstGeom prst="rect">
                  <a:avLst/>
                </a:prstGeom>
              </p:spPr>
            </p:pic>
          </mc:Fallback>
        </mc:AlternateContent>
      </p:grpSp>
      <p:grpSp>
        <p:nvGrpSpPr>
          <p:cNvPr id="41" name="Group 40">
            <a:extLst>
              <a:ext uri="{FF2B5EF4-FFF2-40B4-BE49-F238E27FC236}">
                <a16:creationId xmlns:a16="http://schemas.microsoft.com/office/drawing/2014/main" id="{E3844FE1-6251-7045-A93C-307BCC541B9E}"/>
              </a:ext>
            </a:extLst>
          </p:cNvPr>
          <p:cNvGrpSpPr/>
          <p:nvPr/>
        </p:nvGrpSpPr>
        <p:grpSpPr>
          <a:xfrm>
            <a:off x="8107663" y="907819"/>
            <a:ext cx="395640" cy="277200"/>
            <a:chOff x="8107663" y="907819"/>
            <a:chExt cx="395640" cy="277200"/>
          </a:xfrm>
        </p:grpSpPr>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id="{795782D2-3E46-9D4E-ABB9-5A4841E13B4A}"/>
                    </a:ext>
                  </a:extLst>
                </p14:cNvPr>
                <p14:cNvContentPartPr/>
                <p14:nvPr/>
              </p14:nvContentPartPr>
              <p14:xfrm>
                <a:off x="8107663" y="907819"/>
                <a:ext cx="395640" cy="82080"/>
              </p14:xfrm>
            </p:contentPart>
          </mc:Choice>
          <mc:Fallback xmlns="">
            <p:pic>
              <p:nvPicPr>
                <p:cNvPr id="38" name="Ink 37">
                  <a:extLst>
                    <a:ext uri="{FF2B5EF4-FFF2-40B4-BE49-F238E27FC236}">
                      <a16:creationId xmlns:a16="http://schemas.microsoft.com/office/drawing/2014/main" id="{795782D2-3E46-9D4E-ABB9-5A4841E13B4A}"/>
                    </a:ext>
                  </a:extLst>
                </p:cNvPr>
                <p:cNvPicPr/>
                <p:nvPr/>
              </p:nvPicPr>
              <p:blipFill>
                <a:blip r:embed="rId19"/>
                <a:stretch>
                  <a:fillRect/>
                </a:stretch>
              </p:blipFill>
              <p:spPr>
                <a:xfrm>
                  <a:off x="8092183" y="892407"/>
                  <a:ext cx="426240" cy="11254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DFE7CD1E-8A91-A448-80AD-52AA44AA8E26}"/>
                    </a:ext>
                  </a:extLst>
                </p14:cNvPr>
                <p14:cNvContentPartPr/>
                <p14:nvPr/>
              </p14:nvContentPartPr>
              <p14:xfrm>
                <a:off x="8302783" y="939139"/>
                <a:ext cx="12960" cy="232920"/>
              </p14:xfrm>
            </p:contentPart>
          </mc:Choice>
          <mc:Fallback xmlns="">
            <p:pic>
              <p:nvPicPr>
                <p:cNvPr id="39" name="Ink 38">
                  <a:extLst>
                    <a:ext uri="{FF2B5EF4-FFF2-40B4-BE49-F238E27FC236}">
                      <a16:creationId xmlns:a16="http://schemas.microsoft.com/office/drawing/2014/main" id="{DFE7CD1E-8A91-A448-80AD-52AA44AA8E26}"/>
                    </a:ext>
                  </a:extLst>
                </p:cNvPr>
                <p:cNvPicPr/>
                <p:nvPr/>
              </p:nvPicPr>
              <p:blipFill>
                <a:blip r:embed="rId21"/>
                <a:stretch>
                  <a:fillRect/>
                </a:stretch>
              </p:blipFill>
              <p:spPr>
                <a:xfrm>
                  <a:off x="8287303" y="923659"/>
                  <a:ext cx="435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Ink 39">
                  <a:extLst>
                    <a:ext uri="{FF2B5EF4-FFF2-40B4-BE49-F238E27FC236}">
                      <a16:creationId xmlns:a16="http://schemas.microsoft.com/office/drawing/2014/main" id="{E4B3C387-49B9-D54B-94D0-CA91A883AE37}"/>
                    </a:ext>
                  </a:extLst>
                </p14:cNvPr>
                <p14:cNvContentPartPr/>
                <p14:nvPr/>
              </p14:nvContentPartPr>
              <p14:xfrm>
                <a:off x="8186863" y="1146859"/>
                <a:ext cx="304920" cy="38160"/>
              </p14:xfrm>
            </p:contentPart>
          </mc:Choice>
          <mc:Fallback xmlns="">
            <p:pic>
              <p:nvPicPr>
                <p:cNvPr id="40" name="Ink 39">
                  <a:extLst>
                    <a:ext uri="{FF2B5EF4-FFF2-40B4-BE49-F238E27FC236}">
                      <a16:creationId xmlns:a16="http://schemas.microsoft.com/office/drawing/2014/main" id="{E4B3C387-49B9-D54B-94D0-CA91A883AE37}"/>
                    </a:ext>
                  </a:extLst>
                </p:cNvPr>
                <p:cNvPicPr/>
                <p:nvPr/>
              </p:nvPicPr>
              <p:blipFill>
                <a:blip r:embed="rId23"/>
                <a:stretch>
                  <a:fillRect/>
                </a:stretch>
              </p:blipFill>
              <p:spPr>
                <a:xfrm>
                  <a:off x="8171383" y="1131379"/>
                  <a:ext cx="33552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891806A6-CD9B-F640-B6FD-50EED4F7EA0E}"/>
                  </a:ext>
                </a:extLst>
              </p14:cNvPr>
              <p14:cNvContentPartPr/>
              <p14:nvPr/>
            </p14:nvContentPartPr>
            <p14:xfrm>
              <a:off x="8881303" y="958219"/>
              <a:ext cx="276120" cy="31680"/>
            </p14:xfrm>
          </p:contentPart>
        </mc:Choice>
        <mc:Fallback xmlns="">
          <p:pic>
            <p:nvPicPr>
              <p:cNvPr id="42" name="Ink 41">
                <a:extLst>
                  <a:ext uri="{FF2B5EF4-FFF2-40B4-BE49-F238E27FC236}">
                    <a16:creationId xmlns:a16="http://schemas.microsoft.com/office/drawing/2014/main" id="{891806A6-CD9B-F640-B6FD-50EED4F7EA0E}"/>
                  </a:ext>
                </a:extLst>
              </p:cNvPr>
              <p:cNvPicPr/>
              <p:nvPr/>
            </p:nvPicPr>
            <p:blipFill>
              <a:blip r:embed="rId25"/>
              <a:stretch>
                <a:fillRect/>
              </a:stretch>
            </p:blipFill>
            <p:spPr>
              <a:xfrm>
                <a:off x="8865843" y="942913"/>
                <a:ext cx="306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0A36AD45-0694-944C-A6BE-AC5DC466F22E}"/>
                  </a:ext>
                </a:extLst>
              </p14:cNvPr>
              <p14:cNvContentPartPr/>
              <p14:nvPr/>
            </p14:nvContentPartPr>
            <p14:xfrm>
              <a:off x="8931343" y="1065139"/>
              <a:ext cx="252000" cy="25560"/>
            </p14:xfrm>
          </p:contentPart>
        </mc:Choice>
        <mc:Fallback xmlns="">
          <p:pic>
            <p:nvPicPr>
              <p:cNvPr id="43" name="Ink 42">
                <a:extLst>
                  <a:ext uri="{FF2B5EF4-FFF2-40B4-BE49-F238E27FC236}">
                    <a16:creationId xmlns:a16="http://schemas.microsoft.com/office/drawing/2014/main" id="{0A36AD45-0694-944C-A6BE-AC5DC466F22E}"/>
                  </a:ext>
                </a:extLst>
              </p:cNvPr>
              <p:cNvPicPr/>
              <p:nvPr/>
            </p:nvPicPr>
            <p:blipFill>
              <a:blip r:embed="rId27"/>
              <a:stretch>
                <a:fillRect/>
              </a:stretch>
            </p:blipFill>
            <p:spPr>
              <a:xfrm>
                <a:off x="8915841" y="1049659"/>
                <a:ext cx="282644" cy="56160"/>
              </a:xfrm>
              <a:prstGeom prst="rect">
                <a:avLst/>
              </a:prstGeom>
            </p:spPr>
          </p:pic>
        </mc:Fallback>
      </mc:AlternateContent>
      <p:grpSp>
        <p:nvGrpSpPr>
          <p:cNvPr id="58" name="Group 57">
            <a:extLst>
              <a:ext uri="{FF2B5EF4-FFF2-40B4-BE49-F238E27FC236}">
                <a16:creationId xmlns:a16="http://schemas.microsoft.com/office/drawing/2014/main" id="{ABD96A8D-6E57-ED41-A62F-DBEF95CD891E}"/>
              </a:ext>
            </a:extLst>
          </p:cNvPr>
          <p:cNvGrpSpPr/>
          <p:nvPr/>
        </p:nvGrpSpPr>
        <p:grpSpPr>
          <a:xfrm>
            <a:off x="9000463" y="2206339"/>
            <a:ext cx="345960" cy="267120"/>
            <a:chOff x="9000463" y="2206339"/>
            <a:chExt cx="345960" cy="267120"/>
          </a:xfrm>
        </p:grpSpPr>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9EEC1657-C6B6-9C42-9C9D-4D605714462B}"/>
                    </a:ext>
                  </a:extLst>
                </p14:cNvPr>
                <p14:cNvContentPartPr/>
                <p14:nvPr/>
              </p14:nvContentPartPr>
              <p14:xfrm>
                <a:off x="9000463" y="2206339"/>
                <a:ext cx="151200" cy="267120"/>
              </p14:xfrm>
            </p:contentPart>
          </mc:Choice>
          <mc:Fallback xmlns="">
            <p:pic>
              <p:nvPicPr>
                <p:cNvPr id="55" name="Ink 54">
                  <a:extLst>
                    <a:ext uri="{FF2B5EF4-FFF2-40B4-BE49-F238E27FC236}">
                      <a16:creationId xmlns:a16="http://schemas.microsoft.com/office/drawing/2014/main" id="{9EEC1657-C6B6-9C42-9C9D-4D605714462B}"/>
                    </a:ext>
                  </a:extLst>
                </p:cNvPr>
                <p:cNvPicPr/>
                <p:nvPr/>
              </p:nvPicPr>
              <p:blipFill>
                <a:blip r:embed="rId29"/>
                <a:stretch>
                  <a:fillRect/>
                </a:stretch>
              </p:blipFill>
              <p:spPr>
                <a:xfrm>
                  <a:off x="8984983" y="2190859"/>
                  <a:ext cx="1818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A1B3FA6E-E41B-B14E-A190-19BF897BE0C1}"/>
                    </a:ext>
                  </a:extLst>
                </p14:cNvPr>
                <p14:cNvContentPartPr/>
                <p14:nvPr/>
              </p14:nvContentPartPr>
              <p14:xfrm>
                <a:off x="9245623" y="2222539"/>
                <a:ext cx="100800" cy="194400"/>
              </p14:xfrm>
            </p:contentPart>
          </mc:Choice>
          <mc:Fallback xmlns="">
            <p:pic>
              <p:nvPicPr>
                <p:cNvPr id="56" name="Ink 55">
                  <a:extLst>
                    <a:ext uri="{FF2B5EF4-FFF2-40B4-BE49-F238E27FC236}">
                      <a16:creationId xmlns:a16="http://schemas.microsoft.com/office/drawing/2014/main" id="{A1B3FA6E-E41B-B14E-A190-19BF897BE0C1}"/>
                    </a:ext>
                  </a:extLst>
                </p:cNvPr>
                <p:cNvPicPr/>
                <p:nvPr/>
              </p:nvPicPr>
              <p:blipFill>
                <a:blip r:embed="rId31"/>
                <a:stretch>
                  <a:fillRect/>
                </a:stretch>
              </p:blipFill>
              <p:spPr>
                <a:xfrm>
                  <a:off x="9230143" y="2207088"/>
                  <a:ext cx="131400" cy="22494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C57CF766-BD19-0447-A3F8-17B9B7B95C4F}"/>
                    </a:ext>
                  </a:extLst>
                </p14:cNvPr>
                <p14:cNvContentPartPr/>
                <p14:nvPr/>
              </p14:nvContentPartPr>
              <p14:xfrm>
                <a:off x="9172543" y="2290939"/>
                <a:ext cx="149040" cy="19080"/>
              </p14:xfrm>
            </p:contentPart>
          </mc:Choice>
          <mc:Fallback xmlns="">
            <p:pic>
              <p:nvPicPr>
                <p:cNvPr id="57" name="Ink 56">
                  <a:extLst>
                    <a:ext uri="{FF2B5EF4-FFF2-40B4-BE49-F238E27FC236}">
                      <a16:creationId xmlns:a16="http://schemas.microsoft.com/office/drawing/2014/main" id="{C57CF766-BD19-0447-A3F8-17B9B7B95C4F}"/>
                    </a:ext>
                  </a:extLst>
                </p:cNvPr>
                <p:cNvPicPr/>
                <p:nvPr/>
              </p:nvPicPr>
              <p:blipFill>
                <a:blip r:embed="rId33"/>
                <a:stretch>
                  <a:fillRect/>
                </a:stretch>
              </p:blipFill>
              <p:spPr>
                <a:xfrm>
                  <a:off x="9157100" y="2275459"/>
                  <a:ext cx="179566" cy="49680"/>
                </a:xfrm>
                <a:prstGeom prst="rect">
                  <a:avLst/>
                </a:prstGeom>
              </p:spPr>
            </p:pic>
          </mc:Fallback>
        </mc:AlternateContent>
      </p:grpSp>
      <p:grpSp>
        <p:nvGrpSpPr>
          <p:cNvPr id="85" name="Group 84">
            <a:extLst>
              <a:ext uri="{FF2B5EF4-FFF2-40B4-BE49-F238E27FC236}">
                <a16:creationId xmlns:a16="http://schemas.microsoft.com/office/drawing/2014/main" id="{FDE699F0-D954-E546-AB43-16FD0A6DBD7B}"/>
              </a:ext>
            </a:extLst>
          </p:cNvPr>
          <p:cNvGrpSpPr/>
          <p:nvPr/>
        </p:nvGrpSpPr>
        <p:grpSpPr>
          <a:xfrm>
            <a:off x="8749183" y="1737619"/>
            <a:ext cx="691920" cy="377640"/>
            <a:chOff x="8749183" y="1737619"/>
            <a:chExt cx="691920" cy="377640"/>
          </a:xfrm>
        </p:grpSpPr>
        <mc:AlternateContent xmlns:mc="http://schemas.openxmlformats.org/markup-compatibility/2006" xmlns:p14="http://schemas.microsoft.com/office/powerpoint/2010/main">
          <mc:Choice Requires="p14">
            <p:contentPart p14:bwMode="auto" r:id="rId34">
              <p14:nvContentPartPr>
                <p14:cNvPr id="44" name="Ink 43">
                  <a:extLst>
                    <a:ext uri="{FF2B5EF4-FFF2-40B4-BE49-F238E27FC236}">
                      <a16:creationId xmlns:a16="http://schemas.microsoft.com/office/drawing/2014/main" id="{28CFEED8-7F18-394B-A6E1-9C64FB1E71F1}"/>
                    </a:ext>
                  </a:extLst>
                </p14:cNvPr>
                <p14:cNvContentPartPr/>
                <p14:nvPr/>
              </p14:nvContentPartPr>
              <p14:xfrm>
                <a:off x="8749183" y="1857139"/>
                <a:ext cx="132480" cy="189000"/>
              </p14:xfrm>
            </p:contentPart>
          </mc:Choice>
          <mc:Fallback xmlns="">
            <p:pic>
              <p:nvPicPr>
                <p:cNvPr id="44" name="Ink 43">
                  <a:extLst>
                    <a:ext uri="{FF2B5EF4-FFF2-40B4-BE49-F238E27FC236}">
                      <a16:creationId xmlns:a16="http://schemas.microsoft.com/office/drawing/2014/main" id="{28CFEED8-7F18-394B-A6E1-9C64FB1E71F1}"/>
                    </a:ext>
                  </a:extLst>
                </p:cNvPr>
                <p:cNvPicPr/>
                <p:nvPr/>
              </p:nvPicPr>
              <p:blipFill>
                <a:blip r:embed="rId35"/>
                <a:stretch>
                  <a:fillRect/>
                </a:stretch>
              </p:blipFill>
              <p:spPr>
                <a:xfrm>
                  <a:off x="8733703" y="1841629"/>
                  <a:ext cx="163080" cy="21965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Ink 44">
                  <a:extLst>
                    <a:ext uri="{FF2B5EF4-FFF2-40B4-BE49-F238E27FC236}">
                      <a16:creationId xmlns:a16="http://schemas.microsoft.com/office/drawing/2014/main" id="{0C104789-6E9E-2946-B27B-DFB863C64EA5}"/>
                    </a:ext>
                  </a:extLst>
                </p14:cNvPr>
                <p14:cNvContentPartPr/>
                <p14:nvPr/>
              </p14:nvContentPartPr>
              <p14:xfrm>
                <a:off x="9000463" y="1737619"/>
                <a:ext cx="132480" cy="283320"/>
              </p14:xfrm>
            </p:contentPart>
          </mc:Choice>
          <mc:Fallback xmlns="">
            <p:pic>
              <p:nvPicPr>
                <p:cNvPr id="45" name="Ink 44">
                  <a:extLst>
                    <a:ext uri="{FF2B5EF4-FFF2-40B4-BE49-F238E27FC236}">
                      <a16:creationId xmlns:a16="http://schemas.microsoft.com/office/drawing/2014/main" id="{0C104789-6E9E-2946-B27B-DFB863C64EA5}"/>
                    </a:ext>
                  </a:extLst>
                </p:cNvPr>
                <p:cNvPicPr/>
                <p:nvPr/>
              </p:nvPicPr>
              <p:blipFill>
                <a:blip r:embed="rId37"/>
                <a:stretch>
                  <a:fillRect/>
                </a:stretch>
              </p:blipFill>
              <p:spPr>
                <a:xfrm>
                  <a:off x="8984983" y="1722139"/>
                  <a:ext cx="163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id="{DED6E069-C323-254F-A066-942BE9280839}"/>
                    </a:ext>
                  </a:extLst>
                </p14:cNvPr>
                <p14:cNvContentPartPr/>
                <p14:nvPr/>
              </p14:nvContentPartPr>
              <p14:xfrm>
                <a:off x="9182983" y="1809619"/>
                <a:ext cx="138600" cy="186120"/>
              </p14:xfrm>
            </p:contentPart>
          </mc:Choice>
          <mc:Fallback xmlns="">
            <p:pic>
              <p:nvPicPr>
                <p:cNvPr id="46" name="Ink 45">
                  <a:extLst>
                    <a:ext uri="{FF2B5EF4-FFF2-40B4-BE49-F238E27FC236}">
                      <a16:creationId xmlns:a16="http://schemas.microsoft.com/office/drawing/2014/main" id="{DED6E069-C323-254F-A066-942BE9280839}"/>
                    </a:ext>
                  </a:extLst>
                </p:cNvPr>
                <p:cNvPicPr/>
                <p:nvPr/>
              </p:nvPicPr>
              <p:blipFill>
                <a:blip r:embed="rId39"/>
                <a:stretch>
                  <a:fillRect/>
                </a:stretch>
              </p:blipFill>
              <p:spPr>
                <a:xfrm>
                  <a:off x="9167543" y="1794139"/>
                  <a:ext cx="169121"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Ink 46">
                  <a:extLst>
                    <a:ext uri="{FF2B5EF4-FFF2-40B4-BE49-F238E27FC236}">
                      <a16:creationId xmlns:a16="http://schemas.microsoft.com/office/drawing/2014/main" id="{8684305E-86AC-AF48-BD27-B4821A513572}"/>
                    </a:ext>
                  </a:extLst>
                </p14:cNvPr>
                <p14:cNvContentPartPr/>
                <p14:nvPr/>
              </p14:nvContentPartPr>
              <p14:xfrm>
                <a:off x="8976703" y="2077099"/>
                <a:ext cx="423000" cy="38160"/>
              </p14:xfrm>
            </p:contentPart>
          </mc:Choice>
          <mc:Fallback xmlns="">
            <p:pic>
              <p:nvPicPr>
                <p:cNvPr id="47" name="Ink 46">
                  <a:extLst>
                    <a:ext uri="{FF2B5EF4-FFF2-40B4-BE49-F238E27FC236}">
                      <a16:creationId xmlns:a16="http://schemas.microsoft.com/office/drawing/2014/main" id="{8684305E-86AC-AF48-BD27-B4821A513572}"/>
                    </a:ext>
                  </a:extLst>
                </p:cNvPr>
                <p:cNvPicPr/>
                <p:nvPr/>
              </p:nvPicPr>
              <p:blipFill>
                <a:blip r:embed="rId41"/>
                <a:stretch>
                  <a:fillRect/>
                </a:stretch>
              </p:blipFill>
              <p:spPr>
                <a:xfrm>
                  <a:off x="8961223" y="2061619"/>
                  <a:ext cx="453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F6FD3F65-9EE3-DC41-82DE-364796336DF0}"/>
                    </a:ext>
                  </a:extLst>
                </p14:cNvPr>
                <p14:cNvContentPartPr/>
                <p14:nvPr/>
              </p14:nvContentPartPr>
              <p14:xfrm>
                <a:off x="9327703" y="1964059"/>
                <a:ext cx="113400" cy="75960"/>
              </p14:xfrm>
            </p:contentPart>
          </mc:Choice>
          <mc:Fallback xmlns="">
            <p:pic>
              <p:nvPicPr>
                <p:cNvPr id="84" name="Ink 83">
                  <a:extLst>
                    <a:ext uri="{FF2B5EF4-FFF2-40B4-BE49-F238E27FC236}">
                      <a16:creationId xmlns:a16="http://schemas.microsoft.com/office/drawing/2014/main" id="{F6FD3F65-9EE3-DC41-82DE-364796336DF0}"/>
                    </a:ext>
                  </a:extLst>
                </p:cNvPr>
                <p:cNvPicPr/>
                <p:nvPr/>
              </p:nvPicPr>
              <p:blipFill>
                <a:blip r:embed="rId43"/>
                <a:stretch>
                  <a:fillRect/>
                </a:stretch>
              </p:blipFill>
              <p:spPr>
                <a:xfrm>
                  <a:off x="9312223" y="1948579"/>
                  <a:ext cx="144000" cy="106560"/>
                </a:xfrm>
                <a:prstGeom prst="rect">
                  <a:avLst/>
                </a:prstGeom>
              </p:spPr>
            </p:pic>
          </mc:Fallback>
        </mc:AlternateContent>
      </p:grpSp>
      <p:grpSp>
        <p:nvGrpSpPr>
          <p:cNvPr id="87" name="Group 86">
            <a:extLst>
              <a:ext uri="{FF2B5EF4-FFF2-40B4-BE49-F238E27FC236}">
                <a16:creationId xmlns:a16="http://schemas.microsoft.com/office/drawing/2014/main" id="{E107AAA9-9180-3541-A244-B628278E0361}"/>
              </a:ext>
            </a:extLst>
          </p:cNvPr>
          <p:cNvGrpSpPr/>
          <p:nvPr/>
        </p:nvGrpSpPr>
        <p:grpSpPr>
          <a:xfrm>
            <a:off x="9585823" y="1794139"/>
            <a:ext cx="2131200" cy="408960"/>
            <a:chOff x="9585823" y="1794139"/>
            <a:chExt cx="2131200" cy="408960"/>
          </a:xfrm>
        </p:grpSpPr>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E6B23AEC-82BC-364D-8570-AC4D486656EC}"/>
                    </a:ext>
                  </a:extLst>
                </p14:cNvPr>
                <p14:cNvContentPartPr/>
                <p14:nvPr/>
              </p14:nvContentPartPr>
              <p14:xfrm>
                <a:off x="9585823" y="2007979"/>
                <a:ext cx="194040" cy="25560"/>
              </p14:xfrm>
            </p:contentPart>
          </mc:Choice>
          <mc:Fallback xmlns="">
            <p:pic>
              <p:nvPicPr>
                <p:cNvPr id="59" name="Ink 58">
                  <a:extLst>
                    <a:ext uri="{FF2B5EF4-FFF2-40B4-BE49-F238E27FC236}">
                      <a16:creationId xmlns:a16="http://schemas.microsoft.com/office/drawing/2014/main" id="{E6B23AEC-82BC-364D-8570-AC4D486656EC}"/>
                    </a:ext>
                  </a:extLst>
                </p:cNvPr>
                <p:cNvPicPr/>
                <p:nvPr/>
              </p:nvPicPr>
              <p:blipFill>
                <a:blip r:embed="rId45"/>
                <a:stretch>
                  <a:fillRect/>
                </a:stretch>
              </p:blipFill>
              <p:spPr>
                <a:xfrm>
                  <a:off x="9570343" y="1992499"/>
                  <a:ext cx="224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Ink 59">
                  <a:extLst>
                    <a:ext uri="{FF2B5EF4-FFF2-40B4-BE49-F238E27FC236}">
                      <a16:creationId xmlns:a16="http://schemas.microsoft.com/office/drawing/2014/main" id="{9F53A342-8801-3048-B08C-371E62EFDF58}"/>
                    </a:ext>
                  </a:extLst>
                </p14:cNvPr>
                <p14:cNvContentPartPr/>
                <p14:nvPr/>
              </p14:nvContentPartPr>
              <p14:xfrm>
                <a:off x="9660703" y="1916539"/>
                <a:ext cx="31680" cy="205200"/>
              </p14:xfrm>
            </p:contentPart>
          </mc:Choice>
          <mc:Fallback xmlns="">
            <p:pic>
              <p:nvPicPr>
                <p:cNvPr id="60" name="Ink 59">
                  <a:extLst>
                    <a:ext uri="{FF2B5EF4-FFF2-40B4-BE49-F238E27FC236}">
                      <a16:creationId xmlns:a16="http://schemas.microsoft.com/office/drawing/2014/main" id="{9F53A342-8801-3048-B08C-371E62EFDF58}"/>
                    </a:ext>
                  </a:extLst>
                </p:cNvPr>
                <p:cNvPicPr/>
                <p:nvPr/>
              </p:nvPicPr>
              <p:blipFill>
                <a:blip r:embed="rId47"/>
                <a:stretch>
                  <a:fillRect/>
                </a:stretch>
              </p:blipFill>
              <p:spPr>
                <a:xfrm>
                  <a:off x="9645223" y="1901032"/>
                  <a:ext cx="62280" cy="23585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Ink 60">
                  <a:extLst>
                    <a:ext uri="{FF2B5EF4-FFF2-40B4-BE49-F238E27FC236}">
                      <a16:creationId xmlns:a16="http://schemas.microsoft.com/office/drawing/2014/main" id="{DC1D0694-1088-4549-9A50-CA4C4B694A4A}"/>
                    </a:ext>
                  </a:extLst>
                </p14:cNvPr>
                <p14:cNvContentPartPr/>
                <p14:nvPr/>
              </p14:nvContentPartPr>
              <p14:xfrm>
                <a:off x="10031863" y="1851739"/>
                <a:ext cx="12960" cy="238680"/>
              </p14:xfrm>
            </p:contentPart>
          </mc:Choice>
          <mc:Fallback xmlns="">
            <p:pic>
              <p:nvPicPr>
                <p:cNvPr id="61" name="Ink 60">
                  <a:extLst>
                    <a:ext uri="{FF2B5EF4-FFF2-40B4-BE49-F238E27FC236}">
                      <a16:creationId xmlns:a16="http://schemas.microsoft.com/office/drawing/2014/main" id="{DC1D0694-1088-4549-9A50-CA4C4B694A4A}"/>
                    </a:ext>
                  </a:extLst>
                </p:cNvPr>
                <p:cNvPicPr/>
                <p:nvPr/>
              </p:nvPicPr>
              <p:blipFill>
                <a:blip r:embed="rId49"/>
                <a:stretch>
                  <a:fillRect/>
                </a:stretch>
              </p:blipFill>
              <p:spPr>
                <a:xfrm>
                  <a:off x="10016383" y="1836259"/>
                  <a:ext cx="43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Ink 61">
                  <a:extLst>
                    <a:ext uri="{FF2B5EF4-FFF2-40B4-BE49-F238E27FC236}">
                      <a16:creationId xmlns:a16="http://schemas.microsoft.com/office/drawing/2014/main" id="{8555B60D-D4CD-F84E-AACE-2FC6E5ADA1ED}"/>
                    </a:ext>
                  </a:extLst>
                </p14:cNvPr>
                <p14:cNvContentPartPr/>
                <p14:nvPr/>
              </p14:nvContentPartPr>
              <p14:xfrm>
                <a:off x="9833143" y="1838419"/>
                <a:ext cx="321120" cy="44280"/>
              </p14:xfrm>
            </p:contentPart>
          </mc:Choice>
          <mc:Fallback xmlns="">
            <p:pic>
              <p:nvPicPr>
                <p:cNvPr id="62" name="Ink 61">
                  <a:extLst>
                    <a:ext uri="{FF2B5EF4-FFF2-40B4-BE49-F238E27FC236}">
                      <a16:creationId xmlns:a16="http://schemas.microsoft.com/office/drawing/2014/main" id="{8555B60D-D4CD-F84E-AACE-2FC6E5ADA1ED}"/>
                    </a:ext>
                  </a:extLst>
                </p:cNvPr>
                <p:cNvPicPr/>
                <p:nvPr/>
              </p:nvPicPr>
              <p:blipFill>
                <a:blip r:embed="rId51"/>
                <a:stretch>
                  <a:fillRect/>
                </a:stretch>
              </p:blipFill>
              <p:spPr>
                <a:xfrm>
                  <a:off x="9817663" y="1822939"/>
                  <a:ext cx="351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Ink 62">
                  <a:extLst>
                    <a:ext uri="{FF2B5EF4-FFF2-40B4-BE49-F238E27FC236}">
                      <a16:creationId xmlns:a16="http://schemas.microsoft.com/office/drawing/2014/main" id="{66630E10-AB23-E24F-9A9E-F04735B1E674}"/>
                    </a:ext>
                  </a:extLst>
                </p14:cNvPr>
                <p14:cNvContentPartPr/>
                <p14:nvPr/>
              </p14:nvContentPartPr>
              <p14:xfrm>
                <a:off x="9887863" y="2102299"/>
                <a:ext cx="260280" cy="19080"/>
              </p14:xfrm>
            </p:contentPart>
          </mc:Choice>
          <mc:Fallback xmlns="">
            <p:pic>
              <p:nvPicPr>
                <p:cNvPr id="63" name="Ink 62">
                  <a:extLst>
                    <a:ext uri="{FF2B5EF4-FFF2-40B4-BE49-F238E27FC236}">
                      <a16:creationId xmlns:a16="http://schemas.microsoft.com/office/drawing/2014/main" id="{66630E10-AB23-E24F-9A9E-F04735B1E674}"/>
                    </a:ext>
                  </a:extLst>
                </p:cNvPr>
                <p:cNvPicPr/>
                <p:nvPr/>
              </p:nvPicPr>
              <p:blipFill>
                <a:blip r:embed="rId53"/>
                <a:stretch>
                  <a:fillRect/>
                </a:stretch>
              </p:blipFill>
              <p:spPr>
                <a:xfrm>
                  <a:off x="9872383" y="2086819"/>
                  <a:ext cx="290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052B5D98-4A36-EA48-BB61-A68F84995AEA}"/>
                    </a:ext>
                  </a:extLst>
                </p14:cNvPr>
                <p14:cNvContentPartPr/>
                <p14:nvPr/>
              </p14:nvContentPartPr>
              <p14:xfrm>
                <a:off x="10188823" y="2089699"/>
                <a:ext cx="12960" cy="113400"/>
              </p14:xfrm>
            </p:contentPart>
          </mc:Choice>
          <mc:Fallback xmlns="">
            <p:pic>
              <p:nvPicPr>
                <p:cNvPr id="64" name="Ink 63">
                  <a:extLst>
                    <a:ext uri="{FF2B5EF4-FFF2-40B4-BE49-F238E27FC236}">
                      <a16:creationId xmlns:a16="http://schemas.microsoft.com/office/drawing/2014/main" id="{052B5D98-4A36-EA48-BB61-A68F84995AEA}"/>
                    </a:ext>
                  </a:extLst>
                </p:cNvPr>
                <p:cNvPicPr/>
                <p:nvPr/>
              </p:nvPicPr>
              <p:blipFill>
                <a:blip r:embed="rId55"/>
                <a:stretch>
                  <a:fillRect/>
                </a:stretch>
              </p:blipFill>
              <p:spPr>
                <a:xfrm>
                  <a:off x="10173343" y="2074219"/>
                  <a:ext cx="43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38B90E6-960C-304B-8A19-FD09E02E2B9D}"/>
                    </a:ext>
                  </a:extLst>
                </p14:cNvPr>
                <p14:cNvContentPartPr/>
                <p14:nvPr/>
              </p14:nvContentPartPr>
              <p14:xfrm>
                <a:off x="10195303" y="2059099"/>
                <a:ext cx="107280" cy="87840"/>
              </p14:xfrm>
            </p:contentPart>
          </mc:Choice>
          <mc:Fallback xmlns="">
            <p:pic>
              <p:nvPicPr>
                <p:cNvPr id="65" name="Ink 64">
                  <a:extLst>
                    <a:ext uri="{FF2B5EF4-FFF2-40B4-BE49-F238E27FC236}">
                      <a16:creationId xmlns:a16="http://schemas.microsoft.com/office/drawing/2014/main" id="{238B90E6-960C-304B-8A19-FD09E02E2B9D}"/>
                    </a:ext>
                  </a:extLst>
                </p:cNvPr>
                <p:cNvPicPr/>
                <p:nvPr/>
              </p:nvPicPr>
              <p:blipFill>
                <a:blip r:embed="rId57"/>
                <a:stretch>
                  <a:fillRect/>
                </a:stretch>
              </p:blipFill>
              <p:spPr>
                <a:xfrm>
                  <a:off x="10179823" y="2043619"/>
                  <a:ext cx="1378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D3F63E24-5AFC-B344-A0BB-DEC353D2076C}"/>
                    </a:ext>
                  </a:extLst>
                </p14:cNvPr>
                <p14:cNvContentPartPr/>
                <p14:nvPr/>
              </p14:nvContentPartPr>
              <p14:xfrm>
                <a:off x="10270543" y="2030299"/>
                <a:ext cx="44280" cy="147600"/>
              </p14:xfrm>
            </p:contentPart>
          </mc:Choice>
          <mc:Fallback xmlns="">
            <p:pic>
              <p:nvPicPr>
                <p:cNvPr id="66" name="Ink 65">
                  <a:extLst>
                    <a:ext uri="{FF2B5EF4-FFF2-40B4-BE49-F238E27FC236}">
                      <a16:creationId xmlns:a16="http://schemas.microsoft.com/office/drawing/2014/main" id="{D3F63E24-5AFC-B344-A0BB-DEC353D2076C}"/>
                    </a:ext>
                  </a:extLst>
                </p:cNvPr>
                <p:cNvPicPr/>
                <p:nvPr/>
              </p:nvPicPr>
              <p:blipFill>
                <a:blip r:embed="rId59"/>
                <a:stretch>
                  <a:fillRect/>
                </a:stretch>
              </p:blipFill>
              <p:spPr>
                <a:xfrm>
                  <a:off x="10255063" y="2014819"/>
                  <a:ext cx="748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44849738-28EE-8449-899A-B9DC6032EA40}"/>
                    </a:ext>
                  </a:extLst>
                </p14:cNvPr>
                <p14:cNvContentPartPr/>
                <p14:nvPr/>
              </p14:nvContentPartPr>
              <p14:xfrm>
                <a:off x="10352263" y="2083579"/>
                <a:ext cx="145080" cy="94680"/>
              </p14:xfrm>
            </p:contentPart>
          </mc:Choice>
          <mc:Fallback xmlns="">
            <p:pic>
              <p:nvPicPr>
                <p:cNvPr id="67" name="Ink 66">
                  <a:extLst>
                    <a:ext uri="{FF2B5EF4-FFF2-40B4-BE49-F238E27FC236}">
                      <a16:creationId xmlns:a16="http://schemas.microsoft.com/office/drawing/2014/main" id="{44849738-28EE-8449-899A-B9DC6032EA40}"/>
                    </a:ext>
                  </a:extLst>
                </p:cNvPr>
                <p:cNvPicPr/>
                <p:nvPr/>
              </p:nvPicPr>
              <p:blipFill>
                <a:blip r:embed="rId61"/>
                <a:stretch>
                  <a:fillRect/>
                </a:stretch>
              </p:blipFill>
              <p:spPr>
                <a:xfrm>
                  <a:off x="10336744" y="2068099"/>
                  <a:ext cx="17575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Ink 68">
                  <a:extLst>
                    <a:ext uri="{FF2B5EF4-FFF2-40B4-BE49-F238E27FC236}">
                      <a16:creationId xmlns:a16="http://schemas.microsoft.com/office/drawing/2014/main" id="{96B0431D-4B74-824E-8C55-313FDB594D82}"/>
                    </a:ext>
                  </a:extLst>
                </p14:cNvPr>
                <p14:cNvContentPartPr/>
                <p14:nvPr/>
              </p14:nvContentPartPr>
              <p14:xfrm>
                <a:off x="10496983" y="2007979"/>
                <a:ext cx="132480" cy="12960"/>
              </p14:xfrm>
            </p:contentPart>
          </mc:Choice>
          <mc:Fallback xmlns="">
            <p:pic>
              <p:nvPicPr>
                <p:cNvPr id="69" name="Ink 68">
                  <a:extLst>
                    <a:ext uri="{FF2B5EF4-FFF2-40B4-BE49-F238E27FC236}">
                      <a16:creationId xmlns:a16="http://schemas.microsoft.com/office/drawing/2014/main" id="{96B0431D-4B74-824E-8C55-313FDB594D82}"/>
                    </a:ext>
                  </a:extLst>
                </p:cNvPr>
                <p:cNvPicPr/>
                <p:nvPr/>
              </p:nvPicPr>
              <p:blipFill>
                <a:blip r:embed="rId63"/>
                <a:stretch>
                  <a:fillRect/>
                </a:stretch>
              </p:blipFill>
              <p:spPr>
                <a:xfrm>
                  <a:off x="10481503" y="1992499"/>
                  <a:ext cx="163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Ink 69">
                  <a:extLst>
                    <a:ext uri="{FF2B5EF4-FFF2-40B4-BE49-F238E27FC236}">
                      <a16:creationId xmlns:a16="http://schemas.microsoft.com/office/drawing/2014/main" id="{2215C298-5ADE-FD40-A609-6F0414E49DE6}"/>
                    </a:ext>
                  </a:extLst>
                </p14:cNvPr>
                <p14:cNvContentPartPr/>
                <p14:nvPr/>
              </p14:nvContentPartPr>
              <p14:xfrm>
                <a:off x="10534783" y="1920859"/>
                <a:ext cx="6480" cy="204480"/>
              </p14:xfrm>
            </p:contentPart>
          </mc:Choice>
          <mc:Fallback xmlns="">
            <p:pic>
              <p:nvPicPr>
                <p:cNvPr id="70" name="Ink 69">
                  <a:extLst>
                    <a:ext uri="{FF2B5EF4-FFF2-40B4-BE49-F238E27FC236}">
                      <a16:creationId xmlns:a16="http://schemas.microsoft.com/office/drawing/2014/main" id="{2215C298-5ADE-FD40-A609-6F0414E49DE6}"/>
                    </a:ext>
                  </a:extLst>
                </p:cNvPr>
                <p:cNvPicPr/>
                <p:nvPr/>
              </p:nvPicPr>
              <p:blipFill>
                <a:blip r:embed="rId65"/>
                <a:stretch>
                  <a:fillRect/>
                </a:stretch>
              </p:blipFill>
              <p:spPr>
                <a:xfrm>
                  <a:off x="10520118" y="1905379"/>
                  <a:ext cx="35469"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Ink 70">
                  <a:extLst>
                    <a:ext uri="{FF2B5EF4-FFF2-40B4-BE49-F238E27FC236}">
                      <a16:creationId xmlns:a16="http://schemas.microsoft.com/office/drawing/2014/main" id="{0CE83056-EBF4-5A47-B201-5C7D16B39C1A}"/>
                    </a:ext>
                  </a:extLst>
                </p14:cNvPr>
                <p14:cNvContentPartPr/>
                <p14:nvPr/>
              </p14:nvContentPartPr>
              <p14:xfrm>
                <a:off x="10855183" y="1870459"/>
                <a:ext cx="25560" cy="229320"/>
              </p14:xfrm>
            </p:contentPart>
          </mc:Choice>
          <mc:Fallback xmlns="">
            <p:pic>
              <p:nvPicPr>
                <p:cNvPr id="71" name="Ink 70">
                  <a:extLst>
                    <a:ext uri="{FF2B5EF4-FFF2-40B4-BE49-F238E27FC236}">
                      <a16:creationId xmlns:a16="http://schemas.microsoft.com/office/drawing/2014/main" id="{0CE83056-EBF4-5A47-B201-5C7D16B39C1A}"/>
                    </a:ext>
                  </a:extLst>
                </p:cNvPr>
                <p:cNvPicPr/>
                <p:nvPr/>
              </p:nvPicPr>
              <p:blipFill>
                <a:blip r:embed="rId67"/>
                <a:stretch>
                  <a:fillRect/>
                </a:stretch>
              </p:blipFill>
              <p:spPr>
                <a:xfrm>
                  <a:off x="10839703" y="1855003"/>
                  <a:ext cx="56160" cy="25987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2" name="Ink 71">
                  <a:extLst>
                    <a:ext uri="{FF2B5EF4-FFF2-40B4-BE49-F238E27FC236}">
                      <a16:creationId xmlns:a16="http://schemas.microsoft.com/office/drawing/2014/main" id="{E1962130-4113-4943-8F35-95A26CECAD23}"/>
                    </a:ext>
                  </a:extLst>
                </p14:cNvPr>
                <p14:cNvContentPartPr/>
                <p14:nvPr/>
              </p14:nvContentPartPr>
              <p14:xfrm>
                <a:off x="10682743" y="1857139"/>
                <a:ext cx="342720" cy="31680"/>
              </p14:xfrm>
            </p:contentPart>
          </mc:Choice>
          <mc:Fallback xmlns="">
            <p:pic>
              <p:nvPicPr>
                <p:cNvPr id="72" name="Ink 71">
                  <a:extLst>
                    <a:ext uri="{FF2B5EF4-FFF2-40B4-BE49-F238E27FC236}">
                      <a16:creationId xmlns:a16="http://schemas.microsoft.com/office/drawing/2014/main" id="{E1962130-4113-4943-8F35-95A26CECAD23}"/>
                    </a:ext>
                  </a:extLst>
                </p:cNvPr>
                <p:cNvPicPr/>
                <p:nvPr/>
              </p:nvPicPr>
              <p:blipFill>
                <a:blip r:embed="rId69"/>
                <a:stretch>
                  <a:fillRect/>
                </a:stretch>
              </p:blipFill>
              <p:spPr>
                <a:xfrm>
                  <a:off x="10667247" y="1841659"/>
                  <a:ext cx="373352"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Ink 72">
                  <a:extLst>
                    <a:ext uri="{FF2B5EF4-FFF2-40B4-BE49-F238E27FC236}">
                      <a16:creationId xmlns:a16="http://schemas.microsoft.com/office/drawing/2014/main" id="{82D9B8F0-AE77-A844-86B4-B7050328F320}"/>
                    </a:ext>
                  </a:extLst>
                </p14:cNvPr>
                <p14:cNvContentPartPr/>
                <p14:nvPr/>
              </p14:nvContentPartPr>
              <p14:xfrm>
                <a:off x="10751863" y="2114899"/>
                <a:ext cx="222480" cy="12960"/>
              </p14:xfrm>
            </p:contentPart>
          </mc:Choice>
          <mc:Fallback xmlns="">
            <p:pic>
              <p:nvPicPr>
                <p:cNvPr id="73" name="Ink 72">
                  <a:extLst>
                    <a:ext uri="{FF2B5EF4-FFF2-40B4-BE49-F238E27FC236}">
                      <a16:creationId xmlns:a16="http://schemas.microsoft.com/office/drawing/2014/main" id="{82D9B8F0-AE77-A844-86B4-B7050328F320}"/>
                    </a:ext>
                  </a:extLst>
                </p:cNvPr>
                <p:cNvPicPr/>
                <p:nvPr/>
              </p:nvPicPr>
              <p:blipFill>
                <a:blip r:embed="rId71"/>
                <a:stretch>
                  <a:fillRect/>
                </a:stretch>
              </p:blipFill>
              <p:spPr>
                <a:xfrm>
                  <a:off x="10736383" y="2099419"/>
                  <a:ext cx="253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4" name="Ink 73">
                  <a:extLst>
                    <a:ext uri="{FF2B5EF4-FFF2-40B4-BE49-F238E27FC236}">
                      <a16:creationId xmlns:a16="http://schemas.microsoft.com/office/drawing/2014/main" id="{F4505E47-4114-2043-9DB6-5442AD8CFB29}"/>
                    </a:ext>
                  </a:extLst>
                </p14:cNvPr>
                <p14:cNvContentPartPr/>
                <p14:nvPr/>
              </p14:nvContentPartPr>
              <p14:xfrm>
                <a:off x="11025103" y="2064499"/>
                <a:ext cx="25560" cy="138600"/>
              </p14:xfrm>
            </p:contentPart>
          </mc:Choice>
          <mc:Fallback xmlns="">
            <p:pic>
              <p:nvPicPr>
                <p:cNvPr id="74" name="Ink 73">
                  <a:extLst>
                    <a:ext uri="{FF2B5EF4-FFF2-40B4-BE49-F238E27FC236}">
                      <a16:creationId xmlns:a16="http://schemas.microsoft.com/office/drawing/2014/main" id="{F4505E47-4114-2043-9DB6-5442AD8CFB29}"/>
                    </a:ext>
                  </a:extLst>
                </p:cNvPr>
                <p:cNvPicPr/>
                <p:nvPr/>
              </p:nvPicPr>
              <p:blipFill>
                <a:blip r:embed="rId73"/>
                <a:stretch>
                  <a:fillRect/>
                </a:stretch>
              </p:blipFill>
              <p:spPr>
                <a:xfrm>
                  <a:off x="11009623" y="2049019"/>
                  <a:ext cx="56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5" name="Ink 74">
                  <a:extLst>
                    <a:ext uri="{FF2B5EF4-FFF2-40B4-BE49-F238E27FC236}">
                      <a16:creationId xmlns:a16="http://schemas.microsoft.com/office/drawing/2014/main" id="{BBC2CEF4-8114-D745-8ABF-E4713FF3C1A9}"/>
                    </a:ext>
                  </a:extLst>
                </p14:cNvPr>
                <p14:cNvContentPartPr/>
                <p14:nvPr/>
              </p14:nvContentPartPr>
              <p14:xfrm>
                <a:off x="11050303" y="2102299"/>
                <a:ext cx="113400" cy="94680"/>
              </p14:xfrm>
            </p:contentPart>
          </mc:Choice>
          <mc:Fallback xmlns="">
            <p:pic>
              <p:nvPicPr>
                <p:cNvPr id="75" name="Ink 74">
                  <a:extLst>
                    <a:ext uri="{FF2B5EF4-FFF2-40B4-BE49-F238E27FC236}">
                      <a16:creationId xmlns:a16="http://schemas.microsoft.com/office/drawing/2014/main" id="{BBC2CEF4-8114-D745-8ABF-E4713FF3C1A9}"/>
                    </a:ext>
                  </a:extLst>
                </p:cNvPr>
                <p:cNvPicPr/>
                <p:nvPr/>
              </p:nvPicPr>
              <p:blipFill>
                <a:blip r:embed="rId75"/>
                <a:stretch>
                  <a:fillRect/>
                </a:stretch>
              </p:blipFill>
              <p:spPr>
                <a:xfrm>
                  <a:off x="11034872" y="2086819"/>
                  <a:ext cx="143903"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7" name="Ink 76">
                  <a:extLst>
                    <a:ext uri="{FF2B5EF4-FFF2-40B4-BE49-F238E27FC236}">
                      <a16:creationId xmlns:a16="http://schemas.microsoft.com/office/drawing/2014/main" id="{77F58893-477B-0142-A489-2C64720F3D42}"/>
                    </a:ext>
                  </a:extLst>
                </p14:cNvPr>
                <p14:cNvContentPartPr/>
                <p14:nvPr/>
              </p14:nvContentPartPr>
              <p14:xfrm>
                <a:off x="11219863" y="1957579"/>
                <a:ext cx="157680" cy="25560"/>
              </p14:xfrm>
            </p:contentPart>
          </mc:Choice>
          <mc:Fallback xmlns="">
            <p:pic>
              <p:nvPicPr>
                <p:cNvPr id="77" name="Ink 76">
                  <a:extLst>
                    <a:ext uri="{FF2B5EF4-FFF2-40B4-BE49-F238E27FC236}">
                      <a16:creationId xmlns:a16="http://schemas.microsoft.com/office/drawing/2014/main" id="{77F58893-477B-0142-A489-2C64720F3D42}"/>
                    </a:ext>
                  </a:extLst>
                </p:cNvPr>
                <p:cNvPicPr/>
                <p:nvPr/>
              </p:nvPicPr>
              <p:blipFill>
                <a:blip r:embed="rId77"/>
                <a:stretch>
                  <a:fillRect/>
                </a:stretch>
              </p:blipFill>
              <p:spPr>
                <a:xfrm>
                  <a:off x="11204348" y="1942099"/>
                  <a:ext cx="18835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8" name="Ink 77">
                  <a:extLst>
                    <a:ext uri="{FF2B5EF4-FFF2-40B4-BE49-F238E27FC236}">
                      <a16:creationId xmlns:a16="http://schemas.microsoft.com/office/drawing/2014/main" id="{E0904105-0C9B-AC4D-915C-56EA9FE91F8F}"/>
                    </a:ext>
                  </a:extLst>
                </p14:cNvPr>
                <p14:cNvContentPartPr/>
                <p14:nvPr/>
              </p14:nvContentPartPr>
              <p14:xfrm>
                <a:off x="11276383" y="1876579"/>
                <a:ext cx="31680" cy="194400"/>
              </p14:xfrm>
            </p:contentPart>
          </mc:Choice>
          <mc:Fallback xmlns="">
            <p:pic>
              <p:nvPicPr>
                <p:cNvPr id="78" name="Ink 77">
                  <a:extLst>
                    <a:ext uri="{FF2B5EF4-FFF2-40B4-BE49-F238E27FC236}">
                      <a16:creationId xmlns:a16="http://schemas.microsoft.com/office/drawing/2014/main" id="{E0904105-0C9B-AC4D-915C-56EA9FE91F8F}"/>
                    </a:ext>
                  </a:extLst>
                </p:cNvPr>
                <p:cNvPicPr/>
                <p:nvPr/>
              </p:nvPicPr>
              <p:blipFill>
                <a:blip r:embed="rId79"/>
                <a:stretch>
                  <a:fillRect/>
                </a:stretch>
              </p:blipFill>
              <p:spPr>
                <a:xfrm>
                  <a:off x="11260903" y="1861099"/>
                  <a:ext cx="622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9" name="Ink 78">
                  <a:extLst>
                    <a:ext uri="{FF2B5EF4-FFF2-40B4-BE49-F238E27FC236}">
                      <a16:creationId xmlns:a16="http://schemas.microsoft.com/office/drawing/2014/main" id="{92D89084-8D49-7943-AA45-22E5165859A3}"/>
                    </a:ext>
                  </a:extLst>
                </p14:cNvPr>
                <p14:cNvContentPartPr/>
                <p14:nvPr/>
              </p14:nvContentPartPr>
              <p14:xfrm>
                <a:off x="11509303" y="1819339"/>
                <a:ext cx="38160" cy="220320"/>
              </p14:xfrm>
            </p:contentPart>
          </mc:Choice>
          <mc:Fallback xmlns="">
            <p:pic>
              <p:nvPicPr>
                <p:cNvPr id="79" name="Ink 78">
                  <a:extLst>
                    <a:ext uri="{FF2B5EF4-FFF2-40B4-BE49-F238E27FC236}">
                      <a16:creationId xmlns:a16="http://schemas.microsoft.com/office/drawing/2014/main" id="{92D89084-8D49-7943-AA45-22E5165859A3}"/>
                    </a:ext>
                  </a:extLst>
                </p:cNvPr>
                <p:cNvPicPr/>
                <p:nvPr/>
              </p:nvPicPr>
              <p:blipFill>
                <a:blip r:embed="rId81"/>
                <a:stretch>
                  <a:fillRect/>
                </a:stretch>
              </p:blipFill>
              <p:spPr>
                <a:xfrm>
                  <a:off x="11493823" y="1803859"/>
                  <a:ext cx="687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0" name="Ink 79">
                  <a:extLst>
                    <a:ext uri="{FF2B5EF4-FFF2-40B4-BE49-F238E27FC236}">
                      <a16:creationId xmlns:a16="http://schemas.microsoft.com/office/drawing/2014/main" id="{A537D9FA-CCE5-3740-A2D8-28D3AB4DB741}"/>
                    </a:ext>
                  </a:extLst>
                </p14:cNvPr>
                <p14:cNvContentPartPr/>
                <p14:nvPr/>
              </p14:nvContentPartPr>
              <p14:xfrm>
                <a:off x="11408503" y="1794139"/>
                <a:ext cx="195120" cy="44280"/>
              </p14:xfrm>
            </p:contentPart>
          </mc:Choice>
          <mc:Fallback xmlns="">
            <p:pic>
              <p:nvPicPr>
                <p:cNvPr id="80" name="Ink 79">
                  <a:extLst>
                    <a:ext uri="{FF2B5EF4-FFF2-40B4-BE49-F238E27FC236}">
                      <a16:creationId xmlns:a16="http://schemas.microsoft.com/office/drawing/2014/main" id="{A537D9FA-CCE5-3740-A2D8-28D3AB4DB741}"/>
                    </a:ext>
                  </a:extLst>
                </p:cNvPr>
                <p:cNvPicPr/>
                <p:nvPr/>
              </p:nvPicPr>
              <p:blipFill>
                <a:blip r:embed="rId83"/>
                <a:stretch>
                  <a:fillRect/>
                </a:stretch>
              </p:blipFill>
              <p:spPr>
                <a:xfrm>
                  <a:off x="11393023" y="1778659"/>
                  <a:ext cx="225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1" name="Ink 80">
                  <a:extLst>
                    <a:ext uri="{FF2B5EF4-FFF2-40B4-BE49-F238E27FC236}">
                      <a16:creationId xmlns:a16="http://schemas.microsoft.com/office/drawing/2014/main" id="{C73939CC-2A91-624A-A191-B9B0939B28A5}"/>
                    </a:ext>
                  </a:extLst>
                </p14:cNvPr>
                <p14:cNvContentPartPr/>
                <p14:nvPr/>
              </p14:nvContentPartPr>
              <p14:xfrm>
                <a:off x="11421103" y="2039659"/>
                <a:ext cx="176400" cy="6480"/>
              </p14:xfrm>
            </p:contentPart>
          </mc:Choice>
          <mc:Fallback xmlns="">
            <p:pic>
              <p:nvPicPr>
                <p:cNvPr id="81" name="Ink 80">
                  <a:extLst>
                    <a:ext uri="{FF2B5EF4-FFF2-40B4-BE49-F238E27FC236}">
                      <a16:creationId xmlns:a16="http://schemas.microsoft.com/office/drawing/2014/main" id="{C73939CC-2A91-624A-A191-B9B0939B28A5}"/>
                    </a:ext>
                  </a:extLst>
                </p:cNvPr>
                <p:cNvPicPr/>
                <p:nvPr/>
              </p:nvPicPr>
              <p:blipFill>
                <a:blip r:embed="rId85"/>
                <a:stretch>
                  <a:fillRect/>
                </a:stretch>
              </p:blipFill>
              <p:spPr>
                <a:xfrm>
                  <a:off x="11405623" y="2024179"/>
                  <a:ext cx="207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Ink 85">
                  <a:extLst>
                    <a:ext uri="{FF2B5EF4-FFF2-40B4-BE49-F238E27FC236}">
                      <a16:creationId xmlns:a16="http://schemas.microsoft.com/office/drawing/2014/main" id="{5A273614-B77C-0146-97B5-6E7A75D07736}"/>
                    </a:ext>
                  </a:extLst>
                </p14:cNvPr>
                <p14:cNvContentPartPr/>
                <p14:nvPr/>
              </p14:nvContentPartPr>
              <p14:xfrm>
                <a:off x="11628463" y="2045779"/>
                <a:ext cx="88560" cy="100800"/>
              </p14:xfrm>
            </p:contentPart>
          </mc:Choice>
          <mc:Fallback xmlns="">
            <p:pic>
              <p:nvPicPr>
                <p:cNvPr id="86" name="Ink 85">
                  <a:extLst>
                    <a:ext uri="{FF2B5EF4-FFF2-40B4-BE49-F238E27FC236}">
                      <a16:creationId xmlns:a16="http://schemas.microsoft.com/office/drawing/2014/main" id="{5A273614-B77C-0146-97B5-6E7A75D07736}"/>
                    </a:ext>
                  </a:extLst>
                </p:cNvPr>
                <p:cNvPicPr/>
                <p:nvPr/>
              </p:nvPicPr>
              <p:blipFill>
                <a:blip r:embed="rId87"/>
                <a:stretch>
                  <a:fillRect/>
                </a:stretch>
              </p:blipFill>
              <p:spPr>
                <a:xfrm>
                  <a:off x="11612920" y="2030354"/>
                  <a:ext cx="119285" cy="131291"/>
                </a:xfrm>
                <a:prstGeom prst="rect">
                  <a:avLst/>
                </a:prstGeom>
              </p:spPr>
            </p:pic>
          </mc:Fallback>
        </mc:AlternateContent>
      </p:grpSp>
      <p:sp>
        <p:nvSpPr>
          <p:cNvPr id="50" name="TextBox 49">
            <a:extLst>
              <a:ext uri="{FF2B5EF4-FFF2-40B4-BE49-F238E27FC236}">
                <a16:creationId xmlns:a16="http://schemas.microsoft.com/office/drawing/2014/main" id="{B931F4A1-45FE-4584-98D5-8F74C54AF273}"/>
              </a:ext>
            </a:extLst>
          </p:cNvPr>
          <p:cNvSpPr txBox="1"/>
          <p:nvPr/>
        </p:nvSpPr>
        <p:spPr>
          <a:xfrm>
            <a:off x="11424496" y="44066"/>
            <a:ext cx="727113" cy="338554"/>
          </a:xfrm>
          <a:prstGeom prst="rect">
            <a:avLst/>
          </a:prstGeom>
          <a:noFill/>
        </p:spPr>
        <p:txBody>
          <a:bodyPr wrap="square" rtlCol="0">
            <a:spAutoFit/>
          </a:bodyPr>
          <a:lstStyle/>
          <a:p>
            <a:r>
              <a:rPr lang="en-US" sz="1600" dirty="0">
                <a:solidFill>
                  <a:schemeClr val="bg1"/>
                </a:solidFill>
              </a:rPr>
              <a:t>Slide 6</a:t>
            </a:r>
          </a:p>
        </p:txBody>
      </p:sp>
    </p:spTree>
    <p:extLst>
      <p:ext uri="{BB962C8B-B14F-4D97-AF65-F5344CB8AC3E}">
        <p14:creationId xmlns:p14="http://schemas.microsoft.com/office/powerpoint/2010/main" val="3466258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22790E-3EF5-4FEA-A881-BF4E9F812CC2}"/>
              </a:ext>
            </a:extLst>
          </p:cNvPr>
          <p:cNvPicPr>
            <a:picLocks noChangeAspect="1"/>
          </p:cNvPicPr>
          <p:nvPr/>
        </p:nvPicPr>
        <p:blipFill>
          <a:blip r:embed="rId3"/>
          <a:stretch>
            <a:fillRect/>
          </a:stretch>
        </p:blipFill>
        <p:spPr>
          <a:xfrm>
            <a:off x="536988" y="251583"/>
            <a:ext cx="6368949" cy="4739518"/>
          </a:xfrm>
          <a:prstGeom prst="rect">
            <a:avLst/>
          </a:prstGeom>
        </p:spPr>
      </p:pic>
      <p:sp>
        <p:nvSpPr>
          <p:cNvPr id="6" name="TextBox 5">
            <a:extLst>
              <a:ext uri="{FF2B5EF4-FFF2-40B4-BE49-F238E27FC236}">
                <a16:creationId xmlns:a16="http://schemas.microsoft.com/office/drawing/2014/main" id="{0C8E3BA3-01E1-4010-BDE9-EBD971EBDB18}"/>
              </a:ext>
            </a:extLst>
          </p:cNvPr>
          <p:cNvSpPr txBox="1"/>
          <p:nvPr/>
        </p:nvSpPr>
        <p:spPr>
          <a:xfrm>
            <a:off x="7342938" y="403983"/>
            <a:ext cx="4569662" cy="6606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V</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Membrane potential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E</a:t>
            </a:r>
            <a:r>
              <a:rPr kumimoji="0" lang="en-US" sz="1800" b="1" i="0" u="none" strike="noStrike" kern="1200" cap="none" spc="0" normalizeH="0" baseline="-25000" noProof="0" dirty="0">
                <a:ln>
                  <a:noFill/>
                </a:ln>
                <a:solidFill>
                  <a:srgbClr val="FFC000"/>
                </a:solidFill>
                <a:effectLst/>
                <a:uLnTx/>
                <a:uFillTx/>
                <a:latin typeface="Calibri" panose="020F0502020204030204"/>
                <a:ea typeface="+mn-ea"/>
                <a:cs typeface="+mn-cs"/>
              </a:rPr>
              <a:t>x</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Nernst potential of ion 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C000"/>
                </a:solidFill>
                <a:effectLst/>
                <a:uLnTx/>
                <a:uFillTx/>
                <a:latin typeface="Calibri" panose="020F0502020204030204"/>
                <a:ea typeface="+mn-ea"/>
                <a:cs typeface="+mn-cs"/>
              </a:rPr>
              <a:t>g</a:t>
            </a:r>
            <a:r>
              <a:rPr kumimoji="0" lang="en-US" sz="1800" b="1" i="0" u="none" strike="noStrike" kern="1200" cap="none" spc="0" normalizeH="0" baseline="-25000" noProof="0" dirty="0" err="1">
                <a:ln>
                  <a:noFill/>
                </a:ln>
                <a:solidFill>
                  <a:srgbClr val="FFC000"/>
                </a:solidFill>
                <a:effectLst/>
                <a:uLnTx/>
                <a:uFillTx/>
                <a:latin typeface="Calibri" panose="020F0502020204030204"/>
                <a:ea typeface="+mn-ea"/>
                <a:cs typeface="+mn-cs"/>
              </a:rPr>
              <a:t>x</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Maximum conductance of ion X (Conductance when all channels of X are open)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h</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probability that the activation and inactivation gates are open in a sodium channel,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r>
              <a:rPr kumimoji="0" lang="en-US" sz="1800" b="1" i="0" u="none" strike="noStrike" kern="1200" cap="none" spc="0" normalizeH="0" baseline="0" noProof="0" dirty="0" err="1">
                <a:ln>
                  <a:noFill/>
                </a:ln>
                <a:solidFill>
                  <a:srgbClr val="FFC000"/>
                </a:solidFill>
                <a:effectLst/>
                <a:uLnTx/>
                <a:uFillTx/>
                <a:latin typeface="Calibri" panose="020F0502020204030204"/>
                <a:ea typeface="+mn-ea"/>
                <a:cs typeface="+mn-cs"/>
              </a:rPr>
              <a:t>g</a:t>
            </a:r>
            <a:r>
              <a:rPr kumimoji="0" lang="en-US" sz="1800" b="1" i="0" u="none" strike="noStrike" kern="1200" cap="none" spc="0" normalizeH="0" baseline="-25000" noProof="0" dirty="0" err="1">
                <a:ln>
                  <a:noFill/>
                </a:ln>
                <a:solidFill>
                  <a:srgbClr val="FFC000"/>
                </a:solidFill>
                <a:effectLst/>
                <a:uLnTx/>
                <a:uFillTx/>
                <a:latin typeface="Calibri" panose="020F0502020204030204"/>
                <a:ea typeface="+mn-ea"/>
                <a:cs typeface="+mn-cs"/>
              </a:rPr>
              <a:t>Na</a:t>
            </a: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*m</a:t>
            </a:r>
            <a:r>
              <a:rPr kumimoji="0" lang="en-US" sz="1800" b="1" i="0" u="none" strike="noStrike" kern="1200" cap="none" spc="0" normalizeH="0" baseline="30000" noProof="0" dirty="0">
                <a:ln>
                  <a:noFill/>
                </a:ln>
                <a:solidFill>
                  <a:srgbClr val="FFC000"/>
                </a:solidFill>
                <a:effectLst/>
                <a:uLnTx/>
                <a:uFillTx/>
                <a:latin typeface="Calibri" panose="020F0502020204030204"/>
                <a:ea typeface="+mn-ea"/>
                <a:cs typeface="+mn-cs"/>
              </a:rPr>
              <a:t>3</a:t>
            </a: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h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Average sodium conductance at </a:t>
            </a:r>
            <a:r>
              <a:rPr lang="en-US" dirty="0">
                <a:solidFill>
                  <a:prstClr val="white"/>
                </a:solidFill>
                <a:latin typeface="Calibri" panose="020F0502020204030204"/>
              </a:rPr>
              <a:t>some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values m and h (that is, at a given 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probability that activation gate of a potassium channel in open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C000"/>
                </a:solidFill>
                <a:effectLst/>
                <a:uLnTx/>
                <a:uFillTx/>
                <a:latin typeface="Calibri" panose="020F0502020204030204"/>
                <a:ea typeface="+mn-ea"/>
                <a:cs typeface="+mn-cs"/>
              </a:rPr>
              <a:t>g</a:t>
            </a:r>
            <a:r>
              <a:rPr kumimoji="0" lang="en-US" sz="1800" b="1" i="0" u="none" strike="noStrike" kern="1200" cap="none" spc="0" normalizeH="0" baseline="-25000" noProof="0" dirty="0" err="1">
                <a:ln>
                  <a:noFill/>
                </a:ln>
                <a:solidFill>
                  <a:srgbClr val="FFC000"/>
                </a:solidFill>
                <a:effectLst/>
                <a:uLnTx/>
                <a:uFillTx/>
                <a:latin typeface="Calibri" panose="020F0502020204030204"/>
                <a:ea typeface="+mn-ea"/>
                <a:cs typeface="+mn-cs"/>
              </a:rPr>
              <a:t>K</a:t>
            </a: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*n</a:t>
            </a:r>
            <a:r>
              <a:rPr kumimoji="0" lang="en-US" sz="1800" b="1" i="0" u="none" strike="noStrike" kern="1200" cap="none" spc="0" normalizeH="0" baseline="30000" noProof="0" dirty="0">
                <a:ln>
                  <a:noFill/>
                </a:ln>
                <a:solidFill>
                  <a:srgbClr val="FFC000"/>
                </a:solidFill>
                <a:effectLst/>
                <a:uLnTx/>
                <a:uFillTx/>
                <a:latin typeface="Calibri" panose="020F0502020204030204"/>
                <a:ea typeface="+mn-ea"/>
                <a:cs typeface="+mn-cs"/>
              </a:rPr>
              <a:t>4</a:t>
            </a: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Average potassium conductance at a given value of n (that is, at a given 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507B68E-C010-407A-B082-03BA5013B033}"/>
              </a:ext>
            </a:extLst>
          </p:cNvPr>
          <p:cNvPicPr>
            <a:picLocks noChangeAspect="1"/>
          </p:cNvPicPr>
          <p:nvPr/>
        </p:nvPicPr>
        <p:blipFill rotWithShape="1">
          <a:blip r:embed="rId4"/>
          <a:srcRect l="6768" r="6061"/>
          <a:stretch/>
        </p:blipFill>
        <p:spPr>
          <a:xfrm>
            <a:off x="536989" y="4935057"/>
            <a:ext cx="6363164" cy="1516544"/>
          </a:xfrm>
          <a:prstGeom prst="rect">
            <a:avLst/>
          </a:prstGeom>
        </p:spPr>
      </p:pic>
      <p:sp>
        <p:nvSpPr>
          <p:cNvPr id="7" name="TextBox 6">
            <a:extLst>
              <a:ext uri="{FF2B5EF4-FFF2-40B4-BE49-F238E27FC236}">
                <a16:creationId xmlns:a16="http://schemas.microsoft.com/office/drawing/2014/main" id="{0B125522-B3F4-46D3-94C8-E1D5B51FF05D}"/>
              </a:ext>
            </a:extLst>
          </p:cNvPr>
          <p:cNvSpPr txBox="1"/>
          <p:nvPr/>
        </p:nvSpPr>
        <p:spPr>
          <a:xfrm>
            <a:off x="11424496" y="44066"/>
            <a:ext cx="727113" cy="338554"/>
          </a:xfrm>
          <a:prstGeom prst="rect">
            <a:avLst/>
          </a:prstGeom>
          <a:noFill/>
        </p:spPr>
        <p:txBody>
          <a:bodyPr wrap="square" rtlCol="0">
            <a:spAutoFit/>
          </a:bodyPr>
          <a:lstStyle/>
          <a:p>
            <a:r>
              <a:rPr lang="en-US" sz="1600" dirty="0">
                <a:solidFill>
                  <a:schemeClr val="bg1"/>
                </a:solidFill>
              </a:rPr>
              <a:t>Slide 7</a:t>
            </a:r>
          </a:p>
        </p:txBody>
      </p:sp>
    </p:spTree>
    <p:extLst>
      <p:ext uri="{BB962C8B-B14F-4D97-AF65-F5344CB8AC3E}">
        <p14:creationId xmlns:p14="http://schemas.microsoft.com/office/powerpoint/2010/main" val="1562167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TotalTime>
  <Words>2245</Words>
  <Application>Microsoft Office PowerPoint</Application>
  <PresentationFormat>Widescreen</PresentationFormat>
  <Paragraphs>281</Paragraphs>
  <Slides>31</Slides>
  <Notes>28</Notes>
  <HiddenSlides>0</HiddenSlides>
  <MMClips>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Bradley Hand ITC</vt:lpstr>
      <vt:lpstr>Calibri</vt:lpstr>
      <vt:lpstr>Calibri Light</vt:lpstr>
      <vt:lpstr>Cavolini</vt:lpstr>
      <vt:lpstr>Roboto</vt:lpstr>
      <vt:lpstr>Times New Roman</vt:lpstr>
      <vt:lpstr>Office Theme</vt:lpstr>
      <vt:lpstr>1_Office Theme</vt:lpstr>
      <vt:lpstr>Q355/Q590 Today:  Single neuron models and neurophysiology of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Izhikevich neuron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Excitation vs. Inhibition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Q355/Q590 Today:  Single neuron models and neurophysiology of learning</dc:title>
  <dc:creator>Modak, Priyamvada</dc:creator>
  <cp:lastModifiedBy>Modak, Priyamvada</cp:lastModifiedBy>
  <cp:revision>103</cp:revision>
  <dcterms:created xsi:type="dcterms:W3CDTF">2022-01-23T19:21:28Z</dcterms:created>
  <dcterms:modified xsi:type="dcterms:W3CDTF">2022-01-24T23:32:09Z</dcterms:modified>
</cp:coreProperties>
</file>